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7"/>
  </p:notesMasterIdLst>
  <p:sldIdLst>
    <p:sldId id="256" r:id="rId2"/>
    <p:sldId id="260" r:id="rId3"/>
    <p:sldId id="275" r:id="rId4"/>
    <p:sldId id="301" r:id="rId5"/>
    <p:sldId id="261" r:id="rId6"/>
    <p:sldId id="286" r:id="rId7"/>
    <p:sldId id="290" r:id="rId8"/>
    <p:sldId id="291" r:id="rId9"/>
    <p:sldId id="292" r:id="rId10"/>
    <p:sldId id="293" r:id="rId11"/>
    <p:sldId id="306" r:id="rId12"/>
    <p:sldId id="309" r:id="rId13"/>
    <p:sldId id="294" r:id="rId14"/>
    <p:sldId id="295" r:id="rId15"/>
    <p:sldId id="296" r:id="rId16"/>
    <p:sldId id="307" r:id="rId17"/>
    <p:sldId id="308" r:id="rId18"/>
    <p:sldId id="297" r:id="rId19"/>
    <p:sldId id="310" r:id="rId20"/>
    <p:sldId id="299" r:id="rId21"/>
    <p:sldId id="298" r:id="rId22"/>
    <p:sldId id="311" r:id="rId23"/>
    <p:sldId id="287" r:id="rId24"/>
    <p:sldId id="265" r:id="rId25"/>
    <p:sldId id="300" r:id="rId26"/>
  </p:sldIdLst>
  <p:sldSz cx="9144000" cy="5143500" type="screen16x9"/>
  <p:notesSz cx="6858000" cy="9144000"/>
  <p:embeddedFontLst>
    <p:embeddedFont>
      <p:font typeface="Work Sans" panose="020B060402020202020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Alfa Slab One" panose="020B0604020202020204" charset="0"/>
      <p:regular r:id="rId36"/>
    </p:embeddedFont>
    <p:embeddedFont>
      <p:font typeface="Fredoka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928C9-348D-4B28-9AC7-7EA60CFCB96B}">
  <a:tblStyle styleId="{D2D928C9-348D-4B28-9AC7-7EA60CFCB9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-53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e34544eb2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e34544eb2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09a315015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09a315015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09a315015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09a315015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99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097ef60f5d_0_2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097ef60f5d_0_2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e34544eb2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e34544eb2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39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e34544eb2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e34544eb2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56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097ef60f5d_0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1097ef60f5d_0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097ef60f5d_0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1097ef60f5d_0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35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137175"/>
            <a:ext cx="3849600" cy="25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0" y="3654150"/>
            <a:ext cx="26709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096334" y="-104854"/>
            <a:ext cx="1130517" cy="5353208"/>
            <a:chOff x="8096334" y="-104854"/>
            <a:chExt cx="1130517" cy="5353208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8096334" y="-104854"/>
              <a:ext cx="1130517" cy="1440156"/>
            </a:xfrm>
            <a:custGeom>
              <a:avLst/>
              <a:gdLst/>
              <a:ahLst/>
              <a:cxnLst/>
              <a:rect l="l" t="t" r="r" b="b"/>
              <a:pathLst>
                <a:path w="33119" h="42190" extrusionOk="0">
                  <a:moveTo>
                    <a:pt x="10343" y="1"/>
                  </a:moveTo>
                  <a:cubicBezTo>
                    <a:pt x="7927" y="1"/>
                    <a:pt x="6518" y="2866"/>
                    <a:pt x="5968" y="5301"/>
                  </a:cubicBezTo>
                  <a:cubicBezTo>
                    <a:pt x="3689" y="15988"/>
                    <a:pt x="5832" y="27163"/>
                    <a:pt x="11935" y="36250"/>
                  </a:cubicBezTo>
                  <a:lnTo>
                    <a:pt x="4232" y="29550"/>
                  </a:lnTo>
                  <a:cubicBezTo>
                    <a:pt x="3730" y="29123"/>
                    <a:pt x="3181" y="28673"/>
                    <a:pt x="2543" y="28673"/>
                  </a:cubicBezTo>
                  <a:cubicBezTo>
                    <a:pt x="2492" y="28673"/>
                    <a:pt x="2440" y="28676"/>
                    <a:pt x="2387" y="28682"/>
                  </a:cubicBezTo>
                  <a:cubicBezTo>
                    <a:pt x="1601" y="28790"/>
                    <a:pt x="1113" y="29577"/>
                    <a:pt x="869" y="30337"/>
                  </a:cubicBezTo>
                  <a:cubicBezTo>
                    <a:pt x="1" y="33266"/>
                    <a:pt x="1601" y="36331"/>
                    <a:pt x="3391" y="38826"/>
                  </a:cubicBezTo>
                  <a:cubicBezTo>
                    <a:pt x="4232" y="39993"/>
                    <a:pt x="5127" y="41105"/>
                    <a:pt x="6049" y="42190"/>
                  </a:cubicBezTo>
                  <a:lnTo>
                    <a:pt x="33119" y="42190"/>
                  </a:lnTo>
                  <a:lnTo>
                    <a:pt x="33119" y="24098"/>
                  </a:lnTo>
                  <a:cubicBezTo>
                    <a:pt x="32278" y="24559"/>
                    <a:pt x="31546" y="25183"/>
                    <a:pt x="30949" y="25915"/>
                  </a:cubicBezTo>
                  <a:cubicBezTo>
                    <a:pt x="29267" y="28031"/>
                    <a:pt x="28643" y="30771"/>
                    <a:pt x="28264" y="33456"/>
                  </a:cubicBezTo>
                  <a:cubicBezTo>
                    <a:pt x="28237" y="25183"/>
                    <a:pt x="27369" y="16910"/>
                    <a:pt x="25633" y="8827"/>
                  </a:cubicBezTo>
                  <a:cubicBezTo>
                    <a:pt x="25334" y="7417"/>
                    <a:pt x="24765" y="5762"/>
                    <a:pt x="23381" y="5437"/>
                  </a:cubicBezTo>
                  <a:cubicBezTo>
                    <a:pt x="23206" y="5392"/>
                    <a:pt x="23036" y="5371"/>
                    <a:pt x="22871" y="5371"/>
                  </a:cubicBezTo>
                  <a:cubicBezTo>
                    <a:pt x="21125" y="5371"/>
                    <a:pt x="19990" y="7730"/>
                    <a:pt x="19693" y="9614"/>
                  </a:cubicBezTo>
                  <a:cubicBezTo>
                    <a:pt x="18770" y="15418"/>
                    <a:pt x="18879" y="21359"/>
                    <a:pt x="20045" y="27136"/>
                  </a:cubicBezTo>
                  <a:lnTo>
                    <a:pt x="14675" y="5328"/>
                  </a:lnTo>
                  <a:cubicBezTo>
                    <a:pt x="14105" y="2996"/>
                    <a:pt x="12993" y="202"/>
                    <a:pt x="10606" y="12"/>
                  </a:cubicBezTo>
                  <a:cubicBezTo>
                    <a:pt x="10517" y="5"/>
                    <a:pt x="10429" y="1"/>
                    <a:pt x="10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229306" y="4411039"/>
              <a:ext cx="997546" cy="837315"/>
              <a:chOff x="4870525" y="1747075"/>
              <a:chExt cx="513775" cy="4312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874825" y="1747075"/>
                <a:ext cx="50947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20379" h="17250" extrusionOk="0">
                    <a:moveTo>
                      <a:pt x="19798" y="6076"/>
                    </a:moveTo>
                    <a:lnTo>
                      <a:pt x="19798" y="6076"/>
                    </a:lnTo>
                    <a:cubicBezTo>
                      <a:pt x="19639" y="6763"/>
                      <a:pt x="19428" y="7423"/>
                      <a:pt x="19164" y="8084"/>
                    </a:cubicBezTo>
                    <a:cubicBezTo>
                      <a:pt x="18767" y="8982"/>
                      <a:pt x="18266" y="9801"/>
                      <a:pt x="17684" y="10593"/>
                    </a:cubicBezTo>
                    <a:cubicBezTo>
                      <a:pt x="16311" y="12284"/>
                      <a:pt x="14673" y="13736"/>
                      <a:pt x="12824" y="14872"/>
                    </a:cubicBezTo>
                    <a:cubicBezTo>
                      <a:pt x="12454" y="15110"/>
                      <a:pt x="12058" y="15348"/>
                      <a:pt x="11688" y="15585"/>
                    </a:cubicBezTo>
                    <a:cubicBezTo>
                      <a:pt x="14039" y="13261"/>
                      <a:pt x="16232" y="10778"/>
                      <a:pt x="18266" y="8137"/>
                    </a:cubicBezTo>
                    <a:cubicBezTo>
                      <a:pt x="18767" y="7476"/>
                      <a:pt x="19296" y="6763"/>
                      <a:pt x="19798" y="6076"/>
                    </a:cubicBezTo>
                    <a:close/>
                    <a:moveTo>
                      <a:pt x="8624" y="1216"/>
                    </a:moveTo>
                    <a:cubicBezTo>
                      <a:pt x="9787" y="2880"/>
                      <a:pt x="10605" y="4756"/>
                      <a:pt x="11028" y="6737"/>
                    </a:cubicBezTo>
                    <a:lnTo>
                      <a:pt x="11028" y="6763"/>
                    </a:lnTo>
                    <a:cubicBezTo>
                      <a:pt x="11477" y="8955"/>
                      <a:pt x="11398" y="11227"/>
                      <a:pt x="10817" y="13393"/>
                    </a:cubicBezTo>
                    <a:cubicBezTo>
                      <a:pt x="10658" y="14001"/>
                      <a:pt x="10447" y="14582"/>
                      <a:pt x="10236" y="15163"/>
                    </a:cubicBezTo>
                    <a:cubicBezTo>
                      <a:pt x="10130" y="15374"/>
                      <a:pt x="10024" y="15585"/>
                      <a:pt x="9919" y="15823"/>
                    </a:cubicBezTo>
                    <a:cubicBezTo>
                      <a:pt x="9998" y="13974"/>
                      <a:pt x="9971" y="12152"/>
                      <a:pt x="9839" y="10329"/>
                    </a:cubicBezTo>
                    <a:cubicBezTo>
                      <a:pt x="9707" y="8216"/>
                      <a:pt x="9470" y="6076"/>
                      <a:pt x="9126" y="3990"/>
                    </a:cubicBezTo>
                    <a:cubicBezTo>
                      <a:pt x="8994" y="3065"/>
                      <a:pt x="8809" y="2141"/>
                      <a:pt x="8624" y="1216"/>
                    </a:cubicBezTo>
                    <a:close/>
                    <a:moveTo>
                      <a:pt x="885" y="9669"/>
                    </a:moveTo>
                    <a:lnTo>
                      <a:pt x="885" y="9669"/>
                    </a:lnTo>
                    <a:cubicBezTo>
                      <a:pt x="1360" y="9906"/>
                      <a:pt x="1862" y="10144"/>
                      <a:pt x="2311" y="10408"/>
                    </a:cubicBezTo>
                    <a:cubicBezTo>
                      <a:pt x="4345" y="11544"/>
                      <a:pt x="6168" y="13076"/>
                      <a:pt x="7673" y="14872"/>
                    </a:cubicBezTo>
                    <a:cubicBezTo>
                      <a:pt x="7928" y="15203"/>
                      <a:pt x="8182" y="15533"/>
                      <a:pt x="8436" y="15888"/>
                    </a:cubicBezTo>
                    <a:lnTo>
                      <a:pt x="8436" y="15888"/>
                    </a:lnTo>
                    <a:cubicBezTo>
                      <a:pt x="8168" y="15687"/>
                      <a:pt x="7919" y="15464"/>
                      <a:pt x="7647" y="15242"/>
                    </a:cubicBezTo>
                    <a:lnTo>
                      <a:pt x="5877" y="13789"/>
                    </a:lnTo>
                    <a:cubicBezTo>
                      <a:pt x="4689" y="12838"/>
                      <a:pt x="3526" y="11861"/>
                      <a:pt x="2364" y="10884"/>
                    </a:cubicBezTo>
                    <a:cubicBezTo>
                      <a:pt x="1889" y="10487"/>
                      <a:pt x="1387" y="10065"/>
                      <a:pt x="885" y="9669"/>
                    </a:cubicBezTo>
                    <a:close/>
                    <a:moveTo>
                      <a:pt x="19322" y="5839"/>
                    </a:moveTo>
                    <a:lnTo>
                      <a:pt x="19322" y="5839"/>
                    </a:lnTo>
                    <a:cubicBezTo>
                      <a:pt x="17235" y="8744"/>
                      <a:pt x="14964" y="11518"/>
                      <a:pt x="12507" y="14133"/>
                    </a:cubicBezTo>
                    <a:cubicBezTo>
                      <a:pt x="11900" y="14767"/>
                      <a:pt x="11292" y="15400"/>
                      <a:pt x="10711" y="16034"/>
                    </a:cubicBezTo>
                    <a:cubicBezTo>
                      <a:pt x="11371" y="14529"/>
                      <a:pt x="12190" y="13102"/>
                      <a:pt x="13141" y="11782"/>
                    </a:cubicBezTo>
                    <a:cubicBezTo>
                      <a:pt x="14330" y="10118"/>
                      <a:pt x="15730" y="8612"/>
                      <a:pt x="17288" y="7318"/>
                    </a:cubicBezTo>
                    <a:cubicBezTo>
                      <a:pt x="17949" y="6789"/>
                      <a:pt x="18609" y="6288"/>
                      <a:pt x="19322" y="5839"/>
                    </a:cubicBezTo>
                    <a:close/>
                    <a:moveTo>
                      <a:pt x="1070" y="10223"/>
                    </a:moveTo>
                    <a:lnTo>
                      <a:pt x="1070" y="10223"/>
                    </a:lnTo>
                    <a:cubicBezTo>
                      <a:pt x="1942" y="10989"/>
                      <a:pt x="2840" y="11676"/>
                      <a:pt x="3685" y="12416"/>
                    </a:cubicBezTo>
                    <a:cubicBezTo>
                      <a:pt x="4847" y="13393"/>
                      <a:pt x="6009" y="14397"/>
                      <a:pt x="7172" y="15348"/>
                    </a:cubicBezTo>
                    <a:lnTo>
                      <a:pt x="8122" y="16166"/>
                    </a:lnTo>
                    <a:lnTo>
                      <a:pt x="8281" y="16299"/>
                    </a:lnTo>
                    <a:cubicBezTo>
                      <a:pt x="7938" y="16166"/>
                      <a:pt x="7647" y="16034"/>
                      <a:pt x="7356" y="15876"/>
                    </a:cubicBezTo>
                    <a:cubicBezTo>
                      <a:pt x="5190" y="14819"/>
                      <a:pt x="3289" y="13235"/>
                      <a:pt x="1836" y="11306"/>
                    </a:cubicBezTo>
                    <a:cubicBezTo>
                      <a:pt x="1572" y="10963"/>
                      <a:pt x="1308" y="10593"/>
                      <a:pt x="1070" y="10223"/>
                    </a:cubicBezTo>
                    <a:close/>
                    <a:moveTo>
                      <a:pt x="8255" y="1507"/>
                    </a:moveTo>
                    <a:cubicBezTo>
                      <a:pt x="9047" y="5337"/>
                      <a:pt x="9470" y="9272"/>
                      <a:pt x="9575" y="13208"/>
                    </a:cubicBezTo>
                    <a:cubicBezTo>
                      <a:pt x="9575" y="14317"/>
                      <a:pt x="9549" y="15427"/>
                      <a:pt x="9549" y="16563"/>
                    </a:cubicBezTo>
                    <a:lnTo>
                      <a:pt x="9575" y="16563"/>
                    </a:lnTo>
                    <a:lnTo>
                      <a:pt x="9522" y="16668"/>
                    </a:lnTo>
                    <a:cubicBezTo>
                      <a:pt x="8413" y="14793"/>
                      <a:pt x="7647" y="12733"/>
                      <a:pt x="7251" y="10567"/>
                    </a:cubicBezTo>
                    <a:cubicBezTo>
                      <a:pt x="6881" y="8348"/>
                      <a:pt x="6960" y="6076"/>
                      <a:pt x="7489" y="3884"/>
                    </a:cubicBezTo>
                    <a:cubicBezTo>
                      <a:pt x="7621" y="3250"/>
                      <a:pt x="7806" y="2642"/>
                      <a:pt x="8017" y="2035"/>
                    </a:cubicBezTo>
                    <a:cubicBezTo>
                      <a:pt x="8096" y="1850"/>
                      <a:pt x="8175" y="1665"/>
                      <a:pt x="8255" y="1507"/>
                    </a:cubicBezTo>
                    <a:close/>
                    <a:moveTo>
                      <a:pt x="8481" y="1"/>
                    </a:moveTo>
                    <a:cubicBezTo>
                      <a:pt x="8430" y="1"/>
                      <a:pt x="8378" y="17"/>
                      <a:pt x="8334" y="54"/>
                    </a:cubicBezTo>
                    <a:cubicBezTo>
                      <a:pt x="8307" y="107"/>
                      <a:pt x="8255" y="159"/>
                      <a:pt x="8228" y="186"/>
                    </a:cubicBezTo>
                    <a:cubicBezTo>
                      <a:pt x="8096" y="186"/>
                      <a:pt x="7990" y="318"/>
                      <a:pt x="8017" y="476"/>
                    </a:cubicBezTo>
                    <a:lnTo>
                      <a:pt x="8017" y="529"/>
                    </a:lnTo>
                    <a:cubicBezTo>
                      <a:pt x="7832" y="873"/>
                      <a:pt x="7673" y="1242"/>
                      <a:pt x="7541" y="1612"/>
                    </a:cubicBezTo>
                    <a:cubicBezTo>
                      <a:pt x="7330" y="2167"/>
                      <a:pt x="7145" y="2722"/>
                      <a:pt x="6987" y="3276"/>
                    </a:cubicBezTo>
                    <a:cubicBezTo>
                      <a:pt x="6089" y="6684"/>
                      <a:pt x="6247" y="10276"/>
                      <a:pt x="7436" y="13604"/>
                    </a:cubicBezTo>
                    <a:cubicBezTo>
                      <a:pt x="7515" y="13842"/>
                      <a:pt x="7621" y="14053"/>
                      <a:pt x="7726" y="14291"/>
                    </a:cubicBezTo>
                    <a:cubicBezTo>
                      <a:pt x="6326" y="12653"/>
                      <a:pt x="4636" y="11253"/>
                      <a:pt x="2760" y="10170"/>
                    </a:cubicBezTo>
                    <a:cubicBezTo>
                      <a:pt x="1994" y="9695"/>
                      <a:pt x="1202" y="9325"/>
                      <a:pt x="357" y="9035"/>
                    </a:cubicBezTo>
                    <a:lnTo>
                      <a:pt x="277" y="9035"/>
                    </a:lnTo>
                    <a:cubicBezTo>
                      <a:pt x="251" y="9008"/>
                      <a:pt x="218" y="8996"/>
                      <a:pt x="187" y="8996"/>
                    </a:cubicBezTo>
                    <a:cubicBezTo>
                      <a:pt x="93" y="8996"/>
                      <a:pt x="0" y="9095"/>
                      <a:pt x="40" y="9193"/>
                    </a:cubicBezTo>
                    <a:cubicBezTo>
                      <a:pt x="145" y="9589"/>
                      <a:pt x="304" y="9959"/>
                      <a:pt x="542" y="10303"/>
                    </a:cubicBezTo>
                    <a:cubicBezTo>
                      <a:pt x="726" y="10672"/>
                      <a:pt x="964" y="11016"/>
                      <a:pt x="1202" y="11333"/>
                    </a:cubicBezTo>
                    <a:cubicBezTo>
                      <a:pt x="1677" y="12019"/>
                      <a:pt x="2206" y="12653"/>
                      <a:pt x="2787" y="13235"/>
                    </a:cubicBezTo>
                    <a:cubicBezTo>
                      <a:pt x="3949" y="14423"/>
                      <a:pt x="5296" y="15427"/>
                      <a:pt x="6775" y="16193"/>
                    </a:cubicBezTo>
                    <a:cubicBezTo>
                      <a:pt x="7172" y="16404"/>
                      <a:pt x="7594" y="16589"/>
                      <a:pt x="8017" y="16748"/>
                    </a:cubicBezTo>
                    <a:cubicBezTo>
                      <a:pt x="8466" y="16959"/>
                      <a:pt x="8915" y="17091"/>
                      <a:pt x="9390" y="17197"/>
                    </a:cubicBezTo>
                    <a:cubicBezTo>
                      <a:pt x="9417" y="17210"/>
                      <a:pt x="9437" y="17216"/>
                      <a:pt x="9456" y="17216"/>
                    </a:cubicBezTo>
                    <a:cubicBezTo>
                      <a:pt x="9476" y="17216"/>
                      <a:pt x="9496" y="17210"/>
                      <a:pt x="9522" y="17197"/>
                    </a:cubicBezTo>
                    <a:lnTo>
                      <a:pt x="9575" y="17223"/>
                    </a:lnTo>
                    <a:cubicBezTo>
                      <a:pt x="9628" y="17249"/>
                      <a:pt x="9655" y="17249"/>
                      <a:pt x="9707" y="17249"/>
                    </a:cubicBezTo>
                    <a:lnTo>
                      <a:pt x="9919" y="17170"/>
                    </a:lnTo>
                    <a:cubicBezTo>
                      <a:pt x="9955" y="17207"/>
                      <a:pt x="10009" y="17227"/>
                      <a:pt x="10062" y="17227"/>
                    </a:cubicBezTo>
                    <a:cubicBezTo>
                      <a:pt x="10122" y="17227"/>
                      <a:pt x="10181" y="17200"/>
                      <a:pt x="10209" y="17144"/>
                    </a:cubicBezTo>
                    <a:lnTo>
                      <a:pt x="10262" y="17012"/>
                    </a:lnTo>
                    <a:cubicBezTo>
                      <a:pt x="10605" y="16853"/>
                      <a:pt x="10949" y="16642"/>
                      <a:pt x="11266" y="16457"/>
                    </a:cubicBezTo>
                    <a:cubicBezTo>
                      <a:pt x="11794" y="16140"/>
                      <a:pt x="12296" y="15850"/>
                      <a:pt x="12798" y="15533"/>
                    </a:cubicBezTo>
                    <a:cubicBezTo>
                      <a:pt x="13802" y="14899"/>
                      <a:pt x="14779" y="14212"/>
                      <a:pt x="15677" y="13446"/>
                    </a:cubicBezTo>
                    <a:cubicBezTo>
                      <a:pt x="17315" y="12125"/>
                      <a:pt x="18609" y="10487"/>
                      <a:pt x="19533" y="8612"/>
                    </a:cubicBezTo>
                    <a:cubicBezTo>
                      <a:pt x="20035" y="7582"/>
                      <a:pt x="20326" y="6446"/>
                      <a:pt x="20379" y="5310"/>
                    </a:cubicBezTo>
                    <a:cubicBezTo>
                      <a:pt x="20379" y="5205"/>
                      <a:pt x="20326" y="5125"/>
                      <a:pt x="20247" y="5099"/>
                    </a:cubicBezTo>
                    <a:cubicBezTo>
                      <a:pt x="20227" y="4959"/>
                      <a:pt x="20117" y="4850"/>
                      <a:pt x="19996" y="4850"/>
                    </a:cubicBezTo>
                    <a:cubicBezTo>
                      <a:pt x="19956" y="4850"/>
                      <a:pt x="19916" y="4862"/>
                      <a:pt x="19877" y="4888"/>
                    </a:cubicBezTo>
                    <a:cubicBezTo>
                      <a:pt x="16258" y="7027"/>
                      <a:pt x="13300" y="10118"/>
                      <a:pt x="11292" y="13789"/>
                    </a:cubicBezTo>
                    <a:lnTo>
                      <a:pt x="11213" y="13895"/>
                    </a:lnTo>
                    <a:cubicBezTo>
                      <a:pt x="11530" y="12838"/>
                      <a:pt x="11741" y="11729"/>
                      <a:pt x="11820" y="10620"/>
                    </a:cubicBezTo>
                    <a:cubicBezTo>
                      <a:pt x="12085" y="6922"/>
                      <a:pt x="10949" y="3276"/>
                      <a:pt x="8677" y="371"/>
                    </a:cubicBezTo>
                    <a:cubicBezTo>
                      <a:pt x="8677" y="318"/>
                      <a:pt x="8704" y="292"/>
                      <a:pt x="8704" y="265"/>
                    </a:cubicBezTo>
                    <a:cubicBezTo>
                      <a:pt x="8742" y="112"/>
                      <a:pt x="8614" y="1"/>
                      <a:pt x="8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870525" y="1797925"/>
                <a:ext cx="138700" cy="20455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8182" extrusionOk="0">
                    <a:moveTo>
                      <a:pt x="582" y="873"/>
                    </a:moveTo>
                    <a:lnTo>
                      <a:pt x="582" y="873"/>
                    </a:lnTo>
                    <a:cubicBezTo>
                      <a:pt x="1295" y="1850"/>
                      <a:pt x="2034" y="2880"/>
                      <a:pt x="2695" y="3937"/>
                    </a:cubicBezTo>
                    <a:cubicBezTo>
                      <a:pt x="3064" y="4518"/>
                      <a:pt x="3434" y="5099"/>
                      <a:pt x="3778" y="5706"/>
                    </a:cubicBezTo>
                    <a:cubicBezTo>
                      <a:pt x="3963" y="6023"/>
                      <a:pt x="4121" y="6340"/>
                      <a:pt x="4306" y="6657"/>
                    </a:cubicBezTo>
                    <a:lnTo>
                      <a:pt x="4517" y="7080"/>
                    </a:lnTo>
                    <a:cubicBezTo>
                      <a:pt x="4359" y="6921"/>
                      <a:pt x="4174" y="6789"/>
                      <a:pt x="4015" y="6631"/>
                    </a:cubicBezTo>
                    <a:cubicBezTo>
                      <a:pt x="3566" y="6208"/>
                      <a:pt x="3170" y="5733"/>
                      <a:pt x="2800" y="5257"/>
                    </a:cubicBezTo>
                    <a:cubicBezTo>
                      <a:pt x="2034" y="4280"/>
                      <a:pt x="1427" y="3197"/>
                      <a:pt x="978" y="2035"/>
                    </a:cubicBezTo>
                    <a:cubicBezTo>
                      <a:pt x="872" y="1718"/>
                      <a:pt x="740" y="1401"/>
                      <a:pt x="661" y="1084"/>
                    </a:cubicBezTo>
                    <a:lnTo>
                      <a:pt x="582" y="873"/>
                    </a:lnTo>
                    <a:close/>
                    <a:moveTo>
                      <a:pt x="1110" y="1084"/>
                    </a:moveTo>
                    <a:cubicBezTo>
                      <a:pt x="1242" y="1190"/>
                      <a:pt x="1400" y="1295"/>
                      <a:pt x="1532" y="1401"/>
                    </a:cubicBezTo>
                    <a:cubicBezTo>
                      <a:pt x="2008" y="1771"/>
                      <a:pt x="2457" y="2193"/>
                      <a:pt x="2853" y="2642"/>
                    </a:cubicBezTo>
                    <a:cubicBezTo>
                      <a:pt x="3646" y="3567"/>
                      <a:pt x="4253" y="4623"/>
                      <a:pt x="4649" y="5759"/>
                    </a:cubicBezTo>
                    <a:cubicBezTo>
                      <a:pt x="4781" y="6208"/>
                      <a:pt x="4887" y="6631"/>
                      <a:pt x="4993" y="7080"/>
                    </a:cubicBezTo>
                    <a:lnTo>
                      <a:pt x="4887" y="6921"/>
                    </a:lnTo>
                    <a:cubicBezTo>
                      <a:pt x="4808" y="6763"/>
                      <a:pt x="4702" y="6604"/>
                      <a:pt x="4623" y="6472"/>
                    </a:cubicBezTo>
                    <a:cubicBezTo>
                      <a:pt x="4438" y="6155"/>
                      <a:pt x="4253" y="5838"/>
                      <a:pt x="4068" y="5521"/>
                    </a:cubicBezTo>
                    <a:cubicBezTo>
                      <a:pt x="3725" y="4914"/>
                      <a:pt x="3355" y="4306"/>
                      <a:pt x="2959" y="3725"/>
                    </a:cubicBezTo>
                    <a:cubicBezTo>
                      <a:pt x="2378" y="2801"/>
                      <a:pt x="1770" y="1929"/>
                      <a:pt x="1110" y="1084"/>
                    </a:cubicBezTo>
                    <a:close/>
                    <a:moveTo>
                      <a:pt x="265" y="1"/>
                    </a:moveTo>
                    <a:cubicBezTo>
                      <a:pt x="106" y="1"/>
                      <a:pt x="0" y="133"/>
                      <a:pt x="53" y="291"/>
                    </a:cubicBezTo>
                    <a:cubicBezTo>
                      <a:pt x="27" y="529"/>
                      <a:pt x="53" y="767"/>
                      <a:pt x="132" y="1005"/>
                    </a:cubicBezTo>
                    <a:cubicBezTo>
                      <a:pt x="212" y="1322"/>
                      <a:pt x="317" y="1639"/>
                      <a:pt x="423" y="1956"/>
                    </a:cubicBezTo>
                    <a:cubicBezTo>
                      <a:pt x="634" y="2563"/>
                      <a:pt x="898" y="3144"/>
                      <a:pt x="1189" y="3725"/>
                    </a:cubicBezTo>
                    <a:cubicBezTo>
                      <a:pt x="1797" y="4835"/>
                      <a:pt x="2563" y="5891"/>
                      <a:pt x="3487" y="6789"/>
                    </a:cubicBezTo>
                    <a:cubicBezTo>
                      <a:pt x="3989" y="7318"/>
                      <a:pt x="4544" y="7793"/>
                      <a:pt x="5178" y="8163"/>
                    </a:cubicBezTo>
                    <a:cubicBezTo>
                      <a:pt x="5208" y="8176"/>
                      <a:pt x="5238" y="8182"/>
                      <a:pt x="5266" y="8182"/>
                    </a:cubicBezTo>
                    <a:cubicBezTo>
                      <a:pt x="5408" y="8182"/>
                      <a:pt x="5508" y="8031"/>
                      <a:pt x="5442" y="7899"/>
                    </a:cubicBezTo>
                    <a:cubicBezTo>
                      <a:pt x="5521" y="7872"/>
                      <a:pt x="5547" y="7793"/>
                      <a:pt x="5547" y="7740"/>
                    </a:cubicBezTo>
                    <a:cubicBezTo>
                      <a:pt x="5468" y="6446"/>
                      <a:pt x="5098" y="5204"/>
                      <a:pt x="4464" y="4095"/>
                    </a:cubicBezTo>
                    <a:cubicBezTo>
                      <a:pt x="3883" y="2959"/>
                      <a:pt x="3064" y="1956"/>
                      <a:pt x="2061" y="1110"/>
                    </a:cubicBezTo>
                    <a:cubicBezTo>
                      <a:pt x="1797" y="899"/>
                      <a:pt x="1506" y="688"/>
                      <a:pt x="1215" y="476"/>
                    </a:cubicBezTo>
                    <a:cubicBezTo>
                      <a:pt x="951" y="291"/>
                      <a:pt x="582" y="1"/>
                      <a:pt x="2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 flipH="1">
            <a:off x="722376" y="2654875"/>
            <a:ext cx="4162800" cy="8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47226" y="1210194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 flipH="1">
            <a:off x="1072626" y="3568156"/>
            <a:ext cx="3462300" cy="6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 rot="10800000">
            <a:off x="-83366" y="-84990"/>
            <a:ext cx="1130517" cy="5313481"/>
            <a:chOff x="8096334" y="-104854"/>
            <a:chExt cx="1130517" cy="5313481"/>
          </a:xfrm>
        </p:grpSpPr>
        <p:grpSp>
          <p:nvGrpSpPr>
            <p:cNvPr id="21" name="Google Shape;21;p3"/>
            <p:cNvGrpSpPr/>
            <p:nvPr/>
          </p:nvGrpSpPr>
          <p:grpSpPr>
            <a:xfrm flipH="1">
              <a:off x="8229269" y="-104854"/>
              <a:ext cx="997583" cy="793857"/>
              <a:chOff x="4564125" y="690375"/>
              <a:chExt cx="750175" cy="596975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4564125" y="690375"/>
                <a:ext cx="623775" cy="596975"/>
              </a:xfrm>
              <a:custGeom>
                <a:avLst/>
                <a:gdLst/>
                <a:ahLst/>
                <a:cxnLst/>
                <a:rect l="l" t="t" r="r" b="b"/>
                <a:pathLst>
                  <a:path w="24951" h="23879" extrusionOk="0">
                    <a:moveTo>
                      <a:pt x="11668" y="778"/>
                    </a:moveTo>
                    <a:cubicBezTo>
                      <a:pt x="12542" y="778"/>
                      <a:pt x="13409" y="833"/>
                      <a:pt x="14290" y="931"/>
                    </a:cubicBezTo>
                    <a:cubicBezTo>
                      <a:pt x="16615" y="1195"/>
                      <a:pt x="18913" y="1829"/>
                      <a:pt x="21052" y="2780"/>
                    </a:cubicBezTo>
                    <a:cubicBezTo>
                      <a:pt x="21633" y="3044"/>
                      <a:pt x="22215" y="3334"/>
                      <a:pt x="22769" y="3651"/>
                    </a:cubicBezTo>
                    <a:cubicBezTo>
                      <a:pt x="21158" y="3282"/>
                      <a:pt x="19520" y="2991"/>
                      <a:pt x="17883" y="2674"/>
                    </a:cubicBezTo>
                    <a:cubicBezTo>
                      <a:pt x="15717" y="2251"/>
                      <a:pt x="13551" y="1776"/>
                      <a:pt x="11385" y="1327"/>
                    </a:cubicBezTo>
                    <a:cubicBezTo>
                      <a:pt x="10777" y="1195"/>
                      <a:pt x="10196" y="1089"/>
                      <a:pt x="9589" y="957"/>
                    </a:cubicBezTo>
                    <a:lnTo>
                      <a:pt x="9298" y="904"/>
                    </a:lnTo>
                    <a:cubicBezTo>
                      <a:pt x="9773" y="851"/>
                      <a:pt x="10275" y="825"/>
                      <a:pt x="10751" y="799"/>
                    </a:cubicBezTo>
                    <a:cubicBezTo>
                      <a:pt x="11058" y="785"/>
                      <a:pt x="11363" y="778"/>
                      <a:pt x="11668" y="778"/>
                    </a:cubicBezTo>
                    <a:close/>
                    <a:moveTo>
                      <a:pt x="9272" y="1538"/>
                    </a:moveTo>
                    <a:lnTo>
                      <a:pt x="10830" y="1829"/>
                    </a:lnTo>
                    <a:cubicBezTo>
                      <a:pt x="11913" y="2040"/>
                      <a:pt x="13022" y="2251"/>
                      <a:pt x="14132" y="2463"/>
                    </a:cubicBezTo>
                    <a:cubicBezTo>
                      <a:pt x="16298" y="2859"/>
                      <a:pt x="18464" y="3308"/>
                      <a:pt x="20656" y="3731"/>
                    </a:cubicBezTo>
                    <a:cubicBezTo>
                      <a:pt x="21581" y="3916"/>
                      <a:pt x="22505" y="4100"/>
                      <a:pt x="23430" y="4259"/>
                    </a:cubicBezTo>
                    <a:cubicBezTo>
                      <a:pt x="22789" y="4280"/>
                      <a:pt x="22147" y="4319"/>
                      <a:pt x="21506" y="4319"/>
                    </a:cubicBezTo>
                    <a:cubicBezTo>
                      <a:pt x="21355" y="4319"/>
                      <a:pt x="21204" y="4317"/>
                      <a:pt x="21052" y="4312"/>
                    </a:cubicBezTo>
                    <a:cubicBezTo>
                      <a:pt x="19917" y="4285"/>
                      <a:pt x="18781" y="4206"/>
                      <a:pt x="17645" y="4048"/>
                    </a:cubicBezTo>
                    <a:cubicBezTo>
                      <a:pt x="15400" y="3757"/>
                      <a:pt x="13181" y="3176"/>
                      <a:pt x="11068" y="2331"/>
                    </a:cubicBezTo>
                    <a:cubicBezTo>
                      <a:pt x="10460" y="2093"/>
                      <a:pt x="9879" y="1802"/>
                      <a:pt x="9272" y="1538"/>
                    </a:cubicBezTo>
                    <a:close/>
                    <a:moveTo>
                      <a:pt x="7449" y="1327"/>
                    </a:moveTo>
                    <a:cubicBezTo>
                      <a:pt x="10196" y="2938"/>
                      <a:pt x="12600" y="5051"/>
                      <a:pt x="14607" y="7561"/>
                    </a:cubicBezTo>
                    <a:cubicBezTo>
                      <a:pt x="16641" y="10149"/>
                      <a:pt x="18147" y="13108"/>
                      <a:pt x="19018" y="16304"/>
                    </a:cubicBezTo>
                    <a:cubicBezTo>
                      <a:pt x="19256" y="17202"/>
                      <a:pt x="19441" y="18100"/>
                      <a:pt x="19600" y="19024"/>
                    </a:cubicBezTo>
                    <a:cubicBezTo>
                      <a:pt x="19626" y="19315"/>
                      <a:pt x="19679" y="19606"/>
                      <a:pt x="19705" y="19896"/>
                    </a:cubicBezTo>
                    <a:cubicBezTo>
                      <a:pt x="15981" y="15485"/>
                      <a:pt x="12679" y="10783"/>
                      <a:pt x="9800" y="5791"/>
                    </a:cubicBezTo>
                    <a:cubicBezTo>
                      <a:pt x="9007" y="4365"/>
                      <a:pt x="8241" y="2938"/>
                      <a:pt x="7449" y="1485"/>
                    </a:cubicBezTo>
                    <a:lnTo>
                      <a:pt x="7449" y="1327"/>
                    </a:lnTo>
                    <a:close/>
                    <a:moveTo>
                      <a:pt x="7502" y="2753"/>
                    </a:moveTo>
                    <a:lnTo>
                      <a:pt x="7502" y="2753"/>
                    </a:lnTo>
                    <a:cubicBezTo>
                      <a:pt x="8690" y="5131"/>
                      <a:pt x="10011" y="7455"/>
                      <a:pt x="11438" y="9727"/>
                    </a:cubicBezTo>
                    <a:cubicBezTo>
                      <a:pt x="13102" y="12342"/>
                      <a:pt x="14898" y="14904"/>
                      <a:pt x="16826" y="17360"/>
                    </a:cubicBezTo>
                    <a:cubicBezTo>
                      <a:pt x="17645" y="18443"/>
                      <a:pt x="18517" y="19500"/>
                      <a:pt x="19415" y="20530"/>
                    </a:cubicBezTo>
                    <a:cubicBezTo>
                      <a:pt x="16720" y="19236"/>
                      <a:pt x="14343" y="17387"/>
                      <a:pt x="12441" y="15115"/>
                    </a:cubicBezTo>
                    <a:cubicBezTo>
                      <a:pt x="10328" y="12579"/>
                      <a:pt x="8823" y="9621"/>
                      <a:pt x="8057" y="6425"/>
                    </a:cubicBezTo>
                    <a:cubicBezTo>
                      <a:pt x="7845" y="5553"/>
                      <a:pt x="7687" y="4682"/>
                      <a:pt x="7581" y="3783"/>
                    </a:cubicBezTo>
                    <a:cubicBezTo>
                      <a:pt x="7555" y="3440"/>
                      <a:pt x="7528" y="3097"/>
                      <a:pt x="7502" y="2753"/>
                    </a:cubicBezTo>
                    <a:close/>
                    <a:moveTo>
                      <a:pt x="6366" y="2938"/>
                    </a:moveTo>
                    <a:lnTo>
                      <a:pt x="6366" y="2938"/>
                    </a:lnTo>
                    <a:cubicBezTo>
                      <a:pt x="6551" y="5342"/>
                      <a:pt x="6498" y="7772"/>
                      <a:pt x="6208" y="10149"/>
                    </a:cubicBezTo>
                    <a:cubicBezTo>
                      <a:pt x="5864" y="13108"/>
                      <a:pt x="5098" y="16013"/>
                      <a:pt x="3989" y="18760"/>
                    </a:cubicBezTo>
                    <a:cubicBezTo>
                      <a:pt x="3540" y="19896"/>
                      <a:pt x="3011" y="21006"/>
                      <a:pt x="2404" y="22062"/>
                    </a:cubicBezTo>
                    <a:cubicBezTo>
                      <a:pt x="3064" y="16885"/>
                      <a:pt x="4068" y="11734"/>
                      <a:pt x="5389" y="6663"/>
                    </a:cubicBezTo>
                    <a:cubicBezTo>
                      <a:pt x="5706" y="5421"/>
                      <a:pt x="6023" y="4180"/>
                      <a:pt x="6366" y="2938"/>
                    </a:cubicBezTo>
                    <a:close/>
                    <a:moveTo>
                      <a:pt x="5415" y="4206"/>
                    </a:moveTo>
                    <a:cubicBezTo>
                      <a:pt x="3989" y="8855"/>
                      <a:pt x="2932" y="13583"/>
                      <a:pt x="2193" y="18391"/>
                    </a:cubicBezTo>
                    <a:cubicBezTo>
                      <a:pt x="2008" y="19606"/>
                      <a:pt x="1823" y="20847"/>
                      <a:pt x="1664" y="22089"/>
                    </a:cubicBezTo>
                    <a:cubicBezTo>
                      <a:pt x="1374" y="21111"/>
                      <a:pt x="1162" y="20107"/>
                      <a:pt x="1057" y="19104"/>
                    </a:cubicBezTo>
                    <a:cubicBezTo>
                      <a:pt x="951" y="17677"/>
                      <a:pt x="977" y="16251"/>
                      <a:pt x="1215" y="14851"/>
                    </a:cubicBezTo>
                    <a:cubicBezTo>
                      <a:pt x="1691" y="11681"/>
                      <a:pt x="2932" y="8723"/>
                      <a:pt x="4438" y="5923"/>
                    </a:cubicBezTo>
                    <a:cubicBezTo>
                      <a:pt x="4755" y="5342"/>
                      <a:pt x="5072" y="4761"/>
                      <a:pt x="5415" y="4206"/>
                    </a:cubicBezTo>
                    <a:close/>
                    <a:moveTo>
                      <a:pt x="11750" y="1"/>
                    </a:moveTo>
                    <a:cubicBezTo>
                      <a:pt x="11584" y="1"/>
                      <a:pt x="11419" y="3"/>
                      <a:pt x="11253" y="6"/>
                    </a:cubicBezTo>
                    <a:cubicBezTo>
                      <a:pt x="10592" y="33"/>
                      <a:pt x="9906" y="85"/>
                      <a:pt x="9245" y="165"/>
                    </a:cubicBezTo>
                    <a:cubicBezTo>
                      <a:pt x="8532" y="218"/>
                      <a:pt x="7845" y="350"/>
                      <a:pt x="7185" y="561"/>
                    </a:cubicBezTo>
                    <a:cubicBezTo>
                      <a:pt x="7106" y="561"/>
                      <a:pt x="7053" y="614"/>
                      <a:pt x="7026" y="667"/>
                    </a:cubicBezTo>
                    <a:cubicBezTo>
                      <a:pt x="7013" y="653"/>
                      <a:pt x="7000" y="647"/>
                      <a:pt x="6983" y="647"/>
                    </a:cubicBezTo>
                    <a:cubicBezTo>
                      <a:pt x="6967" y="647"/>
                      <a:pt x="6947" y="653"/>
                      <a:pt x="6921" y="667"/>
                    </a:cubicBezTo>
                    <a:cubicBezTo>
                      <a:pt x="6907" y="660"/>
                      <a:pt x="6890" y="656"/>
                      <a:pt x="6874" y="656"/>
                    </a:cubicBezTo>
                    <a:cubicBezTo>
                      <a:pt x="6829" y="656"/>
                      <a:pt x="6782" y="681"/>
                      <a:pt x="6762" y="719"/>
                    </a:cubicBezTo>
                    <a:cubicBezTo>
                      <a:pt x="6683" y="799"/>
                      <a:pt x="6604" y="878"/>
                      <a:pt x="6524" y="984"/>
                    </a:cubicBezTo>
                    <a:cubicBezTo>
                      <a:pt x="6493" y="973"/>
                      <a:pt x="6460" y="968"/>
                      <a:pt x="6428" y="968"/>
                    </a:cubicBezTo>
                    <a:cubicBezTo>
                      <a:pt x="6300" y="968"/>
                      <a:pt x="6186" y="1052"/>
                      <a:pt x="6208" y="1221"/>
                    </a:cubicBezTo>
                    <a:lnTo>
                      <a:pt x="6208" y="1406"/>
                    </a:lnTo>
                    <a:cubicBezTo>
                      <a:pt x="5891" y="1855"/>
                      <a:pt x="5600" y="2384"/>
                      <a:pt x="5309" y="2859"/>
                    </a:cubicBezTo>
                    <a:cubicBezTo>
                      <a:pt x="4860" y="3599"/>
                      <a:pt x="4411" y="4338"/>
                      <a:pt x="3989" y="5104"/>
                    </a:cubicBezTo>
                    <a:cubicBezTo>
                      <a:pt x="3117" y="6610"/>
                      <a:pt x="2377" y="8168"/>
                      <a:pt x="1743" y="9806"/>
                    </a:cubicBezTo>
                    <a:cubicBezTo>
                      <a:pt x="661" y="12606"/>
                      <a:pt x="0" y="15670"/>
                      <a:pt x="211" y="18707"/>
                    </a:cubicBezTo>
                    <a:cubicBezTo>
                      <a:pt x="291" y="20372"/>
                      <a:pt x="687" y="22036"/>
                      <a:pt x="1427" y="23541"/>
                    </a:cubicBezTo>
                    <a:cubicBezTo>
                      <a:pt x="1471" y="23651"/>
                      <a:pt x="1570" y="23706"/>
                      <a:pt x="1678" y="23706"/>
                    </a:cubicBezTo>
                    <a:cubicBezTo>
                      <a:pt x="1699" y="23706"/>
                      <a:pt x="1721" y="23704"/>
                      <a:pt x="1743" y="23700"/>
                    </a:cubicBezTo>
                    <a:cubicBezTo>
                      <a:pt x="1823" y="23819"/>
                      <a:pt x="1948" y="23878"/>
                      <a:pt x="2074" y="23878"/>
                    </a:cubicBezTo>
                    <a:cubicBezTo>
                      <a:pt x="2199" y="23878"/>
                      <a:pt x="2325" y="23819"/>
                      <a:pt x="2404" y="23700"/>
                    </a:cubicBezTo>
                    <a:cubicBezTo>
                      <a:pt x="5521" y="18417"/>
                      <a:pt x="7158" y="12394"/>
                      <a:pt x="7158" y="6266"/>
                    </a:cubicBezTo>
                    <a:lnTo>
                      <a:pt x="7158" y="6081"/>
                    </a:lnTo>
                    <a:cubicBezTo>
                      <a:pt x="7502" y="7666"/>
                      <a:pt x="8004" y="9198"/>
                      <a:pt x="8690" y="10704"/>
                    </a:cubicBezTo>
                    <a:cubicBezTo>
                      <a:pt x="10117" y="13821"/>
                      <a:pt x="12256" y="16568"/>
                      <a:pt x="14951" y="18681"/>
                    </a:cubicBezTo>
                    <a:cubicBezTo>
                      <a:pt x="16456" y="19896"/>
                      <a:pt x="18120" y="20900"/>
                      <a:pt x="19917" y="21666"/>
                    </a:cubicBezTo>
                    <a:cubicBezTo>
                      <a:pt x="19917" y="21719"/>
                      <a:pt x="19917" y="21745"/>
                      <a:pt x="19943" y="21798"/>
                    </a:cubicBezTo>
                    <a:cubicBezTo>
                      <a:pt x="19996" y="21943"/>
                      <a:pt x="20121" y="22016"/>
                      <a:pt x="20247" y="22016"/>
                    </a:cubicBezTo>
                    <a:cubicBezTo>
                      <a:pt x="20372" y="22016"/>
                      <a:pt x="20498" y="21943"/>
                      <a:pt x="20550" y="21798"/>
                    </a:cubicBezTo>
                    <a:cubicBezTo>
                      <a:pt x="20550" y="21719"/>
                      <a:pt x="20577" y="21639"/>
                      <a:pt x="20603" y="21560"/>
                    </a:cubicBezTo>
                    <a:cubicBezTo>
                      <a:pt x="20762" y="21455"/>
                      <a:pt x="20815" y="21217"/>
                      <a:pt x="20683" y="21058"/>
                    </a:cubicBezTo>
                    <a:lnTo>
                      <a:pt x="20630" y="21006"/>
                    </a:lnTo>
                    <a:cubicBezTo>
                      <a:pt x="20630" y="20424"/>
                      <a:pt x="20577" y="19817"/>
                      <a:pt x="20471" y="19262"/>
                    </a:cubicBezTo>
                    <a:cubicBezTo>
                      <a:pt x="20366" y="18417"/>
                      <a:pt x="20207" y="17572"/>
                      <a:pt x="20022" y="16753"/>
                    </a:cubicBezTo>
                    <a:cubicBezTo>
                      <a:pt x="18781" y="11734"/>
                      <a:pt x="16060" y="7217"/>
                      <a:pt x="12204" y="3810"/>
                    </a:cubicBezTo>
                    <a:cubicBezTo>
                      <a:pt x="11939" y="3572"/>
                      <a:pt x="11649" y="3334"/>
                      <a:pt x="11358" y="3097"/>
                    </a:cubicBezTo>
                    <a:lnTo>
                      <a:pt x="11358" y="3097"/>
                    </a:lnTo>
                    <a:cubicBezTo>
                      <a:pt x="14317" y="4232"/>
                      <a:pt x="17460" y="4840"/>
                      <a:pt x="20630" y="4919"/>
                    </a:cubicBezTo>
                    <a:cubicBezTo>
                      <a:pt x="20889" y="4930"/>
                      <a:pt x="21149" y="4935"/>
                      <a:pt x="21409" y="4935"/>
                    </a:cubicBezTo>
                    <a:cubicBezTo>
                      <a:pt x="22450" y="4935"/>
                      <a:pt x="23498" y="4851"/>
                      <a:pt x="24513" y="4682"/>
                    </a:cubicBezTo>
                    <a:cubicBezTo>
                      <a:pt x="24565" y="4682"/>
                      <a:pt x="24592" y="4655"/>
                      <a:pt x="24618" y="4629"/>
                    </a:cubicBezTo>
                    <a:cubicBezTo>
                      <a:pt x="24636" y="4633"/>
                      <a:pt x="24652" y="4635"/>
                      <a:pt x="24668" y="4635"/>
                    </a:cubicBezTo>
                    <a:cubicBezTo>
                      <a:pt x="24849" y="4635"/>
                      <a:pt x="24951" y="4380"/>
                      <a:pt x="24830" y="4259"/>
                    </a:cubicBezTo>
                    <a:cubicBezTo>
                      <a:pt x="24407" y="3836"/>
                      <a:pt x="23932" y="3466"/>
                      <a:pt x="23430" y="3202"/>
                    </a:cubicBezTo>
                    <a:cubicBezTo>
                      <a:pt x="22901" y="2859"/>
                      <a:pt x="22373" y="2595"/>
                      <a:pt x="21818" y="2331"/>
                    </a:cubicBezTo>
                    <a:cubicBezTo>
                      <a:pt x="18667" y="793"/>
                      <a:pt x="15227" y="1"/>
                      <a:pt x="117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4997975" y="852300"/>
                <a:ext cx="316325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2653" h="7145" extrusionOk="0">
                    <a:moveTo>
                      <a:pt x="2008" y="899"/>
                    </a:moveTo>
                    <a:lnTo>
                      <a:pt x="2008" y="899"/>
                    </a:lnTo>
                    <a:cubicBezTo>
                      <a:pt x="2351" y="978"/>
                      <a:pt x="2668" y="1057"/>
                      <a:pt x="2959" y="1137"/>
                    </a:cubicBezTo>
                    <a:cubicBezTo>
                      <a:pt x="3830" y="1374"/>
                      <a:pt x="4676" y="1691"/>
                      <a:pt x="5495" y="2035"/>
                    </a:cubicBezTo>
                    <a:cubicBezTo>
                      <a:pt x="7132" y="2774"/>
                      <a:pt x="8664" y="3752"/>
                      <a:pt x="10064" y="4914"/>
                    </a:cubicBezTo>
                    <a:cubicBezTo>
                      <a:pt x="10434" y="5231"/>
                      <a:pt x="10804" y="5574"/>
                      <a:pt x="11174" y="5891"/>
                    </a:cubicBezTo>
                    <a:lnTo>
                      <a:pt x="11411" y="6129"/>
                    </a:lnTo>
                    <a:cubicBezTo>
                      <a:pt x="9774" y="5336"/>
                      <a:pt x="8136" y="4544"/>
                      <a:pt x="6551" y="3672"/>
                    </a:cubicBezTo>
                    <a:cubicBezTo>
                      <a:pt x="5679" y="3170"/>
                      <a:pt x="4781" y="2669"/>
                      <a:pt x="3910" y="2140"/>
                    </a:cubicBezTo>
                    <a:cubicBezTo>
                      <a:pt x="3461" y="1876"/>
                      <a:pt x="3012" y="1586"/>
                      <a:pt x="2589" y="1295"/>
                    </a:cubicBezTo>
                    <a:cubicBezTo>
                      <a:pt x="2404" y="1163"/>
                      <a:pt x="2219" y="1031"/>
                      <a:pt x="2008" y="899"/>
                    </a:cubicBezTo>
                    <a:close/>
                    <a:moveTo>
                      <a:pt x="1400" y="1242"/>
                    </a:moveTo>
                    <a:lnTo>
                      <a:pt x="1638" y="1401"/>
                    </a:lnTo>
                    <a:lnTo>
                      <a:pt x="2298" y="1797"/>
                    </a:lnTo>
                    <a:cubicBezTo>
                      <a:pt x="2747" y="2087"/>
                      <a:pt x="3196" y="2352"/>
                      <a:pt x="3646" y="2616"/>
                    </a:cubicBezTo>
                    <a:cubicBezTo>
                      <a:pt x="4544" y="3170"/>
                      <a:pt x="5442" y="3672"/>
                      <a:pt x="6340" y="4174"/>
                    </a:cubicBezTo>
                    <a:cubicBezTo>
                      <a:pt x="7740" y="4914"/>
                      <a:pt x="9140" y="5627"/>
                      <a:pt x="10592" y="6261"/>
                    </a:cubicBezTo>
                    <a:cubicBezTo>
                      <a:pt x="10328" y="6234"/>
                      <a:pt x="10064" y="6182"/>
                      <a:pt x="9800" y="6155"/>
                    </a:cubicBezTo>
                    <a:cubicBezTo>
                      <a:pt x="8928" y="5997"/>
                      <a:pt x="8083" y="5759"/>
                      <a:pt x="7264" y="5442"/>
                    </a:cubicBezTo>
                    <a:cubicBezTo>
                      <a:pt x="5600" y="4808"/>
                      <a:pt x="4068" y="3884"/>
                      <a:pt x="2774" y="2695"/>
                    </a:cubicBezTo>
                    <a:cubicBezTo>
                      <a:pt x="2272" y="2246"/>
                      <a:pt x="1823" y="1770"/>
                      <a:pt x="1400" y="1242"/>
                    </a:cubicBezTo>
                    <a:close/>
                    <a:moveTo>
                      <a:pt x="370" y="1"/>
                    </a:moveTo>
                    <a:cubicBezTo>
                      <a:pt x="106" y="1"/>
                      <a:pt x="0" y="371"/>
                      <a:pt x="212" y="529"/>
                    </a:cubicBezTo>
                    <a:cubicBezTo>
                      <a:pt x="159" y="608"/>
                      <a:pt x="159" y="714"/>
                      <a:pt x="212" y="793"/>
                    </a:cubicBezTo>
                    <a:cubicBezTo>
                      <a:pt x="1136" y="2404"/>
                      <a:pt x="2642" y="3725"/>
                      <a:pt x="4147" y="4729"/>
                    </a:cubicBezTo>
                    <a:cubicBezTo>
                      <a:pt x="5706" y="5759"/>
                      <a:pt x="7476" y="6472"/>
                      <a:pt x="9325" y="6842"/>
                    </a:cubicBezTo>
                    <a:cubicBezTo>
                      <a:pt x="9826" y="6948"/>
                      <a:pt x="10328" y="7027"/>
                      <a:pt x="10830" y="7080"/>
                    </a:cubicBezTo>
                    <a:cubicBezTo>
                      <a:pt x="11103" y="7095"/>
                      <a:pt x="11445" y="7145"/>
                      <a:pt x="11772" y="7145"/>
                    </a:cubicBezTo>
                    <a:cubicBezTo>
                      <a:pt x="12015" y="7145"/>
                      <a:pt x="12250" y="7117"/>
                      <a:pt x="12441" y="7027"/>
                    </a:cubicBezTo>
                    <a:cubicBezTo>
                      <a:pt x="12626" y="6921"/>
                      <a:pt x="12653" y="6657"/>
                      <a:pt x="12494" y="6499"/>
                    </a:cubicBezTo>
                    <a:cubicBezTo>
                      <a:pt x="12336" y="6182"/>
                      <a:pt x="12125" y="5865"/>
                      <a:pt x="11860" y="5627"/>
                    </a:cubicBezTo>
                    <a:cubicBezTo>
                      <a:pt x="11543" y="5284"/>
                      <a:pt x="11200" y="4940"/>
                      <a:pt x="10857" y="4650"/>
                    </a:cubicBezTo>
                    <a:cubicBezTo>
                      <a:pt x="10143" y="4016"/>
                      <a:pt x="9404" y="3435"/>
                      <a:pt x="8611" y="2906"/>
                    </a:cubicBezTo>
                    <a:cubicBezTo>
                      <a:pt x="7053" y="1876"/>
                      <a:pt x="5336" y="1084"/>
                      <a:pt x="3540" y="582"/>
                    </a:cubicBezTo>
                    <a:cubicBezTo>
                      <a:pt x="2510" y="238"/>
                      <a:pt x="1453" y="54"/>
                      <a:pt x="3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3"/>
            <p:cNvSpPr/>
            <p:nvPr/>
          </p:nvSpPr>
          <p:spPr>
            <a:xfrm>
              <a:off x="8096334" y="3768471"/>
              <a:ext cx="1130517" cy="1440156"/>
            </a:xfrm>
            <a:custGeom>
              <a:avLst/>
              <a:gdLst/>
              <a:ahLst/>
              <a:cxnLst/>
              <a:rect l="l" t="t" r="r" b="b"/>
              <a:pathLst>
                <a:path w="33119" h="42190" extrusionOk="0">
                  <a:moveTo>
                    <a:pt x="10343" y="1"/>
                  </a:moveTo>
                  <a:cubicBezTo>
                    <a:pt x="7927" y="1"/>
                    <a:pt x="6518" y="2866"/>
                    <a:pt x="5968" y="5301"/>
                  </a:cubicBezTo>
                  <a:cubicBezTo>
                    <a:pt x="3689" y="15988"/>
                    <a:pt x="5832" y="27163"/>
                    <a:pt x="11935" y="36250"/>
                  </a:cubicBezTo>
                  <a:lnTo>
                    <a:pt x="4232" y="29550"/>
                  </a:lnTo>
                  <a:cubicBezTo>
                    <a:pt x="3730" y="29123"/>
                    <a:pt x="3181" y="28673"/>
                    <a:pt x="2543" y="28673"/>
                  </a:cubicBezTo>
                  <a:cubicBezTo>
                    <a:pt x="2492" y="28673"/>
                    <a:pt x="2440" y="28676"/>
                    <a:pt x="2387" y="28682"/>
                  </a:cubicBezTo>
                  <a:cubicBezTo>
                    <a:pt x="1601" y="28790"/>
                    <a:pt x="1113" y="29577"/>
                    <a:pt x="869" y="30337"/>
                  </a:cubicBezTo>
                  <a:cubicBezTo>
                    <a:pt x="1" y="33266"/>
                    <a:pt x="1601" y="36331"/>
                    <a:pt x="3391" y="38826"/>
                  </a:cubicBezTo>
                  <a:cubicBezTo>
                    <a:pt x="4232" y="39993"/>
                    <a:pt x="5127" y="41105"/>
                    <a:pt x="6049" y="42190"/>
                  </a:cubicBezTo>
                  <a:lnTo>
                    <a:pt x="33119" y="42190"/>
                  </a:lnTo>
                  <a:lnTo>
                    <a:pt x="33119" y="24098"/>
                  </a:lnTo>
                  <a:cubicBezTo>
                    <a:pt x="32278" y="24559"/>
                    <a:pt x="31546" y="25183"/>
                    <a:pt x="30949" y="25915"/>
                  </a:cubicBezTo>
                  <a:cubicBezTo>
                    <a:pt x="29267" y="28031"/>
                    <a:pt x="28643" y="30771"/>
                    <a:pt x="28264" y="33456"/>
                  </a:cubicBezTo>
                  <a:cubicBezTo>
                    <a:pt x="28237" y="25183"/>
                    <a:pt x="27369" y="16910"/>
                    <a:pt x="25633" y="8827"/>
                  </a:cubicBezTo>
                  <a:cubicBezTo>
                    <a:pt x="25334" y="7417"/>
                    <a:pt x="24765" y="5762"/>
                    <a:pt x="23381" y="5437"/>
                  </a:cubicBezTo>
                  <a:cubicBezTo>
                    <a:pt x="23206" y="5392"/>
                    <a:pt x="23036" y="5371"/>
                    <a:pt x="22871" y="5371"/>
                  </a:cubicBezTo>
                  <a:cubicBezTo>
                    <a:pt x="21125" y="5371"/>
                    <a:pt x="19990" y="7730"/>
                    <a:pt x="19693" y="9614"/>
                  </a:cubicBezTo>
                  <a:cubicBezTo>
                    <a:pt x="18770" y="15418"/>
                    <a:pt x="18879" y="21359"/>
                    <a:pt x="20045" y="27136"/>
                  </a:cubicBezTo>
                  <a:lnTo>
                    <a:pt x="14675" y="5328"/>
                  </a:lnTo>
                  <a:cubicBezTo>
                    <a:pt x="14105" y="2996"/>
                    <a:pt x="12993" y="202"/>
                    <a:pt x="10606" y="12"/>
                  </a:cubicBezTo>
                  <a:cubicBezTo>
                    <a:pt x="10517" y="5"/>
                    <a:pt x="10429" y="1"/>
                    <a:pt x="1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>
            <a:off x="-82831" y="-91870"/>
            <a:ext cx="9309683" cy="5327241"/>
            <a:chOff x="-82831" y="-78903"/>
            <a:chExt cx="9309683" cy="5327241"/>
          </a:xfrm>
        </p:grpSpPr>
        <p:sp>
          <p:nvSpPr>
            <p:cNvPr id="50" name="Google Shape;50;p6"/>
            <p:cNvSpPr/>
            <p:nvPr/>
          </p:nvSpPr>
          <p:spPr>
            <a:xfrm flipH="1">
              <a:off x="-82831" y="4222593"/>
              <a:ext cx="805206" cy="1025744"/>
            </a:xfrm>
            <a:custGeom>
              <a:avLst/>
              <a:gdLst/>
              <a:ahLst/>
              <a:cxnLst/>
              <a:rect l="l" t="t" r="r" b="b"/>
              <a:pathLst>
                <a:path w="33119" h="42190" extrusionOk="0">
                  <a:moveTo>
                    <a:pt x="10343" y="1"/>
                  </a:moveTo>
                  <a:cubicBezTo>
                    <a:pt x="7927" y="1"/>
                    <a:pt x="6518" y="2866"/>
                    <a:pt x="5968" y="5301"/>
                  </a:cubicBezTo>
                  <a:cubicBezTo>
                    <a:pt x="3689" y="15988"/>
                    <a:pt x="5832" y="27163"/>
                    <a:pt x="11935" y="36250"/>
                  </a:cubicBezTo>
                  <a:lnTo>
                    <a:pt x="4232" y="29550"/>
                  </a:lnTo>
                  <a:cubicBezTo>
                    <a:pt x="3730" y="29123"/>
                    <a:pt x="3181" y="28673"/>
                    <a:pt x="2543" y="28673"/>
                  </a:cubicBezTo>
                  <a:cubicBezTo>
                    <a:pt x="2492" y="28673"/>
                    <a:pt x="2440" y="28676"/>
                    <a:pt x="2387" y="28682"/>
                  </a:cubicBezTo>
                  <a:cubicBezTo>
                    <a:pt x="1601" y="28790"/>
                    <a:pt x="1113" y="29577"/>
                    <a:pt x="869" y="30337"/>
                  </a:cubicBezTo>
                  <a:cubicBezTo>
                    <a:pt x="1" y="33266"/>
                    <a:pt x="1601" y="36331"/>
                    <a:pt x="3391" y="38826"/>
                  </a:cubicBezTo>
                  <a:cubicBezTo>
                    <a:pt x="4232" y="39993"/>
                    <a:pt x="5127" y="41105"/>
                    <a:pt x="6049" y="42190"/>
                  </a:cubicBezTo>
                  <a:lnTo>
                    <a:pt x="33119" y="42190"/>
                  </a:lnTo>
                  <a:lnTo>
                    <a:pt x="33119" y="24098"/>
                  </a:lnTo>
                  <a:cubicBezTo>
                    <a:pt x="32278" y="24559"/>
                    <a:pt x="31546" y="25183"/>
                    <a:pt x="30949" y="25915"/>
                  </a:cubicBezTo>
                  <a:cubicBezTo>
                    <a:pt x="29267" y="28031"/>
                    <a:pt x="28643" y="30771"/>
                    <a:pt x="28264" y="33456"/>
                  </a:cubicBezTo>
                  <a:cubicBezTo>
                    <a:pt x="28237" y="25183"/>
                    <a:pt x="27369" y="16910"/>
                    <a:pt x="25633" y="8827"/>
                  </a:cubicBezTo>
                  <a:cubicBezTo>
                    <a:pt x="25334" y="7417"/>
                    <a:pt x="24765" y="5762"/>
                    <a:pt x="23381" y="5437"/>
                  </a:cubicBezTo>
                  <a:cubicBezTo>
                    <a:pt x="23206" y="5392"/>
                    <a:pt x="23036" y="5371"/>
                    <a:pt x="22871" y="5371"/>
                  </a:cubicBezTo>
                  <a:cubicBezTo>
                    <a:pt x="21125" y="5371"/>
                    <a:pt x="19990" y="7730"/>
                    <a:pt x="19693" y="9614"/>
                  </a:cubicBezTo>
                  <a:cubicBezTo>
                    <a:pt x="18770" y="15418"/>
                    <a:pt x="18879" y="21359"/>
                    <a:pt x="20045" y="27136"/>
                  </a:cubicBezTo>
                  <a:lnTo>
                    <a:pt x="14675" y="5328"/>
                  </a:lnTo>
                  <a:cubicBezTo>
                    <a:pt x="14105" y="2996"/>
                    <a:pt x="12993" y="202"/>
                    <a:pt x="10606" y="12"/>
                  </a:cubicBezTo>
                  <a:cubicBezTo>
                    <a:pt x="10517" y="5"/>
                    <a:pt x="10429" y="1"/>
                    <a:pt x="1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51;p6"/>
            <p:cNvGrpSpPr/>
            <p:nvPr/>
          </p:nvGrpSpPr>
          <p:grpSpPr>
            <a:xfrm flipH="1">
              <a:off x="8229269" y="-78903"/>
              <a:ext cx="997583" cy="793857"/>
              <a:chOff x="4564125" y="690375"/>
              <a:chExt cx="750175" cy="596975"/>
            </a:xfrm>
          </p:grpSpPr>
          <p:sp>
            <p:nvSpPr>
              <p:cNvPr id="52" name="Google Shape;52;p6"/>
              <p:cNvSpPr/>
              <p:nvPr/>
            </p:nvSpPr>
            <p:spPr>
              <a:xfrm>
                <a:off x="4564125" y="690375"/>
                <a:ext cx="623775" cy="596975"/>
              </a:xfrm>
              <a:custGeom>
                <a:avLst/>
                <a:gdLst/>
                <a:ahLst/>
                <a:cxnLst/>
                <a:rect l="l" t="t" r="r" b="b"/>
                <a:pathLst>
                  <a:path w="24951" h="23879" extrusionOk="0">
                    <a:moveTo>
                      <a:pt x="11668" y="778"/>
                    </a:moveTo>
                    <a:cubicBezTo>
                      <a:pt x="12542" y="778"/>
                      <a:pt x="13409" y="833"/>
                      <a:pt x="14290" y="931"/>
                    </a:cubicBezTo>
                    <a:cubicBezTo>
                      <a:pt x="16615" y="1195"/>
                      <a:pt x="18913" y="1829"/>
                      <a:pt x="21052" y="2780"/>
                    </a:cubicBezTo>
                    <a:cubicBezTo>
                      <a:pt x="21633" y="3044"/>
                      <a:pt x="22215" y="3334"/>
                      <a:pt x="22769" y="3651"/>
                    </a:cubicBezTo>
                    <a:cubicBezTo>
                      <a:pt x="21158" y="3282"/>
                      <a:pt x="19520" y="2991"/>
                      <a:pt x="17883" y="2674"/>
                    </a:cubicBezTo>
                    <a:cubicBezTo>
                      <a:pt x="15717" y="2251"/>
                      <a:pt x="13551" y="1776"/>
                      <a:pt x="11385" y="1327"/>
                    </a:cubicBezTo>
                    <a:cubicBezTo>
                      <a:pt x="10777" y="1195"/>
                      <a:pt x="10196" y="1089"/>
                      <a:pt x="9589" y="957"/>
                    </a:cubicBezTo>
                    <a:lnTo>
                      <a:pt x="9298" y="904"/>
                    </a:lnTo>
                    <a:cubicBezTo>
                      <a:pt x="9773" y="851"/>
                      <a:pt x="10275" y="825"/>
                      <a:pt x="10751" y="799"/>
                    </a:cubicBezTo>
                    <a:cubicBezTo>
                      <a:pt x="11058" y="785"/>
                      <a:pt x="11363" y="778"/>
                      <a:pt x="11668" y="778"/>
                    </a:cubicBezTo>
                    <a:close/>
                    <a:moveTo>
                      <a:pt x="9272" y="1538"/>
                    </a:moveTo>
                    <a:lnTo>
                      <a:pt x="10830" y="1829"/>
                    </a:lnTo>
                    <a:cubicBezTo>
                      <a:pt x="11913" y="2040"/>
                      <a:pt x="13022" y="2251"/>
                      <a:pt x="14132" y="2463"/>
                    </a:cubicBezTo>
                    <a:cubicBezTo>
                      <a:pt x="16298" y="2859"/>
                      <a:pt x="18464" y="3308"/>
                      <a:pt x="20656" y="3731"/>
                    </a:cubicBezTo>
                    <a:cubicBezTo>
                      <a:pt x="21581" y="3916"/>
                      <a:pt x="22505" y="4100"/>
                      <a:pt x="23430" y="4259"/>
                    </a:cubicBezTo>
                    <a:cubicBezTo>
                      <a:pt x="22789" y="4280"/>
                      <a:pt x="22147" y="4319"/>
                      <a:pt x="21506" y="4319"/>
                    </a:cubicBezTo>
                    <a:cubicBezTo>
                      <a:pt x="21355" y="4319"/>
                      <a:pt x="21204" y="4317"/>
                      <a:pt x="21052" y="4312"/>
                    </a:cubicBezTo>
                    <a:cubicBezTo>
                      <a:pt x="19917" y="4285"/>
                      <a:pt x="18781" y="4206"/>
                      <a:pt x="17645" y="4048"/>
                    </a:cubicBezTo>
                    <a:cubicBezTo>
                      <a:pt x="15400" y="3757"/>
                      <a:pt x="13181" y="3176"/>
                      <a:pt x="11068" y="2331"/>
                    </a:cubicBezTo>
                    <a:cubicBezTo>
                      <a:pt x="10460" y="2093"/>
                      <a:pt x="9879" y="1802"/>
                      <a:pt x="9272" y="1538"/>
                    </a:cubicBezTo>
                    <a:close/>
                    <a:moveTo>
                      <a:pt x="7449" y="1327"/>
                    </a:moveTo>
                    <a:cubicBezTo>
                      <a:pt x="10196" y="2938"/>
                      <a:pt x="12600" y="5051"/>
                      <a:pt x="14607" y="7561"/>
                    </a:cubicBezTo>
                    <a:cubicBezTo>
                      <a:pt x="16641" y="10149"/>
                      <a:pt x="18147" y="13108"/>
                      <a:pt x="19018" y="16304"/>
                    </a:cubicBezTo>
                    <a:cubicBezTo>
                      <a:pt x="19256" y="17202"/>
                      <a:pt x="19441" y="18100"/>
                      <a:pt x="19600" y="19024"/>
                    </a:cubicBezTo>
                    <a:cubicBezTo>
                      <a:pt x="19626" y="19315"/>
                      <a:pt x="19679" y="19606"/>
                      <a:pt x="19705" y="19896"/>
                    </a:cubicBezTo>
                    <a:cubicBezTo>
                      <a:pt x="15981" y="15485"/>
                      <a:pt x="12679" y="10783"/>
                      <a:pt x="9800" y="5791"/>
                    </a:cubicBezTo>
                    <a:cubicBezTo>
                      <a:pt x="9007" y="4365"/>
                      <a:pt x="8241" y="2938"/>
                      <a:pt x="7449" y="1485"/>
                    </a:cubicBezTo>
                    <a:lnTo>
                      <a:pt x="7449" y="1327"/>
                    </a:lnTo>
                    <a:close/>
                    <a:moveTo>
                      <a:pt x="7502" y="2753"/>
                    </a:moveTo>
                    <a:lnTo>
                      <a:pt x="7502" y="2753"/>
                    </a:lnTo>
                    <a:cubicBezTo>
                      <a:pt x="8690" y="5131"/>
                      <a:pt x="10011" y="7455"/>
                      <a:pt x="11438" y="9727"/>
                    </a:cubicBezTo>
                    <a:cubicBezTo>
                      <a:pt x="13102" y="12342"/>
                      <a:pt x="14898" y="14904"/>
                      <a:pt x="16826" y="17360"/>
                    </a:cubicBezTo>
                    <a:cubicBezTo>
                      <a:pt x="17645" y="18443"/>
                      <a:pt x="18517" y="19500"/>
                      <a:pt x="19415" y="20530"/>
                    </a:cubicBezTo>
                    <a:cubicBezTo>
                      <a:pt x="16720" y="19236"/>
                      <a:pt x="14343" y="17387"/>
                      <a:pt x="12441" y="15115"/>
                    </a:cubicBezTo>
                    <a:cubicBezTo>
                      <a:pt x="10328" y="12579"/>
                      <a:pt x="8823" y="9621"/>
                      <a:pt x="8057" y="6425"/>
                    </a:cubicBezTo>
                    <a:cubicBezTo>
                      <a:pt x="7845" y="5553"/>
                      <a:pt x="7687" y="4682"/>
                      <a:pt x="7581" y="3783"/>
                    </a:cubicBezTo>
                    <a:cubicBezTo>
                      <a:pt x="7555" y="3440"/>
                      <a:pt x="7528" y="3097"/>
                      <a:pt x="7502" y="2753"/>
                    </a:cubicBezTo>
                    <a:close/>
                    <a:moveTo>
                      <a:pt x="6366" y="2938"/>
                    </a:moveTo>
                    <a:lnTo>
                      <a:pt x="6366" y="2938"/>
                    </a:lnTo>
                    <a:cubicBezTo>
                      <a:pt x="6551" y="5342"/>
                      <a:pt x="6498" y="7772"/>
                      <a:pt x="6208" y="10149"/>
                    </a:cubicBezTo>
                    <a:cubicBezTo>
                      <a:pt x="5864" y="13108"/>
                      <a:pt x="5098" y="16013"/>
                      <a:pt x="3989" y="18760"/>
                    </a:cubicBezTo>
                    <a:cubicBezTo>
                      <a:pt x="3540" y="19896"/>
                      <a:pt x="3011" y="21006"/>
                      <a:pt x="2404" y="22062"/>
                    </a:cubicBezTo>
                    <a:cubicBezTo>
                      <a:pt x="3064" y="16885"/>
                      <a:pt x="4068" y="11734"/>
                      <a:pt x="5389" y="6663"/>
                    </a:cubicBezTo>
                    <a:cubicBezTo>
                      <a:pt x="5706" y="5421"/>
                      <a:pt x="6023" y="4180"/>
                      <a:pt x="6366" y="2938"/>
                    </a:cubicBezTo>
                    <a:close/>
                    <a:moveTo>
                      <a:pt x="5415" y="4206"/>
                    </a:moveTo>
                    <a:cubicBezTo>
                      <a:pt x="3989" y="8855"/>
                      <a:pt x="2932" y="13583"/>
                      <a:pt x="2193" y="18391"/>
                    </a:cubicBezTo>
                    <a:cubicBezTo>
                      <a:pt x="2008" y="19606"/>
                      <a:pt x="1823" y="20847"/>
                      <a:pt x="1664" y="22089"/>
                    </a:cubicBezTo>
                    <a:cubicBezTo>
                      <a:pt x="1374" y="21111"/>
                      <a:pt x="1162" y="20107"/>
                      <a:pt x="1057" y="19104"/>
                    </a:cubicBezTo>
                    <a:cubicBezTo>
                      <a:pt x="951" y="17677"/>
                      <a:pt x="977" y="16251"/>
                      <a:pt x="1215" y="14851"/>
                    </a:cubicBezTo>
                    <a:cubicBezTo>
                      <a:pt x="1691" y="11681"/>
                      <a:pt x="2932" y="8723"/>
                      <a:pt x="4438" y="5923"/>
                    </a:cubicBezTo>
                    <a:cubicBezTo>
                      <a:pt x="4755" y="5342"/>
                      <a:pt x="5072" y="4761"/>
                      <a:pt x="5415" y="4206"/>
                    </a:cubicBezTo>
                    <a:close/>
                    <a:moveTo>
                      <a:pt x="11750" y="1"/>
                    </a:moveTo>
                    <a:cubicBezTo>
                      <a:pt x="11584" y="1"/>
                      <a:pt x="11419" y="3"/>
                      <a:pt x="11253" y="6"/>
                    </a:cubicBezTo>
                    <a:cubicBezTo>
                      <a:pt x="10592" y="33"/>
                      <a:pt x="9906" y="85"/>
                      <a:pt x="9245" y="165"/>
                    </a:cubicBezTo>
                    <a:cubicBezTo>
                      <a:pt x="8532" y="218"/>
                      <a:pt x="7845" y="350"/>
                      <a:pt x="7185" y="561"/>
                    </a:cubicBezTo>
                    <a:cubicBezTo>
                      <a:pt x="7106" y="561"/>
                      <a:pt x="7053" y="614"/>
                      <a:pt x="7026" y="667"/>
                    </a:cubicBezTo>
                    <a:cubicBezTo>
                      <a:pt x="7013" y="653"/>
                      <a:pt x="7000" y="647"/>
                      <a:pt x="6983" y="647"/>
                    </a:cubicBezTo>
                    <a:cubicBezTo>
                      <a:pt x="6967" y="647"/>
                      <a:pt x="6947" y="653"/>
                      <a:pt x="6921" y="667"/>
                    </a:cubicBezTo>
                    <a:cubicBezTo>
                      <a:pt x="6907" y="660"/>
                      <a:pt x="6890" y="656"/>
                      <a:pt x="6874" y="656"/>
                    </a:cubicBezTo>
                    <a:cubicBezTo>
                      <a:pt x="6829" y="656"/>
                      <a:pt x="6782" y="681"/>
                      <a:pt x="6762" y="719"/>
                    </a:cubicBezTo>
                    <a:cubicBezTo>
                      <a:pt x="6683" y="799"/>
                      <a:pt x="6604" y="878"/>
                      <a:pt x="6524" y="984"/>
                    </a:cubicBezTo>
                    <a:cubicBezTo>
                      <a:pt x="6493" y="973"/>
                      <a:pt x="6460" y="968"/>
                      <a:pt x="6428" y="968"/>
                    </a:cubicBezTo>
                    <a:cubicBezTo>
                      <a:pt x="6300" y="968"/>
                      <a:pt x="6186" y="1052"/>
                      <a:pt x="6208" y="1221"/>
                    </a:cubicBezTo>
                    <a:lnTo>
                      <a:pt x="6208" y="1406"/>
                    </a:lnTo>
                    <a:cubicBezTo>
                      <a:pt x="5891" y="1855"/>
                      <a:pt x="5600" y="2384"/>
                      <a:pt x="5309" y="2859"/>
                    </a:cubicBezTo>
                    <a:cubicBezTo>
                      <a:pt x="4860" y="3599"/>
                      <a:pt x="4411" y="4338"/>
                      <a:pt x="3989" y="5104"/>
                    </a:cubicBezTo>
                    <a:cubicBezTo>
                      <a:pt x="3117" y="6610"/>
                      <a:pt x="2377" y="8168"/>
                      <a:pt x="1743" y="9806"/>
                    </a:cubicBezTo>
                    <a:cubicBezTo>
                      <a:pt x="661" y="12606"/>
                      <a:pt x="0" y="15670"/>
                      <a:pt x="211" y="18707"/>
                    </a:cubicBezTo>
                    <a:cubicBezTo>
                      <a:pt x="291" y="20372"/>
                      <a:pt x="687" y="22036"/>
                      <a:pt x="1427" y="23541"/>
                    </a:cubicBezTo>
                    <a:cubicBezTo>
                      <a:pt x="1471" y="23651"/>
                      <a:pt x="1570" y="23706"/>
                      <a:pt x="1678" y="23706"/>
                    </a:cubicBezTo>
                    <a:cubicBezTo>
                      <a:pt x="1699" y="23706"/>
                      <a:pt x="1721" y="23704"/>
                      <a:pt x="1743" y="23700"/>
                    </a:cubicBezTo>
                    <a:cubicBezTo>
                      <a:pt x="1823" y="23819"/>
                      <a:pt x="1948" y="23878"/>
                      <a:pt x="2074" y="23878"/>
                    </a:cubicBezTo>
                    <a:cubicBezTo>
                      <a:pt x="2199" y="23878"/>
                      <a:pt x="2325" y="23819"/>
                      <a:pt x="2404" y="23700"/>
                    </a:cubicBezTo>
                    <a:cubicBezTo>
                      <a:pt x="5521" y="18417"/>
                      <a:pt x="7158" y="12394"/>
                      <a:pt x="7158" y="6266"/>
                    </a:cubicBezTo>
                    <a:lnTo>
                      <a:pt x="7158" y="6081"/>
                    </a:lnTo>
                    <a:cubicBezTo>
                      <a:pt x="7502" y="7666"/>
                      <a:pt x="8004" y="9198"/>
                      <a:pt x="8690" y="10704"/>
                    </a:cubicBezTo>
                    <a:cubicBezTo>
                      <a:pt x="10117" y="13821"/>
                      <a:pt x="12256" y="16568"/>
                      <a:pt x="14951" y="18681"/>
                    </a:cubicBezTo>
                    <a:cubicBezTo>
                      <a:pt x="16456" y="19896"/>
                      <a:pt x="18120" y="20900"/>
                      <a:pt x="19917" y="21666"/>
                    </a:cubicBezTo>
                    <a:cubicBezTo>
                      <a:pt x="19917" y="21719"/>
                      <a:pt x="19917" y="21745"/>
                      <a:pt x="19943" y="21798"/>
                    </a:cubicBezTo>
                    <a:cubicBezTo>
                      <a:pt x="19996" y="21943"/>
                      <a:pt x="20121" y="22016"/>
                      <a:pt x="20247" y="22016"/>
                    </a:cubicBezTo>
                    <a:cubicBezTo>
                      <a:pt x="20372" y="22016"/>
                      <a:pt x="20498" y="21943"/>
                      <a:pt x="20550" y="21798"/>
                    </a:cubicBezTo>
                    <a:cubicBezTo>
                      <a:pt x="20550" y="21719"/>
                      <a:pt x="20577" y="21639"/>
                      <a:pt x="20603" y="21560"/>
                    </a:cubicBezTo>
                    <a:cubicBezTo>
                      <a:pt x="20762" y="21455"/>
                      <a:pt x="20815" y="21217"/>
                      <a:pt x="20683" y="21058"/>
                    </a:cubicBezTo>
                    <a:lnTo>
                      <a:pt x="20630" y="21006"/>
                    </a:lnTo>
                    <a:cubicBezTo>
                      <a:pt x="20630" y="20424"/>
                      <a:pt x="20577" y="19817"/>
                      <a:pt x="20471" y="19262"/>
                    </a:cubicBezTo>
                    <a:cubicBezTo>
                      <a:pt x="20366" y="18417"/>
                      <a:pt x="20207" y="17572"/>
                      <a:pt x="20022" y="16753"/>
                    </a:cubicBezTo>
                    <a:cubicBezTo>
                      <a:pt x="18781" y="11734"/>
                      <a:pt x="16060" y="7217"/>
                      <a:pt x="12204" y="3810"/>
                    </a:cubicBezTo>
                    <a:cubicBezTo>
                      <a:pt x="11939" y="3572"/>
                      <a:pt x="11649" y="3334"/>
                      <a:pt x="11358" y="3097"/>
                    </a:cubicBezTo>
                    <a:lnTo>
                      <a:pt x="11358" y="3097"/>
                    </a:lnTo>
                    <a:cubicBezTo>
                      <a:pt x="14317" y="4232"/>
                      <a:pt x="17460" y="4840"/>
                      <a:pt x="20630" y="4919"/>
                    </a:cubicBezTo>
                    <a:cubicBezTo>
                      <a:pt x="20889" y="4930"/>
                      <a:pt x="21149" y="4935"/>
                      <a:pt x="21409" y="4935"/>
                    </a:cubicBezTo>
                    <a:cubicBezTo>
                      <a:pt x="22450" y="4935"/>
                      <a:pt x="23498" y="4851"/>
                      <a:pt x="24513" y="4682"/>
                    </a:cubicBezTo>
                    <a:cubicBezTo>
                      <a:pt x="24565" y="4682"/>
                      <a:pt x="24592" y="4655"/>
                      <a:pt x="24618" y="4629"/>
                    </a:cubicBezTo>
                    <a:cubicBezTo>
                      <a:pt x="24636" y="4633"/>
                      <a:pt x="24652" y="4635"/>
                      <a:pt x="24668" y="4635"/>
                    </a:cubicBezTo>
                    <a:cubicBezTo>
                      <a:pt x="24849" y="4635"/>
                      <a:pt x="24951" y="4380"/>
                      <a:pt x="24830" y="4259"/>
                    </a:cubicBezTo>
                    <a:cubicBezTo>
                      <a:pt x="24407" y="3836"/>
                      <a:pt x="23932" y="3466"/>
                      <a:pt x="23430" y="3202"/>
                    </a:cubicBezTo>
                    <a:cubicBezTo>
                      <a:pt x="22901" y="2859"/>
                      <a:pt x="22373" y="2595"/>
                      <a:pt x="21818" y="2331"/>
                    </a:cubicBezTo>
                    <a:cubicBezTo>
                      <a:pt x="18667" y="793"/>
                      <a:pt x="15227" y="1"/>
                      <a:pt x="117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6"/>
              <p:cNvSpPr/>
              <p:nvPr/>
            </p:nvSpPr>
            <p:spPr>
              <a:xfrm>
                <a:off x="4997975" y="852300"/>
                <a:ext cx="316325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2653" h="7145" extrusionOk="0">
                    <a:moveTo>
                      <a:pt x="2008" y="899"/>
                    </a:moveTo>
                    <a:lnTo>
                      <a:pt x="2008" y="899"/>
                    </a:lnTo>
                    <a:cubicBezTo>
                      <a:pt x="2351" y="978"/>
                      <a:pt x="2668" y="1057"/>
                      <a:pt x="2959" y="1137"/>
                    </a:cubicBezTo>
                    <a:cubicBezTo>
                      <a:pt x="3830" y="1374"/>
                      <a:pt x="4676" y="1691"/>
                      <a:pt x="5495" y="2035"/>
                    </a:cubicBezTo>
                    <a:cubicBezTo>
                      <a:pt x="7132" y="2774"/>
                      <a:pt x="8664" y="3752"/>
                      <a:pt x="10064" y="4914"/>
                    </a:cubicBezTo>
                    <a:cubicBezTo>
                      <a:pt x="10434" y="5231"/>
                      <a:pt x="10804" y="5574"/>
                      <a:pt x="11174" y="5891"/>
                    </a:cubicBezTo>
                    <a:lnTo>
                      <a:pt x="11411" y="6129"/>
                    </a:lnTo>
                    <a:cubicBezTo>
                      <a:pt x="9774" y="5336"/>
                      <a:pt x="8136" y="4544"/>
                      <a:pt x="6551" y="3672"/>
                    </a:cubicBezTo>
                    <a:cubicBezTo>
                      <a:pt x="5679" y="3170"/>
                      <a:pt x="4781" y="2669"/>
                      <a:pt x="3910" y="2140"/>
                    </a:cubicBezTo>
                    <a:cubicBezTo>
                      <a:pt x="3461" y="1876"/>
                      <a:pt x="3012" y="1586"/>
                      <a:pt x="2589" y="1295"/>
                    </a:cubicBezTo>
                    <a:cubicBezTo>
                      <a:pt x="2404" y="1163"/>
                      <a:pt x="2219" y="1031"/>
                      <a:pt x="2008" y="899"/>
                    </a:cubicBezTo>
                    <a:close/>
                    <a:moveTo>
                      <a:pt x="1400" y="1242"/>
                    </a:moveTo>
                    <a:lnTo>
                      <a:pt x="1638" y="1401"/>
                    </a:lnTo>
                    <a:lnTo>
                      <a:pt x="2298" y="1797"/>
                    </a:lnTo>
                    <a:cubicBezTo>
                      <a:pt x="2747" y="2087"/>
                      <a:pt x="3196" y="2352"/>
                      <a:pt x="3646" y="2616"/>
                    </a:cubicBezTo>
                    <a:cubicBezTo>
                      <a:pt x="4544" y="3170"/>
                      <a:pt x="5442" y="3672"/>
                      <a:pt x="6340" y="4174"/>
                    </a:cubicBezTo>
                    <a:cubicBezTo>
                      <a:pt x="7740" y="4914"/>
                      <a:pt x="9140" y="5627"/>
                      <a:pt x="10592" y="6261"/>
                    </a:cubicBezTo>
                    <a:cubicBezTo>
                      <a:pt x="10328" y="6234"/>
                      <a:pt x="10064" y="6182"/>
                      <a:pt x="9800" y="6155"/>
                    </a:cubicBezTo>
                    <a:cubicBezTo>
                      <a:pt x="8928" y="5997"/>
                      <a:pt x="8083" y="5759"/>
                      <a:pt x="7264" y="5442"/>
                    </a:cubicBezTo>
                    <a:cubicBezTo>
                      <a:pt x="5600" y="4808"/>
                      <a:pt x="4068" y="3884"/>
                      <a:pt x="2774" y="2695"/>
                    </a:cubicBezTo>
                    <a:cubicBezTo>
                      <a:pt x="2272" y="2246"/>
                      <a:pt x="1823" y="1770"/>
                      <a:pt x="1400" y="1242"/>
                    </a:cubicBezTo>
                    <a:close/>
                    <a:moveTo>
                      <a:pt x="370" y="1"/>
                    </a:moveTo>
                    <a:cubicBezTo>
                      <a:pt x="106" y="1"/>
                      <a:pt x="0" y="371"/>
                      <a:pt x="212" y="529"/>
                    </a:cubicBezTo>
                    <a:cubicBezTo>
                      <a:pt x="159" y="608"/>
                      <a:pt x="159" y="714"/>
                      <a:pt x="212" y="793"/>
                    </a:cubicBezTo>
                    <a:cubicBezTo>
                      <a:pt x="1136" y="2404"/>
                      <a:pt x="2642" y="3725"/>
                      <a:pt x="4147" y="4729"/>
                    </a:cubicBezTo>
                    <a:cubicBezTo>
                      <a:pt x="5706" y="5759"/>
                      <a:pt x="7476" y="6472"/>
                      <a:pt x="9325" y="6842"/>
                    </a:cubicBezTo>
                    <a:cubicBezTo>
                      <a:pt x="9826" y="6948"/>
                      <a:pt x="10328" y="7027"/>
                      <a:pt x="10830" y="7080"/>
                    </a:cubicBezTo>
                    <a:cubicBezTo>
                      <a:pt x="11103" y="7095"/>
                      <a:pt x="11445" y="7145"/>
                      <a:pt x="11772" y="7145"/>
                    </a:cubicBezTo>
                    <a:cubicBezTo>
                      <a:pt x="12015" y="7145"/>
                      <a:pt x="12250" y="7117"/>
                      <a:pt x="12441" y="7027"/>
                    </a:cubicBezTo>
                    <a:cubicBezTo>
                      <a:pt x="12626" y="6921"/>
                      <a:pt x="12653" y="6657"/>
                      <a:pt x="12494" y="6499"/>
                    </a:cubicBezTo>
                    <a:cubicBezTo>
                      <a:pt x="12336" y="6182"/>
                      <a:pt x="12125" y="5865"/>
                      <a:pt x="11860" y="5627"/>
                    </a:cubicBezTo>
                    <a:cubicBezTo>
                      <a:pt x="11543" y="5284"/>
                      <a:pt x="11200" y="4940"/>
                      <a:pt x="10857" y="4650"/>
                    </a:cubicBezTo>
                    <a:cubicBezTo>
                      <a:pt x="10143" y="4016"/>
                      <a:pt x="9404" y="3435"/>
                      <a:pt x="8611" y="2906"/>
                    </a:cubicBezTo>
                    <a:cubicBezTo>
                      <a:pt x="7053" y="1876"/>
                      <a:pt x="5336" y="1084"/>
                      <a:pt x="3540" y="582"/>
                    </a:cubicBezTo>
                    <a:cubicBezTo>
                      <a:pt x="2510" y="238"/>
                      <a:pt x="1453" y="54"/>
                      <a:pt x="3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4"/>
          <p:cNvGrpSpPr/>
          <p:nvPr/>
        </p:nvGrpSpPr>
        <p:grpSpPr>
          <a:xfrm>
            <a:off x="1122078" y="960667"/>
            <a:ext cx="6899843" cy="3222165"/>
            <a:chOff x="1122075" y="960667"/>
            <a:chExt cx="6899843" cy="3222165"/>
          </a:xfrm>
        </p:grpSpPr>
        <p:sp>
          <p:nvSpPr>
            <p:cNvPr id="128" name="Google Shape;128;p14"/>
            <p:cNvSpPr/>
            <p:nvPr/>
          </p:nvSpPr>
          <p:spPr>
            <a:xfrm rot="-5400000">
              <a:off x="2960914" y="-878172"/>
              <a:ext cx="3222165" cy="6899843"/>
            </a:xfrm>
            <a:custGeom>
              <a:avLst/>
              <a:gdLst/>
              <a:ahLst/>
              <a:cxnLst/>
              <a:rect l="l" t="t" r="r" b="b"/>
              <a:pathLst>
                <a:path w="128322" h="150808" extrusionOk="0">
                  <a:moveTo>
                    <a:pt x="87575" y="0"/>
                  </a:moveTo>
                  <a:cubicBezTo>
                    <a:pt x="87012" y="0"/>
                    <a:pt x="86440" y="20"/>
                    <a:pt x="85858" y="60"/>
                  </a:cubicBezTo>
                  <a:cubicBezTo>
                    <a:pt x="43203" y="2985"/>
                    <a:pt x="10287" y="12275"/>
                    <a:pt x="10287" y="12275"/>
                  </a:cubicBezTo>
                  <a:cubicBezTo>
                    <a:pt x="10287" y="12275"/>
                    <a:pt x="1" y="142942"/>
                    <a:pt x="21312" y="146800"/>
                  </a:cubicBezTo>
                  <a:cubicBezTo>
                    <a:pt x="30410" y="148446"/>
                    <a:pt x="48601" y="150808"/>
                    <a:pt x="66759" y="150808"/>
                  </a:cubicBezTo>
                  <a:cubicBezTo>
                    <a:pt x="91136" y="150808"/>
                    <a:pt x="115457" y="146552"/>
                    <a:pt x="117649" y="130599"/>
                  </a:cubicBezTo>
                  <a:cubicBezTo>
                    <a:pt x="121391" y="103141"/>
                    <a:pt x="128322" y="0"/>
                    <a:pt x="87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 rot="-5400000" flipH="1">
              <a:off x="7447794" y="1132392"/>
              <a:ext cx="210289" cy="210285"/>
            </a:xfrm>
            <a:custGeom>
              <a:avLst/>
              <a:gdLst/>
              <a:ahLst/>
              <a:cxnLst/>
              <a:rect l="l" t="t" r="r" b="b"/>
              <a:pathLst>
                <a:path w="39160" h="38798" extrusionOk="0">
                  <a:moveTo>
                    <a:pt x="19354" y="0"/>
                  </a:moveTo>
                  <a:cubicBezTo>
                    <a:pt x="16021" y="0"/>
                    <a:pt x="12701" y="396"/>
                    <a:pt x="9511" y="1435"/>
                  </a:cubicBezTo>
                  <a:cubicBezTo>
                    <a:pt x="7021" y="2233"/>
                    <a:pt x="4181" y="3446"/>
                    <a:pt x="2266" y="5265"/>
                  </a:cubicBezTo>
                  <a:cubicBezTo>
                    <a:pt x="702" y="6797"/>
                    <a:pt x="0" y="9637"/>
                    <a:pt x="2681" y="10403"/>
                  </a:cubicBezTo>
                  <a:cubicBezTo>
                    <a:pt x="4021" y="10690"/>
                    <a:pt x="5394" y="10914"/>
                    <a:pt x="6766" y="11009"/>
                  </a:cubicBezTo>
                  <a:cubicBezTo>
                    <a:pt x="8107" y="11169"/>
                    <a:pt x="9511" y="11297"/>
                    <a:pt x="10883" y="11361"/>
                  </a:cubicBezTo>
                  <a:cubicBezTo>
                    <a:pt x="11692" y="11388"/>
                    <a:pt x="12505" y="11403"/>
                    <a:pt x="13318" y="11403"/>
                  </a:cubicBezTo>
                  <a:cubicBezTo>
                    <a:pt x="15294" y="11403"/>
                    <a:pt x="17277" y="11318"/>
                    <a:pt x="19245" y="11137"/>
                  </a:cubicBezTo>
                  <a:cubicBezTo>
                    <a:pt x="20840" y="11009"/>
                    <a:pt x="22436" y="10786"/>
                    <a:pt x="23968" y="10499"/>
                  </a:cubicBezTo>
                  <a:lnTo>
                    <a:pt x="23968" y="10499"/>
                  </a:lnTo>
                  <a:cubicBezTo>
                    <a:pt x="22245" y="12031"/>
                    <a:pt x="20521" y="13626"/>
                    <a:pt x="18894" y="15286"/>
                  </a:cubicBezTo>
                  <a:cubicBezTo>
                    <a:pt x="16468" y="17775"/>
                    <a:pt x="14170" y="20392"/>
                    <a:pt x="12000" y="23105"/>
                  </a:cubicBezTo>
                  <a:cubicBezTo>
                    <a:pt x="9989" y="25658"/>
                    <a:pt x="7851" y="28307"/>
                    <a:pt x="6351" y="31211"/>
                  </a:cubicBezTo>
                  <a:cubicBezTo>
                    <a:pt x="5362" y="33126"/>
                    <a:pt x="3575" y="37722"/>
                    <a:pt x="6766" y="38584"/>
                  </a:cubicBezTo>
                  <a:cubicBezTo>
                    <a:pt x="7111" y="38678"/>
                    <a:pt x="7479" y="38717"/>
                    <a:pt x="7858" y="38717"/>
                  </a:cubicBezTo>
                  <a:cubicBezTo>
                    <a:pt x="8880" y="38717"/>
                    <a:pt x="9975" y="38433"/>
                    <a:pt x="10883" y="38201"/>
                  </a:cubicBezTo>
                  <a:cubicBezTo>
                    <a:pt x="12287" y="37754"/>
                    <a:pt x="13660" y="37179"/>
                    <a:pt x="14936" y="36445"/>
                  </a:cubicBezTo>
                  <a:cubicBezTo>
                    <a:pt x="20202" y="33381"/>
                    <a:pt x="24574" y="28467"/>
                    <a:pt x="28053" y="23520"/>
                  </a:cubicBezTo>
                  <a:cubicBezTo>
                    <a:pt x="29298" y="21765"/>
                    <a:pt x="30415" y="19946"/>
                    <a:pt x="31436" y="18094"/>
                  </a:cubicBezTo>
                  <a:lnTo>
                    <a:pt x="31436" y="18094"/>
                  </a:lnTo>
                  <a:cubicBezTo>
                    <a:pt x="30893" y="20073"/>
                    <a:pt x="30319" y="22052"/>
                    <a:pt x="29776" y="24031"/>
                  </a:cubicBezTo>
                  <a:cubicBezTo>
                    <a:pt x="28979" y="26807"/>
                    <a:pt x="28181" y="29584"/>
                    <a:pt x="27383" y="32360"/>
                  </a:cubicBezTo>
                  <a:cubicBezTo>
                    <a:pt x="26808" y="34371"/>
                    <a:pt x="26106" y="36956"/>
                    <a:pt x="28245" y="38328"/>
                  </a:cubicBezTo>
                  <a:cubicBezTo>
                    <a:pt x="28756" y="38657"/>
                    <a:pt x="29229" y="38797"/>
                    <a:pt x="29667" y="38797"/>
                  </a:cubicBezTo>
                  <a:cubicBezTo>
                    <a:pt x="31225" y="38797"/>
                    <a:pt x="32344" y="37025"/>
                    <a:pt x="33191" y="35679"/>
                  </a:cubicBezTo>
                  <a:cubicBezTo>
                    <a:pt x="34340" y="33860"/>
                    <a:pt x="35361" y="31913"/>
                    <a:pt x="36191" y="29935"/>
                  </a:cubicBezTo>
                  <a:cubicBezTo>
                    <a:pt x="37819" y="25914"/>
                    <a:pt x="38744" y="21669"/>
                    <a:pt x="38968" y="17360"/>
                  </a:cubicBezTo>
                  <a:cubicBezTo>
                    <a:pt x="39159" y="13563"/>
                    <a:pt x="38776" y="9765"/>
                    <a:pt x="37819" y="6063"/>
                  </a:cubicBezTo>
                  <a:cubicBezTo>
                    <a:pt x="38042" y="5520"/>
                    <a:pt x="37851" y="4882"/>
                    <a:pt x="37340" y="4563"/>
                  </a:cubicBezTo>
                  <a:cubicBezTo>
                    <a:pt x="37308" y="4467"/>
                    <a:pt x="37276" y="4371"/>
                    <a:pt x="37244" y="4276"/>
                  </a:cubicBezTo>
                  <a:cubicBezTo>
                    <a:pt x="37276" y="3829"/>
                    <a:pt x="37149" y="3382"/>
                    <a:pt x="36861" y="3031"/>
                  </a:cubicBezTo>
                  <a:cubicBezTo>
                    <a:pt x="36798" y="2903"/>
                    <a:pt x="36798" y="2807"/>
                    <a:pt x="36734" y="2712"/>
                  </a:cubicBezTo>
                  <a:cubicBezTo>
                    <a:pt x="36529" y="2277"/>
                    <a:pt x="36078" y="2026"/>
                    <a:pt x="35612" y="2026"/>
                  </a:cubicBezTo>
                  <a:cubicBezTo>
                    <a:pt x="35496" y="2026"/>
                    <a:pt x="35380" y="2042"/>
                    <a:pt x="35266" y="2073"/>
                  </a:cubicBezTo>
                  <a:cubicBezTo>
                    <a:pt x="34053" y="1754"/>
                    <a:pt x="32808" y="1531"/>
                    <a:pt x="31564" y="1371"/>
                  </a:cubicBezTo>
                  <a:cubicBezTo>
                    <a:pt x="30096" y="1084"/>
                    <a:pt x="28596" y="829"/>
                    <a:pt x="27128" y="605"/>
                  </a:cubicBezTo>
                  <a:cubicBezTo>
                    <a:pt x="24567" y="242"/>
                    <a:pt x="21957" y="0"/>
                    <a:pt x="19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 rot="5400000" flipH="1">
              <a:off x="1485917" y="3800823"/>
              <a:ext cx="210289" cy="210285"/>
            </a:xfrm>
            <a:custGeom>
              <a:avLst/>
              <a:gdLst/>
              <a:ahLst/>
              <a:cxnLst/>
              <a:rect l="l" t="t" r="r" b="b"/>
              <a:pathLst>
                <a:path w="39160" h="38798" extrusionOk="0">
                  <a:moveTo>
                    <a:pt x="19354" y="0"/>
                  </a:moveTo>
                  <a:cubicBezTo>
                    <a:pt x="16021" y="0"/>
                    <a:pt x="12701" y="396"/>
                    <a:pt x="9511" y="1435"/>
                  </a:cubicBezTo>
                  <a:cubicBezTo>
                    <a:pt x="7021" y="2233"/>
                    <a:pt x="4181" y="3446"/>
                    <a:pt x="2266" y="5265"/>
                  </a:cubicBezTo>
                  <a:cubicBezTo>
                    <a:pt x="702" y="6797"/>
                    <a:pt x="0" y="9637"/>
                    <a:pt x="2681" y="10403"/>
                  </a:cubicBezTo>
                  <a:cubicBezTo>
                    <a:pt x="4021" y="10690"/>
                    <a:pt x="5394" y="10914"/>
                    <a:pt x="6766" y="11009"/>
                  </a:cubicBezTo>
                  <a:cubicBezTo>
                    <a:pt x="8107" y="11169"/>
                    <a:pt x="9511" y="11297"/>
                    <a:pt x="10883" y="11361"/>
                  </a:cubicBezTo>
                  <a:cubicBezTo>
                    <a:pt x="11692" y="11388"/>
                    <a:pt x="12505" y="11403"/>
                    <a:pt x="13318" y="11403"/>
                  </a:cubicBezTo>
                  <a:cubicBezTo>
                    <a:pt x="15294" y="11403"/>
                    <a:pt x="17277" y="11318"/>
                    <a:pt x="19245" y="11137"/>
                  </a:cubicBezTo>
                  <a:cubicBezTo>
                    <a:pt x="20840" y="11009"/>
                    <a:pt x="22436" y="10786"/>
                    <a:pt x="23968" y="10499"/>
                  </a:cubicBezTo>
                  <a:lnTo>
                    <a:pt x="23968" y="10499"/>
                  </a:lnTo>
                  <a:cubicBezTo>
                    <a:pt x="22245" y="12031"/>
                    <a:pt x="20521" y="13626"/>
                    <a:pt x="18894" y="15286"/>
                  </a:cubicBezTo>
                  <a:cubicBezTo>
                    <a:pt x="16468" y="17775"/>
                    <a:pt x="14170" y="20392"/>
                    <a:pt x="12000" y="23105"/>
                  </a:cubicBezTo>
                  <a:cubicBezTo>
                    <a:pt x="9989" y="25658"/>
                    <a:pt x="7851" y="28307"/>
                    <a:pt x="6351" y="31211"/>
                  </a:cubicBezTo>
                  <a:cubicBezTo>
                    <a:pt x="5362" y="33126"/>
                    <a:pt x="3575" y="37722"/>
                    <a:pt x="6766" y="38584"/>
                  </a:cubicBezTo>
                  <a:cubicBezTo>
                    <a:pt x="7111" y="38678"/>
                    <a:pt x="7479" y="38717"/>
                    <a:pt x="7858" y="38717"/>
                  </a:cubicBezTo>
                  <a:cubicBezTo>
                    <a:pt x="8880" y="38717"/>
                    <a:pt x="9975" y="38433"/>
                    <a:pt x="10883" y="38201"/>
                  </a:cubicBezTo>
                  <a:cubicBezTo>
                    <a:pt x="12287" y="37754"/>
                    <a:pt x="13660" y="37179"/>
                    <a:pt x="14936" y="36445"/>
                  </a:cubicBezTo>
                  <a:cubicBezTo>
                    <a:pt x="20202" y="33381"/>
                    <a:pt x="24574" y="28467"/>
                    <a:pt x="28053" y="23520"/>
                  </a:cubicBezTo>
                  <a:cubicBezTo>
                    <a:pt x="29298" y="21765"/>
                    <a:pt x="30415" y="19946"/>
                    <a:pt x="31436" y="18094"/>
                  </a:cubicBezTo>
                  <a:lnTo>
                    <a:pt x="31436" y="18094"/>
                  </a:lnTo>
                  <a:cubicBezTo>
                    <a:pt x="30893" y="20073"/>
                    <a:pt x="30319" y="22052"/>
                    <a:pt x="29776" y="24031"/>
                  </a:cubicBezTo>
                  <a:cubicBezTo>
                    <a:pt x="28979" y="26807"/>
                    <a:pt x="28181" y="29584"/>
                    <a:pt x="27383" y="32360"/>
                  </a:cubicBezTo>
                  <a:cubicBezTo>
                    <a:pt x="26808" y="34371"/>
                    <a:pt x="26106" y="36956"/>
                    <a:pt x="28245" y="38328"/>
                  </a:cubicBezTo>
                  <a:cubicBezTo>
                    <a:pt x="28756" y="38657"/>
                    <a:pt x="29229" y="38797"/>
                    <a:pt x="29667" y="38797"/>
                  </a:cubicBezTo>
                  <a:cubicBezTo>
                    <a:pt x="31225" y="38797"/>
                    <a:pt x="32344" y="37025"/>
                    <a:pt x="33191" y="35679"/>
                  </a:cubicBezTo>
                  <a:cubicBezTo>
                    <a:pt x="34340" y="33860"/>
                    <a:pt x="35361" y="31913"/>
                    <a:pt x="36191" y="29935"/>
                  </a:cubicBezTo>
                  <a:cubicBezTo>
                    <a:pt x="37819" y="25914"/>
                    <a:pt x="38744" y="21669"/>
                    <a:pt x="38968" y="17360"/>
                  </a:cubicBezTo>
                  <a:cubicBezTo>
                    <a:pt x="39159" y="13563"/>
                    <a:pt x="38776" y="9765"/>
                    <a:pt x="37819" y="6063"/>
                  </a:cubicBezTo>
                  <a:cubicBezTo>
                    <a:pt x="38042" y="5520"/>
                    <a:pt x="37851" y="4882"/>
                    <a:pt x="37340" y="4563"/>
                  </a:cubicBezTo>
                  <a:cubicBezTo>
                    <a:pt x="37308" y="4467"/>
                    <a:pt x="37276" y="4371"/>
                    <a:pt x="37244" y="4276"/>
                  </a:cubicBezTo>
                  <a:cubicBezTo>
                    <a:pt x="37276" y="3829"/>
                    <a:pt x="37149" y="3382"/>
                    <a:pt x="36861" y="3031"/>
                  </a:cubicBezTo>
                  <a:cubicBezTo>
                    <a:pt x="36798" y="2903"/>
                    <a:pt x="36798" y="2807"/>
                    <a:pt x="36734" y="2712"/>
                  </a:cubicBezTo>
                  <a:cubicBezTo>
                    <a:pt x="36529" y="2277"/>
                    <a:pt x="36078" y="2026"/>
                    <a:pt x="35612" y="2026"/>
                  </a:cubicBezTo>
                  <a:cubicBezTo>
                    <a:pt x="35496" y="2026"/>
                    <a:pt x="35380" y="2042"/>
                    <a:pt x="35266" y="2073"/>
                  </a:cubicBezTo>
                  <a:cubicBezTo>
                    <a:pt x="34053" y="1754"/>
                    <a:pt x="32808" y="1531"/>
                    <a:pt x="31564" y="1371"/>
                  </a:cubicBezTo>
                  <a:cubicBezTo>
                    <a:pt x="30096" y="1084"/>
                    <a:pt x="28596" y="829"/>
                    <a:pt x="27128" y="605"/>
                  </a:cubicBezTo>
                  <a:cubicBezTo>
                    <a:pt x="24567" y="242"/>
                    <a:pt x="21957" y="0"/>
                    <a:pt x="19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488750" y="3022396"/>
            <a:ext cx="6166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488750" y="1681100"/>
            <a:ext cx="6166500" cy="11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>
            <a:off x="-82851" y="-107627"/>
            <a:ext cx="9309703" cy="5358754"/>
            <a:chOff x="-82851" y="-107627"/>
            <a:chExt cx="9309703" cy="5358754"/>
          </a:xfrm>
        </p:grpSpPr>
        <p:grpSp>
          <p:nvGrpSpPr>
            <p:cNvPr id="134" name="Google Shape;134;p14"/>
            <p:cNvGrpSpPr/>
            <p:nvPr/>
          </p:nvGrpSpPr>
          <p:grpSpPr>
            <a:xfrm>
              <a:off x="-82851" y="-107627"/>
              <a:ext cx="9309702" cy="5358754"/>
              <a:chOff x="-82851" y="-107627"/>
              <a:chExt cx="9309702" cy="5358754"/>
            </a:xfrm>
          </p:grpSpPr>
          <p:sp>
            <p:nvSpPr>
              <p:cNvPr id="135" name="Google Shape;135;p14"/>
              <p:cNvSpPr/>
              <p:nvPr/>
            </p:nvSpPr>
            <p:spPr>
              <a:xfrm flipH="1">
                <a:off x="-82851" y="4099973"/>
                <a:ext cx="903652" cy="1151154"/>
              </a:xfrm>
              <a:custGeom>
                <a:avLst/>
                <a:gdLst/>
                <a:ahLst/>
                <a:cxnLst/>
                <a:rect l="l" t="t" r="r" b="b"/>
                <a:pathLst>
                  <a:path w="33119" h="42190" extrusionOk="0">
                    <a:moveTo>
                      <a:pt x="10343" y="1"/>
                    </a:moveTo>
                    <a:cubicBezTo>
                      <a:pt x="7927" y="1"/>
                      <a:pt x="6518" y="2866"/>
                      <a:pt x="5968" y="5301"/>
                    </a:cubicBezTo>
                    <a:cubicBezTo>
                      <a:pt x="3689" y="15988"/>
                      <a:pt x="5832" y="27163"/>
                      <a:pt x="11935" y="36250"/>
                    </a:cubicBezTo>
                    <a:lnTo>
                      <a:pt x="4232" y="29550"/>
                    </a:lnTo>
                    <a:cubicBezTo>
                      <a:pt x="3730" y="29123"/>
                      <a:pt x="3181" y="28673"/>
                      <a:pt x="2543" y="28673"/>
                    </a:cubicBezTo>
                    <a:cubicBezTo>
                      <a:pt x="2492" y="28673"/>
                      <a:pt x="2440" y="28676"/>
                      <a:pt x="2387" y="28682"/>
                    </a:cubicBezTo>
                    <a:cubicBezTo>
                      <a:pt x="1601" y="28790"/>
                      <a:pt x="1113" y="29577"/>
                      <a:pt x="869" y="30337"/>
                    </a:cubicBezTo>
                    <a:cubicBezTo>
                      <a:pt x="1" y="33266"/>
                      <a:pt x="1601" y="36331"/>
                      <a:pt x="3391" y="38826"/>
                    </a:cubicBezTo>
                    <a:cubicBezTo>
                      <a:pt x="4232" y="39993"/>
                      <a:pt x="5127" y="41105"/>
                      <a:pt x="6049" y="42190"/>
                    </a:cubicBezTo>
                    <a:lnTo>
                      <a:pt x="33119" y="42190"/>
                    </a:lnTo>
                    <a:lnTo>
                      <a:pt x="33119" y="24098"/>
                    </a:lnTo>
                    <a:cubicBezTo>
                      <a:pt x="32278" y="24559"/>
                      <a:pt x="31546" y="25183"/>
                      <a:pt x="30949" y="25915"/>
                    </a:cubicBezTo>
                    <a:cubicBezTo>
                      <a:pt x="29267" y="28031"/>
                      <a:pt x="28643" y="30771"/>
                      <a:pt x="28264" y="33456"/>
                    </a:cubicBezTo>
                    <a:cubicBezTo>
                      <a:pt x="28237" y="25183"/>
                      <a:pt x="27369" y="16910"/>
                      <a:pt x="25633" y="8827"/>
                    </a:cubicBezTo>
                    <a:cubicBezTo>
                      <a:pt x="25334" y="7417"/>
                      <a:pt x="24765" y="5762"/>
                      <a:pt x="23381" y="5437"/>
                    </a:cubicBezTo>
                    <a:cubicBezTo>
                      <a:pt x="23206" y="5392"/>
                      <a:pt x="23036" y="5371"/>
                      <a:pt x="22871" y="5371"/>
                    </a:cubicBezTo>
                    <a:cubicBezTo>
                      <a:pt x="21125" y="5371"/>
                      <a:pt x="19990" y="7730"/>
                      <a:pt x="19693" y="9614"/>
                    </a:cubicBezTo>
                    <a:cubicBezTo>
                      <a:pt x="18770" y="15418"/>
                      <a:pt x="18879" y="21359"/>
                      <a:pt x="20045" y="27136"/>
                    </a:cubicBezTo>
                    <a:lnTo>
                      <a:pt x="14675" y="5328"/>
                    </a:lnTo>
                    <a:cubicBezTo>
                      <a:pt x="14105" y="2996"/>
                      <a:pt x="12993" y="202"/>
                      <a:pt x="10606" y="12"/>
                    </a:cubicBezTo>
                    <a:cubicBezTo>
                      <a:pt x="10517" y="5"/>
                      <a:pt x="10429" y="1"/>
                      <a:pt x="10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 rot="10800000" flipH="1">
                <a:off x="8323199" y="-107627"/>
                <a:ext cx="903652" cy="1151154"/>
              </a:xfrm>
              <a:custGeom>
                <a:avLst/>
                <a:gdLst/>
                <a:ahLst/>
                <a:cxnLst/>
                <a:rect l="l" t="t" r="r" b="b"/>
                <a:pathLst>
                  <a:path w="33119" h="42190" extrusionOk="0">
                    <a:moveTo>
                      <a:pt x="10343" y="1"/>
                    </a:moveTo>
                    <a:cubicBezTo>
                      <a:pt x="7927" y="1"/>
                      <a:pt x="6518" y="2866"/>
                      <a:pt x="5968" y="5301"/>
                    </a:cubicBezTo>
                    <a:cubicBezTo>
                      <a:pt x="3689" y="15988"/>
                      <a:pt x="5832" y="27163"/>
                      <a:pt x="11935" y="36250"/>
                    </a:cubicBezTo>
                    <a:lnTo>
                      <a:pt x="4232" y="29550"/>
                    </a:lnTo>
                    <a:cubicBezTo>
                      <a:pt x="3730" y="29123"/>
                      <a:pt x="3181" y="28673"/>
                      <a:pt x="2543" y="28673"/>
                    </a:cubicBezTo>
                    <a:cubicBezTo>
                      <a:pt x="2492" y="28673"/>
                      <a:pt x="2440" y="28676"/>
                      <a:pt x="2387" y="28682"/>
                    </a:cubicBezTo>
                    <a:cubicBezTo>
                      <a:pt x="1601" y="28790"/>
                      <a:pt x="1113" y="29577"/>
                      <a:pt x="869" y="30337"/>
                    </a:cubicBezTo>
                    <a:cubicBezTo>
                      <a:pt x="1" y="33266"/>
                      <a:pt x="1601" y="36331"/>
                      <a:pt x="3391" y="38826"/>
                    </a:cubicBezTo>
                    <a:cubicBezTo>
                      <a:pt x="4232" y="39993"/>
                      <a:pt x="5127" y="41105"/>
                      <a:pt x="6049" y="42190"/>
                    </a:cubicBezTo>
                    <a:lnTo>
                      <a:pt x="33119" y="42190"/>
                    </a:lnTo>
                    <a:lnTo>
                      <a:pt x="33119" y="24098"/>
                    </a:lnTo>
                    <a:cubicBezTo>
                      <a:pt x="32278" y="24559"/>
                      <a:pt x="31546" y="25183"/>
                      <a:pt x="30949" y="25915"/>
                    </a:cubicBezTo>
                    <a:cubicBezTo>
                      <a:pt x="29267" y="28031"/>
                      <a:pt x="28643" y="30771"/>
                      <a:pt x="28264" y="33456"/>
                    </a:cubicBezTo>
                    <a:cubicBezTo>
                      <a:pt x="28237" y="25183"/>
                      <a:pt x="27369" y="16910"/>
                      <a:pt x="25633" y="8827"/>
                    </a:cubicBezTo>
                    <a:cubicBezTo>
                      <a:pt x="25334" y="7417"/>
                      <a:pt x="24765" y="5762"/>
                      <a:pt x="23381" y="5437"/>
                    </a:cubicBezTo>
                    <a:cubicBezTo>
                      <a:pt x="23206" y="5392"/>
                      <a:pt x="23036" y="5371"/>
                      <a:pt x="22871" y="5371"/>
                    </a:cubicBezTo>
                    <a:cubicBezTo>
                      <a:pt x="21125" y="5371"/>
                      <a:pt x="19990" y="7730"/>
                      <a:pt x="19693" y="9614"/>
                    </a:cubicBezTo>
                    <a:cubicBezTo>
                      <a:pt x="18770" y="15418"/>
                      <a:pt x="18879" y="21359"/>
                      <a:pt x="20045" y="27136"/>
                    </a:cubicBezTo>
                    <a:lnTo>
                      <a:pt x="14675" y="5328"/>
                    </a:lnTo>
                    <a:cubicBezTo>
                      <a:pt x="14105" y="2996"/>
                      <a:pt x="12993" y="202"/>
                      <a:pt x="10606" y="12"/>
                    </a:cubicBezTo>
                    <a:cubicBezTo>
                      <a:pt x="10517" y="5"/>
                      <a:pt x="10429" y="1"/>
                      <a:pt x="10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14"/>
            <p:cNvGrpSpPr/>
            <p:nvPr/>
          </p:nvGrpSpPr>
          <p:grpSpPr>
            <a:xfrm>
              <a:off x="-82851" y="-106241"/>
              <a:ext cx="9309703" cy="5355981"/>
              <a:chOff x="-82851" y="-107627"/>
              <a:chExt cx="9309703" cy="5355981"/>
            </a:xfrm>
          </p:grpSpPr>
          <p:grpSp>
            <p:nvGrpSpPr>
              <p:cNvPr id="138" name="Google Shape;138;p14"/>
              <p:cNvGrpSpPr/>
              <p:nvPr/>
            </p:nvGrpSpPr>
            <p:grpSpPr>
              <a:xfrm rot="10800000">
                <a:off x="8397356" y="4109696"/>
                <a:ext cx="829496" cy="1138658"/>
                <a:chOff x="4564125" y="690375"/>
                <a:chExt cx="623775" cy="856263"/>
              </a:xfrm>
            </p:grpSpPr>
            <p:sp>
              <p:nvSpPr>
                <p:cNvPr id="139" name="Google Shape;139;p14"/>
                <p:cNvSpPr/>
                <p:nvPr/>
              </p:nvSpPr>
              <p:spPr>
                <a:xfrm>
                  <a:off x="4564125" y="690375"/>
                  <a:ext cx="623775" cy="5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1" h="23879" extrusionOk="0">
                      <a:moveTo>
                        <a:pt x="11668" y="778"/>
                      </a:moveTo>
                      <a:cubicBezTo>
                        <a:pt x="12542" y="778"/>
                        <a:pt x="13409" y="833"/>
                        <a:pt x="14290" y="931"/>
                      </a:cubicBezTo>
                      <a:cubicBezTo>
                        <a:pt x="16615" y="1195"/>
                        <a:pt x="18913" y="1829"/>
                        <a:pt x="21052" y="2780"/>
                      </a:cubicBezTo>
                      <a:cubicBezTo>
                        <a:pt x="21633" y="3044"/>
                        <a:pt x="22215" y="3334"/>
                        <a:pt x="22769" y="3651"/>
                      </a:cubicBezTo>
                      <a:cubicBezTo>
                        <a:pt x="21158" y="3282"/>
                        <a:pt x="19520" y="2991"/>
                        <a:pt x="17883" y="2674"/>
                      </a:cubicBezTo>
                      <a:cubicBezTo>
                        <a:pt x="15717" y="2251"/>
                        <a:pt x="13551" y="1776"/>
                        <a:pt x="11385" y="1327"/>
                      </a:cubicBezTo>
                      <a:cubicBezTo>
                        <a:pt x="10777" y="1195"/>
                        <a:pt x="10196" y="1089"/>
                        <a:pt x="9589" y="957"/>
                      </a:cubicBezTo>
                      <a:lnTo>
                        <a:pt x="9298" y="904"/>
                      </a:lnTo>
                      <a:cubicBezTo>
                        <a:pt x="9773" y="851"/>
                        <a:pt x="10275" y="825"/>
                        <a:pt x="10751" y="799"/>
                      </a:cubicBezTo>
                      <a:cubicBezTo>
                        <a:pt x="11058" y="785"/>
                        <a:pt x="11363" y="778"/>
                        <a:pt x="11668" y="778"/>
                      </a:cubicBezTo>
                      <a:close/>
                      <a:moveTo>
                        <a:pt x="9272" y="1538"/>
                      </a:moveTo>
                      <a:lnTo>
                        <a:pt x="10830" y="1829"/>
                      </a:lnTo>
                      <a:cubicBezTo>
                        <a:pt x="11913" y="2040"/>
                        <a:pt x="13022" y="2251"/>
                        <a:pt x="14132" y="2463"/>
                      </a:cubicBezTo>
                      <a:cubicBezTo>
                        <a:pt x="16298" y="2859"/>
                        <a:pt x="18464" y="3308"/>
                        <a:pt x="20656" y="3731"/>
                      </a:cubicBezTo>
                      <a:cubicBezTo>
                        <a:pt x="21581" y="3916"/>
                        <a:pt x="22505" y="4100"/>
                        <a:pt x="23430" y="4259"/>
                      </a:cubicBezTo>
                      <a:cubicBezTo>
                        <a:pt x="22789" y="4280"/>
                        <a:pt x="22147" y="4319"/>
                        <a:pt x="21506" y="4319"/>
                      </a:cubicBezTo>
                      <a:cubicBezTo>
                        <a:pt x="21355" y="4319"/>
                        <a:pt x="21204" y="4317"/>
                        <a:pt x="21052" y="4312"/>
                      </a:cubicBezTo>
                      <a:cubicBezTo>
                        <a:pt x="19917" y="4285"/>
                        <a:pt x="18781" y="4206"/>
                        <a:pt x="17645" y="4048"/>
                      </a:cubicBezTo>
                      <a:cubicBezTo>
                        <a:pt x="15400" y="3757"/>
                        <a:pt x="13181" y="3176"/>
                        <a:pt x="11068" y="2331"/>
                      </a:cubicBezTo>
                      <a:cubicBezTo>
                        <a:pt x="10460" y="2093"/>
                        <a:pt x="9879" y="1802"/>
                        <a:pt x="9272" y="1538"/>
                      </a:cubicBezTo>
                      <a:close/>
                      <a:moveTo>
                        <a:pt x="7449" y="1327"/>
                      </a:moveTo>
                      <a:cubicBezTo>
                        <a:pt x="10196" y="2938"/>
                        <a:pt x="12600" y="5051"/>
                        <a:pt x="14607" y="7561"/>
                      </a:cubicBezTo>
                      <a:cubicBezTo>
                        <a:pt x="16641" y="10149"/>
                        <a:pt x="18147" y="13108"/>
                        <a:pt x="19018" y="16304"/>
                      </a:cubicBezTo>
                      <a:cubicBezTo>
                        <a:pt x="19256" y="17202"/>
                        <a:pt x="19441" y="18100"/>
                        <a:pt x="19600" y="19024"/>
                      </a:cubicBezTo>
                      <a:cubicBezTo>
                        <a:pt x="19626" y="19315"/>
                        <a:pt x="19679" y="19606"/>
                        <a:pt x="19705" y="19896"/>
                      </a:cubicBezTo>
                      <a:cubicBezTo>
                        <a:pt x="15981" y="15485"/>
                        <a:pt x="12679" y="10783"/>
                        <a:pt x="9800" y="5791"/>
                      </a:cubicBezTo>
                      <a:cubicBezTo>
                        <a:pt x="9007" y="4365"/>
                        <a:pt x="8241" y="2938"/>
                        <a:pt x="7449" y="1485"/>
                      </a:cubicBezTo>
                      <a:lnTo>
                        <a:pt x="7449" y="1327"/>
                      </a:lnTo>
                      <a:close/>
                      <a:moveTo>
                        <a:pt x="7502" y="2753"/>
                      </a:moveTo>
                      <a:lnTo>
                        <a:pt x="7502" y="2753"/>
                      </a:lnTo>
                      <a:cubicBezTo>
                        <a:pt x="8690" y="5131"/>
                        <a:pt x="10011" y="7455"/>
                        <a:pt x="11438" y="9727"/>
                      </a:cubicBezTo>
                      <a:cubicBezTo>
                        <a:pt x="13102" y="12342"/>
                        <a:pt x="14898" y="14904"/>
                        <a:pt x="16826" y="17360"/>
                      </a:cubicBezTo>
                      <a:cubicBezTo>
                        <a:pt x="17645" y="18443"/>
                        <a:pt x="18517" y="19500"/>
                        <a:pt x="19415" y="20530"/>
                      </a:cubicBezTo>
                      <a:cubicBezTo>
                        <a:pt x="16720" y="19236"/>
                        <a:pt x="14343" y="17387"/>
                        <a:pt x="12441" y="15115"/>
                      </a:cubicBezTo>
                      <a:cubicBezTo>
                        <a:pt x="10328" y="12579"/>
                        <a:pt x="8823" y="9621"/>
                        <a:pt x="8057" y="6425"/>
                      </a:cubicBezTo>
                      <a:cubicBezTo>
                        <a:pt x="7845" y="5553"/>
                        <a:pt x="7687" y="4682"/>
                        <a:pt x="7581" y="3783"/>
                      </a:cubicBezTo>
                      <a:cubicBezTo>
                        <a:pt x="7555" y="3440"/>
                        <a:pt x="7528" y="3097"/>
                        <a:pt x="7502" y="2753"/>
                      </a:cubicBezTo>
                      <a:close/>
                      <a:moveTo>
                        <a:pt x="6366" y="2938"/>
                      </a:moveTo>
                      <a:lnTo>
                        <a:pt x="6366" y="2938"/>
                      </a:lnTo>
                      <a:cubicBezTo>
                        <a:pt x="6551" y="5342"/>
                        <a:pt x="6498" y="7772"/>
                        <a:pt x="6208" y="10149"/>
                      </a:cubicBezTo>
                      <a:cubicBezTo>
                        <a:pt x="5864" y="13108"/>
                        <a:pt x="5098" y="16013"/>
                        <a:pt x="3989" y="18760"/>
                      </a:cubicBezTo>
                      <a:cubicBezTo>
                        <a:pt x="3540" y="19896"/>
                        <a:pt x="3011" y="21006"/>
                        <a:pt x="2404" y="22062"/>
                      </a:cubicBezTo>
                      <a:cubicBezTo>
                        <a:pt x="3064" y="16885"/>
                        <a:pt x="4068" y="11734"/>
                        <a:pt x="5389" y="6663"/>
                      </a:cubicBezTo>
                      <a:cubicBezTo>
                        <a:pt x="5706" y="5421"/>
                        <a:pt x="6023" y="4180"/>
                        <a:pt x="6366" y="2938"/>
                      </a:cubicBezTo>
                      <a:close/>
                      <a:moveTo>
                        <a:pt x="5415" y="4206"/>
                      </a:moveTo>
                      <a:cubicBezTo>
                        <a:pt x="3989" y="8855"/>
                        <a:pt x="2932" y="13583"/>
                        <a:pt x="2193" y="18391"/>
                      </a:cubicBezTo>
                      <a:cubicBezTo>
                        <a:pt x="2008" y="19606"/>
                        <a:pt x="1823" y="20847"/>
                        <a:pt x="1664" y="22089"/>
                      </a:cubicBezTo>
                      <a:cubicBezTo>
                        <a:pt x="1374" y="21111"/>
                        <a:pt x="1162" y="20107"/>
                        <a:pt x="1057" y="19104"/>
                      </a:cubicBezTo>
                      <a:cubicBezTo>
                        <a:pt x="951" y="17677"/>
                        <a:pt x="977" y="16251"/>
                        <a:pt x="1215" y="14851"/>
                      </a:cubicBezTo>
                      <a:cubicBezTo>
                        <a:pt x="1691" y="11681"/>
                        <a:pt x="2932" y="8723"/>
                        <a:pt x="4438" y="5923"/>
                      </a:cubicBezTo>
                      <a:cubicBezTo>
                        <a:pt x="4755" y="5342"/>
                        <a:pt x="5072" y="4761"/>
                        <a:pt x="5415" y="4206"/>
                      </a:cubicBezTo>
                      <a:close/>
                      <a:moveTo>
                        <a:pt x="11750" y="1"/>
                      </a:moveTo>
                      <a:cubicBezTo>
                        <a:pt x="11584" y="1"/>
                        <a:pt x="11419" y="3"/>
                        <a:pt x="11253" y="6"/>
                      </a:cubicBezTo>
                      <a:cubicBezTo>
                        <a:pt x="10592" y="33"/>
                        <a:pt x="9906" y="85"/>
                        <a:pt x="9245" y="165"/>
                      </a:cubicBezTo>
                      <a:cubicBezTo>
                        <a:pt x="8532" y="218"/>
                        <a:pt x="7845" y="350"/>
                        <a:pt x="7185" y="561"/>
                      </a:cubicBezTo>
                      <a:cubicBezTo>
                        <a:pt x="7106" y="561"/>
                        <a:pt x="7053" y="614"/>
                        <a:pt x="7026" y="667"/>
                      </a:cubicBezTo>
                      <a:cubicBezTo>
                        <a:pt x="7013" y="653"/>
                        <a:pt x="7000" y="647"/>
                        <a:pt x="6983" y="647"/>
                      </a:cubicBezTo>
                      <a:cubicBezTo>
                        <a:pt x="6967" y="647"/>
                        <a:pt x="6947" y="653"/>
                        <a:pt x="6921" y="667"/>
                      </a:cubicBezTo>
                      <a:cubicBezTo>
                        <a:pt x="6907" y="660"/>
                        <a:pt x="6890" y="656"/>
                        <a:pt x="6874" y="656"/>
                      </a:cubicBezTo>
                      <a:cubicBezTo>
                        <a:pt x="6829" y="656"/>
                        <a:pt x="6782" y="681"/>
                        <a:pt x="6762" y="719"/>
                      </a:cubicBezTo>
                      <a:cubicBezTo>
                        <a:pt x="6683" y="799"/>
                        <a:pt x="6604" y="878"/>
                        <a:pt x="6524" y="984"/>
                      </a:cubicBezTo>
                      <a:cubicBezTo>
                        <a:pt x="6493" y="973"/>
                        <a:pt x="6460" y="968"/>
                        <a:pt x="6428" y="968"/>
                      </a:cubicBezTo>
                      <a:cubicBezTo>
                        <a:pt x="6300" y="968"/>
                        <a:pt x="6186" y="1052"/>
                        <a:pt x="6208" y="1221"/>
                      </a:cubicBezTo>
                      <a:lnTo>
                        <a:pt x="6208" y="1406"/>
                      </a:lnTo>
                      <a:cubicBezTo>
                        <a:pt x="5891" y="1855"/>
                        <a:pt x="5600" y="2384"/>
                        <a:pt x="5309" y="2859"/>
                      </a:cubicBezTo>
                      <a:cubicBezTo>
                        <a:pt x="4860" y="3599"/>
                        <a:pt x="4411" y="4338"/>
                        <a:pt x="3989" y="5104"/>
                      </a:cubicBezTo>
                      <a:cubicBezTo>
                        <a:pt x="3117" y="6610"/>
                        <a:pt x="2377" y="8168"/>
                        <a:pt x="1743" y="9806"/>
                      </a:cubicBezTo>
                      <a:cubicBezTo>
                        <a:pt x="661" y="12606"/>
                        <a:pt x="0" y="15670"/>
                        <a:pt x="211" y="18707"/>
                      </a:cubicBezTo>
                      <a:cubicBezTo>
                        <a:pt x="291" y="20372"/>
                        <a:pt x="687" y="22036"/>
                        <a:pt x="1427" y="23541"/>
                      </a:cubicBezTo>
                      <a:cubicBezTo>
                        <a:pt x="1471" y="23651"/>
                        <a:pt x="1570" y="23706"/>
                        <a:pt x="1678" y="23706"/>
                      </a:cubicBezTo>
                      <a:cubicBezTo>
                        <a:pt x="1699" y="23706"/>
                        <a:pt x="1721" y="23704"/>
                        <a:pt x="1743" y="23700"/>
                      </a:cubicBezTo>
                      <a:cubicBezTo>
                        <a:pt x="1823" y="23819"/>
                        <a:pt x="1948" y="23878"/>
                        <a:pt x="2074" y="23878"/>
                      </a:cubicBezTo>
                      <a:cubicBezTo>
                        <a:pt x="2199" y="23878"/>
                        <a:pt x="2325" y="23819"/>
                        <a:pt x="2404" y="23700"/>
                      </a:cubicBezTo>
                      <a:cubicBezTo>
                        <a:pt x="5521" y="18417"/>
                        <a:pt x="7158" y="12394"/>
                        <a:pt x="7158" y="6266"/>
                      </a:cubicBezTo>
                      <a:lnTo>
                        <a:pt x="7158" y="6081"/>
                      </a:lnTo>
                      <a:cubicBezTo>
                        <a:pt x="7502" y="7666"/>
                        <a:pt x="8004" y="9198"/>
                        <a:pt x="8690" y="10704"/>
                      </a:cubicBezTo>
                      <a:cubicBezTo>
                        <a:pt x="10117" y="13821"/>
                        <a:pt x="12256" y="16568"/>
                        <a:pt x="14951" y="18681"/>
                      </a:cubicBezTo>
                      <a:cubicBezTo>
                        <a:pt x="16456" y="19896"/>
                        <a:pt x="18120" y="20900"/>
                        <a:pt x="19917" y="21666"/>
                      </a:cubicBezTo>
                      <a:cubicBezTo>
                        <a:pt x="19917" y="21719"/>
                        <a:pt x="19917" y="21745"/>
                        <a:pt x="19943" y="21798"/>
                      </a:cubicBezTo>
                      <a:cubicBezTo>
                        <a:pt x="19996" y="21943"/>
                        <a:pt x="20121" y="22016"/>
                        <a:pt x="20247" y="22016"/>
                      </a:cubicBezTo>
                      <a:cubicBezTo>
                        <a:pt x="20372" y="22016"/>
                        <a:pt x="20498" y="21943"/>
                        <a:pt x="20550" y="21798"/>
                      </a:cubicBezTo>
                      <a:cubicBezTo>
                        <a:pt x="20550" y="21719"/>
                        <a:pt x="20577" y="21639"/>
                        <a:pt x="20603" y="21560"/>
                      </a:cubicBezTo>
                      <a:cubicBezTo>
                        <a:pt x="20762" y="21455"/>
                        <a:pt x="20815" y="21217"/>
                        <a:pt x="20683" y="21058"/>
                      </a:cubicBezTo>
                      <a:lnTo>
                        <a:pt x="20630" y="21006"/>
                      </a:lnTo>
                      <a:cubicBezTo>
                        <a:pt x="20630" y="20424"/>
                        <a:pt x="20577" y="19817"/>
                        <a:pt x="20471" y="19262"/>
                      </a:cubicBezTo>
                      <a:cubicBezTo>
                        <a:pt x="20366" y="18417"/>
                        <a:pt x="20207" y="17572"/>
                        <a:pt x="20022" y="16753"/>
                      </a:cubicBezTo>
                      <a:cubicBezTo>
                        <a:pt x="18781" y="11734"/>
                        <a:pt x="16060" y="7217"/>
                        <a:pt x="12204" y="3810"/>
                      </a:cubicBezTo>
                      <a:cubicBezTo>
                        <a:pt x="11939" y="3572"/>
                        <a:pt x="11649" y="3334"/>
                        <a:pt x="11358" y="3097"/>
                      </a:cubicBezTo>
                      <a:lnTo>
                        <a:pt x="11358" y="3097"/>
                      </a:lnTo>
                      <a:cubicBezTo>
                        <a:pt x="14317" y="4232"/>
                        <a:pt x="17460" y="4840"/>
                        <a:pt x="20630" y="4919"/>
                      </a:cubicBezTo>
                      <a:cubicBezTo>
                        <a:pt x="20889" y="4930"/>
                        <a:pt x="21149" y="4935"/>
                        <a:pt x="21409" y="4935"/>
                      </a:cubicBezTo>
                      <a:cubicBezTo>
                        <a:pt x="22450" y="4935"/>
                        <a:pt x="23498" y="4851"/>
                        <a:pt x="24513" y="4682"/>
                      </a:cubicBezTo>
                      <a:cubicBezTo>
                        <a:pt x="24565" y="4682"/>
                        <a:pt x="24592" y="4655"/>
                        <a:pt x="24618" y="4629"/>
                      </a:cubicBezTo>
                      <a:cubicBezTo>
                        <a:pt x="24636" y="4633"/>
                        <a:pt x="24652" y="4635"/>
                        <a:pt x="24668" y="4635"/>
                      </a:cubicBezTo>
                      <a:cubicBezTo>
                        <a:pt x="24849" y="4635"/>
                        <a:pt x="24951" y="4380"/>
                        <a:pt x="24830" y="4259"/>
                      </a:cubicBezTo>
                      <a:cubicBezTo>
                        <a:pt x="24407" y="3836"/>
                        <a:pt x="23932" y="3466"/>
                        <a:pt x="23430" y="3202"/>
                      </a:cubicBezTo>
                      <a:cubicBezTo>
                        <a:pt x="22901" y="2859"/>
                        <a:pt x="22373" y="2595"/>
                        <a:pt x="21818" y="2331"/>
                      </a:cubicBezTo>
                      <a:cubicBezTo>
                        <a:pt x="18667" y="793"/>
                        <a:pt x="15227" y="1"/>
                        <a:pt x="11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14"/>
                <p:cNvSpPr/>
                <p:nvPr/>
              </p:nvSpPr>
              <p:spPr>
                <a:xfrm rot="-5400000" flipH="1">
                  <a:off x="4713773" y="1299163"/>
                  <a:ext cx="316325" cy="1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" h="7145" extrusionOk="0">
                      <a:moveTo>
                        <a:pt x="2008" y="899"/>
                      </a:moveTo>
                      <a:lnTo>
                        <a:pt x="2008" y="899"/>
                      </a:lnTo>
                      <a:cubicBezTo>
                        <a:pt x="2351" y="978"/>
                        <a:pt x="2668" y="1057"/>
                        <a:pt x="2959" y="1137"/>
                      </a:cubicBezTo>
                      <a:cubicBezTo>
                        <a:pt x="3830" y="1374"/>
                        <a:pt x="4676" y="1691"/>
                        <a:pt x="5495" y="2035"/>
                      </a:cubicBezTo>
                      <a:cubicBezTo>
                        <a:pt x="7132" y="2774"/>
                        <a:pt x="8664" y="3752"/>
                        <a:pt x="10064" y="4914"/>
                      </a:cubicBezTo>
                      <a:cubicBezTo>
                        <a:pt x="10434" y="5231"/>
                        <a:pt x="10804" y="5574"/>
                        <a:pt x="11174" y="5891"/>
                      </a:cubicBezTo>
                      <a:lnTo>
                        <a:pt x="11411" y="6129"/>
                      </a:lnTo>
                      <a:cubicBezTo>
                        <a:pt x="9774" y="5336"/>
                        <a:pt x="8136" y="4544"/>
                        <a:pt x="6551" y="3672"/>
                      </a:cubicBezTo>
                      <a:cubicBezTo>
                        <a:pt x="5679" y="3170"/>
                        <a:pt x="4781" y="2669"/>
                        <a:pt x="3910" y="2140"/>
                      </a:cubicBezTo>
                      <a:cubicBezTo>
                        <a:pt x="3461" y="1876"/>
                        <a:pt x="3012" y="1586"/>
                        <a:pt x="2589" y="1295"/>
                      </a:cubicBezTo>
                      <a:cubicBezTo>
                        <a:pt x="2404" y="1163"/>
                        <a:pt x="2219" y="1031"/>
                        <a:pt x="2008" y="899"/>
                      </a:cubicBezTo>
                      <a:close/>
                      <a:moveTo>
                        <a:pt x="1400" y="1242"/>
                      </a:moveTo>
                      <a:lnTo>
                        <a:pt x="1638" y="1401"/>
                      </a:lnTo>
                      <a:lnTo>
                        <a:pt x="2298" y="1797"/>
                      </a:lnTo>
                      <a:cubicBezTo>
                        <a:pt x="2747" y="2087"/>
                        <a:pt x="3196" y="2352"/>
                        <a:pt x="3646" y="2616"/>
                      </a:cubicBezTo>
                      <a:cubicBezTo>
                        <a:pt x="4544" y="3170"/>
                        <a:pt x="5442" y="3672"/>
                        <a:pt x="6340" y="4174"/>
                      </a:cubicBezTo>
                      <a:cubicBezTo>
                        <a:pt x="7740" y="4914"/>
                        <a:pt x="9140" y="5627"/>
                        <a:pt x="10592" y="6261"/>
                      </a:cubicBezTo>
                      <a:cubicBezTo>
                        <a:pt x="10328" y="6234"/>
                        <a:pt x="10064" y="6182"/>
                        <a:pt x="9800" y="6155"/>
                      </a:cubicBezTo>
                      <a:cubicBezTo>
                        <a:pt x="8928" y="5997"/>
                        <a:pt x="8083" y="5759"/>
                        <a:pt x="7264" y="5442"/>
                      </a:cubicBezTo>
                      <a:cubicBezTo>
                        <a:pt x="5600" y="4808"/>
                        <a:pt x="4068" y="3884"/>
                        <a:pt x="2774" y="2695"/>
                      </a:cubicBezTo>
                      <a:cubicBezTo>
                        <a:pt x="2272" y="2246"/>
                        <a:pt x="1823" y="1770"/>
                        <a:pt x="1400" y="1242"/>
                      </a:cubicBezTo>
                      <a:close/>
                      <a:moveTo>
                        <a:pt x="370" y="1"/>
                      </a:moveTo>
                      <a:cubicBezTo>
                        <a:pt x="106" y="1"/>
                        <a:pt x="0" y="371"/>
                        <a:pt x="212" y="529"/>
                      </a:cubicBezTo>
                      <a:cubicBezTo>
                        <a:pt x="159" y="608"/>
                        <a:pt x="159" y="714"/>
                        <a:pt x="212" y="793"/>
                      </a:cubicBezTo>
                      <a:cubicBezTo>
                        <a:pt x="1136" y="2404"/>
                        <a:pt x="2642" y="3725"/>
                        <a:pt x="4147" y="4729"/>
                      </a:cubicBezTo>
                      <a:cubicBezTo>
                        <a:pt x="5706" y="5759"/>
                        <a:pt x="7476" y="6472"/>
                        <a:pt x="9325" y="6842"/>
                      </a:cubicBezTo>
                      <a:cubicBezTo>
                        <a:pt x="9826" y="6948"/>
                        <a:pt x="10328" y="7027"/>
                        <a:pt x="10830" y="7080"/>
                      </a:cubicBezTo>
                      <a:cubicBezTo>
                        <a:pt x="11103" y="7095"/>
                        <a:pt x="11445" y="7145"/>
                        <a:pt x="11772" y="7145"/>
                      </a:cubicBezTo>
                      <a:cubicBezTo>
                        <a:pt x="12015" y="7145"/>
                        <a:pt x="12250" y="7117"/>
                        <a:pt x="12441" y="7027"/>
                      </a:cubicBezTo>
                      <a:cubicBezTo>
                        <a:pt x="12626" y="6921"/>
                        <a:pt x="12653" y="6657"/>
                        <a:pt x="12494" y="6499"/>
                      </a:cubicBezTo>
                      <a:cubicBezTo>
                        <a:pt x="12336" y="6182"/>
                        <a:pt x="12125" y="5865"/>
                        <a:pt x="11860" y="5627"/>
                      </a:cubicBezTo>
                      <a:cubicBezTo>
                        <a:pt x="11543" y="5284"/>
                        <a:pt x="11200" y="4940"/>
                        <a:pt x="10857" y="4650"/>
                      </a:cubicBezTo>
                      <a:cubicBezTo>
                        <a:pt x="10143" y="4016"/>
                        <a:pt x="9404" y="3435"/>
                        <a:pt x="8611" y="2906"/>
                      </a:cubicBezTo>
                      <a:cubicBezTo>
                        <a:pt x="7053" y="1876"/>
                        <a:pt x="5336" y="1084"/>
                        <a:pt x="3540" y="582"/>
                      </a:cubicBezTo>
                      <a:cubicBezTo>
                        <a:pt x="2510" y="238"/>
                        <a:pt x="1453" y="54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" name="Google Shape;141;p14"/>
              <p:cNvGrpSpPr/>
              <p:nvPr/>
            </p:nvGrpSpPr>
            <p:grpSpPr>
              <a:xfrm>
                <a:off x="-82851" y="-107627"/>
                <a:ext cx="829496" cy="1138658"/>
                <a:chOff x="4564125" y="690375"/>
                <a:chExt cx="623775" cy="856263"/>
              </a:xfrm>
            </p:grpSpPr>
            <p:sp>
              <p:nvSpPr>
                <p:cNvPr id="142" name="Google Shape;142;p14"/>
                <p:cNvSpPr/>
                <p:nvPr/>
              </p:nvSpPr>
              <p:spPr>
                <a:xfrm>
                  <a:off x="4564125" y="690375"/>
                  <a:ext cx="623775" cy="5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1" h="23879" extrusionOk="0">
                      <a:moveTo>
                        <a:pt x="11668" y="778"/>
                      </a:moveTo>
                      <a:cubicBezTo>
                        <a:pt x="12542" y="778"/>
                        <a:pt x="13409" y="833"/>
                        <a:pt x="14290" y="931"/>
                      </a:cubicBezTo>
                      <a:cubicBezTo>
                        <a:pt x="16615" y="1195"/>
                        <a:pt x="18913" y="1829"/>
                        <a:pt x="21052" y="2780"/>
                      </a:cubicBezTo>
                      <a:cubicBezTo>
                        <a:pt x="21633" y="3044"/>
                        <a:pt x="22215" y="3334"/>
                        <a:pt x="22769" y="3651"/>
                      </a:cubicBezTo>
                      <a:cubicBezTo>
                        <a:pt x="21158" y="3282"/>
                        <a:pt x="19520" y="2991"/>
                        <a:pt x="17883" y="2674"/>
                      </a:cubicBezTo>
                      <a:cubicBezTo>
                        <a:pt x="15717" y="2251"/>
                        <a:pt x="13551" y="1776"/>
                        <a:pt x="11385" y="1327"/>
                      </a:cubicBezTo>
                      <a:cubicBezTo>
                        <a:pt x="10777" y="1195"/>
                        <a:pt x="10196" y="1089"/>
                        <a:pt x="9589" y="957"/>
                      </a:cubicBezTo>
                      <a:lnTo>
                        <a:pt x="9298" y="904"/>
                      </a:lnTo>
                      <a:cubicBezTo>
                        <a:pt x="9773" y="851"/>
                        <a:pt x="10275" y="825"/>
                        <a:pt x="10751" y="799"/>
                      </a:cubicBezTo>
                      <a:cubicBezTo>
                        <a:pt x="11058" y="785"/>
                        <a:pt x="11363" y="778"/>
                        <a:pt x="11668" y="778"/>
                      </a:cubicBezTo>
                      <a:close/>
                      <a:moveTo>
                        <a:pt x="9272" y="1538"/>
                      </a:moveTo>
                      <a:lnTo>
                        <a:pt x="10830" y="1829"/>
                      </a:lnTo>
                      <a:cubicBezTo>
                        <a:pt x="11913" y="2040"/>
                        <a:pt x="13022" y="2251"/>
                        <a:pt x="14132" y="2463"/>
                      </a:cubicBezTo>
                      <a:cubicBezTo>
                        <a:pt x="16298" y="2859"/>
                        <a:pt x="18464" y="3308"/>
                        <a:pt x="20656" y="3731"/>
                      </a:cubicBezTo>
                      <a:cubicBezTo>
                        <a:pt x="21581" y="3916"/>
                        <a:pt x="22505" y="4100"/>
                        <a:pt x="23430" y="4259"/>
                      </a:cubicBezTo>
                      <a:cubicBezTo>
                        <a:pt x="22789" y="4280"/>
                        <a:pt x="22147" y="4319"/>
                        <a:pt x="21506" y="4319"/>
                      </a:cubicBezTo>
                      <a:cubicBezTo>
                        <a:pt x="21355" y="4319"/>
                        <a:pt x="21204" y="4317"/>
                        <a:pt x="21052" y="4312"/>
                      </a:cubicBezTo>
                      <a:cubicBezTo>
                        <a:pt x="19917" y="4285"/>
                        <a:pt x="18781" y="4206"/>
                        <a:pt x="17645" y="4048"/>
                      </a:cubicBezTo>
                      <a:cubicBezTo>
                        <a:pt x="15400" y="3757"/>
                        <a:pt x="13181" y="3176"/>
                        <a:pt x="11068" y="2331"/>
                      </a:cubicBezTo>
                      <a:cubicBezTo>
                        <a:pt x="10460" y="2093"/>
                        <a:pt x="9879" y="1802"/>
                        <a:pt x="9272" y="1538"/>
                      </a:cubicBezTo>
                      <a:close/>
                      <a:moveTo>
                        <a:pt x="7449" y="1327"/>
                      </a:moveTo>
                      <a:cubicBezTo>
                        <a:pt x="10196" y="2938"/>
                        <a:pt x="12600" y="5051"/>
                        <a:pt x="14607" y="7561"/>
                      </a:cubicBezTo>
                      <a:cubicBezTo>
                        <a:pt x="16641" y="10149"/>
                        <a:pt x="18147" y="13108"/>
                        <a:pt x="19018" y="16304"/>
                      </a:cubicBezTo>
                      <a:cubicBezTo>
                        <a:pt x="19256" y="17202"/>
                        <a:pt x="19441" y="18100"/>
                        <a:pt x="19600" y="19024"/>
                      </a:cubicBezTo>
                      <a:cubicBezTo>
                        <a:pt x="19626" y="19315"/>
                        <a:pt x="19679" y="19606"/>
                        <a:pt x="19705" y="19896"/>
                      </a:cubicBezTo>
                      <a:cubicBezTo>
                        <a:pt x="15981" y="15485"/>
                        <a:pt x="12679" y="10783"/>
                        <a:pt x="9800" y="5791"/>
                      </a:cubicBezTo>
                      <a:cubicBezTo>
                        <a:pt x="9007" y="4365"/>
                        <a:pt x="8241" y="2938"/>
                        <a:pt x="7449" y="1485"/>
                      </a:cubicBezTo>
                      <a:lnTo>
                        <a:pt x="7449" y="1327"/>
                      </a:lnTo>
                      <a:close/>
                      <a:moveTo>
                        <a:pt x="7502" y="2753"/>
                      </a:moveTo>
                      <a:lnTo>
                        <a:pt x="7502" y="2753"/>
                      </a:lnTo>
                      <a:cubicBezTo>
                        <a:pt x="8690" y="5131"/>
                        <a:pt x="10011" y="7455"/>
                        <a:pt x="11438" y="9727"/>
                      </a:cubicBezTo>
                      <a:cubicBezTo>
                        <a:pt x="13102" y="12342"/>
                        <a:pt x="14898" y="14904"/>
                        <a:pt x="16826" y="17360"/>
                      </a:cubicBezTo>
                      <a:cubicBezTo>
                        <a:pt x="17645" y="18443"/>
                        <a:pt x="18517" y="19500"/>
                        <a:pt x="19415" y="20530"/>
                      </a:cubicBezTo>
                      <a:cubicBezTo>
                        <a:pt x="16720" y="19236"/>
                        <a:pt x="14343" y="17387"/>
                        <a:pt x="12441" y="15115"/>
                      </a:cubicBezTo>
                      <a:cubicBezTo>
                        <a:pt x="10328" y="12579"/>
                        <a:pt x="8823" y="9621"/>
                        <a:pt x="8057" y="6425"/>
                      </a:cubicBezTo>
                      <a:cubicBezTo>
                        <a:pt x="7845" y="5553"/>
                        <a:pt x="7687" y="4682"/>
                        <a:pt x="7581" y="3783"/>
                      </a:cubicBezTo>
                      <a:cubicBezTo>
                        <a:pt x="7555" y="3440"/>
                        <a:pt x="7528" y="3097"/>
                        <a:pt x="7502" y="2753"/>
                      </a:cubicBezTo>
                      <a:close/>
                      <a:moveTo>
                        <a:pt x="6366" y="2938"/>
                      </a:moveTo>
                      <a:lnTo>
                        <a:pt x="6366" y="2938"/>
                      </a:lnTo>
                      <a:cubicBezTo>
                        <a:pt x="6551" y="5342"/>
                        <a:pt x="6498" y="7772"/>
                        <a:pt x="6208" y="10149"/>
                      </a:cubicBezTo>
                      <a:cubicBezTo>
                        <a:pt x="5864" y="13108"/>
                        <a:pt x="5098" y="16013"/>
                        <a:pt x="3989" y="18760"/>
                      </a:cubicBezTo>
                      <a:cubicBezTo>
                        <a:pt x="3540" y="19896"/>
                        <a:pt x="3011" y="21006"/>
                        <a:pt x="2404" y="22062"/>
                      </a:cubicBezTo>
                      <a:cubicBezTo>
                        <a:pt x="3064" y="16885"/>
                        <a:pt x="4068" y="11734"/>
                        <a:pt x="5389" y="6663"/>
                      </a:cubicBezTo>
                      <a:cubicBezTo>
                        <a:pt x="5706" y="5421"/>
                        <a:pt x="6023" y="4180"/>
                        <a:pt x="6366" y="2938"/>
                      </a:cubicBezTo>
                      <a:close/>
                      <a:moveTo>
                        <a:pt x="5415" y="4206"/>
                      </a:moveTo>
                      <a:cubicBezTo>
                        <a:pt x="3989" y="8855"/>
                        <a:pt x="2932" y="13583"/>
                        <a:pt x="2193" y="18391"/>
                      </a:cubicBezTo>
                      <a:cubicBezTo>
                        <a:pt x="2008" y="19606"/>
                        <a:pt x="1823" y="20847"/>
                        <a:pt x="1664" y="22089"/>
                      </a:cubicBezTo>
                      <a:cubicBezTo>
                        <a:pt x="1374" y="21111"/>
                        <a:pt x="1162" y="20107"/>
                        <a:pt x="1057" y="19104"/>
                      </a:cubicBezTo>
                      <a:cubicBezTo>
                        <a:pt x="951" y="17677"/>
                        <a:pt x="977" y="16251"/>
                        <a:pt x="1215" y="14851"/>
                      </a:cubicBezTo>
                      <a:cubicBezTo>
                        <a:pt x="1691" y="11681"/>
                        <a:pt x="2932" y="8723"/>
                        <a:pt x="4438" y="5923"/>
                      </a:cubicBezTo>
                      <a:cubicBezTo>
                        <a:pt x="4755" y="5342"/>
                        <a:pt x="5072" y="4761"/>
                        <a:pt x="5415" y="4206"/>
                      </a:cubicBezTo>
                      <a:close/>
                      <a:moveTo>
                        <a:pt x="11750" y="1"/>
                      </a:moveTo>
                      <a:cubicBezTo>
                        <a:pt x="11584" y="1"/>
                        <a:pt x="11419" y="3"/>
                        <a:pt x="11253" y="6"/>
                      </a:cubicBezTo>
                      <a:cubicBezTo>
                        <a:pt x="10592" y="33"/>
                        <a:pt x="9906" y="85"/>
                        <a:pt x="9245" y="165"/>
                      </a:cubicBezTo>
                      <a:cubicBezTo>
                        <a:pt x="8532" y="218"/>
                        <a:pt x="7845" y="350"/>
                        <a:pt x="7185" y="561"/>
                      </a:cubicBezTo>
                      <a:cubicBezTo>
                        <a:pt x="7106" y="561"/>
                        <a:pt x="7053" y="614"/>
                        <a:pt x="7026" y="667"/>
                      </a:cubicBezTo>
                      <a:cubicBezTo>
                        <a:pt x="7013" y="653"/>
                        <a:pt x="7000" y="647"/>
                        <a:pt x="6983" y="647"/>
                      </a:cubicBezTo>
                      <a:cubicBezTo>
                        <a:pt x="6967" y="647"/>
                        <a:pt x="6947" y="653"/>
                        <a:pt x="6921" y="667"/>
                      </a:cubicBezTo>
                      <a:cubicBezTo>
                        <a:pt x="6907" y="660"/>
                        <a:pt x="6890" y="656"/>
                        <a:pt x="6874" y="656"/>
                      </a:cubicBezTo>
                      <a:cubicBezTo>
                        <a:pt x="6829" y="656"/>
                        <a:pt x="6782" y="681"/>
                        <a:pt x="6762" y="719"/>
                      </a:cubicBezTo>
                      <a:cubicBezTo>
                        <a:pt x="6683" y="799"/>
                        <a:pt x="6604" y="878"/>
                        <a:pt x="6524" y="984"/>
                      </a:cubicBezTo>
                      <a:cubicBezTo>
                        <a:pt x="6493" y="973"/>
                        <a:pt x="6460" y="968"/>
                        <a:pt x="6428" y="968"/>
                      </a:cubicBezTo>
                      <a:cubicBezTo>
                        <a:pt x="6300" y="968"/>
                        <a:pt x="6186" y="1052"/>
                        <a:pt x="6208" y="1221"/>
                      </a:cubicBezTo>
                      <a:lnTo>
                        <a:pt x="6208" y="1406"/>
                      </a:lnTo>
                      <a:cubicBezTo>
                        <a:pt x="5891" y="1855"/>
                        <a:pt x="5600" y="2384"/>
                        <a:pt x="5309" y="2859"/>
                      </a:cubicBezTo>
                      <a:cubicBezTo>
                        <a:pt x="4860" y="3599"/>
                        <a:pt x="4411" y="4338"/>
                        <a:pt x="3989" y="5104"/>
                      </a:cubicBezTo>
                      <a:cubicBezTo>
                        <a:pt x="3117" y="6610"/>
                        <a:pt x="2377" y="8168"/>
                        <a:pt x="1743" y="9806"/>
                      </a:cubicBezTo>
                      <a:cubicBezTo>
                        <a:pt x="661" y="12606"/>
                        <a:pt x="0" y="15670"/>
                        <a:pt x="211" y="18707"/>
                      </a:cubicBezTo>
                      <a:cubicBezTo>
                        <a:pt x="291" y="20372"/>
                        <a:pt x="687" y="22036"/>
                        <a:pt x="1427" y="23541"/>
                      </a:cubicBezTo>
                      <a:cubicBezTo>
                        <a:pt x="1471" y="23651"/>
                        <a:pt x="1570" y="23706"/>
                        <a:pt x="1678" y="23706"/>
                      </a:cubicBezTo>
                      <a:cubicBezTo>
                        <a:pt x="1699" y="23706"/>
                        <a:pt x="1721" y="23704"/>
                        <a:pt x="1743" y="23700"/>
                      </a:cubicBezTo>
                      <a:cubicBezTo>
                        <a:pt x="1823" y="23819"/>
                        <a:pt x="1948" y="23878"/>
                        <a:pt x="2074" y="23878"/>
                      </a:cubicBezTo>
                      <a:cubicBezTo>
                        <a:pt x="2199" y="23878"/>
                        <a:pt x="2325" y="23819"/>
                        <a:pt x="2404" y="23700"/>
                      </a:cubicBezTo>
                      <a:cubicBezTo>
                        <a:pt x="5521" y="18417"/>
                        <a:pt x="7158" y="12394"/>
                        <a:pt x="7158" y="6266"/>
                      </a:cubicBezTo>
                      <a:lnTo>
                        <a:pt x="7158" y="6081"/>
                      </a:lnTo>
                      <a:cubicBezTo>
                        <a:pt x="7502" y="7666"/>
                        <a:pt x="8004" y="9198"/>
                        <a:pt x="8690" y="10704"/>
                      </a:cubicBezTo>
                      <a:cubicBezTo>
                        <a:pt x="10117" y="13821"/>
                        <a:pt x="12256" y="16568"/>
                        <a:pt x="14951" y="18681"/>
                      </a:cubicBezTo>
                      <a:cubicBezTo>
                        <a:pt x="16456" y="19896"/>
                        <a:pt x="18120" y="20900"/>
                        <a:pt x="19917" y="21666"/>
                      </a:cubicBezTo>
                      <a:cubicBezTo>
                        <a:pt x="19917" y="21719"/>
                        <a:pt x="19917" y="21745"/>
                        <a:pt x="19943" y="21798"/>
                      </a:cubicBezTo>
                      <a:cubicBezTo>
                        <a:pt x="19996" y="21943"/>
                        <a:pt x="20121" y="22016"/>
                        <a:pt x="20247" y="22016"/>
                      </a:cubicBezTo>
                      <a:cubicBezTo>
                        <a:pt x="20372" y="22016"/>
                        <a:pt x="20498" y="21943"/>
                        <a:pt x="20550" y="21798"/>
                      </a:cubicBezTo>
                      <a:cubicBezTo>
                        <a:pt x="20550" y="21719"/>
                        <a:pt x="20577" y="21639"/>
                        <a:pt x="20603" y="21560"/>
                      </a:cubicBezTo>
                      <a:cubicBezTo>
                        <a:pt x="20762" y="21455"/>
                        <a:pt x="20815" y="21217"/>
                        <a:pt x="20683" y="21058"/>
                      </a:cubicBezTo>
                      <a:lnTo>
                        <a:pt x="20630" y="21006"/>
                      </a:lnTo>
                      <a:cubicBezTo>
                        <a:pt x="20630" y="20424"/>
                        <a:pt x="20577" y="19817"/>
                        <a:pt x="20471" y="19262"/>
                      </a:cubicBezTo>
                      <a:cubicBezTo>
                        <a:pt x="20366" y="18417"/>
                        <a:pt x="20207" y="17572"/>
                        <a:pt x="20022" y="16753"/>
                      </a:cubicBezTo>
                      <a:cubicBezTo>
                        <a:pt x="18781" y="11734"/>
                        <a:pt x="16060" y="7217"/>
                        <a:pt x="12204" y="3810"/>
                      </a:cubicBezTo>
                      <a:cubicBezTo>
                        <a:pt x="11939" y="3572"/>
                        <a:pt x="11649" y="3334"/>
                        <a:pt x="11358" y="3097"/>
                      </a:cubicBezTo>
                      <a:lnTo>
                        <a:pt x="11358" y="3097"/>
                      </a:lnTo>
                      <a:cubicBezTo>
                        <a:pt x="14317" y="4232"/>
                        <a:pt x="17460" y="4840"/>
                        <a:pt x="20630" y="4919"/>
                      </a:cubicBezTo>
                      <a:cubicBezTo>
                        <a:pt x="20889" y="4930"/>
                        <a:pt x="21149" y="4935"/>
                        <a:pt x="21409" y="4935"/>
                      </a:cubicBezTo>
                      <a:cubicBezTo>
                        <a:pt x="22450" y="4935"/>
                        <a:pt x="23498" y="4851"/>
                        <a:pt x="24513" y="4682"/>
                      </a:cubicBezTo>
                      <a:cubicBezTo>
                        <a:pt x="24565" y="4682"/>
                        <a:pt x="24592" y="4655"/>
                        <a:pt x="24618" y="4629"/>
                      </a:cubicBezTo>
                      <a:cubicBezTo>
                        <a:pt x="24636" y="4633"/>
                        <a:pt x="24652" y="4635"/>
                        <a:pt x="24668" y="4635"/>
                      </a:cubicBezTo>
                      <a:cubicBezTo>
                        <a:pt x="24849" y="4635"/>
                        <a:pt x="24951" y="4380"/>
                        <a:pt x="24830" y="4259"/>
                      </a:cubicBezTo>
                      <a:cubicBezTo>
                        <a:pt x="24407" y="3836"/>
                        <a:pt x="23932" y="3466"/>
                        <a:pt x="23430" y="3202"/>
                      </a:cubicBezTo>
                      <a:cubicBezTo>
                        <a:pt x="22901" y="2859"/>
                        <a:pt x="22373" y="2595"/>
                        <a:pt x="21818" y="2331"/>
                      </a:cubicBezTo>
                      <a:cubicBezTo>
                        <a:pt x="18667" y="793"/>
                        <a:pt x="15227" y="1"/>
                        <a:pt x="11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14"/>
                <p:cNvSpPr/>
                <p:nvPr/>
              </p:nvSpPr>
              <p:spPr>
                <a:xfrm rot="-5400000" flipH="1">
                  <a:off x="4713773" y="1299163"/>
                  <a:ext cx="316325" cy="1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" h="7145" extrusionOk="0">
                      <a:moveTo>
                        <a:pt x="2008" y="899"/>
                      </a:moveTo>
                      <a:lnTo>
                        <a:pt x="2008" y="899"/>
                      </a:lnTo>
                      <a:cubicBezTo>
                        <a:pt x="2351" y="978"/>
                        <a:pt x="2668" y="1057"/>
                        <a:pt x="2959" y="1137"/>
                      </a:cubicBezTo>
                      <a:cubicBezTo>
                        <a:pt x="3830" y="1374"/>
                        <a:pt x="4676" y="1691"/>
                        <a:pt x="5495" y="2035"/>
                      </a:cubicBezTo>
                      <a:cubicBezTo>
                        <a:pt x="7132" y="2774"/>
                        <a:pt x="8664" y="3752"/>
                        <a:pt x="10064" y="4914"/>
                      </a:cubicBezTo>
                      <a:cubicBezTo>
                        <a:pt x="10434" y="5231"/>
                        <a:pt x="10804" y="5574"/>
                        <a:pt x="11174" y="5891"/>
                      </a:cubicBezTo>
                      <a:lnTo>
                        <a:pt x="11411" y="6129"/>
                      </a:lnTo>
                      <a:cubicBezTo>
                        <a:pt x="9774" y="5336"/>
                        <a:pt x="8136" y="4544"/>
                        <a:pt x="6551" y="3672"/>
                      </a:cubicBezTo>
                      <a:cubicBezTo>
                        <a:pt x="5679" y="3170"/>
                        <a:pt x="4781" y="2669"/>
                        <a:pt x="3910" y="2140"/>
                      </a:cubicBezTo>
                      <a:cubicBezTo>
                        <a:pt x="3461" y="1876"/>
                        <a:pt x="3012" y="1586"/>
                        <a:pt x="2589" y="1295"/>
                      </a:cubicBezTo>
                      <a:cubicBezTo>
                        <a:pt x="2404" y="1163"/>
                        <a:pt x="2219" y="1031"/>
                        <a:pt x="2008" y="899"/>
                      </a:cubicBezTo>
                      <a:close/>
                      <a:moveTo>
                        <a:pt x="1400" y="1242"/>
                      </a:moveTo>
                      <a:lnTo>
                        <a:pt x="1638" y="1401"/>
                      </a:lnTo>
                      <a:lnTo>
                        <a:pt x="2298" y="1797"/>
                      </a:lnTo>
                      <a:cubicBezTo>
                        <a:pt x="2747" y="2087"/>
                        <a:pt x="3196" y="2352"/>
                        <a:pt x="3646" y="2616"/>
                      </a:cubicBezTo>
                      <a:cubicBezTo>
                        <a:pt x="4544" y="3170"/>
                        <a:pt x="5442" y="3672"/>
                        <a:pt x="6340" y="4174"/>
                      </a:cubicBezTo>
                      <a:cubicBezTo>
                        <a:pt x="7740" y="4914"/>
                        <a:pt x="9140" y="5627"/>
                        <a:pt x="10592" y="6261"/>
                      </a:cubicBezTo>
                      <a:cubicBezTo>
                        <a:pt x="10328" y="6234"/>
                        <a:pt x="10064" y="6182"/>
                        <a:pt x="9800" y="6155"/>
                      </a:cubicBezTo>
                      <a:cubicBezTo>
                        <a:pt x="8928" y="5997"/>
                        <a:pt x="8083" y="5759"/>
                        <a:pt x="7264" y="5442"/>
                      </a:cubicBezTo>
                      <a:cubicBezTo>
                        <a:pt x="5600" y="4808"/>
                        <a:pt x="4068" y="3884"/>
                        <a:pt x="2774" y="2695"/>
                      </a:cubicBezTo>
                      <a:cubicBezTo>
                        <a:pt x="2272" y="2246"/>
                        <a:pt x="1823" y="1770"/>
                        <a:pt x="1400" y="1242"/>
                      </a:cubicBezTo>
                      <a:close/>
                      <a:moveTo>
                        <a:pt x="370" y="1"/>
                      </a:moveTo>
                      <a:cubicBezTo>
                        <a:pt x="106" y="1"/>
                        <a:pt x="0" y="371"/>
                        <a:pt x="212" y="529"/>
                      </a:cubicBezTo>
                      <a:cubicBezTo>
                        <a:pt x="159" y="608"/>
                        <a:pt x="159" y="714"/>
                        <a:pt x="212" y="793"/>
                      </a:cubicBezTo>
                      <a:cubicBezTo>
                        <a:pt x="1136" y="2404"/>
                        <a:pt x="2642" y="3725"/>
                        <a:pt x="4147" y="4729"/>
                      </a:cubicBezTo>
                      <a:cubicBezTo>
                        <a:pt x="5706" y="5759"/>
                        <a:pt x="7476" y="6472"/>
                        <a:pt x="9325" y="6842"/>
                      </a:cubicBezTo>
                      <a:cubicBezTo>
                        <a:pt x="9826" y="6948"/>
                        <a:pt x="10328" y="7027"/>
                        <a:pt x="10830" y="7080"/>
                      </a:cubicBezTo>
                      <a:cubicBezTo>
                        <a:pt x="11103" y="7095"/>
                        <a:pt x="11445" y="7145"/>
                        <a:pt x="11772" y="7145"/>
                      </a:cubicBezTo>
                      <a:cubicBezTo>
                        <a:pt x="12015" y="7145"/>
                        <a:pt x="12250" y="7117"/>
                        <a:pt x="12441" y="7027"/>
                      </a:cubicBezTo>
                      <a:cubicBezTo>
                        <a:pt x="12626" y="6921"/>
                        <a:pt x="12653" y="6657"/>
                        <a:pt x="12494" y="6499"/>
                      </a:cubicBezTo>
                      <a:cubicBezTo>
                        <a:pt x="12336" y="6182"/>
                        <a:pt x="12125" y="5865"/>
                        <a:pt x="11860" y="5627"/>
                      </a:cubicBezTo>
                      <a:cubicBezTo>
                        <a:pt x="11543" y="5284"/>
                        <a:pt x="11200" y="4940"/>
                        <a:pt x="10857" y="4650"/>
                      </a:cubicBezTo>
                      <a:cubicBezTo>
                        <a:pt x="10143" y="4016"/>
                        <a:pt x="9404" y="3435"/>
                        <a:pt x="8611" y="2906"/>
                      </a:cubicBezTo>
                      <a:cubicBezTo>
                        <a:pt x="7053" y="1876"/>
                        <a:pt x="5336" y="1084"/>
                        <a:pt x="3540" y="582"/>
                      </a:cubicBezTo>
                      <a:cubicBezTo>
                        <a:pt x="2510" y="238"/>
                        <a:pt x="1453" y="54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63" name="Google Shape;263;p23"/>
          <p:cNvGrpSpPr/>
          <p:nvPr/>
        </p:nvGrpSpPr>
        <p:grpSpPr>
          <a:xfrm>
            <a:off x="-114050" y="-78600"/>
            <a:ext cx="9515165" cy="5491921"/>
            <a:chOff x="-114050" y="-78600"/>
            <a:chExt cx="9515165" cy="5491921"/>
          </a:xfrm>
        </p:grpSpPr>
        <p:sp>
          <p:nvSpPr>
            <p:cNvPr id="264" name="Google Shape;264;p23"/>
            <p:cNvSpPr/>
            <p:nvPr/>
          </p:nvSpPr>
          <p:spPr>
            <a:xfrm rot="-1799978" flipH="1">
              <a:off x="8268841" y="4384786"/>
              <a:ext cx="989208" cy="837324"/>
            </a:xfrm>
            <a:custGeom>
              <a:avLst/>
              <a:gdLst/>
              <a:ahLst/>
              <a:cxnLst/>
              <a:rect l="l" t="t" r="r" b="b"/>
              <a:pathLst>
                <a:path w="20379" h="17250" extrusionOk="0">
                  <a:moveTo>
                    <a:pt x="19798" y="6076"/>
                  </a:moveTo>
                  <a:lnTo>
                    <a:pt x="19798" y="6076"/>
                  </a:lnTo>
                  <a:cubicBezTo>
                    <a:pt x="19639" y="6763"/>
                    <a:pt x="19428" y="7423"/>
                    <a:pt x="19164" y="8084"/>
                  </a:cubicBezTo>
                  <a:cubicBezTo>
                    <a:pt x="18767" y="8982"/>
                    <a:pt x="18266" y="9801"/>
                    <a:pt x="17684" y="10593"/>
                  </a:cubicBezTo>
                  <a:cubicBezTo>
                    <a:pt x="16311" y="12284"/>
                    <a:pt x="14673" y="13736"/>
                    <a:pt x="12824" y="14872"/>
                  </a:cubicBezTo>
                  <a:cubicBezTo>
                    <a:pt x="12454" y="15110"/>
                    <a:pt x="12058" y="15348"/>
                    <a:pt x="11688" y="15585"/>
                  </a:cubicBezTo>
                  <a:cubicBezTo>
                    <a:pt x="14039" y="13261"/>
                    <a:pt x="16232" y="10778"/>
                    <a:pt x="18266" y="8137"/>
                  </a:cubicBezTo>
                  <a:cubicBezTo>
                    <a:pt x="18767" y="7476"/>
                    <a:pt x="19296" y="6763"/>
                    <a:pt x="19798" y="6076"/>
                  </a:cubicBezTo>
                  <a:close/>
                  <a:moveTo>
                    <a:pt x="8624" y="1216"/>
                  </a:moveTo>
                  <a:cubicBezTo>
                    <a:pt x="9787" y="2880"/>
                    <a:pt x="10605" y="4756"/>
                    <a:pt x="11028" y="6737"/>
                  </a:cubicBezTo>
                  <a:lnTo>
                    <a:pt x="11028" y="6763"/>
                  </a:lnTo>
                  <a:cubicBezTo>
                    <a:pt x="11477" y="8955"/>
                    <a:pt x="11398" y="11227"/>
                    <a:pt x="10817" y="13393"/>
                  </a:cubicBezTo>
                  <a:cubicBezTo>
                    <a:pt x="10658" y="14001"/>
                    <a:pt x="10447" y="14582"/>
                    <a:pt x="10236" y="15163"/>
                  </a:cubicBezTo>
                  <a:cubicBezTo>
                    <a:pt x="10130" y="15374"/>
                    <a:pt x="10024" y="15585"/>
                    <a:pt x="9919" y="15823"/>
                  </a:cubicBezTo>
                  <a:cubicBezTo>
                    <a:pt x="9998" y="13974"/>
                    <a:pt x="9971" y="12152"/>
                    <a:pt x="9839" y="10329"/>
                  </a:cubicBezTo>
                  <a:cubicBezTo>
                    <a:pt x="9707" y="8216"/>
                    <a:pt x="9470" y="6076"/>
                    <a:pt x="9126" y="3990"/>
                  </a:cubicBezTo>
                  <a:cubicBezTo>
                    <a:pt x="8994" y="3065"/>
                    <a:pt x="8809" y="2141"/>
                    <a:pt x="8624" y="1216"/>
                  </a:cubicBezTo>
                  <a:close/>
                  <a:moveTo>
                    <a:pt x="885" y="9669"/>
                  </a:moveTo>
                  <a:lnTo>
                    <a:pt x="885" y="9669"/>
                  </a:lnTo>
                  <a:cubicBezTo>
                    <a:pt x="1360" y="9906"/>
                    <a:pt x="1862" y="10144"/>
                    <a:pt x="2311" y="10408"/>
                  </a:cubicBezTo>
                  <a:cubicBezTo>
                    <a:pt x="4345" y="11544"/>
                    <a:pt x="6168" y="13076"/>
                    <a:pt x="7673" y="14872"/>
                  </a:cubicBezTo>
                  <a:cubicBezTo>
                    <a:pt x="7928" y="15203"/>
                    <a:pt x="8182" y="15533"/>
                    <a:pt x="8436" y="15888"/>
                  </a:cubicBezTo>
                  <a:lnTo>
                    <a:pt x="8436" y="15888"/>
                  </a:lnTo>
                  <a:cubicBezTo>
                    <a:pt x="8168" y="15687"/>
                    <a:pt x="7919" y="15464"/>
                    <a:pt x="7647" y="15242"/>
                  </a:cubicBezTo>
                  <a:lnTo>
                    <a:pt x="5877" y="13789"/>
                  </a:lnTo>
                  <a:cubicBezTo>
                    <a:pt x="4689" y="12838"/>
                    <a:pt x="3526" y="11861"/>
                    <a:pt x="2364" y="10884"/>
                  </a:cubicBezTo>
                  <a:cubicBezTo>
                    <a:pt x="1889" y="10487"/>
                    <a:pt x="1387" y="10065"/>
                    <a:pt x="885" y="9669"/>
                  </a:cubicBezTo>
                  <a:close/>
                  <a:moveTo>
                    <a:pt x="19322" y="5839"/>
                  </a:moveTo>
                  <a:lnTo>
                    <a:pt x="19322" y="5839"/>
                  </a:lnTo>
                  <a:cubicBezTo>
                    <a:pt x="17235" y="8744"/>
                    <a:pt x="14964" y="11518"/>
                    <a:pt x="12507" y="14133"/>
                  </a:cubicBezTo>
                  <a:cubicBezTo>
                    <a:pt x="11900" y="14767"/>
                    <a:pt x="11292" y="15400"/>
                    <a:pt x="10711" y="16034"/>
                  </a:cubicBezTo>
                  <a:cubicBezTo>
                    <a:pt x="11371" y="14529"/>
                    <a:pt x="12190" y="13102"/>
                    <a:pt x="13141" y="11782"/>
                  </a:cubicBezTo>
                  <a:cubicBezTo>
                    <a:pt x="14330" y="10118"/>
                    <a:pt x="15730" y="8612"/>
                    <a:pt x="17288" y="7318"/>
                  </a:cubicBezTo>
                  <a:cubicBezTo>
                    <a:pt x="17949" y="6789"/>
                    <a:pt x="18609" y="6288"/>
                    <a:pt x="19322" y="5839"/>
                  </a:cubicBezTo>
                  <a:close/>
                  <a:moveTo>
                    <a:pt x="1070" y="10223"/>
                  </a:moveTo>
                  <a:lnTo>
                    <a:pt x="1070" y="10223"/>
                  </a:lnTo>
                  <a:cubicBezTo>
                    <a:pt x="1942" y="10989"/>
                    <a:pt x="2840" y="11676"/>
                    <a:pt x="3685" y="12416"/>
                  </a:cubicBezTo>
                  <a:cubicBezTo>
                    <a:pt x="4847" y="13393"/>
                    <a:pt x="6009" y="14397"/>
                    <a:pt x="7172" y="15348"/>
                  </a:cubicBezTo>
                  <a:lnTo>
                    <a:pt x="8122" y="16166"/>
                  </a:lnTo>
                  <a:lnTo>
                    <a:pt x="8281" y="16299"/>
                  </a:lnTo>
                  <a:cubicBezTo>
                    <a:pt x="7938" y="16166"/>
                    <a:pt x="7647" y="16034"/>
                    <a:pt x="7356" y="15876"/>
                  </a:cubicBezTo>
                  <a:cubicBezTo>
                    <a:pt x="5190" y="14819"/>
                    <a:pt x="3289" y="13235"/>
                    <a:pt x="1836" y="11306"/>
                  </a:cubicBezTo>
                  <a:cubicBezTo>
                    <a:pt x="1572" y="10963"/>
                    <a:pt x="1308" y="10593"/>
                    <a:pt x="1070" y="10223"/>
                  </a:cubicBezTo>
                  <a:close/>
                  <a:moveTo>
                    <a:pt x="8255" y="1507"/>
                  </a:moveTo>
                  <a:cubicBezTo>
                    <a:pt x="9047" y="5337"/>
                    <a:pt x="9470" y="9272"/>
                    <a:pt x="9575" y="13208"/>
                  </a:cubicBezTo>
                  <a:cubicBezTo>
                    <a:pt x="9575" y="14317"/>
                    <a:pt x="9549" y="15427"/>
                    <a:pt x="9549" y="16563"/>
                  </a:cubicBezTo>
                  <a:lnTo>
                    <a:pt x="9575" y="16563"/>
                  </a:lnTo>
                  <a:lnTo>
                    <a:pt x="9522" y="16668"/>
                  </a:lnTo>
                  <a:cubicBezTo>
                    <a:pt x="8413" y="14793"/>
                    <a:pt x="7647" y="12733"/>
                    <a:pt x="7251" y="10567"/>
                  </a:cubicBezTo>
                  <a:cubicBezTo>
                    <a:pt x="6881" y="8348"/>
                    <a:pt x="6960" y="6076"/>
                    <a:pt x="7489" y="3884"/>
                  </a:cubicBezTo>
                  <a:cubicBezTo>
                    <a:pt x="7621" y="3250"/>
                    <a:pt x="7806" y="2642"/>
                    <a:pt x="8017" y="2035"/>
                  </a:cubicBezTo>
                  <a:cubicBezTo>
                    <a:pt x="8096" y="1850"/>
                    <a:pt x="8175" y="1665"/>
                    <a:pt x="8255" y="1507"/>
                  </a:cubicBezTo>
                  <a:close/>
                  <a:moveTo>
                    <a:pt x="8481" y="1"/>
                  </a:moveTo>
                  <a:cubicBezTo>
                    <a:pt x="8430" y="1"/>
                    <a:pt x="8378" y="17"/>
                    <a:pt x="8334" y="54"/>
                  </a:cubicBezTo>
                  <a:cubicBezTo>
                    <a:pt x="8307" y="107"/>
                    <a:pt x="8255" y="159"/>
                    <a:pt x="8228" y="186"/>
                  </a:cubicBezTo>
                  <a:cubicBezTo>
                    <a:pt x="8096" y="186"/>
                    <a:pt x="7990" y="318"/>
                    <a:pt x="8017" y="476"/>
                  </a:cubicBezTo>
                  <a:lnTo>
                    <a:pt x="8017" y="529"/>
                  </a:lnTo>
                  <a:cubicBezTo>
                    <a:pt x="7832" y="873"/>
                    <a:pt x="7673" y="1242"/>
                    <a:pt x="7541" y="1612"/>
                  </a:cubicBezTo>
                  <a:cubicBezTo>
                    <a:pt x="7330" y="2167"/>
                    <a:pt x="7145" y="2722"/>
                    <a:pt x="6987" y="3276"/>
                  </a:cubicBezTo>
                  <a:cubicBezTo>
                    <a:pt x="6089" y="6684"/>
                    <a:pt x="6247" y="10276"/>
                    <a:pt x="7436" y="13604"/>
                  </a:cubicBezTo>
                  <a:cubicBezTo>
                    <a:pt x="7515" y="13842"/>
                    <a:pt x="7621" y="14053"/>
                    <a:pt x="7726" y="14291"/>
                  </a:cubicBezTo>
                  <a:cubicBezTo>
                    <a:pt x="6326" y="12653"/>
                    <a:pt x="4636" y="11253"/>
                    <a:pt x="2760" y="10170"/>
                  </a:cubicBezTo>
                  <a:cubicBezTo>
                    <a:pt x="1994" y="9695"/>
                    <a:pt x="1202" y="9325"/>
                    <a:pt x="357" y="9035"/>
                  </a:cubicBezTo>
                  <a:lnTo>
                    <a:pt x="277" y="9035"/>
                  </a:lnTo>
                  <a:cubicBezTo>
                    <a:pt x="251" y="9008"/>
                    <a:pt x="218" y="8996"/>
                    <a:pt x="187" y="8996"/>
                  </a:cubicBezTo>
                  <a:cubicBezTo>
                    <a:pt x="93" y="8996"/>
                    <a:pt x="0" y="9095"/>
                    <a:pt x="40" y="9193"/>
                  </a:cubicBezTo>
                  <a:cubicBezTo>
                    <a:pt x="145" y="9589"/>
                    <a:pt x="304" y="9959"/>
                    <a:pt x="542" y="10303"/>
                  </a:cubicBezTo>
                  <a:cubicBezTo>
                    <a:pt x="726" y="10672"/>
                    <a:pt x="964" y="11016"/>
                    <a:pt x="1202" y="11333"/>
                  </a:cubicBezTo>
                  <a:cubicBezTo>
                    <a:pt x="1677" y="12019"/>
                    <a:pt x="2206" y="12653"/>
                    <a:pt x="2787" y="13235"/>
                  </a:cubicBezTo>
                  <a:cubicBezTo>
                    <a:pt x="3949" y="14423"/>
                    <a:pt x="5296" y="15427"/>
                    <a:pt x="6775" y="16193"/>
                  </a:cubicBezTo>
                  <a:cubicBezTo>
                    <a:pt x="7172" y="16404"/>
                    <a:pt x="7594" y="16589"/>
                    <a:pt x="8017" y="16748"/>
                  </a:cubicBezTo>
                  <a:cubicBezTo>
                    <a:pt x="8466" y="16959"/>
                    <a:pt x="8915" y="17091"/>
                    <a:pt x="9390" y="17197"/>
                  </a:cubicBezTo>
                  <a:cubicBezTo>
                    <a:pt x="9417" y="17210"/>
                    <a:pt x="9437" y="17216"/>
                    <a:pt x="9456" y="17216"/>
                  </a:cubicBezTo>
                  <a:cubicBezTo>
                    <a:pt x="9476" y="17216"/>
                    <a:pt x="9496" y="17210"/>
                    <a:pt x="9522" y="17197"/>
                  </a:cubicBezTo>
                  <a:lnTo>
                    <a:pt x="9575" y="17223"/>
                  </a:lnTo>
                  <a:cubicBezTo>
                    <a:pt x="9628" y="17249"/>
                    <a:pt x="9655" y="17249"/>
                    <a:pt x="9707" y="17249"/>
                  </a:cubicBezTo>
                  <a:lnTo>
                    <a:pt x="9919" y="17170"/>
                  </a:lnTo>
                  <a:cubicBezTo>
                    <a:pt x="9955" y="17207"/>
                    <a:pt x="10009" y="17227"/>
                    <a:pt x="10062" y="17227"/>
                  </a:cubicBezTo>
                  <a:cubicBezTo>
                    <a:pt x="10122" y="17227"/>
                    <a:pt x="10181" y="17200"/>
                    <a:pt x="10209" y="17144"/>
                  </a:cubicBezTo>
                  <a:lnTo>
                    <a:pt x="10262" y="17012"/>
                  </a:lnTo>
                  <a:cubicBezTo>
                    <a:pt x="10605" y="16853"/>
                    <a:pt x="10949" y="16642"/>
                    <a:pt x="11266" y="16457"/>
                  </a:cubicBezTo>
                  <a:cubicBezTo>
                    <a:pt x="11794" y="16140"/>
                    <a:pt x="12296" y="15850"/>
                    <a:pt x="12798" y="15533"/>
                  </a:cubicBezTo>
                  <a:cubicBezTo>
                    <a:pt x="13802" y="14899"/>
                    <a:pt x="14779" y="14212"/>
                    <a:pt x="15677" y="13446"/>
                  </a:cubicBezTo>
                  <a:cubicBezTo>
                    <a:pt x="17315" y="12125"/>
                    <a:pt x="18609" y="10487"/>
                    <a:pt x="19533" y="8612"/>
                  </a:cubicBezTo>
                  <a:cubicBezTo>
                    <a:pt x="20035" y="7582"/>
                    <a:pt x="20326" y="6446"/>
                    <a:pt x="20379" y="5310"/>
                  </a:cubicBezTo>
                  <a:cubicBezTo>
                    <a:pt x="20379" y="5205"/>
                    <a:pt x="20326" y="5125"/>
                    <a:pt x="20247" y="5099"/>
                  </a:cubicBezTo>
                  <a:cubicBezTo>
                    <a:pt x="20227" y="4959"/>
                    <a:pt x="20117" y="4850"/>
                    <a:pt x="19996" y="4850"/>
                  </a:cubicBezTo>
                  <a:cubicBezTo>
                    <a:pt x="19956" y="4850"/>
                    <a:pt x="19916" y="4862"/>
                    <a:pt x="19877" y="4888"/>
                  </a:cubicBezTo>
                  <a:cubicBezTo>
                    <a:pt x="16258" y="7027"/>
                    <a:pt x="13300" y="10118"/>
                    <a:pt x="11292" y="13789"/>
                  </a:cubicBezTo>
                  <a:lnTo>
                    <a:pt x="11213" y="13895"/>
                  </a:lnTo>
                  <a:cubicBezTo>
                    <a:pt x="11530" y="12838"/>
                    <a:pt x="11741" y="11729"/>
                    <a:pt x="11820" y="10620"/>
                  </a:cubicBezTo>
                  <a:cubicBezTo>
                    <a:pt x="12085" y="6922"/>
                    <a:pt x="10949" y="3276"/>
                    <a:pt x="8677" y="371"/>
                  </a:cubicBezTo>
                  <a:cubicBezTo>
                    <a:pt x="8677" y="318"/>
                    <a:pt x="8704" y="292"/>
                    <a:pt x="8704" y="265"/>
                  </a:cubicBezTo>
                  <a:cubicBezTo>
                    <a:pt x="8742" y="112"/>
                    <a:pt x="8614" y="1"/>
                    <a:pt x="84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" name="Google Shape;265;p23"/>
            <p:cNvGrpSpPr/>
            <p:nvPr/>
          </p:nvGrpSpPr>
          <p:grpSpPr>
            <a:xfrm>
              <a:off x="-114050" y="-78600"/>
              <a:ext cx="9372100" cy="5300700"/>
              <a:chOff x="-82850" y="-95650"/>
              <a:chExt cx="9372100" cy="5300700"/>
            </a:xfrm>
          </p:grpSpPr>
          <p:sp>
            <p:nvSpPr>
              <p:cNvPr id="266" name="Google Shape;266;p23"/>
              <p:cNvSpPr/>
              <p:nvPr/>
            </p:nvSpPr>
            <p:spPr>
              <a:xfrm>
                <a:off x="8310250" y="-95650"/>
                <a:ext cx="979000" cy="969950"/>
              </a:xfrm>
              <a:custGeom>
                <a:avLst/>
                <a:gdLst/>
                <a:ahLst/>
                <a:cxnLst/>
                <a:rect l="l" t="t" r="r" b="b"/>
                <a:pathLst>
                  <a:path w="39160" h="38798" extrusionOk="0">
                    <a:moveTo>
                      <a:pt x="19354" y="0"/>
                    </a:moveTo>
                    <a:cubicBezTo>
                      <a:pt x="16021" y="0"/>
                      <a:pt x="12701" y="396"/>
                      <a:pt x="9511" y="1435"/>
                    </a:cubicBezTo>
                    <a:cubicBezTo>
                      <a:pt x="7021" y="2233"/>
                      <a:pt x="4181" y="3446"/>
                      <a:pt x="2266" y="5265"/>
                    </a:cubicBezTo>
                    <a:cubicBezTo>
                      <a:pt x="702" y="6797"/>
                      <a:pt x="0" y="9637"/>
                      <a:pt x="2681" y="10403"/>
                    </a:cubicBezTo>
                    <a:cubicBezTo>
                      <a:pt x="4021" y="10690"/>
                      <a:pt x="5394" y="10914"/>
                      <a:pt x="6766" y="11009"/>
                    </a:cubicBezTo>
                    <a:cubicBezTo>
                      <a:pt x="8107" y="11169"/>
                      <a:pt x="9511" y="11297"/>
                      <a:pt x="10883" y="11361"/>
                    </a:cubicBezTo>
                    <a:cubicBezTo>
                      <a:pt x="11692" y="11388"/>
                      <a:pt x="12505" y="11403"/>
                      <a:pt x="13318" y="11403"/>
                    </a:cubicBezTo>
                    <a:cubicBezTo>
                      <a:pt x="15294" y="11403"/>
                      <a:pt x="17277" y="11318"/>
                      <a:pt x="19245" y="11137"/>
                    </a:cubicBezTo>
                    <a:cubicBezTo>
                      <a:pt x="20840" y="11009"/>
                      <a:pt x="22436" y="10786"/>
                      <a:pt x="23968" y="10499"/>
                    </a:cubicBezTo>
                    <a:lnTo>
                      <a:pt x="23968" y="10499"/>
                    </a:lnTo>
                    <a:cubicBezTo>
                      <a:pt x="22245" y="12031"/>
                      <a:pt x="20521" y="13626"/>
                      <a:pt x="18894" y="15286"/>
                    </a:cubicBezTo>
                    <a:cubicBezTo>
                      <a:pt x="16468" y="17775"/>
                      <a:pt x="14170" y="20392"/>
                      <a:pt x="12000" y="23105"/>
                    </a:cubicBezTo>
                    <a:cubicBezTo>
                      <a:pt x="9989" y="25658"/>
                      <a:pt x="7851" y="28307"/>
                      <a:pt x="6351" y="31211"/>
                    </a:cubicBezTo>
                    <a:cubicBezTo>
                      <a:pt x="5362" y="33126"/>
                      <a:pt x="3575" y="37722"/>
                      <a:pt x="6766" y="38584"/>
                    </a:cubicBezTo>
                    <a:cubicBezTo>
                      <a:pt x="7111" y="38678"/>
                      <a:pt x="7479" y="38717"/>
                      <a:pt x="7858" y="38717"/>
                    </a:cubicBezTo>
                    <a:cubicBezTo>
                      <a:pt x="8880" y="38717"/>
                      <a:pt x="9975" y="38433"/>
                      <a:pt x="10883" y="38201"/>
                    </a:cubicBezTo>
                    <a:cubicBezTo>
                      <a:pt x="12287" y="37754"/>
                      <a:pt x="13660" y="37179"/>
                      <a:pt x="14936" y="36445"/>
                    </a:cubicBezTo>
                    <a:cubicBezTo>
                      <a:pt x="20202" y="33381"/>
                      <a:pt x="24574" y="28467"/>
                      <a:pt x="28053" y="23520"/>
                    </a:cubicBezTo>
                    <a:cubicBezTo>
                      <a:pt x="29298" y="21765"/>
                      <a:pt x="30415" y="19946"/>
                      <a:pt x="31436" y="18094"/>
                    </a:cubicBezTo>
                    <a:lnTo>
                      <a:pt x="31436" y="18094"/>
                    </a:lnTo>
                    <a:cubicBezTo>
                      <a:pt x="30893" y="20073"/>
                      <a:pt x="30319" y="22052"/>
                      <a:pt x="29776" y="24031"/>
                    </a:cubicBezTo>
                    <a:cubicBezTo>
                      <a:pt x="28979" y="26807"/>
                      <a:pt x="28181" y="29584"/>
                      <a:pt x="27383" y="32360"/>
                    </a:cubicBezTo>
                    <a:cubicBezTo>
                      <a:pt x="26808" y="34371"/>
                      <a:pt x="26106" y="36956"/>
                      <a:pt x="28245" y="38328"/>
                    </a:cubicBezTo>
                    <a:cubicBezTo>
                      <a:pt x="28756" y="38657"/>
                      <a:pt x="29229" y="38797"/>
                      <a:pt x="29667" y="38797"/>
                    </a:cubicBezTo>
                    <a:cubicBezTo>
                      <a:pt x="31225" y="38797"/>
                      <a:pt x="32344" y="37025"/>
                      <a:pt x="33191" y="35679"/>
                    </a:cubicBezTo>
                    <a:cubicBezTo>
                      <a:pt x="34340" y="33860"/>
                      <a:pt x="35361" y="31913"/>
                      <a:pt x="36191" y="29935"/>
                    </a:cubicBezTo>
                    <a:cubicBezTo>
                      <a:pt x="37819" y="25914"/>
                      <a:pt x="38744" y="21669"/>
                      <a:pt x="38968" y="17360"/>
                    </a:cubicBezTo>
                    <a:cubicBezTo>
                      <a:pt x="39159" y="13563"/>
                      <a:pt x="38776" y="9765"/>
                      <a:pt x="37819" y="6063"/>
                    </a:cubicBezTo>
                    <a:cubicBezTo>
                      <a:pt x="38042" y="5520"/>
                      <a:pt x="37851" y="4882"/>
                      <a:pt x="37340" y="4563"/>
                    </a:cubicBezTo>
                    <a:cubicBezTo>
                      <a:pt x="37308" y="4467"/>
                      <a:pt x="37276" y="4371"/>
                      <a:pt x="37244" y="4276"/>
                    </a:cubicBezTo>
                    <a:cubicBezTo>
                      <a:pt x="37276" y="3829"/>
                      <a:pt x="37149" y="3382"/>
                      <a:pt x="36861" y="3031"/>
                    </a:cubicBezTo>
                    <a:cubicBezTo>
                      <a:pt x="36798" y="2903"/>
                      <a:pt x="36798" y="2807"/>
                      <a:pt x="36734" y="2712"/>
                    </a:cubicBezTo>
                    <a:cubicBezTo>
                      <a:pt x="36529" y="2277"/>
                      <a:pt x="36078" y="2026"/>
                      <a:pt x="35612" y="2026"/>
                    </a:cubicBezTo>
                    <a:cubicBezTo>
                      <a:pt x="35496" y="2026"/>
                      <a:pt x="35380" y="2042"/>
                      <a:pt x="35266" y="2073"/>
                    </a:cubicBezTo>
                    <a:cubicBezTo>
                      <a:pt x="34053" y="1754"/>
                      <a:pt x="32808" y="1531"/>
                      <a:pt x="31564" y="1371"/>
                    </a:cubicBezTo>
                    <a:cubicBezTo>
                      <a:pt x="30096" y="1084"/>
                      <a:pt x="28596" y="829"/>
                      <a:pt x="27128" y="605"/>
                    </a:cubicBezTo>
                    <a:cubicBezTo>
                      <a:pt x="24567" y="242"/>
                      <a:pt x="21957" y="0"/>
                      <a:pt x="19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>
                <a:off x="-82850" y="4415775"/>
                <a:ext cx="777925" cy="789275"/>
              </a:xfrm>
              <a:custGeom>
                <a:avLst/>
                <a:gdLst/>
                <a:ahLst/>
                <a:cxnLst/>
                <a:rect l="l" t="t" r="r" b="b"/>
                <a:pathLst>
                  <a:path w="31117" h="31571" extrusionOk="0">
                    <a:moveTo>
                      <a:pt x="8739" y="0"/>
                    </a:moveTo>
                    <a:cubicBezTo>
                      <a:pt x="7534" y="0"/>
                      <a:pt x="6568" y="1312"/>
                      <a:pt x="5841" y="2330"/>
                    </a:cubicBezTo>
                    <a:cubicBezTo>
                      <a:pt x="4851" y="3734"/>
                      <a:pt x="3958" y="5234"/>
                      <a:pt x="3192" y="6798"/>
                    </a:cubicBezTo>
                    <a:cubicBezTo>
                      <a:pt x="1692" y="9894"/>
                      <a:pt x="734" y="13245"/>
                      <a:pt x="351" y="16691"/>
                    </a:cubicBezTo>
                    <a:cubicBezTo>
                      <a:pt x="0" y="19691"/>
                      <a:pt x="128" y="22755"/>
                      <a:pt x="703" y="25755"/>
                    </a:cubicBezTo>
                    <a:cubicBezTo>
                      <a:pt x="511" y="26202"/>
                      <a:pt x="639" y="26713"/>
                      <a:pt x="1022" y="27000"/>
                    </a:cubicBezTo>
                    <a:cubicBezTo>
                      <a:pt x="1022" y="27064"/>
                      <a:pt x="1054" y="27159"/>
                      <a:pt x="1086" y="27223"/>
                    </a:cubicBezTo>
                    <a:cubicBezTo>
                      <a:pt x="1022" y="27574"/>
                      <a:pt x="1117" y="27957"/>
                      <a:pt x="1309" y="28244"/>
                    </a:cubicBezTo>
                    <a:cubicBezTo>
                      <a:pt x="1341" y="28340"/>
                      <a:pt x="1373" y="28404"/>
                      <a:pt x="1373" y="28500"/>
                    </a:cubicBezTo>
                    <a:cubicBezTo>
                      <a:pt x="1557" y="28869"/>
                      <a:pt x="1916" y="29107"/>
                      <a:pt x="2305" y="29107"/>
                    </a:cubicBezTo>
                    <a:cubicBezTo>
                      <a:pt x="2387" y="29107"/>
                      <a:pt x="2470" y="29096"/>
                      <a:pt x="2554" y="29074"/>
                    </a:cubicBezTo>
                    <a:cubicBezTo>
                      <a:pt x="3511" y="29393"/>
                      <a:pt x="4500" y="29649"/>
                      <a:pt x="5490" y="29840"/>
                    </a:cubicBezTo>
                    <a:cubicBezTo>
                      <a:pt x="6671" y="30127"/>
                      <a:pt x="7819" y="30415"/>
                      <a:pt x="9000" y="30638"/>
                    </a:cubicBezTo>
                    <a:cubicBezTo>
                      <a:pt x="11663" y="31189"/>
                      <a:pt x="14410" y="31571"/>
                      <a:pt x="17145" y="31571"/>
                    </a:cubicBezTo>
                    <a:cubicBezTo>
                      <a:pt x="19162" y="31571"/>
                      <a:pt x="21173" y="31363"/>
                      <a:pt x="23138" y="30861"/>
                    </a:cubicBezTo>
                    <a:cubicBezTo>
                      <a:pt x="25181" y="30319"/>
                      <a:pt x="27479" y="29521"/>
                      <a:pt x="29106" y="28149"/>
                    </a:cubicBezTo>
                    <a:cubicBezTo>
                      <a:pt x="30415" y="27032"/>
                      <a:pt x="31117" y="24798"/>
                      <a:pt x="29011" y="24032"/>
                    </a:cubicBezTo>
                    <a:cubicBezTo>
                      <a:pt x="27957" y="23744"/>
                      <a:pt x="26872" y="23489"/>
                      <a:pt x="25787" y="23361"/>
                    </a:cubicBezTo>
                    <a:cubicBezTo>
                      <a:pt x="24702" y="23138"/>
                      <a:pt x="23617" y="22979"/>
                      <a:pt x="22500" y="22883"/>
                    </a:cubicBezTo>
                    <a:cubicBezTo>
                      <a:pt x="20793" y="22688"/>
                      <a:pt x="19087" y="22604"/>
                      <a:pt x="17380" y="22604"/>
                    </a:cubicBezTo>
                    <a:cubicBezTo>
                      <a:pt x="16853" y="22604"/>
                      <a:pt x="16325" y="22612"/>
                      <a:pt x="15798" y="22627"/>
                    </a:cubicBezTo>
                    <a:cubicBezTo>
                      <a:pt x="14521" y="22659"/>
                      <a:pt x="13245" y="22755"/>
                      <a:pt x="12000" y="22883"/>
                    </a:cubicBezTo>
                    <a:cubicBezTo>
                      <a:pt x="13468" y="21734"/>
                      <a:pt x="14904" y="20585"/>
                      <a:pt x="16309" y="19308"/>
                    </a:cubicBezTo>
                    <a:cubicBezTo>
                      <a:pt x="18351" y="17457"/>
                      <a:pt x="20330" y="15479"/>
                      <a:pt x="22181" y="13436"/>
                    </a:cubicBezTo>
                    <a:cubicBezTo>
                      <a:pt x="23936" y="11489"/>
                      <a:pt x="25787" y="9447"/>
                      <a:pt x="27128" y="7213"/>
                    </a:cubicBezTo>
                    <a:cubicBezTo>
                      <a:pt x="27989" y="5745"/>
                      <a:pt x="29649" y="2170"/>
                      <a:pt x="27160" y="1309"/>
                    </a:cubicBezTo>
                    <a:cubicBezTo>
                      <a:pt x="26796" y="1184"/>
                      <a:pt x="26399" y="1135"/>
                      <a:pt x="25994" y="1135"/>
                    </a:cubicBezTo>
                    <a:cubicBezTo>
                      <a:pt x="25261" y="1135"/>
                      <a:pt x="24498" y="1292"/>
                      <a:pt x="23840" y="1436"/>
                    </a:cubicBezTo>
                    <a:cubicBezTo>
                      <a:pt x="22692" y="1692"/>
                      <a:pt x="21575" y="2106"/>
                      <a:pt x="20521" y="2617"/>
                    </a:cubicBezTo>
                    <a:cubicBezTo>
                      <a:pt x="16149" y="4819"/>
                      <a:pt x="12415" y="8553"/>
                      <a:pt x="9383" y="12319"/>
                    </a:cubicBezTo>
                    <a:cubicBezTo>
                      <a:pt x="8298" y="13628"/>
                      <a:pt x="7309" y="15032"/>
                      <a:pt x="6383" y="16468"/>
                    </a:cubicBezTo>
                    <a:cubicBezTo>
                      <a:pt x="6926" y="14904"/>
                      <a:pt x="7468" y="13372"/>
                      <a:pt x="8043" y="11808"/>
                    </a:cubicBezTo>
                    <a:lnTo>
                      <a:pt x="10341" y="5234"/>
                    </a:lnTo>
                    <a:cubicBezTo>
                      <a:pt x="10915" y="3670"/>
                      <a:pt x="11585" y="1660"/>
                      <a:pt x="9958" y="447"/>
                    </a:cubicBezTo>
                    <a:cubicBezTo>
                      <a:pt x="9527" y="132"/>
                      <a:pt x="9121" y="0"/>
                      <a:pt x="87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70" name="Google Shape;270;p24"/>
          <p:cNvGrpSpPr/>
          <p:nvPr/>
        </p:nvGrpSpPr>
        <p:grpSpPr>
          <a:xfrm rot="10800000" flipH="1">
            <a:off x="8397356" y="-91870"/>
            <a:ext cx="829496" cy="5327241"/>
            <a:chOff x="8397356" y="-78903"/>
            <a:chExt cx="829496" cy="5327241"/>
          </a:xfrm>
        </p:grpSpPr>
        <p:sp>
          <p:nvSpPr>
            <p:cNvPr id="271" name="Google Shape;271;p24"/>
            <p:cNvSpPr/>
            <p:nvPr/>
          </p:nvSpPr>
          <p:spPr>
            <a:xfrm>
              <a:off x="8421646" y="4222593"/>
              <a:ext cx="805206" cy="1025744"/>
            </a:xfrm>
            <a:custGeom>
              <a:avLst/>
              <a:gdLst/>
              <a:ahLst/>
              <a:cxnLst/>
              <a:rect l="l" t="t" r="r" b="b"/>
              <a:pathLst>
                <a:path w="33119" h="42190" extrusionOk="0">
                  <a:moveTo>
                    <a:pt x="10343" y="1"/>
                  </a:moveTo>
                  <a:cubicBezTo>
                    <a:pt x="7927" y="1"/>
                    <a:pt x="6518" y="2866"/>
                    <a:pt x="5968" y="5301"/>
                  </a:cubicBezTo>
                  <a:cubicBezTo>
                    <a:pt x="3689" y="15988"/>
                    <a:pt x="5832" y="27163"/>
                    <a:pt x="11935" y="36250"/>
                  </a:cubicBezTo>
                  <a:lnTo>
                    <a:pt x="4232" y="29550"/>
                  </a:lnTo>
                  <a:cubicBezTo>
                    <a:pt x="3730" y="29123"/>
                    <a:pt x="3181" y="28673"/>
                    <a:pt x="2543" y="28673"/>
                  </a:cubicBezTo>
                  <a:cubicBezTo>
                    <a:pt x="2492" y="28673"/>
                    <a:pt x="2440" y="28676"/>
                    <a:pt x="2387" y="28682"/>
                  </a:cubicBezTo>
                  <a:cubicBezTo>
                    <a:pt x="1601" y="28790"/>
                    <a:pt x="1113" y="29577"/>
                    <a:pt x="869" y="30337"/>
                  </a:cubicBezTo>
                  <a:cubicBezTo>
                    <a:pt x="1" y="33266"/>
                    <a:pt x="1601" y="36331"/>
                    <a:pt x="3391" y="38826"/>
                  </a:cubicBezTo>
                  <a:cubicBezTo>
                    <a:pt x="4232" y="39993"/>
                    <a:pt x="5127" y="41105"/>
                    <a:pt x="6049" y="42190"/>
                  </a:cubicBezTo>
                  <a:lnTo>
                    <a:pt x="33119" y="42190"/>
                  </a:lnTo>
                  <a:lnTo>
                    <a:pt x="33119" y="24098"/>
                  </a:lnTo>
                  <a:cubicBezTo>
                    <a:pt x="32278" y="24559"/>
                    <a:pt x="31546" y="25183"/>
                    <a:pt x="30949" y="25915"/>
                  </a:cubicBezTo>
                  <a:cubicBezTo>
                    <a:pt x="29267" y="28031"/>
                    <a:pt x="28643" y="30771"/>
                    <a:pt x="28264" y="33456"/>
                  </a:cubicBezTo>
                  <a:cubicBezTo>
                    <a:pt x="28237" y="25183"/>
                    <a:pt x="27369" y="16910"/>
                    <a:pt x="25633" y="8827"/>
                  </a:cubicBezTo>
                  <a:cubicBezTo>
                    <a:pt x="25334" y="7417"/>
                    <a:pt x="24765" y="5762"/>
                    <a:pt x="23381" y="5437"/>
                  </a:cubicBezTo>
                  <a:cubicBezTo>
                    <a:pt x="23206" y="5392"/>
                    <a:pt x="23036" y="5371"/>
                    <a:pt x="22871" y="5371"/>
                  </a:cubicBezTo>
                  <a:cubicBezTo>
                    <a:pt x="21125" y="5371"/>
                    <a:pt x="19990" y="7730"/>
                    <a:pt x="19693" y="9614"/>
                  </a:cubicBezTo>
                  <a:cubicBezTo>
                    <a:pt x="18770" y="15418"/>
                    <a:pt x="18879" y="21359"/>
                    <a:pt x="20045" y="27136"/>
                  </a:cubicBezTo>
                  <a:lnTo>
                    <a:pt x="14675" y="5328"/>
                  </a:lnTo>
                  <a:cubicBezTo>
                    <a:pt x="14105" y="2996"/>
                    <a:pt x="12993" y="202"/>
                    <a:pt x="10606" y="12"/>
                  </a:cubicBezTo>
                  <a:cubicBezTo>
                    <a:pt x="10517" y="5"/>
                    <a:pt x="10429" y="1"/>
                    <a:pt x="1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 flipH="1">
              <a:off x="8397356" y="-78903"/>
              <a:ext cx="829496" cy="793857"/>
            </a:xfrm>
            <a:custGeom>
              <a:avLst/>
              <a:gdLst/>
              <a:ahLst/>
              <a:cxnLst/>
              <a:rect l="l" t="t" r="r" b="b"/>
              <a:pathLst>
                <a:path w="24951" h="23879" extrusionOk="0">
                  <a:moveTo>
                    <a:pt x="11668" y="778"/>
                  </a:moveTo>
                  <a:cubicBezTo>
                    <a:pt x="12542" y="778"/>
                    <a:pt x="13409" y="833"/>
                    <a:pt x="14290" y="931"/>
                  </a:cubicBezTo>
                  <a:cubicBezTo>
                    <a:pt x="16615" y="1195"/>
                    <a:pt x="18913" y="1829"/>
                    <a:pt x="21052" y="2780"/>
                  </a:cubicBezTo>
                  <a:cubicBezTo>
                    <a:pt x="21633" y="3044"/>
                    <a:pt x="22215" y="3334"/>
                    <a:pt x="22769" y="3651"/>
                  </a:cubicBezTo>
                  <a:cubicBezTo>
                    <a:pt x="21158" y="3282"/>
                    <a:pt x="19520" y="2991"/>
                    <a:pt x="17883" y="2674"/>
                  </a:cubicBezTo>
                  <a:cubicBezTo>
                    <a:pt x="15717" y="2251"/>
                    <a:pt x="13551" y="1776"/>
                    <a:pt x="11385" y="1327"/>
                  </a:cubicBezTo>
                  <a:cubicBezTo>
                    <a:pt x="10777" y="1195"/>
                    <a:pt x="10196" y="1089"/>
                    <a:pt x="9589" y="957"/>
                  </a:cubicBezTo>
                  <a:lnTo>
                    <a:pt x="9298" y="904"/>
                  </a:lnTo>
                  <a:cubicBezTo>
                    <a:pt x="9773" y="851"/>
                    <a:pt x="10275" y="825"/>
                    <a:pt x="10751" y="799"/>
                  </a:cubicBezTo>
                  <a:cubicBezTo>
                    <a:pt x="11058" y="785"/>
                    <a:pt x="11363" y="778"/>
                    <a:pt x="11668" y="778"/>
                  </a:cubicBezTo>
                  <a:close/>
                  <a:moveTo>
                    <a:pt x="9272" y="1538"/>
                  </a:moveTo>
                  <a:lnTo>
                    <a:pt x="10830" y="1829"/>
                  </a:lnTo>
                  <a:cubicBezTo>
                    <a:pt x="11913" y="2040"/>
                    <a:pt x="13022" y="2251"/>
                    <a:pt x="14132" y="2463"/>
                  </a:cubicBezTo>
                  <a:cubicBezTo>
                    <a:pt x="16298" y="2859"/>
                    <a:pt x="18464" y="3308"/>
                    <a:pt x="20656" y="3731"/>
                  </a:cubicBezTo>
                  <a:cubicBezTo>
                    <a:pt x="21581" y="3916"/>
                    <a:pt x="22505" y="4100"/>
                    <a:pt x="23430" y="4259"/>
                  </a:cubicBezTo>
                  <a:cubicBezTo>
                    <a:pt x="22789" y="4280"/>
                    <a:pt x="22147" y="4319"/>
                    <a:pt x="21506" y="4319"/>
                  </a:cubicBezTo>
                  <a:cubicBezTo>
                    <a:pt x="21355" y="4319"/>
                    <a:pt x="21204" y="4317"/>
                    <a:pt x="21052" y="4312"/>
                  </a:cubicBezTo>
                  <a:cubicBezTo>
                    <a:pt x="19917" y="4285"/>
                    <a:pt x="18781" y="4206"/>
                    <a:pt x="17645" y="4048"/>
                  </a:cubicBezTo>
                  <a:cubicBezTo>
                    <a:pt x="15400" y="3757"/>
                    <a:pt x="13181" y="3176"/>
                    <a:pt x="11068" y="2331"/>
                  </a:cubicBezTo>
                  <a:cubicBezTo>
                    <a:pt x="10460" y="2093"/>
                    <a:pt x="9879" y="1802"/>
                    <a:pt x="9272" y="1538"/>
                  </a:cubicBezTo>
                  <a:close/>
                  <a:moveTo>
                    <a:pt x="7449" y="1327"/>
                  </a:moveTo>
                  <a:cubicBezTo>
                    <a:pt x="10196" y="2938"/>
                    <a:pt x="12600" y="5051"/>
                    <a:pt x="14607" y="7561"/>
                  </a:cubicBezTo>
                  <a:cubicBezTo>
                    <a:pt x="16641" y="10149"/>
                    <a:pt x="18147" y="13108"/>
                    <a:pt x="19018" y="16304"/>
                  </a:cubicBezTo>
                  <a:cubicBezTo>
                    <a:pt x="19256" y="17202"/>
                    <a:pt x="19441" y="18100"/>
                    <a:pt x="19600" y="19024"/>
                  </a:cubicBezTo>
                  <a:cubicBezTo>
                    <a:pt x="19626" y="19315"/>
                    <a:pt x="19679" y="19606"/>
                    <a:pt x="19705" y="19896"/>
                  </a:cubicBezTo>
                  <a:cubicBezTo>
                    <a:pt x="15981" y="15485"/>
                    <a:pt x="12679" y="10783"/>
                    <a:pt x="9800" y="5791"/>
                  </a:cubicBezTo>
                  <a:cubicBezTo>
                    <a:pt x="9007" y="4365"/>
                    <a:pt x="8241" y="2938"/>
                    <a:pt x="7449" y="1485"/>
                  </a:cubicBezTo>
                  <a:lnTo>
                    <a:pt x="7449" y="1327"/>
                  </a:lnTo>
                  <a:close/>
                  <a:moveTo>
                    <a:pt x="7502" y="2753"/>
                  </a:moveTo>
                  <a:lnTo>
                    <a:pt x="7502" y="2753"/>
                  </a:lnTo>
                  <a:cubicBezTo>
                    <a:pt x="8690" y="5131"/>
                    <a:pt x="10011" y="7455"/>
                    <a:pt x="11438" y="9727"/>
                  </a:cubicBezTo>
                  <a:cubicBezTo>
                    <a:pt x="13102" y="12342"/>
                    <a:pt x="14898" y="14904"/>
                    <a:pt x="16826" y="17360"/>
                  </a:cubicBezTo>
                  <a:cubicBezTo>
                    <a:pt x="17645" y="18443"/>
                    <a:pt x="18517" y="19500"/>
                    <a:pt x="19415" y="20530"/>
                  </a:cubicBezTo>
                  <a:cubicBezTo>
                    <a:pt x="16720" y="19236"/>
                    <a:pt x="14343" y="17387"/>
                    <a:pt x="12441" y="15115"/>
                  </a:cubicBezTo>
                  <a:cubicBezTo>
                    <a:pt x="10328" y="12579"/>
                    <a:pt x="8823" y="9621"/>
                    <a:pt x="8057" y="6425"/>
                  </a:cubicBezTo>
                  <a:cubicBezTo>
                    <a:pt x="7845" y="5553"/>
                    <a:pt x="7687" y="4682"/>
                    <a:pt x="7581" y="3783"/>
                  </a:cubicBezTo>
                  <a:cubicBezTo>
                    <a:pt x="7555" y="3440"/>
                    <a:pt x="7528" y="3097"/>
                    <a:pt x="7502" y="2753"/>
                  </a:cubicBezTo>
                  <a:close/>
                  <a:moveTo>
                    <a:pt x="6366" y="2938"/>
                  </a:moveTo>
                  <a:lnTo>
                    <a:pt x="6366" y="2938"/>
                  </a:lnTo>
                  <a:cubicBezTo>
                    <a:pt x="6551" y="5342"/>
                    <a:pt x="6498" y="7772"/>
                    <a:pt x="6208" y="10149"/>
                  </a:cubicBezTo>
                  <a:cubicBezTo>
                    <a:pt x="5864" y="13108"/>
                    <a:pt x="5098" y="16013"/>
                    <a:pt x="3989" y="18760"/>
                  </a:cubicBezTo>
                  <a:cubicBezTo>
                    <a:pt x="3540" y="19896"/>
                    <a:pt x="3011" y="21006"/>
                    <a:pt x="2404" y="22062"/>
                  </a:cubicBezTo>
                  <a:cubicBezTo>
                    <a:pt x="3064" y="16885"/>
                    <a:pt x="4068" y="11734"/>
                    <a:pt x="5389" y="6663"/>
                  </a:cubicBezTo>
                  <a:cubicBezTo>
                    <a:pt x="5706" y="5421"/>
                    <a:pt x="6023" y="4180"/>
                    <a:pt x="6366" y="2938"/>
                  </a:cubicBezTo>
                  <a:close/>
                  <a:moveTo>
                    <a:pt x="5415" y="4206"/>
                  </a:moveTo>
                  <a:cubicBezTo>
                    <a:pt x="3989" y="8855"/>
                    <a:pt x="2932" y="13583"/>
                    <a:pt x="2193" y="18391"/>
                  </a:cubicBezTo>
                  <a:cubicBezTo>
                    <a:pt x="2008" y="19606"/>
                    <a:pt x="1823" y="20847"/>
                    <a:pt x="1664" y="22089"/>
                  </a:cubicBezTo>
                  <a:cubicBezTo>
                    <a:pt x="1374" y="21111"/>
                    <a:pt x="1162" y="20107"/>
                    <a:pt x="1057" y="19104"/>
                  </a:cubicBezTo>
                  <a:cubicBezTo>
                    <a:pt x="951" y="17677"/>
                    <a:pt x="977" y="16251"/>
                    <a:pt x="1215" y="14851"/>
                  </a:cubicBezTo>
                  <a:cubicBezTo>
                    <a:pt x="1691" y="11681"/>
                    <a:pt x="2932" y="8723"/>
                    <a:pt x="4438" y="5923"/>
                  </a:cubicBezTo>
                  <a:cubicBezTo>
                    <a:pt x="4755" y="5342"/>
                    <a:pt x="5072" y="4761"/>
                    <a:pt x="5415" y="4206"/>
                  </a:cubicBezTo>
                  <a:close/>
                  <a:moveTo>
                    <a:pt x="11750" y="1"/>
                  </a:moveTo>
                  <a:cubicBezTo>
                    <a:pt x="11584" y="1"/>
                    <a:pt x="11419" y="3"/>
                    <a:pt x="11253" y="6"/>
                  </a:cubicBezTo>
                  <a:cubicBezTo>
                    <a:pt x="10592" y="33"/>
                    <a:pt x="9906" y="85"/>
                    <a:pt x="9245" y="165"/>
                  </a:cubicBezTo>
                  <a:cubicBezTo>
                    <a:pt x="8532" y="218"/>
                    <a:pt x="7845" y="350"/>
                    <a:pt x="7185" y="561"/>
                  </a:cubicBezTo>
                  <a:cubicBezTo>
                    <a:pt x="7106" y="561"/>
                    <a:pt x="7053" y="614"/>
                    <a:pt x="7026" y="667"/>
                  </a:cubicBezTo>
                  <a:cubicBezTo>
                    <a:pt x="7013" y="653"/>
                    <a:pt x="7000" y="647"/>
                    <a:pt x="6983" y="647"/>
                  </a:cubicBezTo>
                  <a:cubicBezTo>
                    <a:pt x="6967" y="647"/>
                    <a:pt x="6947" y="653"/>
                    <a:pt x="6921" y="667"/>
                  </a:cubicBezTo>
                  <a:cubicBezTo>
                    <a:pt x="6907" y="660"/>
                    <a:pt x="6890" y="656"/>
                    <a:pt x="6874" y="656"/>
                  </a:cubicBezTo>
                  <a:cubicBezTo>
                    <a:pt x="6829" y="656"/>
                    <a:pt x="6782" y="681"/>
                    <a:pt x="6762" y="719"/>
                  </a:cubicBezTo>
                  <a:cubicBezTo>
                    <a:pt x="6683" y="799"/>
                    <a:pt x="6604" y="878"/>
                    <a:pt x="6524" y="984"/>
                  </a:cubicBezTo>
                  <a:cubicBezTo>
                    <a:pt x="6493" y="973"/>
                    <a:pt x="6460" y="968"/>
                    <a:pt x="6428" y="968"/>
                  </a:cubicBezTo>
                  <a:cubicBezTo>
                    <a:pt x="6300" y="968"/>
                    <a:pt x="6186" y="1052"/>
                    <a:pt x="6208" y="1221"/>
                  </a:cubicBezTo>
                  <a:lnTo>
                    <a:pt x="6208" y="1406"/>
                  </a:lnTo>
                  <a:cubicBezTo>
                    <a:pt x="5891" y="1855"/>
                    <a:pt x="5600" y="2384"/>
                    <a:pt x="5309" y="2859"/>
                  </a:cubicBezTo>
                  <a:cubicBezTo>
                    <a:pt x="4860" y="3599"/>
                    <a:pt x="4411" y="4338"/>
                    <a:pt x="3989" y="5104"/>
                  </a:cubicBezTo>
                  <a:cubicBezTo>
                    <a:pt x="3117" y="6610"/>
                    <a:pt x="2377" y="8168"/>
                    <a:pt x="1743" y="9806"/>
                  </a:cubicBezTo>
                  <a:cubicBezTo>
                    <a:pt x="661" y="12606"/>
                    <a:pt x="0" y="15670"/>
                    <a:pt x="211" y="18707"/>
                  </a:cubicBezTo>
                  <a:cubicBezTo>
                    <a:pt x="291" y="20372"/>
                    <a:pt x="687" y="22036"/>
                    <a:pt x="1427" y="23541"/>
                  </a:cubicBezTo>
                  <a:cubicBezTo>
                    <a:pt x="1471" y="23651"/>
                    <a:pt x="1570" y="23706"/>
                    <a:pt x="1678" y="23706"/>
                  </a:cubicBezTo>
                  <a:cubicBezTo>
                    <a:pt x="1699" y="23706"/>
                    <a:pt x="1721" y="23704"/>
                    <a:pt x="1743" y="23700"/>
                  </a:cubicBezTo>
                  <a:cubicBezTo>
                    <a:pt x="1823" y="23819"/>
                    <a:pt x="1948" y="23878"/>
                    <a:pt x="2074" y="23878"/>
                  </a:cubicBezTo>
                  <a:cubicBezTo>
                    <a:pt x="2199" y="23878"/>
                    <a:pt x="2325" y="23819"/>
                    <a:pt x="2404" y="23700"/>
                  </a:cubicBezTo>
                  <a:cubicBezTo>
                    <a:pt x="5521" y="18417"/>
                    <a:pt x="7158" y="12394"/>
                    <a:pt x="7158" y="6266"/>
                  </a:cubicBezTo>
                  <a:lnTo>
                    <a:pt x="7158" y="6081"/>
                  </a:lnTo>
                  <a:cubicBezTo>
                    <a:pt x="7502" y="7666"/>
                    <a:pt x="8004" y="9198"/>
                    <a:pt x="8690" y="10704"/>
                  </a:cubicBezTo>
                  <a:cubicBezTo>
                    <a:pt x="10117" y="13821"/>
                    <a:pt x="12256" y="16568"/>
                    <a:pt x="14951" y="18681"/>
                  </a:cubicBezTo>
                  <a:cubicBezTo>
                    <a:pt x="16456" y="19896"/>
                    <a:pt x="18120" y="20900"/>
                    <a:pt x="19917" y="21666"/>
                  </a:cubicBezTo>
                  <a:cubicBezTo>
                    <a:pt x="19917" y="21719"/>
                    <a:pt x="19917" y="21745"/>
                    <a:pt x="19943" y="21798"/>
                  </a:cubicBezTo>
                  <a:cubicBezTo>
                    <a:pt x="19996" y="21943"/>
                    <a:pt x="20121" y="22016"/>
                    <a:pt x="20247" y="22016"/>
                  </a:cubicBezTo>
                  <a:cubicBezTo>
                    <a:pt x="20372" y="22016"/>
                    <a:pt x="20498" y="21943"/>
                    <a:pt x="20550" y="21798"/>
                  </a:cubicBezTo>
                  <a:cubicBezTo>
                    <a:pt x="20550" y="21719"/>
                    <a:pt x="20577" y="21639"/>
                    <a:pt x="20603" y="21560"/>
                  </a:cubicBezTo>
                  <a:cubicBezTo>
                    <a:pt x="20762" y="21455"/>
                    <a:pt x="20815" y="21217"/>
                    <a:pt x="20683" y="21058"/>
                  </a:cubicBezTo>
                  <a:lnTo>
                    <a:pt x="20630" y="21006"/>
                  </a:lnTo>
                  <a:cubicBezTo>
                    <a:pt x="20630" y="20424"/>
                    <a:pt x="20577" y="19817"/>
                    <a:pt x="20471" y="19262"/>
                  </a:cubicBezTo>
                  <a:cubicBezTo>
                    <a:pt x="20366" y="18417"/>
                    <a:pt x="20207" y="17572"/>
                    <a:pt x="20022" y="16753"/>
                  </a:cubicBezTo>
                  <a:cubicBezTo>
                    <a:pt x="18781" y="11734"/>
                    <a:pt x="16060" y="7217"/>
                    <a:pt x="12204" y="3810"/>
                  </a:cubicBezTo>
                  <a:cubicBezTo>
                    <a:pt x="11939" y="3572"/>
                    <a:pt x="11649" y="3334"/>
                    <a:pt x="11358" y="3097"/>
                  </a:cubicBezTo>
                  <a:lnTo>
                    <a:pt x="11358" y="3097"/>
                  </a:lnTo>
                  <a:cubicBezTo>
                    <a:pt x="14317" y="4232"/>
                    <a:pt x="17460" y="4840"/>
                    <a:pt x="20630" y="4919"/>
                  </a:cubicBezTo>
                  <a:cubicBezTo>
                    <a:pt x="20889" y="4930"/>
                    <a:pt x="21149" y="4935"/>
                    <a:pt x="21409" y="4935"/>
                  </a:cubicBezTo>
                  <a:cubicBezTo>
                    <a:pt x="22450" y="4935"/>
                    <a:pt x="23498" y="4851"/>
                    <a:pt x="24513" y="4682"/>
                  </a:cubicBezTo>
                  <a:cubicBezTo>
                    <a:pt x="24565" y="4682"/>
                    <a:pt x="24592" y="4655"/>
                    <a:pt x="24618" y="4629"/>
                  </a:cubicBezTo>
                  <a:cubicBezTo>
                    <a:pt x="24636" y="4633"/>
                    <a:pt x="24652" y="4635"/>
                    <a:pt x="24668" y="4635"/>
                  </a:cubicBezTo>
                  <a:cubicBezTo>
                    <a:pt x="24849" y="4635"/>
                    <a:pt x="24951" y="4380"/>
                    <a:pt x="24830" y="4259"/>
                  </a:cubicBezTo>
                  <a:cubicBezTo>
                    <a:pt x="24407" y="3836"/>
                    <a:pt x="23932" y="3466"/>
                    <a:pt x="23430" y="3202"/>
                  </a:cubicBezTo>
                  <a:cubicBezTo>
                    <a:pt x="22901" y="2859"/>
                    <a:pt x="22373" y="2595"/>
                    <a:pt x="21818" y="2331"/>
                  </a:cubicBezTo>
                  <a:cubicBezTo>
                    <a:pt x="18667" y="793"/>
                    <a:pt x="15227" y="1"/>
                    <a:pt x="117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-82851" y="-107627"/>
            <a:ext cx="9309703" cy="5358754"/>
            <a:chOff x="-82851" y="-107627"/>
            <a:chExt cx="9309703" cy="5358754"/>
          </a:xfrm>
        </p:grpSpPr>
        <p:grpSp>
          <p:nvGrpSpPr>
            <p:cNvPr id="282" name="Google Shape;282;p26"/>
            <p:cNvGrpSpPr/>
            <p:nvPr/>
          </p:nvGrpSpPr>
          <p:grpSpPr>
            <a:xfrm>
              <a:off x="-82851" y="-107627"/>
              <a:ext cx="9309702" cy="5358754"/>
              <a:chOff x="-82851" y="-107627"/>
              <a:chExt cx="9309702" cy="5358754"/>
            </a:xfrm>
          </p:grpSpPr>
          <p:sp>
            <p:nvSpPr>
              <p:cNvPr id="283" name="Google Shape;283;p26"/>
              <p:cNvSpPr/>
              <p:nvPr/>
            </p:nvSpPr>
            <p:spPr>
              <a:xfrm flipH="1">
                <a:off x="-82851" y="4099973"/>
                <a:ext cx="903652" cy="1151154"/>
              </a:xfrm>
              <a:custGeom>
                <a:avLst/>
                <a:gdLst/>
                <a:ahLst/>
                <a:cxnLst/>
                <a:rect l="l" t="t" r="r" b="b"/>
                <a:pathLst>
                  <a:path w="33119" h="42190" extrusionOk="0">
                    <a:moveTo>
                      <a:pt x="10343" y="1"/>
                    </a:moveTo>
                    <a:cubicBezTo>
                      <a:pt x="7927" y="1"/>
                      <a:pt x="6518" y="2866"/>
                      <a:pt x="5968" y="5301"/>
                    </a:cubicBezTo>
                    <a:cubicBezTo>
                      <a:pt x="3689" y="15988"/>
                      <a:pt x="5832" y="27163"/>
                      <a:pt x="11935" y="36250"/>
                    </a:cubicBezTo>
                    <a:lnTo>
                      <a:pt x="4232" y="29550"/>
                    </a:lnTo>
                    <a:cubicBezTo>
                      <a:pt x="3730" y="29123"/>
                      <a:pt x="3181" y="28673"/>
                      <a:pt x="2543" y="28673"/>
                    </a:cubicBezTo>
                    <a:cubicBezTo>
                      <a:pt x="2492" y="28673"/>
                      <a:pt x="2440" y="28676"/>
                      <a:pt x="2387" y="28682"/>
                    </a:cubicBezTo>
                    <a:cubicBezTo>
                      <a:pt x="1601" y="28790"/>
                      <a:pt x="1113" y="29577"/>
                      <a:pt x="869" y="30337"/>
                    </a:cubicBezTo>
                    <a:cubicBezTo>
                      <a:pt x="1" y="33266"/>
                      <a:pt x="1601" y="36331"/>
                      <a:pt x="3391" y="38826"/>
                    </a:cubicBezTo>
                    <a:cubicBezTo>
                      <a:pt x="4232" y="39993"/>
                      <a:pt x="5127" y="41105"/>
                      <a:pt x="6049" y="42190"/>
                    </a:cubicBezTo>
                    <a:lnTo>
                      <a:pt x="33119" y="42190"/>
                    </a:lnTo>
                    <a:lnTo>
                      <a:pt x="33119" y="24098"/>
                    </a:lnTo>
                    <a:cubicBezTo>
                      <a:pt x="32278" y="24559"/>
                      <a:pt x="31546" y="25183"/>
                      <a:pt x="30949" y="25915"/>
                    </a:cubicBezTo>
                    <a:cubicBezTo>
                      <a:pt x="29267" y="28031"/>
                      <a:pt x="28643" y="30771"/>
                      <a:pt x="28264" y="33456"/>
                    </a:cubicBezTo>
                    <a:cubicBezTo>
                      <a:pt x="28237" y="25183"/>
                      <a:pt x="27369" y="16910"/>
                      <a:pt x="25633" y="8827"/>
                    </a:cubicBezTo>
                    <a:cubicBezTo>
                      <a:pt x="25334" y="7417"/>
                      <a:pt x="24765" y="5762"/>
                      <a:pt x="23381" y="5437"/>
                    </a:cubicBezTo>
                    <a:cubicBezTo>
                      <a:pt x="23206" y="5392"/>
                      <a:pt x="23036" y="5371"/>
                      <a:pt x="22871" y="5371"/>
                    </a:cubicBezTo>
                    <a:cubicBezTo>
                      <a:pt x="21125" y="5371"/>
                      <a:pt x="19990" y="7730"/>
                      <a:pt x="19693" y="9614"/>
                    </a:cubicBezTo>
                    <a:cubicBezTo>
                      <a:pt x="18770" y="15418"/>
                      <a:pt x="18879" y="21359"/>
                      <a:pt x="20045" y="27136"/>
                    </a:cubicBezTo>
                    <a:lnTo>
                      <a:pt x="14675" y="5328"/>
                    </a:lnTo>
                    <a:cubicBezTo>
                      <a:pt x="14105" y="2996"/>
                      <a:pt x="12993" y="202"/>
                      <a:pt x="10606" y="12"/>
                    </a:cubicBezTo>
                    <a:cubicBezTo>
                      <a:pt x="10517" y="5"/>
                      <a:pt x="10429" y="1"/>
                      <a:pt x="10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6"/>
              <p:cNvSpPr/>
              <p:nvPr/>
            </p:nvSpPr>
            <p:spPr>
              <a:xfrm rot="10800000" flipH="1">
                <a:off x="8323199" y="-107627"/>
                <a:ext cx="903652" cy="1151154"/>
              </a:xfrm>
              <a:custGeom>
                <a:avLst/>
                <a:gdLst/>
                <a:ahLst/>
                <a:cxnLst/>
                <a:rect l="l" t="t" r="r" b="b"/>
                <a:pathLst>
                  <a:path w="33119" h="42190" extrusionOk="0">
                    <a:moveTo>
                      <a:pt x="10343" y="1"/>
                    </a:moveTo>
                    <a:cubicBezTo>
                      <a:pt x="7927" y="1"/>
                      <a:pt x="6518" y="2866"/>
                      <a:pt x="5968" y="5301"/>
                    </a:cubicBezTo>
                    <a:cubicBezTo>
                      <a:pt x="3689" y="15988"/>
                      <a:pt x="5832" y="27163"/>
                      <a:pt x="11935" y="36250"/>
                    </a:cubicBezTo>
                    <a:lnTo>
                      <a:pt x="4232" y="29550"/>
                    </a:lnTo>
                    <a:cubicBezTo>
                      <a:pt x="3730" y="29123"/>
                      <a:pt x="3181" y="28673"/>
                      <a:pt x="2543" y="28673"/>
                    </a:cubicBezTo>
                    <a:cubicBezTo>
                      <a:pt x="2492" y="28673"/>
                      <a:pt x="2440" y="28676"/>
                      <a:pt x="2387" y="28682"/>
                    </a:cubicBezTo>
                    <a:cubicBezTo>
                      <a:pt x="1601" y="28790"/>
                      <a:pt x="1113" y="29577"/>
                      <a:pt x="869" y="30337"/>
                    </a:cubicBezTo>
                    <a:cubicBezTo>
                      <a:pt x="1" y="33266"/>
                      <a:pt x="1601" y="36331"/>
                      <a:pt x="3391" y="38826"/>
                    </a:cubicBezTo>
                    <a:cubicBezTo>
                      <a:pt x="4232" y="39993"/>
                      <a:pt x="5127" y="41105"/>
                      <a:pt x="6049" y="42190"/>
                    </a:cubicBezTo>
                    <a:lnTo>
                      <a:pt x="33119" y="42190"/>
                    </a:lnTo>
                    <a:lnTo>
                      <a:pt x="33119" y="24098"/>
                    </a:lnTo>
                    <a:cubicBezTo>
                      <a:pt x="32278" y="24559"/>
                      <a:pt x="31546" y="25183"/>
                      <a:pt x="30949" y="25915"/>
                    </a:cubicBezTo>
                    <a:cubicBezTo>
                      <a:pt x="29267" y="28031"/>
                      <a:pt x="28643" y="30771"/>
                      <a:pt x="28264" y="33456"/>
                    </a:cubicBezTo>
                    <a:cubicBezTo>
                      <a:pt x="28237" y="25183"/>
                      <a:pt x="27369" y="16910"/>
                      <a:pt x="25633" y="8827"/>
                    </a:cubicBezTo>
                    <a:cubicBezTo>
                      <a:pt x="25334" y="7417"/>
                      <a:pt x="24765" y="5762"/>
                      <a:pt x="23381" y="5437"/>
                    </a:cubicBezTo>
                    <a:cubicBezTo>
                      <a:pt x="23206" y="5392"/>
                      <a:pt x="23036" y="5371"/>
                      <a:pt x="22871" y="5371"/>
                    </a:cubicBezTo>
                    <a:cubicBezTo>
                      <a:pt x="21125" y="5371"/>
                      <a:pt x="19990" y="7730"/>
                      <a:pt x="19693" y="9614"/>
                    </a:cubicBezTo>
                    <a:cubicBezTo>
                      <a:pt x="18770" y="15418"/>
                      <a:pt x="18879" y="21359"/>
                      <a:pt x="20045" y="27136"/>
                    </a:cubicBezTo>
                    <a:lnTo>
                      <a:pt x="14675" y="5328"/>
                    </a:lnTo>
                    <a:cubicBezTo>
                      <a:pt x="14105" y="2996"/>
                      <a:pt x="12993" y="202"/>
                      <a:pt x="10606" y="12"/>
                    </a:cubicBezTo>
                    <a:cubicBezTo>
                      <a:pt x="10517" y="5"/>
                      <a:pt x="10429" y="1"/>
                      <a:pt x="10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26"/>
            <p:cNvGrpSpPr/>
            <p:nvPr/>
          </p:nvGrpSpPr>
          <p:grpSpPr>
            <a:xfrm>
              <a:off x="-82851" y="-106241"/>
              <a:ext cx="9309703" cy="5355981"/>
              <a:chOff x="-82851" y="-107627"/>
              <a:chExt cx="9309703" cy="5355981"/>
            </a:xfrm>
          </p:grpSpPr>
          <p:grpSp>
            <p:nvGrpSpPr>
              <p:cNvPr id="286" name="Google Shape;286;p26"/>
              <p:cNvGrpSpPr/>
              <p:nvPr/>
            </p:nvGrpSpPr>
            <p:grpSpPr>
              <a:xfrm rot="10800000">
                <a:off x="8397356" y="4109696"/>
                <a:ext cx="829496" cy="1138658"/>
                <a:chOff x="4564125" y="690375"/>
                <a:chExt cx="623775" cy="856263"/>
              </a:xfrm>
            </p:grpSpPr>
            <p:sp>
              <p:nvSpPr>
                <p:cNvPr id="287" name="Google Shape;287;p26"/>
                <p:cNvSpPr/>
                <p:nvPr/>
              </p:nvSpPr>
              <p:spPr>
                <a:xfrm>
                  <a:off x="4564125" y="690375"/>
                  <a:ext cx="623775" cy="5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1" h="23879" extrusionOk="0">
                      <a:moveTo>
                        <a:pt x="11668" y="778"/>
                      </a:moveTo>
                      <a:cubicBezTo>
                        <a:pt x="12542" y="778"/>
                        <a:pt x="13409" y="833"/>
                        <a:pt x="14290" y="931"/>
                      </a:cubicBezTo>
                      <a:cubicBezTo>
                        <a:pt x="16615" y="1195"/>
                        <a:pt x="18913" y="1829"/>
                        <a:pt x="21052" y="2780"/>
                      </a:cubicBezTo>
                      <a:cubicBezTo>
                        <a:pt x="21633" y="3044"/>
                        <a:pt x="22215" y="3334"/>
                        <a:pt x="22769" y="3651"/>
                      </a:cubicBezTo>
                      <a:cubicBezTo>
                        <a:pt x="21158" y="3282"/>
                        <a:pt x="19520" y="2991"/>
                        <a:pt x="17883" y="2674"/>
                      </a:cubicBezTo>
                      <a:cubicBezTo>
                        <a:pt x="15717" y="2251"/>
                        <a:pt x="13551" y="1776"/>
                        <a:pt x="11385" y="1327"/>
                      </a:cubicBezTo>
                      <a:cubicBezTo>
                        <a:pt x="10777" y="1195"/>
                        <a:pt x="10196" y="1089"/>
                        <a:pt x="9589" y="957"/>
                      </a:cubicBezTo>
                      <a:lnTo>
                        <a:pt x="9298" y="904"/>
                      </a:lnTo>
                      <a:cubicBezTo>
                        <a:pt x="9773" y="851"/>
                        <a:pt x="10275" y="825"/>
                        <a:pt x="10751" y="799"/>
                      </a:cubicBezTo>
                      <a:cubicBezTo>
                        <a:pt x="11058" y="785"/>
                        <a:pt x="11363" y="778"/>
                        <a:pt x="11668" y="778"/>
                      </a:cubicBezTo>
                      <a:close/>
                      <a:moveTo>
                        <a:pt x="9272" y="1538"/>
                      </a:moveTo>
                      <a:lnTo>
                        <a:pt x="10830" y="1829"/>
                      </a:lnTo>
                      <a:cubicBezTo>
                        <a:pt x="11913" y="2040"/>
                        <a:pt x="13022" y="2251"/>
                        <a:pt x="14132" y="2463"/>
                      </a:cubicBezTo>
                      <a:cubicBezTo>
                        <a:pt x="16298" y="2859"/>
                        <a:pt x="18464" y="3308"/>
                        <a:pt x="20656" y="3731"/>
                      </a:cubicBezTo>
                      <a:cubicBezTo>
                        <a:pt x="21581" y="3916"/>
                        <a:pt x="22505" y="4100"/>
                        <a:pt x="23430" y="4259"/>
                      </a:cubicBezTo>
                      <a:cubicBezTo>
                        <a:pt x="22789" y="4280"/>
                        <a:pt x="22147" y="4319"/>
                        <a:pt x="21506" y="4319"/>
                      </a:cubicBezTo>
                      <a:cubicBezTo>
                        <a:pt x="21355" y="4319"/>
                        <a:pt x="21204" y="4317"/>
                        <a:pt x="21052" y="4312"/>
                      </a:cubicBezTo>
                      <a:cubicBezTo>
                        <a:pt x="19917" y="4285"/>
                        <a:pt x="18781" y="4206"/>
                        <a:pt x="17645" y="4048"/>
                      </a:cubicBezTo>
                      <a:cubicBezTo>
                        <a:pt x="15400" y="3757"/>
                        <a:pt x="13181" y="3176"/>
                        <a:pt x="11068" y="2331"/>
                      </a:cubicBezTo>
                      <a:cubicBezTo>
                        <a:pt x="10460" y="2093"/>
                        <a:pt x="9879" y="1802"/>
                        <a:pt x="9272" y="1538"/>
                      </a:cubicBezTo>
                      <a:close/>
                      <a:moveTo>
                        <a:pt x="7449" y="1327"/>
                      </a:moveTo>
                      <a:cubicBezTo>
                        <a:pt x="10196" y="2938"/>
                        <a:pt x="12600" y="5051"/>
                        <a:pt x="14607" y="7561"/>
                      </a:cubicBezTo>
                      <a:cubicBezTo>
                        <a:pt x="16641" y="10149"/>
                        <a:pt x="18147" y="13108"/>
                        <a:pt x="19018" y="16304"/>
                      </a:cubicBezTo>
                      <a:cubicBezTo>
                        <a:pt x="19256" y="17202"/>
                        <a:pt x="19441" y="18100"/>
                        <a:pt x="19600" y="19024"/>
                      </a:cubicBezTo>
                      <a:cubicBezTo>
                        <a:pt x="19626" y="19315"/>
                        <a:pt x="19679" y="19606"/>
                        <a:pt x="19705" y="19896"/>
                      </a:cubicBezTo>
                      <a:cubicBezTo>
                        <a:pt x="15981" y="15485"/>
                        <a:pt x="12679" y="10783"/>
                        <a:pt x="9800" y="5791"/>
                      </a:cubicBezTo>
                      <a:cubicBezTo>
                        <a:pt x="9007" y="4365"/>
                        <a:pt x="8241" y="2938"/>
                        <a:pt x="7449" y="1485"/>
                      </a:cubicBezTo>
                      <a:lnTo>
                        <a:pt x="7449" y="1327"/>
                      </a:lnTo>
                      <a:close/>
                      <a:moveTo>
                        <a:pt x="7502" y="2753"/>
                      </a:moveTo>
                      <a:lnTo>
                        <a:pt x="7502" y="2753"/>
                      </a:lnTo>
                      <a:cubicBezTo>
                        <a:pt x="8690" y="5131"/>
                        <a:pt x="10011" y="7455"/>
                        <a:pt x="11438" y="9727"/>
                      </a:cubicBezTo>
                      <a:cubicBezTo>
                        <a:pt x="13102" y="12342"/>
                        <a:pt x="14898" y="14904"/>
                        <a:pt x="16826" y="17360"/>
                      </a:cubicBezTo>
                      <a:cubicBezTo>
                        <a:pt x="17645" y="18443"/>
                        <a:pt x="18517" y="19500"/>
                        <a:pt x="19415" y="20530"/>
                      </a:cubicBezTo>
                      <a:cubicBezTo>
                        <a:pt x="16720" y="19236"/>
                        <a:pt x="14343" y="17387"/>
                        <a:pt x="12441" y="15115"/>
                      </a:cubicBezTo>
                      <a:cubicBezTo>
                        <a:pt x="10328" y="12579"/>
                        <a:pt x="8823" y="9621"/>
                        <a:pt x="8057" y="6425"/>
                      </a:cubicBezTo>
                      <a:cubicBezTo>
                        <a:pt x="7845" y="5553"/>
                        <a:pt x="7687" y="4682"/>
                        <a:pt x="7581" y="3783"/>
                      </a:cubicBezTo>
                      <a:cubicBezTo>
                        <a:pt x="7555" y="3440"/>
                        <a:pt x="7528" y="3097"/>
                        <a:pt x="7502" y="2753"/>
                      </a:cubicBezTo>
                      <a:close/>
                      <a:moveTo>
                        <a:pt x="6366" y="2938"/>
                      </a:moveTo>
                      <a:lnTo>
                        <a:pt x="6366" y="2938"/>
                      </a:lnTo>
                      <a:cubicBezTo>
                        <a:pt x="6551" y="5342"/>
                        <a:pt x="6498" y="7772"/>
                        <a:pt x="6208" y="10149"/>
                      </a:cubicBezTo>
                      <a:cubicBezTo>
                        <a:pt x="5864" y="13108"/>
                        <a:pt x="5098" y="16013"/>
                        <a:pt x="3989" y="18760"/>
                      </a:cubicBezTo>
                      <a:cubicBezTo>
                        <a:pt x="3540" y="19896"/>
                        <a:pt x="3011" y="21006"/>
                        <a:pt x="2404" y="22062"/>
                      </a:cubicBezTo>
                      <a:cubicBezTo>
                        <a:pt x="3064" y="16885"/>
                        <a:pt x="4068" y="11734"/>
                        <a:pt x="5389" y="6663"/>
                      </a:cubicBezTo>
                      <a:cubicBezTo>
                        <a:pt x="5706" y="5421"/>
                        <a:pt x="6023" y="4180"/>
                        <a:pt x="6366" y="2938"/>
                      </a:cubicBezTo>
                      <a:close/>
                      <a:moveTo>
                        <a:pt x="5415" y="4206"/>
                      </a:moveTo>
                      <a:cubicBezTo>
                        <a:pt x="3989" y="8855"/>
                        <a:pt x="2932" y="13583"/>
                        <a:pt x="2193" y="18391"/>
                      </a:cubicBezTo>
                      <a:cubicBezTo>
                        <a:pt x="2008" y="19606"/>
                        <a:pt x="1823" y="20847"/>
                        <a:pt x="1664" y="22089"/>
                      </a:cubicBezTo>
                      <a:cubicBezTo>
                        <a:pt x="1374" y="21111"/>
                        <a:pt x="1162" y="20107"/>
                        <a:pt x="1057" y="19104"/>
                      </a:cubicBezTo>
                      <a:cubicBezTo>
                        <a:pt x="951" y="17677"/>
                        <a:pt x="977" y="16251"/>
                        <a:pt x="1215" y="14851"/>
                      </a:cubicBezTo>
                      <a:cubicBezTo>
                        <a:pt x="1691" y="11681"/>
                        <a:pt x="2932" y="8723"/>
                        <a:pt x="4438" y="5923"/>
                      </a:cubicBezTo>
                      <a:cubicBezTo>
                        <a:pt x="4755" y="5342"/>
                        <a:pt x="5072" y="4761"/>
                        <a:pt x="5415" y="4206"/>
                      </a:cubicBezTo>
                      <a:close/>
                      <a:moveTo>
                        <a:pt x="11750" y="1"/>
                      </a:moveTo>
                      <a:cubicBezTo>
                        <a:pt x="11584" y="1"/>
                        <a:pt x="11419" y="3"/>
                        <a:pt x="11253" y="6"/>
                      </a:cubicBezTo>
                      <a:cubicBezTo>
                        <a:pt x="10592" y="33"/>
                        <a:pt x="9906" y="85"/>
                        <a:pt x="9245" y="165"/>
                      </a:cubicBezTo>
                      <a:cubicBezTo>
                        <a:pt x="8532" y="218"/>
                        <a:pt x="7845" y="350"/>
                        <a:pt x="7185" y="561"/>
                      </a:cubicBezTo>
                      <a:cubicBezTo>
                        <a:pt x="7106" y="561"/>
                        <a:pt x="7053" y="614"/>
                        <a:pt x="7026" y="667"/>
                      </a:cubicBezTo>
                      <a:cubicBezTo>
                        <a:pt x="7013" y="653"/>
                        <a:pt x="7000" y="647"/>
                        <a:pt x="6983" y="647"/>
                      </a:cubicBezTo>
                      <a:cubicBezTo>
                        <a:pt x="6967" y="647"/>
                        <a:pt x="6947" y="653"/>
                        <a:pt x="6921" y="667"/>
                      </a:cubicBezTo>
                      <a:cubicBezTo>
                        <a:pt x="6907" y="660"/>
                        <a:pt x="6890" y="656"/>
                        <a:pt x="6874" y="656"/>
                      </a:cubicBezTo>
                      <a:cubicBezTo>
                        <a:pt x="6829" y="656"/>
                        <a:pt x="6782" y="681"/>
                        <a:pt x="6762" y="719"/>
                      </a:cubicBezTo>
                      <a:cubicBezTo>
                        <a:pt x="6683" y="799"/>
                        <a:pt x="6604" y="878"/>
                        <a:pt x="6524" y="984"/>
                      </a:cubicBezTo>
                      <a:cubicBezTo>
                        <a:pt x="6493" y="973"/>
                        <a:pt x="6460" y="968"/>
                        <a:pt x="6428" y="968"/>
                      </a:cubicBezTo>
                      <a:cubicBezTo>
                        <a:pt x="6300" y="968"/>
                        <a:pt x="6186" y="1052"/>
                        <a:pt x="6208" y="1221"/>
                      </a:cubicBezTo>
                      <a:lnTo>
                        <a:pt x="6208" y="1406"/>
                      </a:lnTo>
                      <a:cubicBezTo>
                        <a:pt x="5891" y="1855"/>
                        <a:pt x="5600" y="2384"/>
                        <a:pt x="5309" y="2859"/>
                      </a:cubicBezTo>
                      <a:cubicBezTo>
                        <a:pt x="4860" y="3599"/>
                        <a:pt x="4411" y="4338"/>
                        <a:pt x="3989" y="5104"/>
                      </a:cubicBezTo>
                      <a:cubicBezTo>
                        <a:pt x="3117" y="6610"/>
                        <a:pt x="2377" y="8168"/>
                        <a:pt x="1743" y="9806"/>
                      </a:cubicBezTo>
                      <a:cubicBezTo>
                        <a:pt x="661" y="12606"/>
                        <a:pt x="0" y="15670"/>
                        <a:pt x="211" y="18707"/>
                      </a:cubicBezTo>
                      <a:cubicBezTo>
                        <a:pt x="291" y="20372"/>
                        <a:pt x="687" y="22036"/>
                        <a:pt x="1427" y="23541"/>
                      </a:cubicBezTo>
                      <a:cubicBezTo>
                        <a:pt x="1471" y="23651"/>
                        <a:pt x="1570" y="23706"/>
                        <a:pt x="1678" y="23706"/>
                      </a:cubicBezTo>
                      <a:cubicBezTo>
                        <a:pt x="1699" y="23706"/>
                        <a:pt x="1721" y="23704"/>
                        <a:pt x="1743" y="23700"/>
                      </a:cubicBezTo>
                      <a:cubicBezTo>
                        <a:pt x="1823" y="23819"/>
                        <a:pt x="1948" y="23878"/>
                        <a:pt x="2074" y="23878"/>
                      </a:cubicBezTo>
                      <a:cubicBezTo>
                        <a:pt x="2199" y="23878"/>
                        <a:pt x="2325" y="23819"/>
                        <a:pt x="2404" y="23700"/>
                      </a:cubicBezTo>
                      <a:cubicBezTo>
                        <a:pt x="5521" y="18417"/>
                        <a:pt x="7158" y="12394"/>
                        <a:pt x="7158" y="6266"/>
                      </a:cubicBezTo>
                      <a:lnTo>
                        <a:pt x="7158" y="6081"/>
                      </a:lnTo>
                      <a:cubicBezTo>
                        <a:pt x="7502" y="7666"/>
                        <a:pt x="8004" y="9198"/>
                        <a:pt x="8690" y="10704"/>
                      </a:cubicBezTo>
                      <a:cubicBezTo>
                        <a:pt x="10117" y="13821"/>
                        <a:pt x="12256" y="16568"/>
                        <a:pt x="14951" y="18681"/>
                      </a:cubicBezTo>
                      <a:cubicBezTo>
                        <a:pt x="16456" y="19896"/>
                        <a:pt x="18120" y="20900"/>
                        <a:pt x="19917" y="21666"/>
                      </a:cubicBezTo>
                      <a:cubicBezTo>
                        <a:pt x="19917" y="21719"/>
                        <a:pt x="19917" y="21745"/>
                        <a:pt x="19943" y="21798"/>
                      </a:cubicBezTo>
                      <a:cubicBezTo>
                        <a:pt x="19996" y="21943"/>
                        <a:pt x="20121" y="22016"/>
                        <a:pt x="20247" y="22016"/>
                      </a:cubicBezTo>
                      <a:cubicBezTo>
                        <a:pt x="20372" y="22016"/>
                        <a:pt x="20498" y="21943"/>
                        <a:pt x="20550" y="21798"/>
                      </a:cubicBezTo>
                      <a:cubicBezTo>
                        <a:pt x="20550" y="21719"/>
                        <a:pt x="20577" y="21639"/>
                        <a:pt x="20603" y="21560"/>
                      </a:cubicBezTo>
                      <a:cubicBezTo>
                        <a:pt x="20762" y="21455"/>
                        <a:pt x="20815" y="21217"/>
                        <a:pt x="20683" y="21058"/>
                      </a:cubicBezTo>
                      <a:lnTo>
                        <a:pt x="20630" y="21006"/>
                      </a:lnTo>
                      <a:cubicBezTo>
                        <a:pt x="20630" y="20424"/>
                        <a:pt x="20577" y="19817"/>
                        <a:pt x="20471" y="19262"/>
                      </a:cubicBezTo>
                      <a:cubicBezTo>
                        <a:pt x="20366" y="18417"/>
                        <a:pt x="20207" y="17572"/>
                        <a:pt x="20022" y="16753"/>
                      </a:cubicBezTo>
                      <a:cubicBezTo>
                        <a:pt x="18781" y="11734"/>
                        <a:pt x="16060" y="7217"/>
                        <a:pt x="12204" y="3810"/>
                      </a:cubicBezTo>
                      <a:cubicBezTo>
                        <a:pt x="11939" y="3572"/>
                        <a:pt x="11649" y="3334"/>
                        <a:pt x="11358" y="3097"/>
                      </a:cubicBezTo>
                      <a:lnTo>
                        <a:pt x="11358" y="3097"/>
                      </a:lnTo>
                      <a:cubicBezTo>
                        <a:pt x="14317" y="4232"/>
                        <a:pt x="17460" y="4840"/>
                        <a:pt x="20630" y="4919"/>
                      </a:cubicBezTo>
                      <a:cubicBezTo>
                        <a:pt x="20889" y="4930"/>
                        <a:pt x="21149" y="4935"/>
                        <a:pt x="21409" y="4935"/>
                      </a:cubicBezTo>
                      <a:cubicBezTo>
                        <a:pt x="22450" y="4935"/>
                        <a:pt x="23498" y="4851"/>
                        <a:pt x="24513" y="4682"/>
                      </a:cubicBezTo>
                      <a:cubicBezTo>
                        <a:pt x="24565" y="4682"/>
                        <a:pt x="24592" y="4655"/>
                        <a:pt x="24618" y="4629"/>
                      </a:cubicBezTo>
                      <a:cubicBezTo>
                        <a:pt x="24636" y="4633"/>
                        <a:pt x="24652" y="4635"/>
                        <a:pt x="24668" y="4635"/>
                      </a:cubicBezTo>
                      <a:cubicBezTo>
                        <a:pt x="24849" y="4635"/>
                        <a:pt x="24951" y="4380"/>
                        <a:pt x="24830" y="4259"/>
                      </a:cubicBezTo>
                      <a:cubicBezTo>
                        <a:pt x="24407" y="3836"/>
                        <a:pt x="23932" y="3466"/>
                        <a:pt x="23430" y="3202"/>
                      </a:cubicBezTo>
                      <a:cubicBezTo>
                        <a:pt x="22901" y="2859"/>
                        <a:pt x="22373" y="2595"/>
                        <a:pt x="21818" y="2331"/>
                      </a:cubicBezTo>
                      <a:cubicBezTo>
                        <a:pt x="18667" y="793"/>
                        <a:pt x="15227" y="1"/>
                        <a:pt x="11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6"/>
                <p:cNvSpPr/>
                <p:nvPr/>
              </p:nvSpPr>
              <p:spPr>
                <a:xfrm rot="-5400000" flipH="1">
                  <a:off x="4713773" y="1299163"/>
                  <a:ext cx="316325" cy="1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" h="7145" extrusionOk="0">
                      <a:moveTo>
                        <a:pt x="2008" y="899"/>
                      </a:moveTo>
                      <a:lnTo>
                        <a:pt x="2008" y="899"/>
                      </a:lnTo>
                      <a:cubicBezTo>
                        <a:pt x="2351" y="978"/>
                        <a:pt x="2668" y="1057"/>
                        <a:pt x="2959" y="1137"/>
                      </a:cubicBezTo>
                      <a:cubicBezTo>
                        <a:pt x="3830" y="1374"/>
                        <a:pt x="4676" y="1691"/>
                        <a:pt x="5495" y="2035"/>
                      </a:cubicBezTo>
                      <a:cubicBezTo>
                        <a:pt x="7132" y="2774"/>
                        <a:pt x="8664" y="3752"/>
                        <a:pt x="10064" y="4914"/>
                      </a:cubicBezTo>
                      <a:cubicBezTo>
                        <a:pt x="10434" y="5231"/>
                        <a:pt x="10804" y="5574"/>
                        <a:pt x="11174" y="5891"/>
                      </a:cubicBezTo>
                      <a:lnTo>
                        <a:pt x="11411" y="6129"/>
                      </a:lnTo>
                      <a:cubicBezTo>
                        <a:pt x="9774" y="5336"/>
                        <a:pt x="8136" y="4544"/>
                        <a:pt x="6551" y="3672"/>
                      </a:cubicBezTo>
                      <a:cubicBezTo>
                        <a:pt x="5679" y="3170"/>
                        <a:pt x="4781" y="2669"/>
                        <a:pt x="3910" y="2140"/>
                      </a:cubicBezTo>
                      <a:cubicBezTo>
                        <a:pt x="3461" y="1876"/>
                        <a:pt x="3012" y="1586"/>
                        <a:pt x="2589" y="1295"/>
                      </a:cubicBezTo>
                      <a:cubicBezTo>
                        <a:pt x="2404" y="1163"/>
                        <a:pt x="2219" y="1031"/>
                        <a:pt x="2008" y="899"/>
                      </a:cubicBezTo>
                      <a:close/>
                      <a:moveTo>
                        <a:pt x="1400" y="1242"/>
                      </a:moveTo>
                      <a:lnTo>
                        <a:pt x="1638" y="1401"/>
                      </a:lnTo>
                      <a:lnTo>
                        <a:pt x="2298" y="1797"/>
                      </a:lnTo>
                      <a:cubicBezTo>
                        <a:pt x="2747" y="2087"/>
                        <a:pt x="3196" y="2352"/>
                        <a:pt x="3646" y="2616"/>
                      </a:cubicBezTo>
                      <a:cubicBezTo>
                        <a:pt x="4544" y="3170"/>
                        <a:pt x="5442" y="3672"/>
                        <a:pt x="6340" y="4174"/>
                      </a:cubicBezTo>
                      <a:cubicBezTo>
                        <a:pt x="7740" y="4914"/>
                        <a:pt x="9140" y="5627"/>
                        <a:pt x="10592" y="6261"/>
                      </a:cubicBezTo>
                      <a:cubicBezTo>
                        <a:pt x="10328" y="6234"/>
                        <a:pt x="10064" y="6182"/>
                        <a:pt x="9800" y="6155"/>
                      </a:cubicBezTo>
                      <a:cubicBezTo>
                        <a:pt x="8928" y="5997"/>
                        <a:pt x="8083" y="5759"/>
                        <a:pt x="7264" y="5442"/>
                      </a:cubicBezTo>
                      <a:cubicBezTo>
                        <a:pt x="5600" y="4808"/>
                        <a:pt x="4068" y="3884"/>
                        <a:pt x="2774" y="2695"/>
                      </a:cubicBezTo>
                      <a:cubicBezTo>
                        <a:pt x="2272" y="2246"/>
                        <a:pt x="1823" y="1770"/>
                        <a:pt x="1400" y="1242"/>
                      </a:cubicBezTo>
                      <a:close/>
                      <a:moveTo>
                        <a:pt x="370" y="1"/>
                      </a:moveTo>
                      <a:cubicBezTo>
                        <a:pt x="106" y="1"/>
                        <a:pt x="0" y="371"/>
                        <a:pt x="212" y="529"/>
                      </a:cubicBezTo>
                      <a:cubicBezTo>
                        <a:pt x="159" y="608"/>
                        <a:pt x="159" y="714"/>
                        <a:pt x="212" y="793"/>
                      </a:cubicBezTo>
                      <a:cubicBezTo>
                        <a:pt x="1136" y="2404"/>
                        <a:pt x="2642" y="3725"/>
                        <a:pt x="4147" y="4729"/>
                      </a:cubicBezTo>
                      <a:cubicBezTo>
                        <a:pt x="5706" y="5759"/>
                        <a:pt x="7476" y="6472"/>
                        <a:pt x="9325" y="6842"/>
                      </a:cubicBezTo>
                      <a:cubicBezTo>
                        <a:pt x="9826" y="6948"/>
                        <a:pt x="10328" y="7027"/>
                        <a:pt x="10830" y="7080"/>
                      </a:cubicBezTo>
                      <a:cubicBezTo>
                        <a:pt x="11103" y="7095"/>
                        <a:pt x="11445" y="7145"/>
                        <a:pt x="11772" y="7145"/>
                      </a:cubicBezTo>
                      <a:cubicBezTo>
                        <a:pt x="12015" y="7145"/>
                        <a:pt x="12250" y="7117"/>
                        <a:pt x="12441" y="7027"/>
                      </a:cubicBezTo>
                      <a:cubicBezTo>
                        <a:pt x="12626" y="6921"/>
                        <a:pt x="12653" y="6657"/>
                        <a:pt x="12494" y="6499"/>
                      </a:cubicBezTo>
                      <a:cubicBezTo>
                        <a:pt x="12336" y="6182"/>
                        <a:pt x="12125" y="5865"/>
                        <a:pt x="11860" y="5627"/>
                      </a:cubicBezTo>
                      <a:cubicBezTo>
                        <a:pt x="11543" y="5284"/>
                        <a:pt x="11200" y="4940"/>
                        <a:pt x="10857" y="4650"/>
                      </a:cubicBezTo>
                      <a:cubicBezTo>
                        <a:pt x="10143" y="4016"/>
                        <a:pt x="9404" y="3435"/>
                        <a:pt x="8611" y="2906"/>
                      </a:cubicBezTo>
                      <a:cubicBezTo>
                        <a:pt x="7053" y="1876"/>
                        <a:pt x="5336" y="1084"/>
                        <a:pt x="3540" y="582"/>
                      </a:cubicBezTo>
                      <a:cubicBezTo>
                        <a:pt x="2510" y="238"/>
                        <a:pt x="1453" y="54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9" name="Google Shape;289;p26"/>
              <p:cNvGrpSpPr/>
              <p:nvPr/>
            </p:nvGrpSpPr>
            <p:grpSpPr>
              <a:xfrm>
                <a:off x="-82851" y="-107627"/>
                <a:ext cx="829496" cy="1138658"/>
                <a:chOff x="4564125" y="690375"/>
                <a:chExt cx="623775" cy="856263"/>
              </a:xfrm>
            </p:grpSpPr>
            <p:sp>
              <p:nvSpPr>
                <p:cNvPr id="290" name="Google Shape;290;p26"/>
                <p:cNvSpPr/>
                <p:nvPr/>
              </p:nvSpPr>
              <p:spPr>
                <a:xfrm>
                  <a:off x="4564125" y="690375"/>
                  <a:ext cx="623775" cy="59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1" h="23879" extrusionOk="0">
                      <a:moveTo>
                        <a:pt x="11668" y="778"/>
                      </a:moveTo>
                      <a:cubicBezTo>
                        <a:pt x="12542" y="778"/>
                        <a:pt x="13409" y="833"/>
                        <a:pt x="14290" y="931"/>
                      </a:cubicBezTo>
                      <a:cubicBezTo>
                        <a:pt x="16615" y="1195"/>
                        <a:pt x="18913" y="1829"/>
                        <a:pt x="21052" y="2780"/>
                      </a:cubicBezTo>
                      <a:cubicBezTo>
                        <a:pt x="21633" y="3044"/>
                        <a:pt x="22215" y="3334"/>
                        <a:pt x="22769" y="3651"/>
                      </a:cubicBezTo>
                      <a:cubicBezTo>
                        <a:pt x="21158" y="3282"/>
                        <a:pt x="19520" y="2991"/>
                        <a:pt x="17883" y="2674"/>
                      </a:cubicBezTo>
                      <a:cubicBezTo>
                        <a:pt x="15717" y="2251"/>
                        <a:pt x="13551" y="1776"/>
                        <a:pt x="11385" y="1327"/>
                      </a:cubicBezTo>
                      <a:cubicBezTo>
                        <a:pt x="10777" y="1195"/>
                        <a:pt x="10196" y="1089"/>
                        <a:pt x="9589" y="957"/>
                      </a:cubicBezTo>
                      <a:lnTo>
                        <a:pt x="9298" y="904"/>
                      </a:lnTo>
                      <a:cubicBezTo>
                        <a:pt x="9773" y="851"/>
                        <a:pt x="10275" y="825"/>
                        <a:pt x="10751" y="799"/>
                      </a:cubicBezTo>
                      <a:cubicBezTo>
                        <a:pt x="11058" y="785"/>
                        <a:pt x="11363" y="778"/>
                        <a:pt x="11668" y="778"/>
                      </a:cubicBezTo>
                      <a:close/>
                      <a:moveTo>
                        <a:pt x="9272" y="1538"/>
                      </a:moveTo>
                      <a:lnTo>
                        <a:pt x="10830" y="1829"/>
                      </a:lnTo>
                      <a:cubicBezTo>
                        <a:pt x="11913" y="2040"/>
                        <a:pt x="13022" y="2251"/>
                        <a:pt x="14132" y="2463"/>
                      </a:cubicBezTo>
                      <a:cubicBezTo>
                        <a:pt x="16298" y="2859"/>
                        <a:pt x="18464" y="3308"/>
                        <a:pt x="20656" y="3731"/>
                      </a:cubicBezTo>
                      <a:cubicBezTo>
                        <a:pt x="21581" y="3916"/>
                        <a:pt x="22505" y="4100"/>
                        <a:pt x="23430" y="4259"/>
                      </a:cubicBezTo>
                      <a:cubicBezTo>
                        <a:pt x="22789" y="4280"/>
                        <a:pt x="22147" y="4319"/>
                        <a:pt x="21506" y="4319"/>
                      </a:cubicBezTo>
                      <a:cubicBezTo>
                        <a:pt x="21355" y="4319"/>
                        <a:pt x="21204" y="4317"/>
                        <a:pt x="21052" y="4312"/>
                      </a:cubicBezTo>
                      <a:cubicBezTo>
                        <a:pt x="19917" y="4285"/>
                        <a:pt x="18781" y="4206"/>
                        <a:pt x="17645" y="4048"/>
                      </a:cubicBezTo>
                      <a:cubicBezTo>
                        <a:pt x="15400" y="3757"/>
                        <a:pt x="13181" y="3176"/>
                        <a:pt x="11068" y="2331"/>
                      </a:cubicBezTo>
                      <a:cubicBezTo>
                        <a:pt x="10460" y="2093"/>
                        <a:pt x="9879" y="1802"/>
                        <a:pt x="9272" y="1538"/>
                      </a:cubicBezTo>
                      <a:close/>
                      <a:moveTo>
                        <a:pt x="7449" y="1327"/>
                      </a:moveTo>
                      <a:cubicBezTo>
                        <a:pt x="10196" y="2938"/>
                        <a:pt x="12600" y="5051"/>
                        <a:pt x="14607" y="7561"/>
                      </a:cubicBezTo>
                      <a:cubicBezTo>
                        <a:pt x="16641" y="10149"/>
                        <a:pt x="18147" y="13108"/>
                        <a:pt x="19018" y="16304"/>
                      </a:cubicBezTo>
                      <a:cubicBezTo>
                        <a:pt x="19256" y="17202"/>
                        <a:pt x="19441" y="18100"/>
                        <a:pt x="19600" y="19024"/>
                      </a:cubicBezTo>
                      <a:cubicBezTo>
                        <a:pt x="19626" y="19315"/>
                        <a:pt x="19679" y="19606"/>
                        <a:pt x="19705" y="19896"/>
                      </a:cubicBezTo>
                      <a:cubicBezTo>
                        <a:pt x="15981" y="15485"/>
                        <a:pt x="12679" y="10783"/>
                        <a:pt x="9800" y="5791"/>
                      </a:cubicBezTo>
                      <a:cubicBezTo>
                        <a:pt x="9007" y="4365"/>
                        <a:pt x="8241" y="2938"/>
                        <a:pt x="7449" y="1485"/>
                      </a:cubicBezTo>
                      <a:lnTo>
                        <a:pt x="7449" y="1327"/>
                      </a:lnTo>
                      <a:close/>
                      <a:moveTo>
                        <a:pt x="7502" y="2753"/>
                      </a:moveTo>
                      <a:lnTo>
                        <a:pt x="7502" y="2753"/>
                      </a:lnTo>
                      <a:cubicBezTo>
                        <a:pt x="8690" y="5131"/>
                        <a:pt x="10011" y="7455"/>
                        <a:pt x="11438" y="9727"/>
                      </a:cubicBezTo>
                      <a:cubicBezTo>
                        <a:pt x="13102" y="12342"/>
                        <a:pt x="14898" y="14904"/>
                        <a:pt x="16826" y="17360"/>
                      </a:cubicBezTo>
                      <a:cubicBezTo>
                        <a:pt x="17645" y="18443"/>
                        <a:pt x="18517" y="19500"/>
                        <a:pt x="19415" y="20530"/>
                      </a:cubicBezTo>
                      <a:cubicBezTo>
                        <a:pt x="16720" y="19236"/>
                        <a:pt x="14343" y="17387"/>
                        <a:pt x="12441" y="15115"/>
                      </a:cubicBezTo>
                      <a:cubicBezTo>
                        <a:pt x="10328" y="12579"/>
                        <a:pt x="8823" y="9621"/>
                        <a:pt x="8057" y="6425"/>
                      </a:cubicBezTo>
                      <a:cubicBezTo>
                        <a:pt x="7845" y="5553"/>
                        <a:pt x="7687" y="4682"/>
                        <a:pt x="7581" y="3783"/>
                      </a:cubicBezTo>
                      <a:cubicBezTo>
                        <a:pt x="7555" y="3440"/>
                        <a:pt x="7528" y="3097"/>
                        <a:pt x="7502" y="2753"/>
                      </a:cubicBezTo>
                      <a:close/>
                      <a:moveTo>
                        <a:pt x="6366" y="2938"/>
                      </a:moveTo>
                      <a:lnTo>
                        <a:pt x="6366" y="2938"/>
                      </a:lnTo>
                      <a:cubicBezTo>
                        <a:pt x="6551" y="5342"/>
                        <a:pt x="6498" y="7772"/>
                        <a:pt x="6208" y="10149"/>
                      </a:cubicBezTo>
                      <a:cubicBezTo>
                        <a:pt x="5864" y="13108"/>
                        <a:pt x="5098" y="16013"/>
                        <a:pt x="3989" y="18760"/>
                      </a:cubicBezTo>
                      <a:cubicBezTo>
                        <a:pt x="3540" y="19896"/>
                        <a:pt x="3011" y="21006"/>
                        <a:pt x="2404" y="22062"/>
                      </a:cubicBezTo>
                      <a:cubicBezTo>
                        <a:pt x="3064" y="16885"/>
                        <a:pt x="4068" y="11734"/>
                        <a:pt x="5389" y="6663"/>
                      </a:cubicBezTo>
                      <a:cubicBezTo>
                        <a:pt x="5706" y="5421"/>
                        <a:pt x="6023" y="4180"/>
                        <a:pt x="6366" y="2938"/>
                      </a:cubicBezTo>
                      <a:close/>
                      <a:moveTo>
                        <a:pt x="5415" y="4206"/>
                      </a:moveTo>
                      <a:cubicBezTo>
                        <a:pt x="3989" y="8855"/>
                        <a:pt x="2932" y="13583"/>
                        <a:pt x="2193" y="18391"/>
                      </a:cubicBezTo>
                      <a:cubicBezTo>
                        <a:pt x="2008" y="19606"/>
                        <a:pt x="1823" y="20847"/>
                        <a:pt x="1664" y="22089"/>
                      </a:cubicBezTo>
                      <a:cubicBezTo>
                        <a:pt x="1374" y="21111"/>
                        <a:pt x="1162" y="20107"/>
                        <a:pt x="1057" y="19104"/>
                      </a:cubicBezTo>
                      <a:cubicBezTo>
                        <a:pt x="951" y="17677"/>
                        <a:pt x="977" y="16251"/>
                        <a:pt x="1215" y="14851"/>
                      </a:cubicBezTo>
                      <a:cubicBezTo>
                        <a:pt x="1691" y="11681"/>
                        <a:pt x="2932" y="8723"/>
                        <a:pt x="4438" y="5923"/>
                      </a:cubicBezTo>
                      <a:cubicBezTo>
                        <a:pt x="4755" y="5342"/>
                        <a:pt x="5072" y="4761"/>
                        <a:pt x="5415" y="4206"/>
                      </a:cubicBezTo>
                      <a:close/>
                      <a:moveTo>
                        <a:pt x="11750" y="1"/>
                      </a:moveTo>
                      <a:cubicBezTo>
                        <a:pt x="11584" y="1"/>
                        <a:pt x="11419" y="3"/>
                        <a:pt x="11253" y="6"/>
                      </a:cubicBezTo>
                      <a:cubicBezTo>
                        <a:pt x="10592" y="33"/>
                        <a:pt x="9906" y="85"/>
                        <a:pt x="9245" y="165"/>
                      </a:cubicBezTo>
                      <a:cubicBezTo>
                        <a:pt x="8532" y="218"/>
                        <a:pt x="7845" y="350"/>
                        <a:pt x="7185" y="561"/>
                      </a:cubicBezTo>
                      <a:cubicBezTo>
                        <a:pt x="7106" y="561"/>
                        <a:pt x="7053" y="614"/>
                        <a:pt x="7026" y="667"/>
                      </a:cubicBezTo>
                      <a:cubicBezTo>
                        <a:pt x="7013" y="653"/>
                        <a:pt x="7000" y="647"/>
                        <a:pt x="6983" y="647"/>
                      </a:cubicBezTo>
                      <a:cubicBezTo>
                        <a:pt x="6967" y="647"/>
                        <a:pt x="6947" y="653"/>
                        <a:pt x="6921" y="667"/>
                      </a:cubicBezTo>
                      <a:cubicBezTo>
                        <a:pt x="6907" y="660"/>
                        <a:pt x="6890" y="656"/>
                        <a:pt x="6874" y="656"/>
                      </a:cubicBezTo>
                      <a:cubicBezTo>
                        <a:pt x="6829" y="656"/>
                        <a:pt x="6782" y="681"/>
                        <a:pt x="6762" y="719"/>
                      </a:cubicBezTo>
                      <a:cubicBezTo>
                        <a:pt x="6683" y="799"/>
                        <a:pt x="6604" y="878"/>
                        <a:pt x="6524" y="984"/>
                      </a:cubicBezTo>
                      <a:cubicBezTo>
                        <a:pt x="6493" y="973"/>
                        <a:pt x="6460" y="968"/>
                        <a:pt x="6428" y="968"/>
                      </a:cubicBezTo>
                      <a:cubicBezTo>
                        <a:pt x="6300" y="968"/>
                        <a:pt x="6186" y="1052"/>
                        <a:pt x="6208" y="1221"/>
                      </a:cubicBezTo>
                      <a:lnTo>
                        <a:pt x="6208" y="1406"/>
                      </a:lnTo>
                      <a:cubicBezTo>
                        <a:pt x="5891" y="1855"/>
                        <a:pt x="5600" y="2384"/>
                        <a:pt x="5309" y="2859"/>
                      </a:cubicBezTo>
                      <a:cubicBezTo>
                        <a:pt x="4860" y="3599"/>
                        <a:pt x="4411" y="4338"/>
                        <a:pt x="3989" y="5104"/>
                      </a:cubicBezTo>
                      <a:cubicBezTo>
                        <a:pt x="3117" y="6610"/>
                        <a:pt x="2377" y="8168"/>
                        <a:pt x="1743" y="9806"/>
                      </a:cubicBezTo>
                      <a:cubicBezTo>
                        <a:pt x="661" y="12606"/>
                        <a:pt x="0" y="15670"/>
                        <a:pt x="211" y="18707"/>
                      </a:cubicBezTo>
                      <a:cubicBezTo>
                        <a:pt x="291" y="20372"/>
                        <a:pt x="687" y="22036"/>
                        <a:pt x="1427" y="23541"/>
                      </a:cubicBezTo>
                      <a:cubicBezTo>
                        <a:pt x="1471" y="23651"/>
                        <a:pt x="1570" y="23706"/>
                        <a:pt x="1678" y="23706"/>
                      </a:cubicBezTo>
                      <a:cubicBezTo>
                        <a:pt x="1699" y="23706"/>
                        <a:pt x="1721" y="23704"/>
                        <a:pt x="1743" y="23700"/>
                      </a:cubicBezTo>
                      <a:cubicBezTo>
                        <a:pt x="1823" y="23819"/>
                        <a:pt x="1948" y="23878"/>
                        <a:pt x="2074" y="23878"/>
                      </a:cubicBezTo>
                      <a:cubicBezTo>
                        <a:pt x="2199" y="23878"/>
                        <a:pt x="2325" y="23819"/>
                        <a:pt x="2404" y="23700"/>
                      </a:cubicBezTo>
                      <a:cubicBezTo>
                        <a:pt x="5521" y="18417"/>
                        <a:pt x="7158" y="12394"/>
                        <a:pt x="7158" y="6266"/>
                      </a:cubicBezTo>
                      <a:lnTo>
                        <a:pt x="7158" y="6081"/>
                      </a:lnTo>
                      <a:cubicBezTo>
                        <a:pt x="7502" y="7666"/>
                        <a:pt x="8004" y="9198"/>
                        <a:pt x="8690" y="10704"/>
                      </a:cubicBezTo>
                      <a:cubicBezTo>
                        <a:pt x="10117" y="13821"/>
                        <a:pt x="12256" y="16568"/>
                        <a:pt x="14951" y="18681"/>
                      </a:cubicBezTo>
                      <a:cubicBezTo>
                        <a:pt x="16456" y="19896"/>
                        <a:pt x="18120" y="20900"/>
                        <a:pt x="19917" y="21666"/>
                      </a:cubicBezTo>
                      <a:cubicBezTo>
                        <a:pt x="19917" y="21719"/>
                        <a:pt x="19917" y="21745"/>
                        <a:pt x="19943" y="21798"/>
                      </a:cubicBezTo>
                      <a:cubicBezTo>
                        <a:pt x="19996" y="21943"/>
                        <a:pt x="20121" y="22016"/>
                        <a:pt x="20247" y="22016"/>
                      </a:cubicBezTo>
                      <a:cubicBezTo>
                        <a:pt x="20372" y="22016"/>
                        <a:pt x="20498" y="21943"/>
                        <a:pt x="20550" y="21798"/>
                      </a:cubicBezTo>
                      <a:cubicBezTo>
                        <a:pt x="20550" y="21719"/>
                        <a:pt x="20577" y="21639"/>
                        <a:pt x="20603" y="21560"/>
                      </a:cubicBezTo>
                      <a:cubicBezTo>
                        <a:pt x="20762" y="21455"/>
                        <a:pt x="20815" y="21217"/>
                        <a:pt x="20683" y="21058"/>
                      </a:cubicBezTo>
                      <a:lnTo>
                        <a:pt x="20630" y="21006"/>
                      </a:lnTo>
                      <a:cubicBezTo>
                        <a:pt x="20630" y="20424"/>
                        <a:pt x="20577" y="19817"/>
                        <a:pt x="20471" y="19262"/>
                      </a:cubicBezTo>
                      <a:cubicBezTo>
                        <a:pt x="20366" y="18417"/>
                        <a:pt x="20207" y="17572"/>
                        <a:pt x="20022" y="16753"/>
                      </a:cubicBezTo>
                      <a:cubicBezTo>
                        <a:pt x="18781" y="11734"/>
                        <a:pt x="16060" y="7217"/>
                        <a:pt x="12204" y="3810"/>
                      </a:cubicBezTo>
                      <a:cubicBezTo>
                        <a:pt x="11939" y="3572"/>
                        <a:pt x="11649" y="3334"/>
                        <a:pt x="11358" y="3097"/>
                      </a:cubicBezTo>
                      <a:lnTo>
                        <a:pt x="11358" y="3097"/>
                      </a:lnTo>
                      <a:cubicBezTo>
                        <a:pt x="14317" y="4232"/>
                        <a:pt x="17460" y="4840"/>
                        <a:pt x="20630" y="4919"/>
                      </a:cubicBezTo>
                      <a:cubicBezTo>
                        <a:pt x="20889" y="4930"/>
                        <a:pt x="21149" y="4935"/>
                        <a:pt x="21409" y="4935"/>
                      </a:cubicBezTo>
                      <a:cubicBezTo>
                        <a:pt x="22450" y="4935"/>
                        <a:pt x="23498" y="4851"/>
                        <a:pt x="24513" y="4682"/>
                      </a:cubicBezTo>
                      <a:cubicBezTo>
                        <a:pt x="24565" y="4682"/>
                        <a:pt x="24592" y="4655"/>
                        <a:pt x="24618" y="4629"/>
                      </a:cubicBezTo>
                      <a:cubicBezTo>
                        <a:pt x="24636" y="4633"/>
                        <a:pt x="24652" y="4635"/>
                        <a:pt x="24668" y="4635"/>
                      </a:cubicBezTo>
                      <a:cubicBezTo>
                        <a:pt x="24849" y="4635"/>
                        <a:pt x="24951" y="4380"/>
                        <a:pt x="24830" y="4259"/>
                      </a:cubicBezTo>
                      <a:cubicBezTo>
                        <a:pt x="24407" y="3836"/>
                        <a:pt x="23932" y="3466"/>
                        <a:pt x="23430" y="3202"/>
                      </a:cubicBezTo>
                      <a:cubicBezTo>
                        <a:pt x="22901" y="2859"/>
                        <a:pt x="22373" y="2595"/>
                        <a:pt x="21818" y="2331"/>
                      </a:cubicBezTo>
                      <a:cubicBezTo>
                        <a:pt x="18667" y="793"/>
                        <a:pt x="15227" y="1"/>
                        <a:pt x="11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6"/>
                <p:cNvSpPr/>
                <p:nvPr/>
              </p:nvSpPr>
              <p:spPr>
                <a:xfrm rot="-5400000" flipH="1">
                  <a:off x="4713773" y="1299163"/>
                  <a:ext cx="316325" cy="1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3" h="7145" extrusionOk="0">
                      <a:moveTo>
                        <a:pt x="2008" y="899"/>
                      </a:moveTo>
                      <a:lnTo>
                        <a:pt x="2008" y="899"/>
                      </a:lnTo>
                      <a:cubicBezTo>
                        <a:pt x="2351" y="978"/>
                        <a:pt x="2668" y="1057"/>
                        <a:pt x="2959" y="1137"/>
                      </a:cubicBezTo>
                      <a:cubicBezTo>
                        <a:pt x="3830" y="1374"/>
                        <a:pt x="4676" y="1691"/>
                        <a:pt x="5495" y="2035"/>
                      </a:cubicBezTo>
                      <a:cubicBezTo>
                        <a:pt x="7132" y="2774"/>
                        <a:pt x="8664" y="3752"/>
                        <a:pt x="10064" y="4914"/>
                      </a:cubicBezTo>
                      <a:cubicBezTo>
                        <a:pt x="10434" y="5231"/>
                        <a:pt x="10804" y="5574"/>
                        <a:pt x="11174" y="5891"/>
                      </a:cubicBezTo>
                      <a:lnTo>
                        <a:pt x="11411" y="6129"/>
                      </a:lnTo>
                      <a:cubicBezTo>
                        <a:pt x="9774" y="5336"/>
                        <a:pt x="8136" y="4544"/>
                        <a:pt x="6551" y="3672"/>
                      </a:cubicBezTo>
                      <a:cubicBezTo>
                        <a:pt x="5679" y="3170"/>
                        <a:pt x="4781" y="2669"/>
                        <a:pt x="3910" y="2140"/>
                      </a:cubicBezTo>
                      <a:cubicBezTo>
                        <a:pt x="3461" y="1876"/>
                        <a:pt x="3012" y="1586"/>
                        <a:pt x="2589" y="1295"/>
                      </a:cubicBezTo>
                      <a:cubicBezTo>
                        <a:pt x="2404" y="1163"/>
                        <a:pt x="2219" y="1031"/>
                        <a:pt x="2008" y="899"/>
                      </a:cubicBezTo>
                      <a:close/>
                      <a:moveTo>
                        <a:pt x="1400" y="1242"/>
                      </a:moveTo>
                      <a:lnTo>
                        <a:pt x="1638" y="1401"/>
                      </a:lnTo>
                      <a:lnTo>
                        <a:pt x="2298" y="1797"/>
                      </a:lnTo>
                      <a:cubicBezTo>
                        <a:pt x="2747" y="2087"/>
                        <a:pt x="3196" y="2352"/>
                        <a:pt x="3646" y="2616"/>
                      </a:cubicBezTo>
                      <a:cubicBezTo>
                        <a:pt x="4544" y="3170"/>
                        <a:pt x="5442" y="3672"/>
                        <a:pt x="6340" y="4174"/>
                      </a:cubicBezTo>
                      <a:cubicBezTo>
                        <a:pt x="7740" y="4914"/>
                        <a:pt x="9140" y="5627"/>
                        <a:pt x="10592" y="6261"/>
                      </a:cubicBezTo>
                      <a:cubicBezTo>
                        <a:pt x="10328" y="6234"/>
                        <a:pt x="10064" y="6182"/>
                        <a:pt x="9800" y="6155"/>
                      </a:cubicBezTo>
                      <a:cubicBezTo>
                        <a:pt x="8928" y="5997"/>
                        <a:pt x="8083" y="5759"/>
                        <a:pt x="7264" y="5442"/>
                      </a:cubicBezTo>
                      <a:cubicBezTo>
                        <a:pt x="5600" y="4808"/>
                        <a:pt x="4068" y="3884"/>
                        <a:pt x="2774" y="2695"/>
                      </a:cubicBezTo>
                      <a:cubicBezTo>
                        <a:pt x="2272" y="2246"/>
                        <a:pt x="1823" y="1770"/>
                        <a:pt x="1400" y="1242"/>
                      </a:cubicBezTo>
                      <a:close/>
                      <a:moveTo>
                        <a:pt x="370" y="1"/>
                      </a:moveTo>
                      <a:cubicBezTo>
                        <a:pt x="106" y="1"/>
                        <a:pt x="0" y="371"/>
                        <a:pt x="212" y="529"/>
                      </a:cubicBezTo>
                      <a:cubicBezTo>
                        <a:pt x="159" y="608"/>
                        <a:pt x="159" y="714"/>
                        <a:pt x="212" y="793"/>
                      </a:cubicBezTo>
                      <a:cubicBezTo>
                        <a:pt x="1136" y="2404"/>
                        <a:pt x="2642" y="3725"/>
                        <a:pt x="4147" y="4729"/>
                      </a:cubicBezTo>
                      <a:cubicBezTo>
                        <a:pt x="5706" y="5759"/>
                        <a:pt x="7476" y="6472"/>
                        <a:pt x="9325" y="6842"/>
                      </a:cubicBezTo>
                      <a:cubicBezTo>
                        <a:pt x="9826" y="6948"/>
                        <a:pt x="10328" y="7027"/>
                        <a:pt x="10830" y="7080"/>
                      </a:cubicBezTo>
                      <a:cubicBezTo>
                        <a:pt x="11103" y="7095"/>
                        <a:pt x="11445" y="7145"/>
                        <a:pt x="11772" y="7145"/>
                      </a:cubicBezTo>
                      <a:cubicBezTo>
                        <a:pt x="12015" y="7145"/>
                        <a:pt x="12250" y="7117"/>
                        <a:pt x="12441" y="7027"/>
                      </a:cubicBezTo>
                      <a:cubicBezTo>
                        <a:pt x="12626" y="6921"/>
                        <a:pt x="12653" y="6657"/>
                        <a:pt x="12494" y="6499"/>
                      </a:cubicBezTo>
                      <a:cubicBezTo>
                        <a:pt x="12336" y="6182"/>
                        <a:pt x="12125" y="5865"/>
                        <a:pt x="11860" y="5627"/>
                      </a:cubicBezTo>
                      <a:cubicBezTo>
                        <a:pt x="11543" y="5284"/>
                        <a:pt x="11200" y="4940"/>
                        <a:pt x="10857" y="4650"/>
                      </a:cubicBezTo>
                      <a:cubicBezTo>
                        <a:pt x="10143" y="4016"/>
                        <a:pt x="9404" y="3435"/>
                        <a:pt x="8611" y="2906"/>
                      </a:cubicBezTo>
                      <a:cubicBezTo>
                        <a:pt x="7053" y="1876"/>
                        <a:pt x="5336" y="1084"/>
                        <a:pt x="3540" y="582"/>
                      </a:cubicBezTo>
                      <a:cubicBezTo>
                        <a:pt x="2510" y="238"/>
                        <a:pt x="1453" y="54"/>
                        <a:pt x="3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7"/>
          <p:cNvGrpSpPr/>
          <p:nvPr/>
        </p:nvGrpSpPr>
        <p:grpSpPr>
          <a:xfrm>
            <a:off x="-114050" y="-78600"/>
            <a:ext cx="9515165" cy="5491921"/>
            <a:chOff x="-114050" y="-78600"/>
            <a:chExt cx="9515165" cy="5491921"/>
          </a:xfrm>
        </p:grpSpPr>
        <p:sp>
          <p:nvSpPr>
            <p:cNvPr id="294" name="Google Shape;294;p27"/>
            <p:cNvSpPr/>
            <p:nvPr/>
          </p:nvSpPr>
          <p:spPr>
            <a:xfrm rot="-1799978" flipH="1">
              <a:off x="8268841" y="4384786"/>
              <a:ext cx="989208" cy="837324"/>
            </a:xfrm>
            <a:custGeom>
              <a:avLst/>
              <a:gdLst/>
              <a:ahLst/>
              <a:cxnLst/>
              <a:rect l="l" t="t" r="r" b="b"/>
              <a:pathLst>
                <a:path w="20379" h="17250" extrusionOk="0">
                  <a:moveTo>
                    <a:pt x="19798" y="6076"/>
                  </a:moveTo>
                  <a:lnTo>
                    <a:pt x="19798" y="6076"/>
                  </a:lnTo>
                  <a:cubicBezTo>
                    <a:pt x="19639" y="6763"/>
                    <a:pt x="19428" y="7423"/>
                    <a:pt x="19164" y="8084"/>
                  </a:cubicBezTo>
                  <a:cubicBezTo>
                    <a:pt x="18767" y="8982"/>
                    <a:pt x="18266" y="9801"/>
                    <a:pt x="17684" y="10593"/>
                  </a:cubicBezTo>
                  <a:cubicBezTo>
                    <a:pt x="16311" y="12284"/>
                    <a:pt x="14673" y="13736"/>
                    <a:pt x="12824" y="14872"/>
                  </a:cubicBezTo>
                  <a:cubicBezTo>
                    <a:pt x="12454" y="15110"/>
                    <a:pt x="12058" y="15348"/>
                    <a:pt x="11688" y="15585"/>
                  </a:cubicBezTo>
                  <a:cubicBezTo>
                    <a:pt x="14039" y="13261"/>
                    <a:pt x="16232" y="10778"/>
                    <a:pt x="18266" y="8137"/>
                  </a:cubicBezTo>
                  <a:cubicBezTo>
                    <a:pt x="18767" y="7476"/>
                    <a:pt x="19296" y="6763"/>
                    <a:pt x="19798" y="6076"/>
                  </a:cubicBezTo>
                  <a:close/>
                  <a:moveTo>
                    <a:pt x="8624" y="1216"/>
                  </a:moveTo>
                  <a:cubicBezTo>
                    <a:pt x="9787" y="2880"/>
                    <a:pt x="10605" y="4756"/>
                    <a:pt x="11028" y="6737"/>
                  </a:cubicBezTo>
                  <a:lnTo>
                    <a:pt x="11028" y="6763"/>
                  </a:lnTo>
                  <a:cubicBezTo>
                    <a:pt x="11477" y="8955"/>
                    <a:pt x="11398" y="11227"/>
                    <a:pt x="10817" y="13393"/>
                  </a:cubicBezTo>
                  <a:cubicBezTo>
                    <a:pt x="10658" y="14001"/>
                    <a:pt x="10447" y="14582"/>
                    <a:pt x="10236" y="15163"/>
                  </a:cubicBezTo>
                  <a:cubicBezTo>
                    <a:pt x="10130" y="15374"/>
                    <a:pt x="10024" y="15585"/>
                    <a:pt x="9919" y="15823"/>
                  </a:cubicBezTo>
                  <a:cubicBezTo>
                    <a:pt x="9998" y="13974"/>
                    <a:pt x="9971" y="12152"/>
                    <a:pt x="9839" y="10329"/>
                  </a:cubicBezTo>
                  <a:cubicBezTo>
                    <a:pt x="9707" y="8216"/>
                    <a:pt x="9470" y="6076"/>
                    <a:pt x="9126" y="3990"/>
                  </a:cubicBezTo>
                  <a:cubicBezTo>
                    <a:pt x="8994" y="3065"/>
                    <a:pt x="8809" y="2141"/>
                    <a:pt x="8624" y="1216"/>
                  </a:cubicBezTo>
                  <a:close/>
                  <a:moveTo>
                    <a:pt x="885" y="9669"/>
                  </a:moveTo>
                  <a:lnTo>
                    <a:pt x="885" y="9669"/>
                  </a:lnTo>
                  <a:cubicBezTo>
                    <a:pt x="1360" y="9906"/>
                    <a:pt x="1862" y="10144"/>
                    <a:pt x="2311" y="10408"/>
                  </a:cubicBezTo>
                  <a:cubicBezTo>
                    <a:pt x="4345" y="11544"/>
                    <a:pt x="6168" y="13076"/>
                    <a:pt x="7673" y="14872"/>
                  </a:cubicBezTo>
                  <a:cubicBezTo>
                    <a:pt x="7928" y="15203"/>
                    <a:pt x="8182" y="15533"/>
                    <a:pt x="8436" y="15888"/>
                  </a:cubicBezTo>
                  <a:lnTo>
                    <a:pt x="8436" y="15888"/>
                  </a:lnTo>
                  <a:cubicBezTo>
                    <a:pt x="8168" y="15687"/>
                    <a:pt x="7919" y="15464"/>
                    <a:pt x="7647" y="15242"/>
                  </a:cubicBezTo>
                  <a:lnTo>
                    <a:pt x="5877" y="13789"/>
                  </a:lnTo>
                  <a:cubicBezTo>
                    <a:pt x="4689" y="12838"/>
                    <a:pt x="3526" y="11861"/>
                    <a:pt x="2364" y="10884"/>
                  </a:cubicBezTo>
                  <a:cubicBezTo>
                    <a:pt x="1889" y="10487"/>
                    <a:pt x="1387" y="10065"/>
                    <a:pt x="885" y="9669"/>
                  </a:cubicBezTo>
                  <a:close/>
                  <a:moveTo>
                    <a:pt x="19322" y="5839"/>
                  </a:moveTo>
                  <a:lnTo>
                    <a:pt x="19322" y="5839"/>
                  </a:lnTo>
                  <a:cubicBezTo>
                    <a:pt x="17235" y="8744"/>
                    <a:pt x="14964" y="11518"/>
                    <a:pt x="12507" y="14133"/>
                  </a:cubicBezTo>
                  <a:cubicBezTo>
                    <a:pt x="11900" y="14767"/>
                    <a:pt x="11292" y="15400"/>
                    <a:pt x="10711" y="16034"/>
                  </a:cubicBezTo>
                  <a:cubicBezTo>
                    <a:pt x="11371" y="14529"/>
                    <a:pt x="12190" y="13102"/>
                    <a:pt x="13141" y="11782"/>
                  </a:cubicBezTo>
                  <a:cubicBezTo>
                    <a:pt x="14330" y="10118"/>
                    <a:pt x="15730" y="8612"/>
                    <a:pt x="17288" y="7318"/>
                  </a:cubicBezTo>
                  <a:cubicBezTo>
                    <a:pt x="17949" y="6789"/>
                    <a:pt x="18609" y="6288"/>
                    <a:pt x="19322" y="5839"/>
                  </a:cubicBezTo>
                  <a:close/>
                  <a:moveTo>
                    <a:pt x="1070" y="10223"/>
                  </a:moveTo>
                  <a:lnTo>
                    <a:pt x="1070" y="10223"/>
                  </a:lnTo>
                  <a:cubicBezTo>
                    <a:pt x="1942" y="10989"/>
                    <a:pt x="2840" y="11676"/>
                    <a:pt x="3685" y="12416"/>
                  </a:cubicBezTo>
                  <a:cubicBezTo>
                    <a:pt x="4847" y="13393"/>
                    <a:pt x="6009" y="14397"/>
                    <a:pt x="7172" y="15348"/>
                  </a:cubicBezTo>
                  <a:lnTo>
                    <a:pt x="8122" y="16166"/>
                  </a:lnTo>
                  <a:lnTo>
                    <a:pt x="8281" y="16299"/>
                  </a:lnTo>
                  <a:cubicBezTo>
                    <a:pt x="7938" y="16166"/>
                    <a:pt x="7647" y="16034"/>
                    <a:pt x="7356" y="15876"/>
                  </a:cubicBezTo>
                  <a:cubicBezTo>
                    <a:pt x="5190" y="14819"/>
                    <a:pt x="3289" y="13235"/>
                    <a:pt x="1836" y="11306"/>
                  </a:cubicBezTo>
                  <a:cubicBezTo>
                    <a:pt x="1572" y="10963"/>
                    <a:pt x="1308" y="10593"/>
                    <a:pt x="1070" y="10223"/>
                  </a:cubicBezTo>
                  <a:close/>
                  <a:moveTo>
                    <a:pt x="8255" y="1507"/>
                  </a:moveTo>
                  <a:cubicBezTo>
                    <a:pt x="9047" y="5337"/>
                    <a:pt x="9470" y="9272"/>
                    <a:pt x="9575" y="13208"/>
                  </a:cubicBezTo>
                  <a:cubicBezTo>
                    <a:pt x="9575" y="14317"/>
                    <a:pt x="9549" y="15427"/>
                    <a:pt x="9549" y="16563"/>
                  </a:cubicBezTo>
                  <a:lnTo>
                    <a:pt x="9575" y="16563"/>
                  </a:lnTo>
                  <a:lnTo>
                    <a:pt x="9522" y="16668"/>
                  </a:lnTo>
                  <a:cubicBezTo>
                    <a:pt x="8413" y="14793"/>
                    <a:pt x="7647" y="12733"/>
                    <a:pt x="7251" y="10567"/>
                  </a:cubicBezTo>
                  <a:cubicBezTo>
                    <a:pt x="6881" y="8348"/>
                    <a:pt x="6960" y="6076"/>
                    <a:pt x="7489" y="3884"/>
                  </a:cubicBezTo>
                  <a:cubicBezTo>
                    <a:pt x="7621" y="3250"/>
                    <a:pt x="7806" y="2642"/>
                    <a:pt x="8017" y="2035"/>
                  </a:cubicBezTo>
                  <a:cubicBezTo>
                    <a:pt x="8096" y="1850"/>
                    <a:pt x="8175" y="1665"/>
                    <a:pt x="8255" y="1507"/>
                  </a:cubicBezTo>
                  <a:close/>
                  <a:moveTo>
                    <a:pt x="8481" y="1"/>
                  </a:moveTo>
                  <a:cubicBezTo>
                    <a:pt x="8430" y="1"/>
                    <a:pt x="8378" y="17"/>
                    <a:pt x="8334" y="54"/>
                  </a:cubicBezTo>
                  <a:cubicBezTo>
                    <a:pt x="8307" y="107"/>
                    <a:pt x="8255" y="159"/>
                    <a:pt x="8228" y="186"/>
                  </a:cubicBezTo>
                  <a:cubicBezTo>
                    <a:pt x="8096" y="186"/>
                    <a:pt x="7990" y="318"/>
                    <a:pt x="8017" y="476"/>
                  </a:cubicBezTo>
                  <a:lnTo>
                    <a:pt x="8017" y="529"/>
                  </a:lnTo>
                  <a:cubicBezTo>
                    <a:pt x="7832" y="873"/>
                    <a:pt x="7673" y="1242"/>
                    <a:pt x="7541" y="1612"/>
                  </a:cubicBezTo>
                  <a:cubicBezTo>
                    <a:pt x="7330" y="2167"/>
                    <a:pt x="7145" y="2722"/>
                    <a:pt x="6987" y="3276"/>
                  </a:cubicBezTo>
                  <a:cubicBezTo>
                    <a:pt x="6089" y="6684"/>
                    <a:pt x="6247" y="10276"/>
                    <a:pt x="7436" y="13604"/>
                  </a:cubicBezTo>
                  <a:cubicBezTo>
                    <a:pt x="7515" y="13842"/>
                    <a:pt x="7621" y="14053"/>
                    <a:pt x="7726" y="14291"/>
                  </a:cubicBezTo>
                  <a:cubicBezTo>
                    <a:pt x="6326" y="12653"/>
                    <a:pt x="4636" y="11253"/>
                    <a:pt x="2760" y="10170"/>
                  </a:cubicBezTo>
                  <a:cubicBezTo>
                    <a:pt x="1994" y="9695"/>
                    <a:pt x="1202" y="9325"/>
                    <a:pt x="357" y="9035"/>
                  </a:cubicBezTo>
                  <a:lnTo>
                    <a:pt x="277" y="9035"/>
                  </a:lnTo>
                  <a:cubicBezTo>
                    <a:pt x="251" y="9008"/>
                    <a:pt x="218" y="8996"/>
                    <a:pt x="187" y="8996"/>
                  </a:cubicBezTo>
                  <a:cubicBezTo>
                    <a:pt x="93" y="8996"/>
                    <a:pt x="0" y="9095"/>
                    <a:pt x="40" y="9193"/>
                  </a:cubicBezTo>
                  <a:cubicBezTo>
                    <a:pt x="145" y="9589"/>
                    <a:pt x="304" y="9959"/>
                    <a:pt x="542" y="10303"/>
                  </a:cubicBezTo>
                  <a:cubicBezTo>
                    <a:pt x="726" y="10672"/>
                    <a:pt x="964" y="11016"/>
                    <a:pt x="1202" y="11333"/>
                  </a:cubicBezTo>
                  <a:cubicBezTo>
                    <a:pt x="1677" y="12019"/>
                    <a:pt x="2206" y="12653"/>
                    <a:pt x="2787" y="13235"/>
                  </a:cubicBezTo>
                  <a:cubicBezTo>
                    <a:pt x="3949" y="14423"/>
                    <a:pt x="5296" y="15427"/>
                    <a:pt x="6775" y="16193"/>
                  </a:cubicBezTo>
                  <a:cubicBezTo>
                    <a:pt x="7172" y="16404"/>
                    <a:pt x="7594" y="16589"/>
                    <a:pt x="8017" y="16748"/>
                  </a:cubicBezTo>
                  <a:cubicBezTo>
                    <a:pt x="8466" y="16959"/>
                    <a:pt x="8915" y="17091"/>
                    <a:pt x="9390" y="17197"/>
                  </a:cubicBezTo>
                  <a:cubicBezTo>
                    <a:pt x="9417" y="17210"/>
                    <a:pt x="9437" y="17216"/>
                    <a:pt x="9456" y="17216"/>
                  </a:cubicBezTo>
                  <a:cubicBezTo>
                    <a:pt x="9476" y="17216"/>
                    <a:pt x="9496" y="17210"/>
                    <a:pt x="9522" y="17197"/>
                  </a:cubicBezTo>
                  <a:lnTo>
                    <a:pt x="9575" y="17223"/>
                  </a:lnTo>
                  <a:cubicBezTo>
                    <a:pt x="9628" y="17249"/>
                    <a:pt x="9655" y="17249"/>
                    <a:pt x="9707" y="17249"/>
                  </a:cubicBezTo>
                  <a:lnTo>
                    <a:pt x="9919" y="17170"/>
                  </a:lnTo>
                  <a:cubicBezTo>
                    <a:pt x="9955" y="17207"/>
                    <a:pt x="10009" y="17227"/>
                    <a:pt x="10062" y="17227"/>
                  </a:cubicBezTo>
                  <a:cubicBezTo>
                    <a:pt x="10122" y="17227"/>
                    <a:pt x="10181" y="17200"/>
                    <a:pt x="10209" y="17144"/>
                  </a:cubicBezTo>
                  <a:lnTo>
                    <a:pt x="10262" y="17012"/>
                  </a:lnTo>
                  <a:cubicBezTo>
                    <a:pt x="10605" y="16853"/>
                    <a:pt x="10949" y="16642"/>
                    <a:pt x="11266" y="16457"/>
                  </a:cubicBezTo>
                  <a:cubicBezTo>
                    <a:pt x="11794" y="16140"/>
                    <a:pt x="12296" y="15850"/>
                    <a:pt x="12798" y="15533"/>
                  </a:cubicBezTo>
                  <a:cubicBezTo>
                    <a:pt x="13802" y="14899"/>
                    <a:pt x="14779" y="14212"/>
                    <a:pt x="15677" y="13446"/>
                  </a:cubicBezTo>
                  <a:cubicBezTo>
                    <a:pt x="17315" y="12125"/>
                    <a:pt x="18609" y="10487"/>
                    <a:pt x="19533" y="8612"/>
                  </a:cubicBezTo>
                  <a:cubicBezTo>
                    <a:pt x="20035" y="7582"/>
                    <a:pt x="20326" y="6446"/>
                    <a:pt x="20379" y="5310"/>
                  </a:cubicBezTo>
                  <a:cubicBezTo>
                    <a:pt x="20379" y="5205"/>
                    <a:pt x="20326" y="5125"/>
                    <a:pt x="20247" y="5099"/>
                  </a:cubicBezTo>
                  <a:cubicBezTo>
                    <a:pt x="20227" y="4959"/>
                    <a:pt x="20117" y="4850"/>
                    <a:pt x="19996" y="4850"/>
                  </a:cubicBezTo>
                  <a:cubicBezTo>
                    <a:pt x="19956" y="4850"/>
                    <a:pt x="19916" y="4862"/>
                    <a:pt x="19877" y="4888"/>
                  </a:cubicBezTo>
                  <a:cubicBezTo>
                    <a:pt x="16258" y="7027"/>
                    <a:pt x="13300" y="10118"/>
                    <a:pt x="11292" y="13789"/>
                  </a:cubicBezTo>
                  <a:lnTo>
                    <a:pt x="11213" y="13895"/>
                  </a:lnTo>
                  <a:cubicBezTo>
                    <a:pt x="11530" y="12838"/>
                    <a:pt x="11741" y="11729"/>
                    <a:pt x="11820" y="10620"/>
                  </a:cubicBezTo>
                  <a:cubicBezTo>
                    <a:pt x="12085" y="6922"/>
                    <a:pt x="10949" y="3276"/>
                    <a:pt x="8677" y="371"/>
                  </a:cubicBezTo>
                  <a:cubicBezTo>
                    <a:pt x="8677" y="318"/>
                    <a:pt x="8704" y="292"/>
                    <a:pt x="8704" y="265"/>
                  </a:cubicBezTo>
                  <a:cubicBezTo>
                    <a:pt x="8742" y="112"/>
                    <a:pt x="8614" y="1"/>
                    <a:pt x="84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95;p27"/>
            <p:cNvGrpSpPr/>
            <p:nvPr/>
          </p:nvGrpSpPr>
          <p:grpSpPr>
            <a:xfrm>
              <a:off x="-114050" y="-78600"/>
              <a:ext cx="9372100" cy="5300700"/>
              <a:chOff x="-82850" y="-95650"/>
              <a:chExt cx="9372100" cy="5300700"/>
            </a:xfrm>
          </p:grpSpPr>
          <p:sp>
            <p:nvSpPr>
              <p:cNvPr id="296" name="Google Shape;296;p27"/>
              <p:cNvSpPr/>
              <p:nvPr/>
            </p:nvSpPr>
            <p:spPr>
              <a:xfrm>
                <a:off x="8310250" y="-95650"/>
                <a:ext cx="979000" cy="969950"/>
              </a:xfrm>
              <a:custGeom>
                <a:avLst/>
                <a:gdLst/>
                <a:ahLst/>
                <a:cxnLst/>
                <a:rect l="l" t="t" r="r" b="b"/>
                <a:pathLst>
                  <a:path w="39160" h="38798" extrusionOk="0">
                    <a:moveTo>
                      <a:pt x="19354" y="0"/>
                    </a:moveTo>
                    <a:cubicBezTo>
                      <a:pt x="16021" y="0"/>
                      <a:pt x="12701" y="396"/>
                      <a:pt x="9511" y="1435"/>
                    </a:cubicBezTo>
                    <a:cubicBezTo>
                      <a:pt x="7021" y="2233"/>
                      <a:pt x="4181" y="3446"/>
                      <a:pt x="2266" y="5265"/>
                    </a:cubicBezTo>
                    <a:cubicBezTo>
                      <a:pt x="702" y="6797"/>
                      <a:pt x="0" y="9637"/>
                      <a:pt x="2681" y="10403"/>
                    </a:cubicBezTo>
                    <a:cubicBezTo>
                      <a:pt x="4021" y="10690"/>
                      <a:pt x="5394" y="10914"/>
                      <a:pt x="6766" y="11009"/>
                    </a:cubicBezTo>
                    <a:cubicBezTo>
                      <a:pt x="8107" y="11169"/>
                      <a:pt x="9511" y="11297"/>
                      <a:pt x="10883" y="11361"/>
                    </a:cubicBezTo>
                    <a:cubicBezTo>
                      <a:pt x="11692" y="11388"/>
                      <a:pt x="12505" y="11403"/>
                      <a:pt x="13318" y="11403"/>
                    </a:cubicBezTo>
                    <a:cubicBezTo>
                      <a:pt x="15294" y="11403"/>
                      <a:pt x="17277" y="11318"/>
                      <a:pt x="19245" y="11137"/>
                    </a:cubicBezTo>
                    <a:cubicBezTo>
                      <a:pt x="20840" y="11009"/>
                      <a:pt x="22436" y="10786"/>
                      <a:pt x="23968" y="10499"/>
                    </a:cubicBezTo>
                    <a:lnTo>
                      <a:pt x="23968" y="10499"/>
                    </a:lnTo>
                    <a:cubicBezTo>
                      <a:pt x="22245" y="12031"/>
                      <a:pt x="20521" y="13626"/>
                      <a:pt x="18894" y="15286"/>
                    </a:cubicBezTo>
                    <a:cubicBezTo>
                      <a:pt x="16468" y="17775"/>
                      <a:pt x="14170" y="20392"/>
                      <a:pt x="12000" y="23105"/>
                    </a:cubicBezTo>
                    <a:cubicBezTo>
                      <a:pt x="9989" y="25658"/>
                      <a:pt x="7851" y="28307"/>
                      <a:pt x="6351" y="31211"/>
                    </a:cubicBezTo>
                    <a:cubicBezTo>
                      <a:pt x="5362" y="33126"/>
                      <a:pt x="3575" y="37722"/>
                      <a:pt x="6766" y="38584"/>
                    </a:cubicBezTo>
                    <a:cubicBezTo>
                      <a:pt x="7111" y="38678"/>
                      <a:pt x="7479" y="38717"/>
                      <a:pt x="7858" y="38717"/>
                    </a:cubicBezTo>
                    <a:cubicBezTo>
                      <a:pt x="8880" y="38717"/>
                      <a:pt x="9975" y="38433"/>
                      <a:pt x="10883" y="38201"/>
                    </a:cubicBezTo>
                    <a:cubicBezTo>
                      <a:pt x="12287" y="37754"/>
                      <a:pt x="13660" y="37179"/>
                      <a:pt x="14936" y="36445"/>
                    </a:cubicBezTo>
                    <a:cubicBezTo>
                      <a:pt x="20202" y="33381"/>
                      <a:pt x="24574" y="28467"/>
                      <a:pt x="28053" y="23520"/>
                    </a:cubicBezTo>
                    <a:cubicBezTo>
                      <a:pt x="29298" y="21765"/>
                      <a:pt x="30415" y="19946"/>
                      <a:pt x="31436" y="18094"/>
                    </a:cubicBezTo>
                    <a:lnTo>
                      <a:pt x="31436" y="18094"/>
                    </a:lnTo>
                    <a:cubicBezTo>
                      <a:pt x="30893" y="20073"/>
                      <a:pt x="30319" y="22052"/>
                      <a:pt x="29776" y="24031"/>
                    </a:cubicBezTo>
                    <a:cubicBezTo>
                      <a:pt x="28979" y="26807"/>
                      <a:pt x="28181" y="29584"/>
                      <a:pt x="27383" y="32360"/>
                    </a:cubicBezTo>
                    <a:cubicBezTo>
                      <a:pt x="26808" y="34371"/>
                      <a:pt x="26106" y="36956"/>
                      <a:pt x="28245" y="38328"/>
                    </a:cubicBezTo>
                    <a:cubicBezTo>
                      <a:pt x="28756" y="38657"/>
                      <a:pt x="29229" y="38797"/>
                      <a:pt x="29667" y="38797"/>
                    </a:cubicBezTo>
                    <a:cubicBezTo>
                      <a:pt x="31225" y="38797"/>
                      <a:pt x="32344" y="37025"/>
                      <a:pt x="33191" y="35679"/>
                    </a:cubicBezTo>
                    <a:cubicBezTo>
                      <a:pt x="34340" y="33860"/>
                      <a:pt x="35361" y="31913"/>
                      <a:pt x="36191" y="29935"/>
                    </a:cubicBezTo>
                    <a:cubicBezTo>
                      <a:pt x="37819" y="25914"/>
                      <a:pt x="38744" y="21669"/>
                      <a:pt x="38968" y="17360"/>
                    </a:cubicBezTo>
                    <a:cubicBezTo>
                      <a:pt x="39159" y="13563"/>
                      <a:pt x="38776" y="9765"/>
                      <a:pt x="37819" y="6063"/>
                    </a:cubicBezTo>
                    <a:cubicBezTo>
                      <a:pt x="38042" y="5520"/>
                      <a:pt x="37851" y="4882"/>
                      <a:pt x="37340" y="4563"/>
                    </a:cubicBezTo>
                    <a:cubicBezTo>
                      <a:pt x="37308" y="4467"/>
                      <a:pt x="37276" y="4371"/>
                      <a:pt x="37244" y="4276"/>
                    </a:cubicBezTo>
                    <a:cubicBezTo>
                      <a:pt x="37276" y="3829"/>
                      <a:pt x="37149" y="3382"/>
                      <a:pt x="36861" y="3031"/>
                    </a:cubicBezTo>
                    <a:cubicBezTo>
                      <a:pt x="36798" y="2903"/>
                      <a:pt x="36798" y="2807"/>
                      <a:pt x="36734" y="2712"/>
                    </a:cubicBezTo>
                    <a:cubicBezTo>
                      <a:pt x="36529" y="2277"/>
                      <a:pt x="36078" y="2026"/>
                      <a:pt x="35612" y="2026"/>
                    </a:cubicBezTo>
                    <a:cubicBezTo>
                      <a:pt x="35496" y="2026"/>
                      <a:pt x="35380" y="2042"/>
                      <a:pt x="35266" y="2073"/>
                    </a:cubicBezTo>
                    <a:cubicBezTo>
                      <a:pt x="34053" y="1754"/>
                      <a:pt x="32808" y="1531"/>
                      <a:pt x="31564" y="1371"/>
                    </a:cubicBezTo>
                    <a:cubicBezTo>
                      <a:pt x="30096" y="1084"/>
                      <a:pt x="28596" y="829"/>
                      <a:pt x="27128" y="605"/>
                    </a:cubicBezTo>
                    <a:cubicBezTo>
                      <a:pt x="24567" y="242"/>
                      <a:pt x="21957" y="0"/>
                      <a:pt x="19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>
                <a:off x="-82850" y="4415775"/>
                <a:ext cx="777925" cy="789275"/>
              </a:xfrm>
              <a:custGeom>
                <a:avLst/>
                <a:gdLst/>
                <a:ahLst/>
                <a:cxnLst/>
                <a:rect l="l" t="t" r="r" b="b"/>
                <a:pathLst>
                  <a:path w="31117" h="31571" extrusionOk="0">
                    <a:moveTo>
                      <a:pt x="8739" y="0"/>
                    </a:moveTo>
                    <a:cubicBezTo>
                      <a:pt x="7534" y="0"/>
                      <a:pt x="6568" y="1312"/>
                      <a:pt x="5841" y="2330"/>
                    </a:cubicBezTo>
                    <a:cubicBezTo>
                      <a:pt x="4851" y="3734"/>
                      <a:pt x="3958" y="5234"/>
                      <a:pt x="3192" y="6798"/>
                    </a:cubicBezTo>
                    <a:cubicBezTo>
                      <a:pt x="1692" y="9894"/>
                      <a:pt x="734" y="13245"/>
                      <a:pt x="351" y="16691"/>
                    </a:cubicBezTo>
                    <a:cubicBezTo>
                      <a:pt x="0" y="19691"/>
                      <a:pt x="128" y="22755"/>
                      <a:pt x="703" y="25755"/>
                    </a:cubicBezTo>
                    <a:cubicBezTo>
                      <a:pt x="511" y="26202"/>
                      <a:pt x="639" y="26713"/>
                      <a:pt x="1022" y="27000"/>
                    </a:cubicBezTo>
                    <a:cubicBezTo>
                      <a:pt x="1022" y="27064"/>
                      <a:pt x="1054" y="27159"/>
                      <a:pt x="1086" y="27223"/>
                    </a:cubicBezTo>
                    <a:cubicBezTo>
                      <a:pt x="1022" y="27574"/>
                      <a:pt x="1117" y="27957"/>
                      <a:pt x="1309" y="28244"/>
                    </a:cubicBezTo>
                    <a:cubicBezTo>
                      <a:pt x="1341" y="28340"/>
                      <a:pt x="1373" y="28404"/>
                      <a:pt x="1373" y="28500"/>
                    </a:cubicBezTo>
                    <a:cubicBezTo>
                      <a:pt x="1557" y="28869"/>
                      <a:pt x="1916" y="29107"/>
                      <a:pt x="2305" y="29107"/>
                    </a:cubicBezTo>
                    <a:cubicBezTo>
                      <a:pt x="2387" y="29107"/>
                      <a:pt x="2470" y="29096"/>
                      <a:pt x="2554" y="29074"/>
                    </a:cubicBezTo>
                    <a:cubicBezTo>
                      <a:pt x="3511" y="29393"/>
                      <a:pt x="4500" y="29649"/>
                      <a:pt x="5490" y="29840"/>
                    </a:cubicBezTo>
                    <a:cubicBezTo>
                      <a:pt x="6671" y="30127"/>
                      <a:pt x="7819" y="30415"/>
                      <a:pt x="9000" y="30638"/>
                    </a:cubicBezTo>
                    <a:cubicBezTo>
                      <a:pt x="11663" y="31189"/>
                      <a:pt x="14410" y="31571"/>
                      <a:pt x="17145" y="31571"/>
                    </a:cubicBezTo>
                    <a:cubicBezTo>
                      <a:pt x="19162" y="31571"/>
                      <a:pt x="21173" y="31363"/>
                      <a:pt x="23138" y="30861"/>
                    </a:cubicBezTo>
                    <a:cubicBezTo>
                      <a:pt x="25181" y="30319"/>
                      <a:pt x="27479" y="29521"/>
                      <a:pt x="29106" y="28149"/>
                    </a:cubicBezTo>
                    <a:cubicBezTo>
                      <a:pt x="30415" y="27032"/>
                      <a:pt x="31117" y="24798"/>
                      <a:pt x="29011" y="24032"/>
                    </a:cubicBezTo>
                    <a:cubicBezTo>
                      <a:pt x="27957" y="23744"/>
                      <a:pt x="26872" y="23489"/>
                      <a:pt x="25787" y="23361"/>
                    </a:cubicBezTo>
                    <a:cubicBezTo>
                      <a:pt x="24702" y="23138"/>
                      <a:pt x="23617" y="22979"/>
                      <a:pt x="22500" y="22883"/>
                    </a:cubicBezTo>
                    <a:cubicBezTo>
                      <a:pt x="20793" y="22688"/>
                      <a:pt x="19087" y="22604"/>
                      <a:pt x="17380" y="22604"/>
                    </a:cubicBezTo>
                    <a:cubicBezTo>
                      <a:pt x="16853" y="22604"/>
                      <a:pt x="16325" y="22612"/>
                      <a:pt x="15798" y="22627"/>
                    </a:cubicBezTo>
                    <a:cubicBezTo>
                      <a:pt x="14521" y="22659"/>
                      <a:pt x="13245" y="22755"/>
                      <a:pt x="12000" y="22883"/>
                    </a:cubicBezTo>
                    <a:cubicBezTo>
                      <a:pt x="13468" y="21734"/>
                      <a:pt x="14904" y="20585"/>
                      <a:pt x="16309" y="19308"/>
                    </a:cubicBezTo>
                    <a:cubicBezTo>
                      <a:pt x="18351" y="17457"/>
                      <a:pt x="20330" y="15479"/>
                      <a:pt x="22181" y="13436"/>
                    </a:cubicBezTo>
                    <a:cubicBezTo>
                      <a:pt x="23936" y="11489"/>
                      <a:pt x="25787" y="9447"/>
                      <a:pt x="27128" y="7213"/>
                    </a:cubicBezTo>
                    <a:cubicBezTo>
                      <a:pt x="27989" y="5745"/>
                      <a:pt x="29649" y="2170"/>
                      <a:pt x="27160" y="1309"/>
                    </a:cubicBezTo>
                    <a:cubicBezTo>
                      <a:pt x="26796" y="1184"/>
                      <a:pt x="26399" y="1135"/>
                      <a:pt x="25994" y="1135"/>
                    </a:cubicBezTo>
                    <a:cubicBezTo>
                      <a:pt x="25261" y="1135"/>
                      <a:pt x="24498" y="1292"/>
                      <a:pt x="23840" y="1436"/>
                    </a:cubicBezTo>
                    <a:cubicBezTo>
                      <a:pt x="22692" y="1692"/>
                      <a:pt x="21575" y="2106"/>
                      <a:pt x="20521" y="2617"/>
                    </a:cubicBezTo>
                    <a:cubicBezTo>
                      <a:pt x="16149" y="4819"/>
                      <a:pt x="12415" y="8553"/>
                      <a:pt x="9383" y="12319"/>
                    </a:cubicBezTo>
                    <a:cubicBezTo>
                      <a:pt x="8298" y="13628"/>
                      <a:pt x="7309" y="15032"/>
                      <a:pt x="6383" y="16468"/>
                    </a:cubicBezTo>
                    <a:cubicBezTo>
                      <a:pt x="6926" y="14904"/>
                      <a:pt x="7468" y="13372"/>
                      <a:pt x="8043" y="11808"/>
                    </a:cubicBezTo>
                    <a:lnTo>
                      <a:pt x="10341" y="5234"/>
                    </a:lnTo>
                    <a:cubicBezTo>
                      <a:pt x="10915" y="3670"/>
                      <a:pt x="11585" y="1660"/>
                      <a:pt x="9958" y="447"/>
                    </a:cubicBezTo>
                    <a:cubicBezTo>
                      <a:pt x="9527" y="132"/>
                      <a:pt x="9121" y="0"/>
                      <a:pt x="87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fa Slab One"/>
              <a:buNone/>
              <a:defRPr sz="32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●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○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■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●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○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■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●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○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ork Sans"/>
              <a:buChar char="■"/>
              <a:defRPr sz="15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0" r:id="rId5"/>
    <p:sldLayoutId id="2147483669" r:id="rId6"/>
    <p:sldLayoutId id="2147483670" r:id="rId7"/>
    <p:sldLayoutId id="2147483672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ctrTitle"/>
          </p:nvPr>
        </p:nvSpPr>
        <p:spPr>
          <a:xfrm>
            <a:off x="4306754" y="1147218"/>
            <a:ext cx="4400794" cy="25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/>
                </a:solidFill>
              </a:rPr>
              <a:t>MÙA XUÂN NHO NHỎ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312" name="Google Shape;312;p31"/>
          <p:cNvSpPr txBox="1">
            <a:spLocks noGrp="1"/>
          </p:cNvSpPr>
          <p:nvPr>
            <p:ph type="subTitle" idx="1"/>
          </p:nvPr>
        </p:nvSpPr>
        <p:spPr>
          <a:xfrm>
            <a:off x="4572000" y="3654150"/>
            <a:ext cx="2670900" cy="5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Thanh Hải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4" name="Google Shape;314;p31"/>
          <p:cNvSpPr/>
          <p:nvPr/>
        </p:nvSpPr>
        <p:spPr>
          <a:xfrm>
            <a:off x="470681" y="635465"/>
            <a:ext cx="3670486" cy="3872569"/>
          </a:xfrm>
          <a:custGeom>
            <a:avLst/>
            <a:gdLst/>
            <a:ahLst/>
            <a:cxnLst/>
            <a:rect l="l" t="t" r="r" b="b"/>
            <a:pathLst>
              <a:path w="128406" h="136852" extrusionOk="0">
                <a:moveTo>
                  <a:pt x="86438" y="0"/>
                </a:moveTo>
                <a:cubicBezTo>
                  <a:pt x="62580" y="0"/>
                  <a:pt x="34197" y="7497"/>
                  <a:pt x="22107" y="10954"/>
                </a:cubicBezTo>
                <a:cubicBezTo>
                  <a:pt x="1" y="17247"/>
                  <a:pt x="29702" y="125416"/>
                  <a:pt x="29702" y="125416"/>
                </a:cubicBezTo>
                <a:lnTo>
                  <a:pt x="28861" y="127207"/>
                </a:lnTo>
                <a:cubicBezTo>
                  <a:pt x="29990" y="134247"/>
                  <a:pt x="49985" y="136851"/>
                  <a:pt x="70185" y="136851"/>
                </a:cubicBezTo>
                <a:cubicBezTo>
                  <a:pt x="89288" y="136851"/>
                  <a:pt x="108575" y="134522"/>
                  <a:pt x="112267" y="131411"/>
                </a:cubicBezTo>
                <a:cubicBezTo>
                  <a:pt x="119834" y="125037"/>
                  <a:pt x="128405" y="59180"/>
                  <a:pt x="124581" y="21993"/>
                </a:cubicBezTo>
                <a:cubicBezTo>
                  <a:pt x="122860" y="5145"/>
                  <a:pt x="106202" y="0"/>
                  <a:pt x="86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1"/>
          <p:cNvGrpSpPr/>
          <p:nvPr/>
        </p:nvGrpSpPr>
        <p:grpSpPr>
          <a:xfrm>
            <a:off x="-1376175" y="-82524"/>
            <a:ext cx="5517342" cy="6709769"/>
            <a:chOff x="-2680521" y="252756"/>
            <a:chExt cx="5517342" cy="6709769"/>
          </a:xfrm>
        </p:grpSpPr>
        <p:grpSp>
          <p:nvGrpSpPr>
            <p:cNvPr id="316" name="Google Shape;316;p31"/>
            <p:cNvGrpSpPr/>
            <p:nvPr/>
          </p:nvGrpSpPr>
          <p:grpSpPr>
            <a:xfrm>
              <a:off x="-2361656" y="542657"/>
              <a:ext cx="4763028" cy="3757498"/>
              <a:chOff x="1328500" y="1569250"/>
              <a:chExt cx="2149575" cy="1695775"/>
            </a:xfrm>
          </p:grpSpPr>
          <p:sp>
            <p:nvSpPr>
              <p:cNvPr id="317" name="Google Shape;317;p31"/>
              <p:cNvSpPr/>
              <p:nvPr/>
            </p:nvSpPr>
            <p:spPr>
              <a:xfrm>
                <a:off x="2353775" y="1576475"/>
                <a:ext cx="1115500" cy="1681100"/>
              </a:xfrm>
              <a:custGeom>
                <a:avLst/>
                <a:gdLst/>
                <a:ahLst/>
                <a:cxnLst/>
                <a:rect l="l" t="t" r="r" b="b"/>
                <a:pathLst>
                  <a:path w="44620" h="67244" extrusionOk="0">
                    <a:moveTo>
                      <a:pt x="14688" y="1"/>
                    </a:moveTo>
                    <a:cubicBezTo>
                      <a:pt x="14577" y="1"/>
                      <a:pt x="14464" y="11"/>
                      <a:pt x="14349" y="31"/>
                    </a:cubicBezTo>
                    <a:cubicBezTo>
                      <a:pt x="12152" y="438"/>
                      <a:pt x="9006" y="4316"/>
                      <a:pt x="5235" y="11233"/>
                    </a:cubicBezTo>
                    <a:cubicBezTo>
                      <a:pt x="3852" y="13783"/>
                      <a:pt x="2632" y="16305"/>
                      <a:pt x="1709" y="18285"/>
                    </a:cubicBezTo>
                    <a:cubicBezTo>
                      <a:pt x="1547" y="18611"/>
                      <a:pt x="1384" y="18963"/>
                      <a:pt x="1248" y="19289"/>
                    </a:cubicBezTo>
                    <a:cubicBezTo>
                      <a:pt x="651" y="20618"/>
                      <a:pt x="245" y="21567"/>
                      <a:pt x="82" y="21974"/>
                    </a:cubicBezTo>
                    <a:cubicBezTo>
                      <a:pt x="82" y="22137"/>
                      <a:pt x="82" y="22299"/>
                      <a:pt x="82" y="22462"/>
                    </a:cubicBezTo>
                    <a:cubicBezTo>
                      <a:pt x="82" y="22544"/>
                      <a:pt x="82" y="22652"/>
                      <a:pt x="82" y="22706"/>
                    </a:cubicBezTo>
                    <a:cubicBezTo>
                      <a:pt x="82" y="22760"/>
                      <a:pt x="82" y="22869"/>
                      <a:pt x="0" y="22896"/>
                    </a:cubicBezTo>
                    <a:cubicBezTo>
                      <a:pt x="0" y="26314"/>
                      <a:pt x="0" y="40418"/>
                      <a:pt x="0" y="51864"/>
                    </a:cubicBezTo>
                    <a:lnTo>
                      <a:pt x="0" y="67244"/>
                    </a:lnTo>
                    <a:cubicBezTo>
                      <a:pt x="1330" y="67216"/>
                      <a:pt x="11176" y="67054"/>
                      <a:pt x="21211" y="66593"/>
                    </a:cubicBezTo>
                    <a:cubicBezTo>
                      <a:pt x="30922" y="66131"/>
                      <a:pt x="36726" y="65589"/>
                      <a:pt x="40144" y="65047"/>
                    </a:cubicBezTo>
                    <a:cubicBezTo>
                      <a:pt x="43019" y="64585"/>
                      <a:pt x="44185" y="64151"/>
                      <a:pt x="44511" y="63772"/>
                    </a:cubicBezTo>
                    <a:cubicBezTo>
                      <a:pt x="44592" y="63717"/>
                      <a:pt x="44619" y="63636"/>
                      <a:pt x="44619" y="63582"/>
                    </a:cubicBezTo>
                    <a:cubicBezTo>
                      <a:pt x="44565" y="63148"/>
                      <a:pt x="41663" y="52190"/>
                      <a:pt x="38435" y="40879"/>
                    </a:cubicBezTo>
                    <a:lnTo>
                      <a:pt x="38354" y="40527"/>
                    </a:lnTo>
                    <a:cubicBezTo>
                      <a:pt x="37079" y="36078"/>
                      <a:pt x="35994" y="32417"/>
                      <a:pt x="35045" y="29406"/>
                    </a:cubicBezTo>
                    <a:cubicBezTo>
                      <a:pt x="34692" y="28267"/>
                      <a:pt x="34366" y="27209"/>
                      <a:pt x="34068" y="26259"/>
                    </a:cubicBezTo>
                    <a:cubicBezTo>
                      <a:pt x="31735" y="18990"/>
                      <a:pt x="30623" y="16685"/>
                      <a:pt x="30081" y="16251"/>
                    </a:cubicBezTo>
                    <a:cubicBezTo>
                      <a:pt x="29820" y="16010"/>
                      <a:pt x="29485" y="15873"/>
                      <a:pt x="29130" y="15873"/>
                    </a:cubicBezTo>
                    <a:cubicBezTo>
                      <a:pt x="29006" y="15873"/>
                      <a:pt x="28879" y="15890"/>
                      <a:pt x="28752" y="15925"/>
                    </a:cubicBezTo>
                    <a:cubicBezTo>
                      <a:pt x="27613" y="16251"/>
                      <a:pt x="26528" y="18041"/>
                      <a:pt x="25822" y="19587"/>
                    </a:cubicBezTo>
                    <a:cubicBezTo>
                      <a:pt x="25551" y="20157"/>
                      <a:pt x="25334" y="20699"/>
                      <a:pt x="25171" y="21106"/>
                    </a:cubicBezTo>
                    <a:cubicBezTo>
                      <a:pt x="25063" y="21404"/>
                      <a:pt x="24982" y="21621"/>
                      <a:pt x="24927" y="21757"/>
                    </a:cubicBezTo>
                    <a:cubicBezTo>
                      <a:pt x="24927" y="22191"/>
                      <a:pt x="24900" y="22625"/>
                      <a:pt x="24900" y="23059"/>
                    </a:cubicBezTo>
                    <a:cubicBezTo>
                      <a:pt x="24900" y="23086"/>
                      <a:pt x="24873" y="23113"/>
                      <a:pt x="24846" y="23140"/>
                    </a:cubicBezTo>
                    <a:lnTo>
                      <a:pt x="24846" y="23683"/>
                    </a:lnTo>
                    <a:cubicBezTo>
                      <a:pt x="24846" y="23755"/>
                      <a:pt x="24786" y="23803"/>
                      <a:pt x="24721" y="23803"/>
                    </a:cubicBezTo>
                    <a:cubicBezTo>
                      <a:pt x="24689" y="23803"/>
                      <a:pt x="24656" y="23791"/>
                      <a:pt x="24629" y="23764"/>
                    </a:cubicBezTo>
                    <a:cubicBezTo>
                      <a:pt x="24602" y="23764"/>
                      <a:pt x="24575" y="23737"/>
                      <a:pt x="24575" y="23683"/>
                    </a:cubicBezTo>
                    <a:cubicBezTo>
                      <a:pt x="24548" y="23520"/>
                      <a:pt x="24520" y="23357"/>
                      <a:pt x="24520" y="23167"/>
                    </a:cubicBezTo>
                    <a:cubicBezTo>
                      <a:pt x="24466" y="22706"/>
                      <a:pt x="24493" y="22245"/>
                      <a:pt x="24575" y="21784"/>
                    </a:cubicBezTo>
                    <a:cubicBezTo>
                      <a:pt x="24520" y="21648"/>
                      <a:pt x="24466" y="21350"/>
                      <a:pt x="24358" y="20943"/>
                    </a:cubicBezTo>
                    <a:cubicBezTo>
                      <a:pt x="23463" y="17634"/>
                      <a:pt x="20316" y="6730"/>
                      <a:pt x="16383" y="1034"/>
                    </a:cubicBezTo>
                    <a:cubicBezTo>
                      <a:pt x="15897" y="340"/>
                      <a:pt x="15332" y="1"/>
                      <a:pt x="146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>
                <a:off x="2465650" y="1576475"/>
                <a:ext cx="452325" cy="437275"/>
              </a:xfrm>
              <a:custGeom>
                <a:avLst/>
                <a:gdLst/>
                <a:ahLst/>
                <a:cxnLst/>
                <a:rect l="l" t="t" r="r" b="b"/>
                <a:pathLst>
                  <a:path w="18093" h="17491" extrusionOk="0">
                    <a:moveTo>
                      <a:pt x="10240" y="1"/>
                    </a:moveTo>
                    <a:cubicBezTo>
                      <a:pt x="10129" y="1"/>
                      <a:pt x="10016" y="11"/>
                      <a:pt x="9901" y="31"/>
                    </a:cubicBezTo>
                    <a:cubicBezTo>
                      <a:pt x="7704" y="438"/>
                      <a:pt x="4558" y="4289"/>
                      <a:pt x="788" y="11233"/>
                    </a:cubicBezTo>
                    <a:cubicBezTo>
                      <a:pt x="543" y="11721"/>
                      <a:pt x="272" y="12209"/>
                      <a:pt x="1" y="12698"/>
                    </a:cubicBezTo>
                    <a:cubicBezTo>
                      <a:pt x="733" y="12318"/>
                      <a:pt x="1520" y="12074"/>
                      <a:pt x="2334" y="12019"/>
                    </a:cubicBezTo>
                    <a:cubicBezTo>
                      <a:pt x="2551" y="12942"/>
                      <a:pt x="2822" y="13864"/>
                      <a:pt x="3147" y="14759"/>
                    </a:cubicBezTo>
                    <a:cubicBezTo>
                      <a:pt x="3229" y="15057"/>
                      <a:pt x="3391" y="15329"/>
                      <a:pt x="3636" y="15518"/>
                    </a:cubicBezTo>
                    <a:cubicBezTo>
                      <a:pt x="3765" y="15607"/>
                      <a:pt x="3908" y="15646"/>
                      <a:pt x="4055" y="15646"/>
                    </a:cubicBezTo>
                    <a:cubicBezTo>
                      <a:pt x="4401" y="15646"/>
                      <a:pt x="4763" y="15432"/>
                      <a:pt x="4992" y="15166"/>
                    </a:cubicBezTo>
                    <a:cubicBezTo>
                      <a:pt x="5344" y="14786"/>
                      <a:pt x="5561" y="14298"/>
                      <a:pt x="5887" y="13918"/>
                    </a:cubicBezTo>
                    <a:cubicBezTo>
                      <a:pt x="6135" y="13651"/>
                      <a:pt x="6492" y="13450"/>
                      <a:pt x="6832" y="13450"/>
                    </a:cubicBezTo>
                    <a:cubicBezTo>
                      <a:pt x="6975" y="13450"/>
                      <a:pt x="7115" y="13485"/>
                      <a:pt x="7243" y="13566"/>
                    </a:cubicBezTo>
                    <a:cubicBezTo>
                      <a:pt x="7406" y="13701"/>
                      <a:pt x="7568" y="13864"/>
                      <a:pt x="7650" y="14081"/>
                    </a:cubicBezTo>
                    <a:cubicBezTo>
                      <a:pt x="8111" y="14813"/>
                      <a:pt x="8545" y="15573"/>
                      <a:pt x="8979" y="16332"/>
                    </a:cubicBezTo>
                    <a:cubicBezTo>
                      <a:pt x="9183" y="16663"/>
                      <a:pt x="9458" y="17042"/>
                      <a:pt x="9828" y="17042"/>
                    </a:cubicBezTo>
                    <a:cubicBezTo>
                      <a:pt x="9852" y="17042"/>
                      <a:pt x="9876" y="17041"/>
                      <a:pt x="9901" y="17037"/>
                    </a:cubicBezTo>
                    <a:cubicBezTo>
                      <a:pt x="10091" y="16983"/>
                      <a:pt x="10254" y="16902"/>
                      <a:pt x="10389" y="16766"/>
                    </a:cubicBezTo>
                    <a:cubicBezTo>
                      <a:pt x="10878" y="16332"/>
                      <a:pt x="11312" y="15790"/>
                      <a:pt x="11610" y="15193"/>
                    </a:cubicBezTo>
                    <a:cubicBezTo>
                      <a:pt x="11746" y="14895"/>
                      <a:pt x="11908" y="14569"/>
                      <a:pt x="12234" y="14461"/>
                    </a:cubicBezTo>
                    <a:cubicBezTo>
                      <a:pt x="12301" y="14436"/>
                      <a:pt x="12367" y="14424"/>
                      <a:pt x="12431" y="14424"/>
                    </a:cubicBezTo>
                    <a:cubicBezTo>
                      <a:pt x="12860" y="14424"/>
                      <a:pt x="13222" y="14931"/>
                      <a:pt x="13481" y="15356"/>
                    </a:cubicBezTo>
                    <a:cubicBezTo>
                      <a:pt x="13834" y="15952"/>
                      <a:pt x="14241" y="16495"/>
                      <a:pt x="14702" y="16983"/>
                    </a:cubicBezTo>
                    <a:cubicBezTo>
                      <a:pt x="14921" y="17245"/>
                      <a:pt x="15227" y="17490"/>
                      <a:pt x="15537" y="17490"/>
                    </a:cubicBezTo>
                    <a:cubicBezTo>
                      <a:pt x="15611" y="17490"/>
                      <a:pt x="15686" y="17476"/>
                      <a:pt x="15760" y="17444"/>
                    </a:cubicBezTo>
                    <a:cubicBezTo>
                      <a:pt x="16031" y="17309"/>
                      <a:pt x="16140" y="16983"/>
                      <a:pt x="16248" y="16685"/>
                    </a:cubicBezTo>
                    <a:cubicBezTo>
                      <a:pt x="16411" y="16169"/>
                      <a:pt x="16682" y="15708"/>
                      <a:pt x="17008" y="15329"/>
                    </a:cubicBezTo>
                    <a:cubicBezTo>
                      <a:pt x="17116" y="15166"/>
                      <a:pt x="17252" y="15030"/>
                      <a:pt x="17414" y="14949"/>
                    </a:cubicBezTo>
                    <a:cubicBezTo>
                      <a:pt x="17506" y="14918"/>
                      <a:pt x="17598" y="14903"/>
                      <a:pt x="17686" y="14903"/>
                    </a:cubicBezTo>
                    <a:cubicBezTo>
                      <a:pt x="17834" y="14903"/>
                      <a:pt x="17974" y="14945"/>
                      <a:pt x="18093" y="15030"/>
                    </a:cubicBezTo>
                    <a:cubicBezTo>
                      <a:pt x="16601" y="10473"/>
                      <a:pt x="14404" y="4669"/>
                      <a:pt x="11935" y="1034"/>
                    </a:cubicBezTo>
                    <a:cubicBezTo>
                      <a:pt x="11449" y="340"/>
                      <a:pt x="10884" y="1"/>
                      <a:pt x="10240" y="1"/>
                    </a:cubicBezTo>
                    <a:close/>
                  </a:path>
                </a:pathLst>
              </a:custGeom>
              <a:solidFill>
                <a:srgbClr val="FFFFFF">
                  <a:alpha val="2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1"/>
              <p:cNvSpPr/>
              <p:nvPr/>
            </p:nvSpPr>
            <p:spPr>
              <a:xfrm>
                <a:off x="2999325" y="1973175"/>
                <a:ext cx="206175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8247" h="10392" extrusionOk="0">
                    <a:moveTo>
                      <a:pt x="3334" y="1"/>
                    </a:moveTo>
                    <a:cubicBezTo>
                      <a:pt x="3201" y="1"/>
                      <a:pt x="3065" y="20"/>
                      <a:pt x="2930" y="57"/>
                    </a:cubicBezTo>
                    <a:cubicBezTo>
                      <a:pt x="1791" y="383"/>
                      <a:pt x="706" y="2173"/>
                      <a:pt x="0" y="3719"/>
                    </a:cubicBezTo>
                    <a:cubicBezTo>
                      <a:pt x="109" y="3638"/>
                      <a:pt x="217" y="3529"/>
                      <a:pt x="299" y="3448"/>
                    </a:cubicBezTo>
                    <a:cubicBezTo>
                      <a:pt x="570" y="3095"/>
                      <a:pt x="950" y="2851"/>
                      <a:pt x="1357" y="2715"/>
                    </a:cubicBezTo>
                    <a:cubicBezTo>
                      <a:pt x="1397" y="2688"/>
                      <a:pt x="1438" y="2675"/>
                      <a:pt x="1479" y="2675"/>
                    </a:cubicBezTo>
                    <a:cubicBezTo>
                      <a:pt x="1519" y="2675"/>
                      <a:pt x="1560" y="2688"/>
                      <a:pt x="1601" y="2715"/>
                    </a:cubicBezTo>
                    <a:cubicBezTo>
                      <a:pt x="1655" y="2743"/>
                      <a:pt x="1709" y="2824"/>
                      <a:pt x="1736" y="2905"/>
                    </a:cubicBezTo>
                    <a:lnTo>
                      <a:pt x="2008" y="3692"/>
                    </a:lnTo>
                    <a:cubicBezTo>
                      <a:pt x="2085" y="3925"/>
                      <a:pt x="2187" y="4182"/>
                      <a:pt x="2455" y="4182"/>
                    </a:cubicBezTo>
                    <a:cubicBezTo>
                      <a:pt x="2468" y="4182"/>
                      <a:pt x="2482" y="4181"/>
                      <a:pt x="2496" y="4180"/>
                    </a:cubicBezTo>
                    <a:cubicBezTo>
                      <a:pt x="2794" y="4153"/>
                      <a:pt x="2876" y="3719"/>
                      <a:pt x="3120" y="3556"/>
                    </a:cubicBezTo>
                    <a:cubicBezTo>
                      <a:pt x="3187" y="3517"/>
                      <a:pt x="3257" y="3500"/>
                      <a:pt x="3327" y="3500"/>
                    </a:cubicBezTo>
                    <a:cubicBezTo>
                      <a:pt x="3595" y="3500"/>
                      <a:pt x="3870" y="3754"/>
                      <a:pt x="4042" y="3990"/>
                    </a:cubicBezTo>
                    <a:cubicBezTo>
                      <a:pt x="5534" y="6079"/>
                      <a:pt x="6537" y="8520"/>
                      <a:pt x="8246" y="10391"/>
                    </a:cubicBezTo>
                    <a:cubicBezTo>
                      <a:pt x="5913" y="3122"/>
                      <a:pt x="4801" y="844"/>
                      <a:pt x="4259" y="383"/>
                    </a:cubicBezTo>
                    <a:cubicBezTo>
                      <a:pt x="4004" y="128"/>
                      <a:pt x="3679" y="1"/>
                      <a:pt x="3334" y="1"/>
                    </a:cubicBezTo>
                    <a:close/>
                  </a:path>
                </a:pathLst>
              </a:custGeom>
              <a:solidFill>
                <a:srgbClr val="FFFFFF">
                  <a:alpha val="2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1"/>
              <p:cNvSpPr/>
              <p:nvPr/>
            </p:nvSpPr>
            <p:spPr>
              <a:xfrm>
                <a:off x="2346325" y="1569250"/>
                <a:ext cx="1131750" cy="1695775"/>
              </a:xfrm>
              <a:custGeom>
                <a:avLst/>
                <a:gdLst/>
                <a:ahLst/>
                <a:cxnLst/>
                <a:rect l="l" t="t" r="r" b="b"/>
                <a:pathLst>
                  <a:path w="45270" h="67831" extrusionOk="0">
                    <a:moveTo>
                      <a:pt x="15025" y="308"/>
                    </a:moveTo>
                    <a:cubicBezTo>
                      <a:pt x="15665" y="308"/>
                      <a:pt x="16220" y="642"/>
                      <a:pt x="16708" y="1350"/>
                    </a:cubicBezTo>
                    <a:cubicBezTo>
                      <a:pt x="21130" y="7725"/>
                      <a:pt x="24547" y="20717"/>
                      <a:pt x="24900" y="22100"/>
                    </a:cubicBezTo>
                    <a:cubicBezTo>
                      <a:pt x="24818" y="22561"/>
                      <a:pt x="24791" y="23022"/>
                      <a:pt x="24846" y="23483"/>
                    </a:cubicBezTo>
                    <a:cubicBezTo>
                      <a:pt x="24846" y="23646"/>
                      <a:pt x="24873" y="23836"/>
                      <a:pt x="24900" y="23999"/>
                    </a:cubicBezTo>
                    <a:cubicBezTo>
                      <a:pt x="24900" y="24053"/>
                      <a:pt x="24927" y="24080"/>
                      <a:pt x="24981" y="24080"/>
                    </a:cubicBezTo>
                    <a:cubicBezTo>
                      <a:pt x="24999" y="24107"/>
                      <a:pt x="25026" y="24119"/>
                      <a:pt x="25055" y="24119"/>
                    </a:cubicBezTo>
                    <a:cubicBezTo>
                      <a:pt x="25111" y="24119"/>
                      <a:pt x="25171" y="24071"/>
                      <a:pt x="25171" y="23999"/>
                    </a:cubicBezTo>
                    <a:lnTo>
                      <a:pt x="25171" y="23456"/>
                    </a:lnTo>
                    <a:cubicBezTo>
                      <a:pt x="25198" y="23429"/>
                      <a:pt x="25225" y="23402"/>
                      <a:pt x="25225" y="23375"/>
                    </a:cubicBezTo>
                    <a:cubicBezTo>
                      <a:pt x="25225" y="22941"/>
                      <a:pt x="25252" y="22507"/>
                      <a:pt x="25280" y="22073"/>
                    </a:cubicBezTo>
                    <a:cubicBezTo>
                      <a:pt x="25578" y="21205"/>
                      <a:pt x="27205" y="16784"/>
                      <a:pt x="29104" y="16214"/>
                    </a:cubicBezTo>
                    <a:cubicBezTo>
                      <a:pt x="29218" y="16188"/>
                      <a:pt x="29334" y="16174"/>
                      <a:pt x="29451" y="16174"/>
                    </a:cubicBezTo>
                    <a:cubicBezTo>
                      <a:pt x="29809" y="16174"/>
                      <a:pt x="30167" y="16301"/>
                      <a:pt x="30433" y="16567"/>
                    </a:cubicBezTo>
                    <a:cubicBezTo>
                      <a:pt x="31220" y="17218"/>
                      <a:pt x="33281" y="21965"/>
                      <a:pt x="38679" y="40843"/>
                    </a:cubicBezTo>
                    <a:cubicBezTo>
                      <a:pt x="41934" y="52262"/>
                      <a:pt x="44863" y="63437"/>
                      <a:pt x="44972" y="63871"/>
                    </a:cubicBezTo>
                    <a:cubicBezTo>
                      <a:pt x="44944" y="63952"/>
                      <a:pt x="44917" y="64034"/>
                      <a:pt x="44890" y="64088"/>
                    </a:cubicBezTo>
                    <a:cubicBezTo>
                      <a:pt x="44131" y="64902"/>
                      <a:pt x="39465" y="66041"/>
                      <a:pt x="21564" y="66882"/>
                    </a:cubicBezTo>
                    <a:cubicBezTo>
                      <a:pt x="11555" y="67343"/>
                      <a:pt x="1709" y="67505"/>
                      <a:pt x="380" y="67533"/>
                    </a:cubicBezTo>
                    <a:cubicBezTo>
                      <a:pt x="380" y="64874"/>
                      <a:pt x="326" y="28935"/>
                      <a:pt x="380" y="23185"/>
                    </a:cubicBezTo>
                    <a:cubicBezTo>
                      <a:pt x="434" y="23158"/>
                      <a:pt x="434" y="23049"/>
                      <a:pt x="434" y="22995"/>
                    </a:cubicBezTo>
                    <a:cubicBezTo>
                      <a:pt x="434" y="22941"/>
                      <a:pt x="434" y="22833"/>
                      <a:pt x="434" y="22751"/>
                    </a:cubicBezTo>
                    <a:cubicBezTo>
                      <a:pt x="434" y="22588"/>
                      <a:pt x="434" y="22426"/>
                      <a:pt x="434" y="22263"/>
                    </a:cubicBezTo>
                    <a:cubicBezTo>
                      <a:pt x="841" y="21259"/>
                      <a:pt x="2902" y="16458"/>
                      <a:pt x="5588" y="11522"/>
                    </a:cubicBezTo>
                    <a:cubicBezTo>
                      <a:pt x="9331" y="4687"/>
                      <a:pt x="12423" y="808"/>
                      <a:pt x="14620" y="347"/>
                    </a:cubicBezTo>
                    <a:lnTo>
                      <a:pt x="14620" y="347"/>
                    </a:lnTo>
                    <a:cubicBezTo>
                      <a:pt x="14539" y="428"/>
                      <a:pt x="14484" y="482"/>
                      <a:pt x="14403" y="564"/>
                    </a:cubicBezTo>
                    <a:cubicBezTo>
                      <a:pt x="14322" y="672"/>
                      <a:pt x="14240" y="754"/>
                      <a:pt x="14159" y="862"/>
                    </a:cubicBezTo>
                    <a:cubicBezTo>
                      <a:pt x="14132" y="889"/>
                      <a:pt x="14132" y="916"/>
                      <a:pt x="14159" y="944"/>
                    </a:cubicBezTo>
                    <a:cubicBezTo>
                      <a:pt x="14159" y="957"/>
                      <a:pt x="14166" y="964"/>
                      <a:pt x="14176" y="964"/>
                    </a:cubicBezTo>
                    <a:cubicBezTo>
                      <a:pt x="14186" y="964"/>
                      <a:pt x="14199" y="957"/>
                      <a:pt x="14213" y="944"/>
                    </a:cubicBezTo>
                    <a:cubicBezTo>
                      <a:pt x="14322" y="862"/>
                      <a:pt x="14430" y="754"/>
                      <a:pt x="14511" y="672"/>
                    </a:cubicBezTo>
                    <a:cubicBezTo>
                      <a:pt x="14593" y="564"/>
                      <a:pt x="14674" y="455"/>
                      <a:pt x="14783" y="374"/>
                    </a:cubicBezTo>
                    <a:cubicBezTo>
                      <a:pt x="14783" y="374"/>
                      <a:pt x="14810" y="347"/>
                      <a:pt x="14810" y="320"/>
                    </a:cubicBezTo>
                    <a:cubicBezTo>
                      <a:pt x="14883" y="312"/>
                      <a:pt x="14954" y="308"/>
                      <a:pt x="15025" y="308"/>
                    </a:cubicBezTo>
                    <a:close/>
                    <a:moveTo>
                      <a:pt x="15031" y="1"/>
                    </a:moveTo>
                    <a:cubicBezTo>
                      <a:pt x="14880" y="1"/>
                      <a:pt x="14724" y="17"/>
                      <a:pt x="14566" y="48"/>
                    </a:cubicBezTo>
                    <a:cubicBezTo>
                      <a:pt x="13291" y="320"/>
                      <a:pt x="11745" y="1649"/>
                      <a:pt x="9955" y="4009"/>
                    </a:cubicBezTo>
                    <a:cubicBezTo>
                      <a:pt x="8219" y="6395"/>
                      <a:pt x="6645" y="8891"/>
                      <a:pt x="5262" y="11495"/>
                    </a:cubicBezTo>
                    <a:cubicBezTo>
                      <a:pt x="3363" y="15048"/>
                      <a:pt x="1628" y="18655"/>
                      <a:pt x="81" y="22371"/>
                    </a:cubicBezTo>
                    <a:cubicBezTo>
                      <a:pt x="0" y="22697"/>
                      <a:pt x="81" y="63057"/>
                      <a:pt x="81" y="67668"/>
                    </a:cubicBezTo>
                    <a:lnTo>
                      <a:pt x="81" y="67831"/>
                    </a:lnTo>
                    <a:lnTo>
                      <a:pt x="217" y="67831"/>
                    </a:lnTo>
                    <a:cubicBezTo>
                      <a:pt x="326" y="67831"/>
                      <a:pt x="10850" y="67668"/>
                      <a:pt x="21591" y="67180"/>
                    </a:cubicBezTo>
                    <a:cubicBezTo>
                      <a:pt x="27883" y="66882"/>
                      <a:pt x="33037" y="66529"/>
                      <a:pt x="36834" y="66122"/>
                    </a:cubicBezTo>
                    <a:cubicBezTo>
                      <a:pt x="41744" y="65580"/>
                      <a:pt x="44429" y="64983"/>
                      <a:pt x="45107" y="64278"/>
                    </a:cubicBezTo>
                    <a:cubicBezTo>
                      <a:pt x="45216" y="64169"/>
                      <a:pt x="45270" y="64006"/>
                      <a:pt x="45270" y="63844"/>
                    </a:cubicBezTo>
                    <a:cubicBezTo>
                      <a:pt x="45270" y="63708"/>
                      <a:pt x="42286" y="52262"/>
                      <a:pt x="39031" y="40870"/>
                    </a:cubicBezTo>
                    <a:cubicBezTo>
                      <a:pt x="34664" y="25572"/>
                      <a:pt x="31844" y="17299"/>
                      <a:pt x="30650" y="16323"/>
                    </a:cubicBezTo>
                    <a:cubicBezTo>
                      <a:pt x="30325" y="16018"/>
                      <a:pt x="29892" y="15865"/>
                      <a:pt x="29456" y="15865"/>
                    </a:cubicBezTo>
                    <a:cubicBezTo>
                      <a:pt x="29311" y="15865"/>
                      <a:pt x="29165" y="15882"/>
                      <a:pt x="29023" y="15916"/>
                    </a:cubicBezTo>
                    <a:cubicBezTo>
                      <a:pt x="27151" y="16458"/>
                      <a:pt x="25605" y="20310"/>
                      <a:pt x="25117" y="21666"/>
                    </a:cubicBezTo>
                    <a:cubicBezTo>
                      <a:pt x="24818" y="20554"/>
                      <a:pt x="24032" y="17625"/>
                      <a:pt x="22893" y="14207"/>
                    </a:cubicBezTo>
                    <a:cubicBezTo>
                      <a:pt x="21536" y="10220"/>
                      <a:pt x="19421" y="4687"/>
                      <a:pt x="16980" y="1161"/>
                    </a:cubicBezTo>
                    <a:cubicBezTo>
                      <a:pt x="16438" y="393"/>
                      <a:pt x="15783" y="1"/>
                      <a:pt x="15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1335275" y="2029525"/>
                <a:ext cx="1790875" cy="1216300"/>
              </a:xfrm>
              <a:custGeom>
                <a:avLst/>
                <a:gdLst/>
                <a:ahLst/>
                <a:cxnLst/>
                <a:rect l="l" t="t" r="r" b="b"/>
                <a:pathLst>
                  <a:path w="71635" h="48652" extrusionOk="0">
                    <a:moveTo>
                      <a:pt x="36238" y="0"/>
                    </a:moveTo>
                    <a:cubicBezTo>
                      <a:pt x="35506" y="27"/>
                      <a:pt x="34827" y="163"/>
                      <a:pt x="34149" y="407"/>
                    </a:cubicBezTo>
                    <a:cubicBezTo>
                      <a:pt x="32495" y="1031"/>
                      <a:pt x="30867" y="2252"/>
                      <a:pt x="29593" y="3228"/>
                    </a:cubicBezTo>
                    <a:cubicBezTo>
                      <a:pt x="27911" y="4503"/>
                      <a:pt x="26338" y="5886"/>
                      <a:pt x="24873" y="7378"/>
                    </a:cubicBezTo>
                    <a:cubicBezTo>
                      <a:pt x="23598" y="8680"/>
                      <a:pt x="22459" y="9982"/>
                      <a:pt x="21483" y="11094"/>
                    </a:cubicBezTo>
                    <a:cubicBezTo>
                      <a:pt x="20967" y="11691"/>
                      <a:pt x="20479" y="12260"/>
                      <a:pt x="19964" y="12857"/>
                    </a:cubicBezTo>
                    <a:cubicBezTo>
                      <a:pt x="14539" y="19340"/>
                      <a:pt x="9629" y="26338"/>
                      <a:pt x="4883" y="33119"/>
                    </a:cubicBezTo>
                    <a:cubicBezTo>
                      <a:pt x="3608" y="34963"/>
                      <a:pt x="2279" y="36862"/>
                      <a:pt x="1113" y="38815"/>
                    </a:cubicBezTo>
                    <a:cubicBezTo>
                      <a:pt x="814" y="39303"/>
                      <a:pt x="543" y="39845"/>
                      <a:pt x="326" y="40415"/>
                    </a:cubicBezTo>
                    <a:cubicBezTo>
                      <a:pt x="272" y="40605"/>
                      <a:pt x="217" y="40795"/>
                      <a:pt x="190" y="40984"/>
                    </a:cubicBezTo>
                    <a:cubicBezTo>
                      <a:pt x="0" y="42178"/>
                      <a:pt x="706" y="43154"/>
                      <a:pt x="1329" y="43778"/>
                    </a:cubicBezTo>
                    <a:cubicBezTo>
                      <a:pt x="3391" y="45785"/>
                      <a:pt x="6809" y="46463"/>
                      <a:pt x="9575" y="47006"/>
                    </a:cubicBezTo>
                    <a:cubicBezTo>
                      <a:pt x="14240" y="47928"/>
                      <a:pt x="19069" y="48254"/>
                      <a:pt x="23191" y="48443"/>
                    </a:cubicBezTo>
                    <a:cubicBezTo>
                      <a:pt x="26582" y="48591"/>
                      <a:pt x="29970" y="48651"/>
                      <a:pt x="33283" y="48651"/>
                    </a:cubicBezTo>
                    <a:cubicBezTo>
                      <a:pt x="40969" y="48651"/>
                      <a:pt x="48251" y="48324"/>
                      <a:pt x="54221" y="47982"/>
                    </a:cubicBezTo>
                    <a:cubicBezTo>
                      <a:pt x="60541" y="47630"/>
                      <a:pt x="65396" y="47277"/>
                      <a:pt x="69953" y="46843"/>
                    </a:cubicBezTo>
                    <a:cubicBezTo>
                      <a:pt x="71390" y="45975"/>
                      <a:pt x="71635" y="44158"/>
                      <a:pt x="71580" y="42775"/>
                    </a:cubicBezTo>
                    <a:cubicBezTo>
                      <a:pt x="71499" y="41201"/>
                      <a:pt x="71065" y="39655"/>
                      <a:pt x="70333" y="38272"/>
                    </a:cubicBezTo>
                    <a:cubicBezTo>
                      <a:pt x="68597" y="35397"/>
                      <a:pt x="66671" y="32657"/>
                      <a:pt x="64501" y="30081"/>
                    </a:cubicBezTo>
                    <a:cubicBezTo>
                      <a:pt x="63959" y="29375"/>
                      <a:pt x="63389" y="28670"/>
                      <a:pt x="62792" y="27965"/>
                    </a:cubicBezTo>
                    <a:cubicBezTo>
                      <a:pt x="61355" y="26229"/>
                      <a:pt x="59917" y="24493"/>
                      <a:pt x="58425" y="22757"/>
                    </a:cubicBezTo>
                    <a:cubicBezTo>
                      <a:pt x="54791" y="18445"/>
                      <a:pt x="51020" y="14159"/>
                      <a:pt x="47196" y="9901"/>
                    </a:cubicBezTo>
                    <a:cubicBezTo>
                      <a:pt x="46409" y="9033"/>
                      <a:pt x="45596" y="8083"/>
                      <a:pt x="44836" y="7161"/>
                    </a:cubicBezTo>
                    <a:cubicBezTo>
                      <a:pt x="42992" y="4991"/>
                      <a:pt x="41120" y="2767"/>
                      <a:pt x="39005" y="1031"/>
                    </a:cubicBezTo>
                    <a:cubicBezTo>
                      <a:pt x="38245" y="380"/>
                      <a:pt x="37242" y="0"/>
                      <a:pt x="36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1958450" y="2029525"/>
                <a:ext cx="837475" cy="569625"/>
              </a:xfrm>
              <a:custGeom>
                <a:avLst/>
                <a:gdLst/>
                <a:ahLst/>
                <a:cxnLst/>
                <a:rect l="l" t="t" r="r" b="b"/>
                <a:pathLst>
                  <a:path w="33499" h="22785" extrusionOk="0">
                    <a:moveTo>
                      <a:pt x="11338" y="0"/>
                    </a:moveTo>
                    <a:cubicBezTo>
                      <a:pt x="10633" y="27"/>
                      <a:pt x="9928" y="163"/>
                      <a:pt x="9277" y="407"/>
                    </a:cubicBezTo>
                    <a:cubicBezTo>
                      <a:pt x="7595" y="1031"/>
                      <a:pt x="5968" y="2252"/>
                      <a:pt x="4693" y="3228"/>
                    </a:cubicBezTo>
                    <a:cubicBezTo>
                      <a:pt x="3011" y="4503"/>
                      <a:pt x="1438" y="5886"/>
                      <a:pt x="0" y="7378"/>
                    </a:cubicBezTo>
                    <a:cubicBezTo>
                      <a:pt x="0" y="7432"/>
                      <a:pt x="27" y="7459"/>
                      <a:pt x="55" y="7514"/>
                    </a:cubicBezTo>
                    <a:cubicBezTo>
                      <a:pt x="176" y="7736"/>
                      <a:pt x="388" y="7853"/>
                      <a:pt x="623" y="7853"/>
                    </a:cubicBezTo>
                    <a:cubicBezTo>
                      <a:pt x="703" y="7853"/>
                      <a:pt x="786" y="7840"/>
                      <a:pt x="868" y="7812"/>
                    </a:cubicBezTo>
                    <a:lnTo>
                      <a:pt x="5615" y="5425"/>
                    </a:lnTo>
                    <a:cubicBezTo>
                      <a:pt x="5712" y="5377"/>
                      <a:pt x="5809" y="5355"/>
                      <a:pt x="5904" y="5355"/>
                    </a:cubicBezTo>
                    <a:cubicBezTo>
                      <a:pt x="6394" y="5355"/>
                      <a:pt x="6835" y="5938"/>
                      <a:pt x="6971" y="6483"/>
                    </a:cubicBezTo>
                    <a:cubicBezTo>
                      <a:pt x="7161" y="7107"/>
                      <a:pt x="7297" y="7893"/>
                      <a:pt x="7920" y="8110"/>
                    </a:cubicBezTo>
                    <a:cubicBezTo>
                      <a:pt x="8016" y="8141"/>
                      <a:pt x="8110" y="8155"/>
                      <a:pt x="8203" y="8155"/>
                    </a:cubicBezTo>
                    <a:cubicBezTo>
                      <a:pt x="8845" y="8155"/>
                      <a:pt x="9416" y="7486"/>
                      <a:pt x="10009" y="7107"/>
                    </a:cubicBezTo>
                    <a:cubicBezTo>
                      <a:pt x="10417" y="6847"/>
                      <a:pt x="10872" y="6743"/>
                      <a:pt x="11346" y="6743"/>
                    </a:cubicBezTo>
                    <a:cubicBezTo>
                      <a:pt x="12258" y="6743"/>
                      <a:pt x="13238" y="7130"/>
                      <a:pt x="14078" y="7541"/>
                    </a:cubicBezTo>
                    <a:cubicBezTo>
                      <a:pt x="16763" y="8924"/>
                      <a:pt x="19285" y="10606"/>
                      <a:pt x="21564" y="12586"/>
                    </a:cubicBezTo>
                    <a:cubicBezTo>
                      <a:pt x="24927" y="15542"/>
                      <a:pt x="27775" y="19095"/>
                      <a:pt x="31410" y="21726"/>
                    </a:cubicBezTo>
                    <a:cubicBezTo>
                      <a:pt x="32034" y="22215"/>
                      <a:pt x="32739" y="22567"/>
                      <a:pt x="33498" y="22784"/>
                    </a:cubicBezTo>
                    <a:cubicBezTo>
                      <a:pt x="29864" y="18472"/>
                      <a:pt x="26093" y="14159"/>
                      <a:pt x="22269" y="9901"/>
                    </a:cubicBezTo>
                    <a:cubicBezTo>
                      <a:pt x="21482" y="9033"/>
                      <a:pt x="20669" y="8083"/>
                      <a:pt x="19909" y="7161"/>
                    </a:cubicBezTo>
                    <a:cubicBezTo>
                      <a:pt x="18065" y="4991"/>
                      <a:pt x="16193" y="2767"/>
                      <a:pt x="14078" y="1031"/>
                    </a:cubicBezTo>
                    <a:cubicBezTo>
                      <a:pt x="13318" y="380"/>
                      <a:pt x="12342" y="0"/>
                      <a:pt x="11338" y="0"/>
                    </a:cubicBezTo>
                    <a:close/>
                  </a:path>
                </a:pathLst>
              </a:custGeom>
              <a:solidFill>
                <a:srgbClr val="FFFFFF">
                  <a:alpha val="23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>
                <a:off x="1328500" y="2022100"/>
                <a:ext cx="1805100" cy="1230725"/>
              </a:xfrm>
              <a:custGeom>
                <a:avLst/>
                <a:gdLst/>
                <a:ahLst/>
                <a:cxnLst/>
                <a:rect l="l" t="t" r="r" b="b"/>
                <a:pathLst>
                  <a:path w="72204" h="49229" extrusionOk="0">
                    <a:moveTo>
                      <a:pt x="36509" y="270"/>
                    </a:moveTo>
                    <a:cubicBezTo>
                      <a:pt x="37513" y="297"/>
                      <a:pt x="38516" y="650"/>
                      <a:pt x="39276" y="1328"/>
                    </a:cubicBezTo>
                    <a:cubicBezTo>
                      <a:pt x="41391" y="3064"/>
                      <a:pt x="43263" y="5288"/>
                      <a:pt x="45107" y="7458"/>
                    </a:cubicBezTo>
                    <a:cubicBezTo>
                      <a:pt x="45867" y="8380"/>
                      <a:pt x="46680" y="9330"/>
                      <a:pt x="47467" y="10198"/>
                    </a:cubicBezTo>
                    <a:cubicBezTo>
                      <a:pt x="52837" y="16138"/>
                      <a:pt x="58072" y="22213"/>
                      <a:pt x="63063" y="28262"/>
                    </a:cubicBezTo>
                    <a:cubicBezTo>
                      <a:pt x="65830" y="31625"/>
                      <a:pt x="68488" y="34934"/>
                      <a:pt x="70604" y="38569"/>
                    </a:cubicBezTo>
                    <a:cubicBezTo>
                      <a:pt x="71336" y="39952"/>
                      <a:pt x="71743" y="41498"/>
                      <a:pt x="71824" y="43072"/>
                    </a:cubicBezTo>
                    <a:cubicBezTo>
                      <a:pt x="71906" y="44455"/>
                      <a:pt x="71661" y="46272"/>
                      <a:pt x="70224" y="47140"/>
                    </a:cubicBezTo>
                    <a:cubicBezTo>
                      <a:pt x="65667" y="47574"/>
                      <a:pt x="60812" y="47927"/>
                      <a:pt x="54492" y="48279"/>
                    </a:cubicBezTo>
                    <a:cubicBezTo>
                      <a:pt x="48548" y="48600"/>
                      <a:pt x="41304" y="48934"/>
                      <a:pt x="33656" y="48934"/>
                    </a:cubicBezTo>
                    <a:cubicBezTo>
                      <a:pt x="30311" y="48934"/>
                      <a:pt x="26888" y="48870"/>
                      <a:pt x="23462" y="48713"/>
                    </a:cubicBezTo>
                    <a:cubicBezTo>
                      <a:pt x="19340" y="48523"/>
                      <a:pt x="14511" y="48225"/>
                      <a:pt x="9846" y="47303"/>
                    </a:cubicBezTo>
                    <a:cubicBezTo>
                      <a:pt x="7080" y="46760"/>
                      <a:pt x="3662" y="46082"/>
                      <a:pt x="1628" y="44075"/>
                    </a:cubicBezTo>
                    <a:cubicBezTo>
                      <a:pt x="977" y="43451"/>
                      <a:pt x="271" y="42475"/>
                      <a:pt x="461" y="41281"/>
                    </a:cubicBezTo>
                    <a:cubicBezTo>
                      <a:pt x="488" y="41092"/>
                      <a:pt x="543" y="40902"/>
                      <a:pt x="597" y="40712"/>
                    </a:cubicBezTo>
                    <a:cubicBezTo>
                      <a:pt x="814" y="40142"/>
                      <a:pt x="1085" y="39600"/>
                      <a:pt x="1384" y="39084"/>
                    </a:cubicBezTo>
                    <a:cubicBezTo>
                      <a:pt x="2550" y="37131"/>
                      <a:pt x="3879" y="35233"/>
                      <a:pt x="5154" y="33416"/>
                    </a:cubicBezTo>
                    <a:cubicBezTo>
                      <a:pt x="10334" y="26011"/>
                      <a:pt x="15705" y="18335"/>
                      <a:pt x="21754" y="11364"/>
                    </a:cubicBezTo>
                    <a:cubicBezTo>
                      <a:pt x="23815" y="9004"/>
                      <a:pt x="26609" y="5939"/>
                      <a:pt x="29864" y="3498"/>
                    </a:cubicBezTo>
                    <a:cubicBezTo>
                      <a:pt x="31138" y="2521"/>
                      <a:pt x="32766" y="1301"/>
                      <a:pt x="34420" y="677"/>
                    </a:cubicBezTo>
                    <a:cubicBezTo>
                      <a:pt x="35098" y="433"/>
                      <a:pt x="35777" y="297"/>
                      <a:pt x="36509" y="270"/>
                    </a:cubicBezTo>
                    <a:close/>
                    <a:moveTo>
                      <a:pt x="36480" y="1"/>
                    </a:moveTo>
                    <a:cubicBezTo>
                      <a:pt x="33999" y="1"/>
                      <a:pt x="31495" y="1887"/>
                      <a:pt x="29647" y="3254"/>
                    </a:cubicBezTo>
                    <a:cubicBezTo>
                      <a:pt x="26392" y="5722"/>
                      <a:pt x="23571" y="8787"/>
                      <a:pt x="21509" y="11201"/>
                    </a:cubicBezTo>
                    <a:cubicBezTo>
                      <a:pt x="15461" y="18145"/>
                      <a:pt x="10090" y="25821"/>
                      <a:pt x="4882" y="33226"/>
                    </a:cubicBezTo>
                    <a:cubicBezTo>
                      <a:pt x="3608" y="35070"/>
                      <a:pt x="2279" y="36969"/>
                      <a:pt x="1112" y="38922"/>
                    </a:cubicBezTo>
                    <a:cubicBezTo>
                      <a:pt x="787" y="39437"/>
                      <a:pt x="516" y="40007"/>
                      <a:pt x="299" y="40576"/>
                    </a:cubicBezTo>
                    <a:cubicBezTo>
                      <a:pt x="244" y="40793"/>
                      <a:pt x="190" y="41010"/>
                      <a:pt x="163" y="41227"/>
                    </a:cubicBezTo>
                    <a:cubicBezTo>
                      <a:pt x="0" y="42258"/>
                      <a:pt x="407" y="43316"/>
                      <a:pt x="1384" y="44265"/>
                    </a:cubicBezTo>
                    <a:cubicBezTo>
                      <a:pt x="3499" y="46354"/>
                      <a:pt x="6971" y="47032"/>
                      <a:pt x="9765" y="47574"/>
                    </a:cubicBezTo>
                    <a:cubicBezTo>
                      <a:pt x="14457" y="48523"/>
                      <a:pt x="19312" y="48822"/>
                      <a:pt x="23408" y="49012"/>
                    </a:cubicBezTo>
                    <a:cubicBezTo>
                      <a:pt x="26853" y="49174"/>
                      <a:pt x="30270" y="49229"/>
                      <a:pt x="33607" y="49229"/>
                    </a:cubicBezTo>
                    <a:cubicBezTo>
                      <a:pt x="41283" y="49229"/>
                      <a:pt x="48552" y="48903"/>
                      <a:pt x="54492" y="48551"/>
                    </a:cubicBezTo>
                    <a:cubicBezTo>
                      <a:pt x="60839" y="48198"/>
                      <a:pt x="65667" y="47845"/>
                      <a:pt x="70278" y="47411"/>
                    </a:cubicBezTo>
                    <a:lnTo>
                      <a:pt x="70332" y="47411"/>
                    </a:lnTo>
                    <a:cubicBezTo>
                      <a:pt x="71960" y="46462"/>
                      <a:pt x="72204" y="44536"/>
                      <a:pt x="72123" y="43072"/>
                    </a:cubicBezTo>
                    <a:cubicBezTo>
                      <a:pt x="72041" y="41444"/>
                      <a:pt x="71607" y="39871"/>
                      <a:pt x="70848" y="38433"/>
                    </a:cubicBezTo>
                    <a:cubicBezTo>
                      <a:pt x="68732" y="34772"/>
                      <a:pt x="66074" y="31435"/>
                      <a:pt x="63307" y="28099"/>
                    </a:cubicBezTo>
                    <a:cubicBezTo>
                      <a:pt x="58289" y="22051"/>
                      <a:pt x="53054" y="15975"/>
                      <a:pt x="47711" y="10008"/>
                    </a:cubicBezTo>
                    <a:cubicBezTo>
                      <a:pt x="46924" y="9140"/>
                      <a:pt x="46138" y="8245"/>
                      <a:pt x="45324" y="7268"/>
                    </a:cubicBezTo>
                    <a:cubicBezTo>
                      <a:pt x="44375" y="6156"/>
                      <a:pt x="43426" y="5017"/>
                      <a:pt x="42422" y="3932"/>
                    </a:cubicBezTo>
                    <a:cubicBezTo>
                      <a:pt x="42422" y="3905"/>
                      <a:pt x="42422" y="3878"/>
                      <a:pt x="42449" y="3851"/>
                    </a:cubicBezTo>
                    <a:lnTo>
                      <a:pt x="42530" y="3661"/>
                    </a:lnTo>
                    <a:cubicBezTo>
                      <a:pt x="42585" y="3552"/>
                      <a:pt x="42639" y="3417"/>
                      <a:pt x="42693" y="3281"/>
                    </a:cubicBezTo>
                    <a:cubicBezTo>
                      <a:pt x="42775" y="3037"/>
                      <a:pt x="42883" y="2793"/>
                      <a:pt x="42992" y="2521"/>
                    </a:cubicBezTo>
                    <a:lnTo>
                      <a:pt x="43290" y="1789"/>
                    </a:lnTo>
                    <a:lnTo>
                      <a:pt x="43426" y="1409"/>
                    </a:lnTo>
                    <a:cubicBezTo>
                      <a:pt x="43480" y="1274"/>
                      <a:pt x="43534" y="1138"/>
                      <a:pt x="43534" y="1003"/>
                    </a:cubicBezTo>
                    <a:cubicBezTo>
                      <a:pt x="43534" y="969"/>
                      <a:pt x="43513" y="946"/>
                      <a:pt x="43485" y="946"/>
                    </a:cubicBezTo>
                    <a:cubicBezTo>
                      <a:pt x="43467" y="946"/>
                      <a:pt x="43446" y="955"/>
                      <a:pt x="43426" y="975"/>
                    </a:cubicBezTo>
                    <a:cubicBezTo>
                      <a:pt x="43344" y="1084"/>
                      <a:pt x="43290" y="1192"/>
                      <a:pt x="43236" y="1301"/>
                    </a:cubicBezTo>
                    <a:cubicBezTo>
                      <a:pt x="43181" y="1437"/>
                      <a:pt x="43154" y="1572"/>
                      <a:pt x="43100" y="1681"/>
                    </a:cubicBezTo>
                    <a:cubicBezTo>
                      <a:pt x="42992" y="1952"/>
                      <a:pt x="42883" y="2196"/>
                      <a:pt x="42802" y="2440"/>
                    </a:cubicBezTo>
                    <a:lnTo>
                      <a:pt x="42503" y="3200"/>
                    </a:lnTo>
                    <a:lnTo>
                      <a:pt x="42341" y="3579"/>
                    </a:lnTo>
                    <a:lnTo>
                      <a:pt x="42286" y="3769"/>
                    </a:lnTo>
                    <a:cubicBezTo>
                      <a:pt x="41391" y="2820"/>
                      <a:pt x="40469" y="1925"/>
                      <a:pt x="39465" y="1111"/>
                    </a:cubicBezTo>
                    <a:cubicBezTo>
                      <a:pt x="38505" y="316"/>
                      <a:pt x="37495" y="1"/>
                      <a:pt x="36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" name="Google Shape;332;p31"/>
            <p:cNvGrpSpPr/>
            <p:nvPr/>
          </p:nvGrpSpPr>
          <p:grpSpPr>
            <a:xfrm>
              <a:off x="-2680521" y="3500337"/>
              <a:ext cx="5517342" cy="3462188"/>
              <a:chOff x="1205075" y="3110400"/>
              <a:chExt cx="2490000" cy="1562500"/>
            </a:xfrm>
          </p:grpSpPr>
          <p:grpSp>
            <p:nvGrpSpPr>
              <p:cNvPr id="333" name="Google Shape;333;p31"/>
              <p:cNvGrpSpPr/>
              <p:nvPr/>
            </p:nvGrpSpPr>
            <p:grpSpPr>
              <a:xfrm>
                <a:off x="1256625" y="3283325"/>
                <a:ext cx="2369275" cy="1385200"/>
                <a:chOff x="1256625" y="3283325"/>
                <a:chExt cx="2369275" cy="1385200"/>
              </a:xfrm>
            </p:grpSpPr>
            <p:sp>
              <p:nvSpPr>
                <p:cNvPr id="334" name="Google Shape;334;p31"/>
                <p:cNvSpPr/>
                <p:nvPr/>
              </p:nvSpPr>
              <p:spPr>
                <a:xfrm>
                  <a:off x="1256625" y="3283325"/>
                  <a:ext cx="2369275" cy="13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71" h="55408" extrusionOk="0">
                      <a:moveTo>
                        <a:pt x="94771" y="0"/>
                      </a:moveTo>
                      <a:lnTo>
                        <a:pt x="94771" y="0"/>
                      </a:lnTo>
                      <a:cubicBezTo>
                        <a:pt x="94690" y="136"/>
                        <a:pt x="94554" y="272"/>
                        <a:pt x="94364" y="326"/>
                      </a:cubicBezTo>
                      <a:cubicBezTo>
                        <a:pt x="94228" y="326"/>
                        <a:pt x="94066" y="299"/>
                        <a:pt x="93957" y="217"/>
                      </a:cubicBezTo>
                      <a:cubicBezTo>
                        <a:pt x="93903" y="434"/>
                        <a:pt x="93740" y="624"/>
                        <a:pt x="93523" y="678"/>
                      </a:cubicBezTo>
                      <a:cubicBezTo>
                        <a:pt x="93485" y="685"/>
                        <a:pt x="93448" y="688"/>
                        <a:pt x="93413" y="688"/>
                      </a:cubicBezTo>
                      <a:cubicBezTo>
                        <a:pt x="93299" y="688"/>
                        <a:pt x="93206" y="653"/>
                        <a:pt x="93143" y="570"/>
                      </a:cubicBezTo>
                      <a:lnTo>
                        <a:pt x="93116" y="543"/>
                      </a:lnTo>
                      <a:cubicBezTo>
                        <a:pt x="93062" y="597"/>
                        <a:pt x="93035" y="678"/>
                        <a:pt x="92981" y="760"/>
                      </a:cubicBezTo>
                      <a:cubicBezTo>
                        <a:pt x="92899" y="895"/>
                        <a:pt x="92764" y="1004"/>
                        <a:pt x="92628" y="1085"/>
                      </a:cubicBezTo>
                      <a:cubicBezTo>
                        <a:pt x="92593" y="1099"/>
                        <a:pt x="92554" y="1106"/>
                        <a:pt x="92515" y="1106"/>
                      </a:cubicBezTo>
                      <a:cubicBezTo>
                        <a:pt x="92403" y="1106"/>
                        <a:pt x="92289" y="1050"/>
                        <a:pt x="92248" y="950"/>
                      </a:cubicBezTo>
                      <a:cubicBezTo>
                        <a:pt x="92194" y="1004"/>
                        <a:pt x="92167" y="1031"/>
                        <a:pt x="92113" y="1139"/>
                      </a:cubicBezTo>
                      <a:cubicBezTo>
                        <a:pt x="92031" y="1248"/>
                        <a:pt x="91950" y="1384"/>
                        <a:pt x="91841" y="1411"/>
                      </a:cubicBezTo>
                      <a:cubicBezTo>
                        <a:pt x="91806" y="1425"/>
                        <a:pt x="91771" y="1431"/>
                        <a:pt x="91738" y="1431"/>
                      </a:cubicBezTo>
                      <a:cubicBezTo>
                        <a:pt x="91643" y="1431"/>
                        <a:pt x="91563" y="1376"/>
                        <a:pt x="91543" y="1275"/>
                      </a:cubicBezTo>
                      <a:lnTo>
                        <a:pt x="91489" y="1275"/>
                      </a:lnTo>
                      <a:lnTo>
                        <a:pt x="91489" y="1302"/>
                      </a:lnTo>
                      <a:lnTo>
                        <a:pt x="91435" y="1384"/>
                      </a:lnTo>
                      <a:cubicBezTo>
                        <a:pt x="91408" y="1411"/>
                        <a:pt x="91380" y="1438"/>
                        <a:pt x="91353" y="1465"/>
                      </a:cubicBezTo>
                      <a:cubicBezTo>
                        <a:pt x="91380" y="1546"/>
                        <a:pt x="91380" y="1601"/>
                        <a:pt x="91380" y="1682"/>
                      </a:cubicBezTo>
                      <a:lnTo>
                        <a:pt x="91408" y="1926"/>
                      </a:lnTo>
                      <a:cubicBezTo>
                        <a:pt x="91408" y="2007"/>
                        <a:pt x="91408" y="2089"/>
                        <a:pt x="91380" y="2170"/>
                      </a:cubicBezTo>
                      <a:cubicBezTo>
                        <a:pt x="91380" y="2184"/>
                        <a:pt x="91367" y="2191"/>
                        <a:pt x="91350" y="2191"/>
                      </a:cubicBezTo>
                      <a:cubicBezTo>
                        <a:pt x="91333" y="2191"/>
                        <a:pt x="91313" y="2184"/>
                        <a:pt x="91299" y="2170"/>
                      </a:cubicBezTo>
                      <a:cubicBezTo>
                        <a:pt x="91272" y="2089"/>
                        <a:pt x="91272" y="2007"/>
                        <a:pt x="91272" y="1926"/>
                      </a:cubicBezTo>
                      <a:lnTo>
                        <a:pt x="91272" y="1709"/>
                      </a:lnTo>
                      <a:lnTo>
                        <a:pt x="91272" y="1519"/>
                      </a:lnTo>
                      <a:cubicBezTo>
                        <a:pt x="91163" y="1519"/>
                        <a:pt x="91055" y="1492"/>
                        <a:pt x="90974" y="1438"/>
                      </a:cubicBezTo>
                      <a:cubicBezTo>
                        <a:pt x="90919" y="1655"/>
                        <a:pt x="90784" y="1818"/>
                        <a:pt x="90594" y="1899"/>
                      </a:cubicBezTo>
                      <a:cubicBezTo>
                        <a:pt x="90485" y="1899"/>
                        <a:pt x="90350" y="1872"/>
                        <a:pt x="90268" y="1818"/>
                      </a:cubicBezTo>
                      <a:cubicBezTo>
                        <a:pt x="90214" y="1926"/>
                        <a:pt x="90133" y="2035"/>
                        <a:pt x="90051" y="2116"/>
                      </a:cubicBezTo>
                      <a:cubicBezTo>
                        <a:pt x="90051" y="2441"/>
                        <a:pt x="89997" y="2875"/>
                        <a:pt x="89699" y="3065"/>
                      </a:cubicBezTo>
                      <a:cubicBezTo>
                        <a:pt x="89616" y="3101"/>
                        <a:pt x="89533" y="3121"/>
                        <a:pt x="89452" y="3121"/>
                      </a:cubicBezTo>
                      <a:cubicBezTo>
                        <a:pt x="89348" y="3121"/>
                        <a:pt x="89248" y="3087"/>
                        <a:pt x="89156" y="3011"/>
                      </a:cubicBezTo>
                      <a:cubicBezTo>
                        <a:pt x="89048" y="2957"/>
                        <a:pt x="88966" y="2848"/>
                        <a:pt x="88912" y="2740"/>
                      </a:cubicBezTo>
                      <a:cubicBezTo>
                        <a:pt x="88885" y="2875"/>
                        <a:pt x="88885" y="3011"/>
                        <a:pt x="88858" y="3147"/>
                      </a:cubicBezTo>
                      <a:cubicBezTo>
                        <a:pt x="88831" y="3336"/>
                        <a:pt x="88749" y="3499"/>
                        <a:pt x="88614" y="3635"/>
                      </a:cubicBezTo>
                      <a:cubicBezTo>
                        <a:pt x="88541" y="3707"/>
                        <a:pt x="88445" y="3743"/>
                        <a:pt x="88341" y="3743"/>
                      </a:cubicBezTo>
                      <a:cubicBezTo>
                        <a:pt x="88288" y="3743"/>
                        <a:pt x="88234" y="3734"/>
                        <a:pt x="88180" y="3716"/>
                      </a:cubicBezTo>
                      <a:lnTo>
                        <a:pt x="88126" y="3716"/>
                      </a:lnTo>
                      <a:cubicBezTo>
                        <a:pt x="88126" y="4611"/>
                        <a:pt x="88071" y="5588"/>
                        <a:pt x="87556" y="6347"/>
                      </a:cubicBezTo>
                      <a:cubicBezTo>
                        <a:pt x="87529" y="6388"/>
                        <a:pt x="87488" y="6408"/>
                        <a:pt x="87447" y="6408"/>
                      </a:cubicBezTo>
                      <a:cubicBezTo>
                        <a:pt x="87407" y="6408"/>
                        <a:pt x="87366" y="6388"/>
                        <a:pt x="87339" y="6347"/>
                      </a:cubicBezTo>
                      <a:cubicBezTo>
                        <a:pt x="87041" y="5669"/>
                        <a:pt x="86932" y="4910"/>
                        <a:pt x="87068" y="4150"/>
                      </a:cubicBezTo>
                      <a:lnTo>
                        <a:pt x="87068" y="4150"/>
                      </a:lnTo>
                      <a:cubicBezTo>
                        <a:pt x="87027" y="4164"/>
                        <a:pt x="86980" y="4171"/>
                        <a:pt x="86932" y="4171"/>
                      </a:cubicBezTo>
                      <a:cubicBezTo>
                        <a:pt x="86885" y="4171"/>
                        <a:pt x="86837" y="4164"/>
                        <a:pt x="86796" y="4150"/>
                      </a:cubicBezTo>
                      <a:cubicBezTo>
                        <a:pt x="86661" y="4123"/>
                        <a:pt x="86525" y="4015"/>
                        <a:pt x="86471" y="3879"/>
                      </a:cubicBezTo>
                      <a:cubicBezTo>
                        <a:pt x="86417" y="4177"/>
                        <a:pt x="86227" y="4449"/>
                        <a:pt x="85956" y="4611"/>
                      </a:cubicBezTo>
                      <a:cubicBezTo>
                        <a:pt x="85854" y="4672"/>
                        <a:pt x="85737" y="4703"/>
                        <a:pt x="85620" y="4703"/>
                      </a:cubicBezTo>
                      <a:cubicBezTo>
                        <a:pt x="85426" y="4703"/>
                        <a:pt x="85233" y="4618"/>
                        <a:pt x="85115" y="4449"/>
                      </a:cubicBezTo>
                      <a:cubicBezTo>
                        <a:pt x="85033" y="4340"/>
                        <a:pt x="84952" y="4232"/>
                        <a:pt x="84844" y="4123"/>
                      </a:cubicBezTo>
                      <a:cubicBezTo>
                        <a:pt x="84798" y="4087"/>
                        <a:pt x="84756" y="4072"/>
                        <a:pt x="84717" y="4072"/>
                      </a:cubicBezTo>
                      <a:cubicBezTo>
                        <a:pt x="84639" y="4072"/>
                        <a:pt x="84572" y="4132"/>
                        <a:pt x="84518" y="4204"/>
                      </a:cubicBezTo>
                      <a:cubicBezTo>
                        <a:pt x="84247" y="4476"/>
                        <a:pt x="83894" y="4666"/>
                        <a:pt x="83542" y="4720"/>
                      </a:cubicBezTo>
                      <a:cubicBezTo>
                        <a:pt x="83270" y="4720"/>
                        <a:pt x="83026" y="4611"/>
                        <a:pt x="82863" y="4421"/>
                      </a:cubicBezTo>
                      <a:cubicBezTo>
                        <a:pt x="82619" y="4693"/>
                        <a:pt x="82294" y="4855"/>
                        <a:pt x="81941" y="4883"/>
                      </a:cubicBezTo>
                      <a:cubicBezTo>
                        <a:pt x="81697" y="4855"/>
                        <a:pt x="81453" y="4720"/>
                        <a:pt x="81317" y="4503"/>
                      </a:cubicBezTo>
                      <a:cubicBezTo>
                        <a:pt x="81236" y="4693"/>
                        <a:pt x="81073" y="4828"/>
                        <a:pt x="80883" y="4855"/>
                      </a:cubicBezTo>
                      <a:cubicBezTo>
                        <a:pt x="80748" y="4855"/>
                        <a:pt x="80639" y="4828"/>
                        <a:pt x="80531" y="4720"/>
                      </a:cubicBezTo>
                      <a:lnTo>
                        <a:pt x="80395" y="6320"/>
                      </a:lnTo>
                      <a:lnTo>
                        <a:pt x="80314" y="7188"/>
                      </a:lnTo>
                      <a:cubicBezTo>
                        <a:pt x="80314" y="7405"/>
                        <a:pt x="80232" y="7622"/>
                        <a:pt x="80124" y="7785"/>
                      </a:cubicBezTo>
                      <a:cubicBezTo>
                        <a:pt x="80063" y="7845"/>
                        <a:pt x="79992" y="7872"/>
                        <a:pt x="79923" y="7872"/>
                      </a:cubicBezTo>
                      <a:cubicBezTo>
                        <a:pt x="79806" y="7872"/>
                        <a:pt x="79697" y="7796"/>
                        <a:pt x="79663" y="7676"/>
                      </a:cubicBezTo>
                      <a:cubicBezTo>
                        <a:pt x="79609" y="7568"/>
                        <a:pt x="79609" y="7432"/>
                        <a:pt x="79582" y="7324"/>
                      </a:cubicBezTo>
                      <a:lnTo>
                        <a:pt x="79527" y="6890"/>
                      </a:lnTo>
                      <a:cubicBezTo>
                        <a:pt x="79392" y="5913"/>
                        <a:pt x="79283" y="4964"/>
                        <a:pt x="79202" y="3987"/>
                      </a:cubicBezTo>
                      <a:cubicBezTo>
                        <a:pt x="79093" y="4096"/>
                        <a:pt x="78958" y="4177"/>
                        <a:pt x="78795" y="4204"/>
                      </a:cubicBezTo>
                      <a:cubicBezTo>
                        <a:pt x="78524" y="4204"/>
                        <a:pt x="78280" y="4069"/>
                        <a:pt x="78171" y="3798"/>
                      </a:cubicBezTo>
                      <a:cubicBezTo>
                        <a:pt x="78035" y="4123"/>
                        <a:pt x="77737" y="4340"/>
                        <a:pt x="77412" y="4394"/>
                      </a:cubicBezTo>
                      <a:cubicBezTo>
                        <a:pt x="77397" y="4395"/>
                        <a:pt x="77382" y="4396"/>
                        <a:pt x="77367" y="4396"/>
                      </a:cubicBezTo>
                      <a:cubicBezTo>
                        <a:pt x="77041" y="4396"/>
                        <a:pt x="76837" y="4110"/>
                        <a:pt x="76733" y="3825"/>
                      </a:cubicBezTo>
                      <a:cubicBezTo>
                        <a:pt x="76517" y="4096"/>
                        <a:pt x="76191" y="4259"/>
                        <a:pt x="75838" y="4259"/>
                      </a:cubicBezTo>
                      <a:cubicBezTo>
                        <a:pt x="75594" y="4232"/>
                        <a:pt x="75404" y="4042"/>
                        <a:pt x="75350" y="3798"/>
                      </a:cubicBezTo>
                      <a:lnTo>
                        <a:pt x="74998" y="4069"/>
                      </a:lnTo>
                      <a:cubicBezTo>
                        <a:pt x="74808" y="4204"/>
                        <a:pt x="74591" y="4367"/>
                        <a:pt x="74428" y="4476"/>
                      </a:cubicBezTo>
                      <a:cubicBezTo>
                        <a:pt x="74354" y="4525"/>
                        <a:pt x="74268" y="4558"/>
                        <a:pt x="74189" y="4558"/>
                      </a:cubicBezTo>
                      <a:cubicBezTo>
                        <a:pt x="74095" y="4558"/>
                        <a:pt x="74011" y="4512"/>
                        <a:pt x="73967" y="4394"/>
                      </a:cubicBezTo>
                      <a:cubicBezTo>
                        <a:pt x="73913" y="4286"/>
                        <a:pt x="73885" y="4177"/>
                        <a:pt x="73885" y="4096"/>
                      </a:cubicBezTo>
                      <a:cubicBezTo>
                        <a:pt x="73858" y="4015"/>
                        <a:pt x="73858" y="3960"/>
                        <a:pt x="73858" y="3906"/>
                      </a:cubicBezTo>
                      <a:cubicBezTo>
                        <a:pt x="73804" y="3987"/>
                        <a:pt x="73750" y="4069"/>
                        <a:pt x="73723" y="4150"/>
                      </a:cubicBezTo>
                      <a:cubicBezTo>
                        <a:pt x="73668" y="4259"/>
                        <a:pt x="73587" y="4367"/>
                        <a:pt x="73479" y="4449"/>
                      </a:cubicBezTo>
                      <a:cubicBezTo>
                        <a:pt x="73424" y="4476"/>
                        <a:pt x="73363" y="4489"/>
                        <a:pt x="73302" y="4489"/>
                      </a:cubicBezTo>
                      <a:cubicBezTo>
                        <a:pt x="73241" y="4489"/>
                        <a:pt x="73180" y="4476"/>
                        <a:pt x="73126" y="4449"/>
                      </a:cubicBezTo>
                      <a:lnTo>
                        <a:pt x="73099" y="4503"/>
                      </a:lnTo>
                      <a:cubicBezTo>
                        <a:pt x="72909" y="4720"/>
                        <a:pt x="72638" y="4855"/>
                        <a:pt x="72367" y="4855"/>
                      </a:cubicBezTo>
                      <a:cubicBezTo>
                        <a:pt x="72421" y="4964"/>
                        <a:pt x="72448" y="5072"/>
                        <a:pt x="72475" y="5181"/>
                      </a:cubicBezTo>
                      <a:cubicBezTo>
                        <a:pt x="72501" y="5600"/>
                        <a:pt x="72148" y="5969"/>
                        <a:pt x="71732" y="5969"/>
                      </a:cubicBezTo>
                      <a:cubicBezTo>
                        <a:pt x="71718" y="5969"/>
                        <a:pt x="71703" y="5968"/>
                        <a:pt x="71688" y="5968"/>
                      </a:cubicBezTo>
                      <a:cubicBezTo>
                        <a:pt x="71282" y="5913"/>
                        <a:pt x="71010" y="5615"/>
                        <a:pt x="70685" y="5452"/>
                      </a:cubicBezTo>
                      <a:cubicBezTo>
                        <a:pt x="70658" y="5534"/>
                        <a:pt x="70631" y="5642"/>
                        <a:pt x="70631" y="5751"/>
                      </a:cubicBezTo>
                      <a:cubicBezTo>
                        <a:pt x="70658" y="5886"/>
                        <a:pt x="70631" y="6022"/>
                        <a:pt x="70604" y="6184"/>
                      </a:cubicBezTo>
                      <a:cubicBezTo>
                        <a:pt x="70484" y="6543"/>
                        <a:pt x="70155" y="6796"/>
                        <a:pt x="69781" y="6796"/>
                      </a:cubicBezTo>
                      <a:cubicBezTo>
                        <a:pt x="69731" y="6796"/>
                        <a:pt x="69679" y="6791"/>
                        <a:pt x="69627" y="6781"/>
                      </a:cubicBezTo>
                      <a:cubicBezTo>
                        <a:pt x="69220" y="6700"/>
                        <a:pt x="68922" y="6429"/>
                        <a:pt x="68786" y="6049"/>
                      </a:cubicBezTo>
                      <a:cubicBezTo>
                        <a:pt x="68732" y="6103"/>
                        <a:pt x="68705" y="6184"/>
                        <a:pt x="68678" y="6239"/>
                      </a:cubicBezTo>
                      <a:cubicBezTo>
                        <a:pt x="68569" y="6700"/>
                        <a:pt x="68759" y="7459"/>
                        <a:pt x="68217" y="7731"/>
                      </a:cubicBezTo>
                      <a:cubicBezTo>
                        <a:pt x="68201" y="7738"/>
                        <a:pt x="68187" y="7742"/>
                        <a:pt x="68175" y="7742"/>
                      </a:cubicBezTo>
                      <a:cubicBezTo>
                        <a:pt x="68144" y="7742"/>
                        <a:pt x="68119" y="7723"/>
                        <a:pt x="68081" y="7703"/>
                      </a:cubicBezTo>
                      <a:cubicBezTo>
                        <a:pt x="67864" y="7514"/>
                        <a:pt x="67674" y="7269"/>
                        <a:pt x="67511" y="7025"/>
                      </a:cubicBezTo>
                      <a:cubicBezTo>
                        <a:pt x="67484" y="7514"/>
                        <a:pt x="67349" y="7975"/>
                        <a:pt x="67105" y="8382"/>
                      </a:cubicBezTo>
                      <a:cubicBezTo>
                        <a:pt x="67071" y="8415"/>
                        <a:pt x="67027" y="8438"/>
                        <a:pt x="66986" y="8438"/>
                      </a:cubicBezTo>
                      <a:cubicBezTo>
                        <a:pt x="66960" y="8438"/>
                        <a:pt x="66935" y="8429"/>
                        <a:pt x="66915" y="8409"/>
                      </a:cubicBezTo>
                      <a:cubicBezTo>
                        <a:pt x="66806" y="8300"/>
                        <a:pt x="66698" y="8165"/>
                        <a:pt x="66616" y="8029"/>
                      </a:cubicBezTo>
                      <a:cubicBezTo>
                        <a:pt x="66535" y="8409"/>
                        <a:pt x="66345" y="8734"/>
                        <a:pt x="66047" y="8978"/>
                      </a:cubicBezTo>
                      <a:cubicBezTo>
                        <a:pt x="66033" y="9005"/>
                        <a:pt x="66006" y="9019"/>
                        <a:pt x="65979" y="9019"/>
                      </a:cubicBezTo>
                      <a:cubicBezTo>
                        <a:pt x="65952" y="9019"/>
                        <a:pt x="65925" y="9005"/>
                        <a:pt x="65911" y="8978"/>
                      </a:cubicBezTo>
                      <a:cubicBezTo>
                        <a:pt x="65640" y="8680"/>
                        <a:pt x="65423" y="8300"/>
                        <a:pt x="65287" y="7893"/>
                      </a:cubicBezTo>
                      <a:cubicBezTo>
                        <a:pt x="65260" y="8002"/>
                        <a:pt x="65206" y="8110"/>
                        <a:pt x="65152" y="8219"/>
                      </a:cubicBezTo>
                      <a:cubicBezTo>
                        <a:pt x="65132" y="8238"/>
                        <a:pt x="65100" y="8257"/>
                        <a:pt x="65063" y="8257"/>
                      </a:cubicBezTo>
                      <a:cubicBezTo>
                        <a:pt x="65048" y="8257"/>
                        <a:pt x="65032" y="8254"/>
                        <a:pt x="65016" y="8246"/>
                      </a:cubicBezTo>
                      <a:cubicBezTo>
                        <a:pt x="64663" y="8083"/>
                        <a:pt x="64392" y="7839"/>
                        <a:pt x="64257" y="7486"/>
                      </a:cubicBezTo>
                      <a:cubicBezTo>
                        <a:pt x="64148" y="7758"/>
                        <a:pt x="64012" y="8029"/>
                        <a:pt x="63823" y="8246"/>
                      </a:cubicBezTo>
                      <a:cubicBezTo>
                        <a:pt x="63795" y="8259"/>
                        <a:pt x="63768" y="8266"/>
                        <a:pt x="63741" y="8266"/>
                      </a:cubicBezTo>
                      <a:cubicBezTo>
                        <a:pt x="63714" y="8266"/>
                        <a:pt x="63687" y="8259"/>
                        <a:pt x="63660" y="8246"/>
                      </a:cubicBezTo>
                      <a:cubicBezTo>
                        <a:pt x="63524" y="8137"/>
                        <a:pt x="63416" y="8002"/>
                        <a:pt x="63334" y="7866"/>
                      </a:cubicBezTo>
                      <a:cubicBezTo>
                        <a:pt x="63280" y="8137"/>
                        <a:pt x="63253" y="8409"/>
                        <a:pt x="63172" y="8653"/>
                      </a:cubicBezTo>
                      <a:cubicBezTo>
                        <a:pt x="63117" y="8843"/>
                        <a:pt x="63090" y="9005"/>
                        <a:pt x="63009" y="9168"/>
                      </a:cubicBezTo>
                      <a:cubicBezTo>
                        <a:pt x="62982" y="9304"/>
                        <a:pt x="62900" y="9466"/>
                        <a:pt x="62819" y="9602"/>
                      </a:cubicBezTo>
                      <a:cubicBezTo>
                        <a:pt x="62765" y="9674"/>
                        <a:pt x="62674" y="9723"/>
                        <a:pt x="62580" y="9723"/>
                      </a:cubicBezTo>
                      <a:cubicBezTo>
                        <a:pt x="62533" y="9723"/>
                        <a:pt x="62484" y="9711"/>
                        <a:pt x="62439" y="9683"/>
                      </a:cubicBezTo>
                      <a:cubicBezTo>
                        <a:pt x="62304" y="9602"/>
                        <a:pt x="62195" y="9494"/>
                        <a:pt x="62114" y="9358"/>
                      </a:cubicBezTo>
                      <a:cubicBezTo>
                        <a:pt x="61897" y="9060"/>
                        <a:pt x="61761" y="8707"/>
                        <a:pt x="61734" y="8327"/>
                      </a:cubicBezTo>
                      <a:cubicBezTo>
                        <a:pt x="61707" y="8409"/>
                        <a:pt x="61653" y="8463"/>
                        <a:pt x="61625" y="8544"/>
                      </a:cubicBezTo>
                      <a:cubicBezTo>
                        <a:pt x="61523" y="8724"/>
                        <a:pt x="61371" y="8953"/>
                        <a:pt x="61124" y="8953"/>
                      </a:cubicBezTo>
                      <a:cubicBezTo>
                        <a:pt x="61111" y="8953"/>
                        <a:pt x="61097" y="8953"/>
                        <a:pt x="61083" y="8951"/>
                      </a:cubicBezTo>
                      <a:cubicBezTo>
                        <a:pt x="60866" y="8897"/>
                        <a:pt x="60676" y="8734"/>
                        <a:pt x="60568" y="8517"/>
                      </a:cubicBezTo>
                      <a:cubicBezTo>
                        <a:pt x="60405" y="8165"/>
                        <a:pt x="60324" y="7785"/>
                        <a:pt x="60296" y="7378"/>
                      </a:cubicBezTo>
                      <a:cubicBezTo>
                        <a:pt x="60215" y="7541"/>
                        <a:pt x="60107" y="7676"/>
                        <a:pt x="59998" y="7812"/>
                      </a:cubicBezTo>
                      <a:cubicBezTo>
                        <a:pt x="59883" y="7972"/>
                        <a:pt x="59711" y="8249"/>
                        <a:pt x="59480" y="8249"/>
                      </a:cubicBezTo>
                      <a:cubicBezTo>
                        <a:pt x="59438" y="8249"/>
                        <a:pt x="59393" y="8240"/>
                        <a:pt x="59347" y="8219"/>
                      </a:cubicBezTo>
                      <a:cubicBezTo>
                        <a:pt x="59157" y="8083"/>
                        <a:pt x="59076" y="7866"/>
                        <a:pt x="59103" y="7649"/>
                      </a:cubicBezTo>
                      <a:cubicBezTo>
                        <a:pt x="59103" y="7324"/>
                        <a:pt x="59157" y="7025"/>
                        <a:pt x="59239" y="6700"/>
                      </a:cubicBezTo>
                      <a:cubicBezTo>
                        <a:pt x="59293" y="6537"/>
                        <a:pt x="59347" y="6374"/>
                        <a:pt x="59401" y="6212"/>
                      </a:cubicBezTo>
                      <a:lnTo>
                        <a:pt x="59401" y="6212"/>
                      </a:lnTo>
                      <a:cubicBezTo>
                        <a:pt x="59293" y="6266"/>
                        <a:pt x="59157" y="6320"/>
                        <a:pt x="58994" y="6347"/>
                      </a:cubicBezTo>
                      <a:cubicBezTo>
                        <a:pt x="58985" y="6352"/>
                        <a:pt x="58975" y="6354"/>
                        <a:pt x="58965" y="6354"/>
                      </a:cubicBezTo>
                      <a:cubicBezTo>
                        <a:pt x="58922" y="6354"/>
                        <a:pt x="58886" y="6310"/>
                        <a:pt x="58886" y="6266"/>
                      </a:cubicBezTo>
                      <a:cubicBezTo>
                        <a:pt x="58859" y="5995"/>
                        <a:pt x="58886" y="5696"/>
                        <a:pt x="58967" y="5452"/>
                      </a:cubicBezTo>
                      <a:lnTo>
                        <a:pt x="58967" y="5452"/>
                      </a:lnTo>
                      <a:cubicBezTo>
                        <a:pt x="58683" y="5618"/>
                        <a:pt x="58377" y="5701"/>
                        <a:pt x="58051" y="5701"/>
                      </a:cubicBezTo>
                      <a:cubicBezTo>
                        <a:pt x="58004" y="5701"/>
                        <a:pt x="57957" y="5700"/>
                        <a:pt x="57910" y="5696"/>
                      </a:cubicBezTo>
                      <a:lnTo>
                        <a:pt x="57910" y="5696"/>
                      </a:lnTo>
                      <a:cubicBezTo>
                        <a:pt x="58026" y="6304"/>
                        <a:pt x="57558" y="6852"/>
                        <a:pt x="56992" y="6852"/>
                      </a:cubicBezTo>
                      <a:cubicBezTo>
                        <a:pt x="56902" y="6852"/>
                        <a:pt x="56809" y="6838"/>
                        <a:pt x="56716" y="6808"/>
                      </a:cubicBezTo>
                      <a:lnTo>
                        <a:pt x="56716" y="6808"/>
                      </a:lnTo>
                      <a:cubicBezTo>
                        <a:pt x="56743" y="6944"/>
                        <a:pt x="56743" y="7080"/>
                        <a:pt x="56716" y="7215"/>
                      </a:cubicBezTo>
                      <a:cubicBezTo>
                        <a:pt x="56638" y="7658"/>
                        <a:pt x="56259" y="7976"/>
                        <a:pt x="55820" y="7976"/>
                      </a:cubicBezTo>
                      <a:cubicBezTo>
                        <a:pt x="55803" y="7976"/>
                        <a:pt x="55785" y="7976"/>
                        <a:pt x="55767" y="7975"/>
                      </a:cubicBezTo>
                      <a:cubicBezTo>
                        <a:pt x="55604" y="7948"/>
                        <a:pt x="55441" y="7866"/>
                        <a:pt x="55306" y="7731"/>
                      </a:cubicBezTo>
                      <a:cubicBezTo>
                        <a:pt x="55224" y="7948"/>
                        <a:pt x="55062" y="8137"/>
                        <a:pt x="54845" y="8246"/>
                      </a:cubicBezTo>
                      <a:cubicBezTo>
                        <a:pt x="54736" y="8300"/>
                        <a:pt x="54614" y="8327"/>
                        <a:pt x="54492" y="8327"/>
                      </a:cubicBezTo>
                      <a:cubicBezTo>
                        <a:pt x="54370" y="8327"/>
                        <a:pt x="54248" y="8300"/>
                        <a:pt x="54139" y="8246"/>
                      </a:cubicBezTo>
                      <a:cubicBezTo>
                        <a:pt x="53814" y="8083"/>
                        <a:pt x="53597" y="7758"/>
                        <a:pt x="53570" y="7405"/>
                      </a:cubicBezTo>
                      <a:cubicBezTo>
                        <a:pt x="53455" y="7471"/>
                        <a:pt x="53320" y="7507"/>
                        <a:pt x="53177" y="7507"/>
                      </a:cubicBezTo>
                      <a:cubicBezTo>
                        <a:pt x="53084" y="7507"/>
                        <a:pt x="52988" y="7491"/>
                        <a:pt x="52892" y="7459"/>
                      </a:cubicBezTo>
                      <a:cubicBezTo>
                        <a:pt x="52593" y="7324"/>
                        <a:pt x="52349" y="7080"/>
                        <a:pt x="52241" y="6754"/>
                      </a:cubicBezTo>
                      <a:cubicBezTo>
                        <a:pt x="52151" y="6821"/>
                        <a:pt x="52062" y="6870"/>
                        <a:pt x="51958" y="6870"/>
                      </a:cubicBezTo>
                      <a:cubicBezTo>
                        <a:pt x="51935" y="6870"/>
                        <a:pt x="51912" y="6867"/>
                        <a:pt x="51888" y="6863"/>
                      </a:cubicBezTo>
                      <a:cubicBezTo>
                        <a:pt x="51752" y="6863"/>
                        <a:pt x="51617" y="6781"/>
                        <a:pt x="51535" y="6673"/>
                      </a:cubicBezTo>
                      <a:cubicBezTo>
                        <a:pt x="51423" y="6763"/>
                        <a:pt x="51292" y="6815"/>
                        <a:pt x="51158" y="6815"/>
                      </a:cubicBezTo>
                      <a:cubicBezTo>
                        <a:pt x="51130" y="6815"/>
                        <a:pt x="51102" y="6813"/>
                        <a:pt x="51074" y="6808"/>
                      </a:cubicBezTo>
                      <a:cubicBezTo>
                        <a:pt x="50857" y="6754"/>
                        <a:pt x="50695" y="6618"/>
                        <a:pt x="50613" y="6429"/>
                      </a:cubicBezTo>
                      <a:cubicBezTo>
                        <a:pt x="50532" y="6564"/>
                        <a:pt x="50396" y="6646"/>
                        <a:pt x="50233" y="6646"/>
                      </a:cubicBezTo>
                      <a:cubicBezTo>
                        <a:pt x="49989" y="6646"/>
                        <a:pt x="49799" y="6483"/>
                        <a:pt x="49718" y="6293"/>
                      </a:cubicBezTo>
                      <a:cubicBezTo>
                        <a:pt x="49583" y="6781"/>
                        <a:pt x="49555" y="7324"/>
                        <a:pt x="49583" y="7839"/>
                      </a:cubicBezTo>
                      <a:cubicBezTo>
                        <a:pt x="49610" y="8436"/>
                        <a:pt x="49583" y="9005"/>
                        <a:pt x="49528" y="9575"/>
                      </a:cubicBezTo>
                      <a:cubicBezTo>
                        <a:pt x="49502" y="9758"/>
                        <a:pt x="49426" y="10092"/>
                        <a:pt x="49202" y="10092"/>
                      </a:cubicBezTo>
                      <a:cubicBezTo>
                        <a:pt x="49193" y="10092"/>
                        <a:pt x="49185" y="10091"/>
                        <a:pt x="49176" y="10090"/>
                      </a:cubicBezTo>
                      <a:cubicBezTo>
                        <a:pt x="49040" y="10063"/>
                        <a:pt x="48932" y="9982"/>
                        <a:pt x="48904" y="9873"/>
                      </a:cubicBezTo>
                      <a:cubicBezTo>
                        <a:pt x="48850" y="9738"/>
                        <a:pt x="48769" y="9602"/>
                        <a:pt x="48715" y="9466"/>
                      </a:cubicBezTo>
                      <a:cubicBezTo>
                        <a:pt x="48308" y="8517"/>
                        <a:pt x="48064" y="7486"/>
                        <a:pt x="48009" y="6456"/>
                      </a:cubicBezTo>
                      <a:cubicBezTo>
                        <a:pt x="47874" y="6673"/>
                        <a:pt x="47657" y="6808"/>
                        <a:pt x="47413" y="6835"/>
                      </a:cubicBezTo>
                      <a:cubicBezTo>
                        <a:pt x="47196" y="6835"/>
                        <a:pt x="47006" y="6727"/>
                        <a:pt x="46897" y="6564"/>
                      </a:cubicBezTo>
                      <a:cubicBezTo>
                        <a:pt x="46783" y="6697"/>
                        <a:pt x="46616" y="6764"/>
                        <a:pt x="46443" y="6764"/>
                      </a:cubicBezTo>
                      <a:cubicBezTo>
                        <a:pt x="46368" y="6764"/>
                        <a:pt x="46292" y="6751"/>
                        <a:pt x="46219" y="6727"/>
                      </a:cubicBezTo>
                      <a:cubicBezTo>
                        <a:pt x="45948" y="6618"/>
                        <a:pt x="45785" y="6320"/>
                        <a:pt x="45839" y="5995"/>
                      </a:cubicBezTo>
                      <a:lnTo>
                        <a:pt x="45839" y="5995"/>
                      </a:lnTo>
                      <a:lnTo>
                        <a:pt x="45405" y="6103"/>
                      </a:lnTo>
                      <a:cubicBezTo>
                        <a:pt x="45433" y="6184"/>
                        <a:pt x="45460" y="6239"/>
                        <a:pt x="45487" y="6320"/>
                      </a:cubicBezTo>
                      <a:cubicBezTo>
                        <a:pt x="45541" y="6537"/>
                        <a:pt x="45514" y="6781"/>
                        <a:pt x="45460" y="6998"/>
                      </a:cubicBezTo>
                      <a:cubicBezTo>
                        <a:pt x="45405" y="7242"/>
                        <a:pt x="45243" y="7459"/>
                        <a:pt x="44999" y="7568"/>
                      </a:cubicBezTo>
                      <a:cubicBezTo>
                        <a:pt x="44921" y="7597"/>
                        <a:pt x="44836" y="7612"/>
                        <a:pt x="44749" y="7612"/>
                      </a:cubicBezTo>
                      <a:cubicBezTo>
                        <a:pt x="44594" y="7612"/>
                        <a:pt x="44432" y="7564"/>
                        <a:pt x="44293" y="7459"/>
                      </a:cubicBezTo>
                      <a:cubicBezTo>
                        <a:pt x="44212" y="7378"/>
                        <a:pt x="44131" y="7297"/>
                        <a:pt x="44049" y="7215"/>
                      </a:cubicBezTo>
                      <a:cubicBezTo>
                        <a:pt x="44049" y="7351"/>
                        <a:pt x="44049" y="7486"/>
                        <a:pt x="44022" y="7622"/>
                      </a:cubicBezTo>
                      <a:cubicBezTo>
                        <a:pt x="43944" y="8036"/>
                        <a:pt x="43571" y="8302"/>
                        <a:pt x="43159" y="8302"/>
                      </a:cubicBezTo>
                      <a:cubicBezTo>
                        <a:pt x="43140" y="8302"/>
                        <a:pt x="43120" y="8301"/>
                        <a:pt x="43100" y="8300"/>
                      </a:cubicBezTo>
                      <a:cubicBezTo>
                        <a:pt x="42829" y="8219"/>
                        <a:pt x="42639" y="8002"/>
                        <a:pt x="42557" y="7731"/>
                      </a:cubicBezTo>
                      <a:cubicBezTo>
                        <a:pt x="42530" y="7866"/>
                        <a:pt x="42449" y="7975"/>
                        <a:pt x="42368" y="8056"/>
                      </a:cubicBezTo>
                      <a:cubicBezTo>
                        <a:pt x="42259" y="8219"/>
                        <a:pt x="42042" y="8300"/>
                        <a:pt x="41852" y="8300"/>
                      </a:cubicBezTo>
                      <a:cubicBezTo>
                        <a:pt x="41662" y="8273"/>
                        <a:pt x="41500" y="8192"/>
                        <a:pt x="41391" y="8029"/>
                      </a:cubicBezTo>
                      <a:cubicBezTo>
                        <a:pt x="41201" y="7731"/>
                        <a:pt x="41147" y="7378"/>
                        <a:pt x="41228" y="7025"/>
                      </a:cubicBezTo>
                      <a:lnTo>
                        <a:pt x="41228" y="7025"/>
                      </a:lnTo>
                      <a:lnTo>
                        <a:pt x="41201" y="7052"/>
                      </a:lnTo>
                      <a:cubicBezTo>
                        <a:pt x="41120" y="7134"/>
                        <a:pt x="41066" y="7215"/>
                        <a:pt x="40984" y="7269"/>
                      </a:cubicBezTo>
                      <a:cubicBezTo>
                        <a:pt x="40923" y="7331"/>
                        <a:pt x="40851" y="7359"/>
                        <a:pt x="40780" y="7359"/>
                      </a:cubicBezTo>
                      <a:cubicBezTo>
                        <a:pt x="40694" y="7359"/>
                        <a:pt x="40610" y="7317"/>
                        <a:pt x="40550" y="7242"/>
                      </a:cubicBezTo>
                      <a:cubicBezTo>
                        <a:pt x="40442" y="7080"/>
                        <a:pt x="40360" y="6890"/>
                        <a:pt x="40333" y="6700"/>
                      </a:cubicBezTo>
                      <a:cubicBezTo>
                        <a:pt x="40306" y="6537"/>
                        <a:pt x="40279" y="6374"/>
                        <a:pt x="40279" y="6212"/>
                      </a:cubicBezTo>
                      <a:cubicBezTo>
                        <a:pt x="40254" y="6214"/>
                        <a:pt x="40229" y="6216"/>
                        <a:pt x="40204" y="6216"/>
                      </a:cubicBezTo>
                      <a:cubicBezTo>
                        <a:pt x="39986" y="6216"/>
                        <a:pt x="39777" y="6111"/>
                        <a:pt x="39655" y="5940"/>
                      </a:cubicBezTo>
                      <a:lnTo>
                        <a:pt x="39601" y="6781"/>
                      </a:lnTo>
                      <a:cubicBezTo>
                        <a:pt x="39574" y="7568"/>
                        <a:pt x="39520" y="8354"/>
                        <a:pt x="39465" y="9141"/>
                      </a:cubicBezTo>
                      <a:cubicBezTo>
                        <a:pt x="39438" y="9494"/>
                        <a:pt x="39438" y="9873"/>
                        <a:pt x="39384" y="10226"/>
                      </a:cubicBezTo>
                      <a:cubicBezTo>
                        <a:pt x="39357" y="10497"/>
                        <a:pt x="39221" y="10768"/>
                        <a:pt x="39004" y="10931"/>
                      </a:cubicBezTo>
                      <a:cubicBezTo>
                        <a:pt x="38982" y="10942"/>
                        <a:pt x="38955" y="10949"/>
                        <a:pt x="38929" y="10949"/>
                      </a:cubicBezTo>
                      <a:cubicBezTo>
                        <a:pt x="38892" y="10949"/>
                        <a:pt x="38857" y="10936"/>
                        <a:pt x="38841" y="10904"/>
                      </a:cubicBezTo>
                      <a:cubicBezTo>
                        <a:pt x="38624" y="10389"/>
                        <a:pt x="38489" y="9846"/>
                        <a:pt x="38435" y="9277"/>
                      </a:cubicBezTo>
                      <a:lnTo>
                        <a:pt x="38163" y="7731"/>
                      </a:lnTo>
                      <a:cubicBezTo>
                        <a:pt x="38109" y="7459"/>
                        <a:pt x="38055" y="7188"/>
                        <a:pt x="38001" y="6944"/>
                      </a:cubicBezTo>
                      <a:cubicBezTo>
                        <a:pt x="37977" y="6827"/>
                        <a:pt x="37934" y="6570"/>
                        <a:pt x="37818" y="6570"/>
                      </a:cubicBezTo>
                      <a:cubicBezTo>
                        <a:pt x="37800" y="6570"/>
                        <a:pt x="37779" y="6576"/>
                        <a:pt x="37756" y="6591"/>
                      </a:cubicBezTo>
                      <a:cubicBezTo>
                        <a:pt x="37567" y="6700"/>
                        <a:pt x="37540" y="6863"/>
                        <a:pt x="37458" y="7052"/>
                      </a:cubicBezTo>
                      <a:cubicBezTo>
                        <a:pt x="37431" y="7215"/>
                        <a:pt x="37295" y="7351"/>
                        <a:pt x="37133" y="7432"/>
                      </a:cubicBezTo>
                      <a:lnTo>
                        <a:pt x="37078" y="7432"/>
                      </a:lnTo>
                      <a:cubicBezTo>
                        <a:pt x="37067" y="7434"/>
                        <a:pt x="37056" y="7434"/>
                        <a:pt x="37046" y="7434"/>
                      </a:cubicBezTo>
                      <a:cubicBezTo>
                        <a:pt x="36850" y="7434"/>
                        <a:pt x="36749" y="7207"/>
                        <a:pt x="36672" y="7052"/>
                      </a:cubicBezTo>
                      <a:cubicBezTo>
                        <a:pt x="36590" y="6863"/>
                        <a:pt x="36536" y="6673"/>
                        <a:pt x="36509" y="6483"/>
                      </a:cubicBezTo>
                      <a:cubicBezTo>
                        <a:pt x="36400" y="6564"/>
                        <a:pt x="36292" y="6673"/>
                        <a:pt x="36265" y="6781"/>
                      </a:cubicBezTo>
                      <a:cubicBezTo>
                        <a:pt x="36183" y="6944"/>
                        <a:pt x="36102" y="7080"/>
                        <a:pt x="35993" y="7215"/>
                      </a:cubicBezTo>
                      <a:cubicBezTo>
                        <a:pt x="35933" y="7321"/>
                        <a:pt x="35830" y="7376"/>
                        <a:pt x="35723" y="7376"/>
                      </a:cubicBezTo>
                      <a:cubicBezTo>
                        <a:pt x="35638" y="7376"/>
                        <a:pt x="35550" y="7341"/>
                        <a:pt x="35478" y="7269"/>
                      </a:cubicBezTo>
                      <a:cubicBezTo>
                        <a:pt x="35315" y="7134"/>
                        <a:pt x="35288" y="6917"/>
                        <a:pt x="35180" y="6754"/>
                      </a:cubicBezTo>
                      <a:cubicBezTo>
                        <a:pt x="35153" y="6673"/>
                        <a:pt x="35071" y="6646"/>
                        <a:pt x="34990" y="6618"/>
                      </a:cubicBezTo>
                      <a:cubicBezTo>
                        <a:pt x="34936" y="6618"/>
                        <a:pt x="34854" y="6646"/>
                        <a:pt x="34854" y="6727"/>
                      </a:cubicBezTo>
                      <a:cubicBezTo>
                        <a:pt x="34854" y="6767"/>
                        <a:pt x="34825" y="6792"/>
                        <a:pt x="34799" y="6792"/>
                      </a:cubicBezTo>
                      <a:cubicBezTo>
                        <a:pt x="34789" y="6792"/>
                        <a:pt x="34780" y="6788"/>
                        <a:pt x="34773" y="6781"/>
                      </a:cubicBezTo>
                      <a:lnTo>
                        <a:pt x="34773" y="6944"/>
                      </a:lnTo>
                      <a:lnTo>
                        <a:pt x="34719" y="7920"/>
                      </a:lnTo>
                      <a:lnTo>
                        <a:pt x="34664" y="8816"/>
                      </a:lnTo>
                      <a:cubicBezTo>
                        <a:pt x="34664" y="9114"/>
                        <a:pt x="34637" y="9385"/>
                        <a:pt x="34610" y="9683"/>
                      </a:cubicBezTo>
                      <a:cubicBezTo>
                        <a:pt x="34610" y="9819"/>
                        <a:pt x="34583" y="9955"/>
                        <a:pt x="34556" y="10090"/>
                      </a:cubicBezTo>
                      <a:cubicBezTo>
                        <a:pt x="34529" y="10226"/>
                        <a:pt x="34502" y="10334"/>
                        <a:pt x="34420" y="10443"/>
                      </a:cubicBezTo>
                      <a:cubicBezTo>
                        <a:pt x="34380" y="10504"/>
                        <a:pt x="34308" y="10534"/>
                        <a:pt x="34230" y="10534"/>
                      </a:cubicBezTo>
                      <a:cubicBezTo>
                        <a:pt x="34203" y="10534"/>
                        <a:pt x="34176" y="10531"/>
                        <a:pt x="34149" y="10524"/>
                      </a:cubicBezTo>
                      <a:cubicBezTo>
                        <a:pt x="34068" y="10470"/>
                        <a:pt x="33986" y="10389"/>
                        <a:pt x="33959" y="10280"/>
                      </a:cubicBezTo>
                      <a:cubicBezTo>
                        <a:pt x="33851" y="10036"/>
                        <a:pt x="33769" y="9765"/>
                        <a:pt x="33688" y="9494"/>
                      </a:cubicBezTo>
                      <a:cubicBezTo>
                        <a:pt x="33634" y="9222"/>
                        <a:pt x="33579" y="8951"/>
                        <a:pt x="33525" y="8680"/>
                      </a:cubicBezTo>
                      <a:cubicBezTo>
                        <a:pt x="33498" y="8409"/>
                        <a:pt x="33471" y="8165"/>
                        <a:pt x="33444" y="7893"/>
                      </a:cubicBezTo>
                      <a:cubicBezTo>
                        <a:pt x="33444" y="7676"/>
                        <a:pt x="33390" y="7459"/>
                        <a:pt x="33335" y="7269"/>
                      </a:cubicBezTo>
                      <a:cubicBezTo>
                        <a:pt x="33227" y="7432"/>
                        <a:pt x="33173" y="7622"/>
                        <a:pt x="33145" y="7839"/>
                      </a:cubicBezTo>
                      <a:cubicBezTo>
                        <a:pt x="33099" y="7978"/>
                        <a:pt x="32974" y="8275"/>
                        <a:pt x="32787" y="8275"/>
                      </a:cubicBezTo>
                      <a:cubicBezTo>
                        <a:pt x="32754" y="8275"/>
                        <a:pt x="32720" y="8266"/>
                        <a:pt x="32684" y="8246"/>
                      </a:cubicBezTo>
                      <a:cubicBezTo>
                        <a:pt x="32549" y="8192"/>
                        <a:pt x="32522" y="8029"/>
                        <a:pt x="32494" y="7920"/>
                      </a:cubicBezTo>
                      <a:cubicBezTo>
                        <a:pt x="32413" y="7785"/>
                        <a:pt x="32386" y="7622"/>
                        <a:pt x="32332" y="7486"/>
                      </a:cubicBezTo>
                      <a:cubicBezTo>
                        <a:pt x="32277" y="7188"/>
                        <a:pt x="32223" y="6890"/>
                        <a:pt x="32223" y="6618"/>
                      </a:cubicBezTo>
                      <a:cubicBezTo>
                        <a:pt x="32196" y="6483"/>
                        <a:pt x="32169" y="6347"/>
                        <a:pt x="32088" y="6212"/>
                      </a:cubicBezTo>
                      <a:lnTo>
                        <a:pt x="32006" y="6184"/>
                      </a:lnTo>
                      <a:cubicBezTo>
                        <a:pt x="31952" y="6429"/>
                        <a:pt x="31898" y="6673"/>
                        <a:pt x="31843" y="6944"/>
                      </a:cubicBezTo>
                      <a:cubicBezTo>
                        <a:pt x="31762" y="7188"/>
                        <a:pt x="31735" y="7459"/>
                        <a:pt x="31654" y="7731"/>
                      </a:cubicBezTo>
                      <a:cubicBezTo>
                        <a:pt x="31599" y="7920"/>
                        <a:pt x="31491" y="8056"/>
                        <a:pt x="31301" y="8110"/>
                      </a:cubicBezTo>
                      <a:cubicBezTo>
                        <a:pt x="31084" y="8110"/>
                        <a:pt x="30894" y="8002"/>
                        <a:pt x="30840" y="7785"/>
                      </a:cubicBezTo>
                      <a:cubicBezTo>
                        <a:pt x="30786" y="7676"/>
                        <a:pt x="30786" y="7568"/>
                        <a:pt x="30759" y="7459"/>
                      </a:cubicBezTo>
                      <a:cubicBezTo>
                        <a:pt x="30759" y="7324"/>
                        <a:pt x="30731" y="7215"/>
                        <a:pt x="30731" y="7080"/>
                      </a:cubicBezTo>
                      <a:cubicBezTo>
                        <a:pt x="30707" y="7030"/>
                        <a:pt x="30682" y="6663"/>
                        <a:pt x="30595" y="6663"/>
                      </a:cubicBezTo>
                      <a:cubicBezTo>
                        <a:pt x="30587" y="6663"/>
                        <a:pt x="30578" y="6666"/>
                        <a:pt x="30569" y="6673"/>
                      </a:cubicBezTo>
                      <a:cubicBezTo>
                        <a:pt x="30487" y="6727"/>
                        <a:pt x="30487" y="6835"/>
                        <a:pt x="30460" y="6917"/>
                      </a:cubicBezTo>
                      <a:cubicBezTo>
                        <a:pt x="30406" y="7025"/>
                        <a:pt x="30379" y="7134"/>
                        <a:pt x="30325" y="7242"/>
                      </a:cubicBezTo>
                      <a:cubicBezTo>
                        <a:pt x="30297" y="7324"/>
                        <a:pt x="30243" y="7405"/>
                        <a:pt x="30162" y="7459"/>
                      </a:cubicBezTo>
                      <a:cubicBezTo>
                        <a:pt x="30140" y="7467"/>
                        <a:pt x="30116" y="7470"/>
                        <a:pt x="30092" y="7470"/>
                      </a:cubicBezTo>
                      <a:cubicBezTo>
                        <a:pt x="30024" y="7470"/>
                        <a:pt x="29950" y="7445"/>
                        <a:pt x="29891" y="7405"/>
                      </a:cubicBezTo>
                      <a:cubicBezTo>
                        <a:pt x="29755" y="7242"/>
                        <a:pt x="29646" y="7025"/>
                        <a:pt x="29619" y="6808"/>
                      </a:cubicBezTo>
                      <a:cubicBezTo>
                        <a:pt x="29592" y="6700"/>
                        <a:pt x="29565" y="6591"/>
                        <a:pt x="29565" y="6483"/>
                      </a:cubicBezTo>
                      <a:cubicBezTo>
                        <a:pt x="29565" y="6483"/>
                        <a:pt x="29565" y="6456"/>
                        <a:pt x="29565" y="6456"/>
                      </a:cubicBezTo>
                      <a:lnTo>
                        <a:pt x="29538" y="6591"/>
                      </a:lnTo>
                      <a:cubicBezTo>
                        <a:pt x="29538" y="6727"/>
                        <a:pt x="29511" y="6863"/>
                        <a:pt x="29484" y="6998"/>
                      </a:cubicBezTo>
                      <a:cubicBezTo>
                        <a:pt x="29429" y="7269"/>
                        <a:pt x="29375" y="7568"/>
                        <a:pt x="29348" y="7812"/>
                      </a:cubicBezTo>
                      <a:cubicBezTo>
                        <a:pt x="29294" y="8056"/>
                        <a:pt x="29267" y="8300"/>
                        <a:pt x="29240" y="8544"/>
                      </a:cubicBezTo>
                      <a:cubicBezTo>
                        <a:pt x="29185" y="8761"/>
                        <a:pt x="29131" y="8978"/>
                        <a:pt x="29077" y="9168"/>
                      </a:cubicBezTo>
                      <a:cubicBezTo>
                        <a:pt x="29023" y="9358"/>
                        <a:pt x="28941" y="9602"/>
                        <a:pt x="28751" y="9656"/>
                      </a:cubicBezTo>
                      <a:cubicBezTo>
                        <a:pt x="28718" y="9665"/>
                        <a:pt x="28687" y="9668"/>
                        <a:pt x="28658" y="9668"/>
                      </a:cubicBezTo>
                      <a:cubicBezTo>
                        <a:pt x="28495" y="9668"/>
                        <a:pt x="28390" y="9550"/>
                        <a:pt x="28345" y="9412"/>
                      </a:cubicBezTo>
                      <a:cubicBezTo>
                        <a:pt x="28263" y="9195"/>
                        <a:pt x="28182" y="8978"/>
                        <a:pt x="28155" y="8734"/>
                      </a:cubicBezTo>
                      <a:cubicBezTo>
                        <a:pt x="28100" y="8517"/>
                        <a:pt x="28046" y="8273"/>
                        <a:pt x="28019" y="8029"/>
                      </a:cubicBezTo>
                      <a:cubicBezTo>
                        <a:pt x="27992" y="7812"/>
                        <a:pt x="27992" y="7595"/>
                        <a:pt x="27992" y="7351"/>
                      </a:cubicBezTo>
                      <a:cubicBezTo>
                        <a:pt x="27992" y="7215"/>
                        <a:pt x="27965" y="7052"/>
                        <a:pt x="27911" y="6917"/>
                      </a:cubicBezTo>
                      <a:cubicBezTo>
                        <a:pt x="27802" y="7052"/>
                        <a:pt x="27748" y="7215"/>
                        <a:pt x="27721" y="7378"/>
                      </a:cubicBezTo>
                      <a:cubicBezTo>
                        <a:pt x="27673" y="7546"/>
                        <a:pt x="27582" y="7799"/>
                        <a:pt x="27374" y="7799"/>
                      </a:cubicBezTo>
                      <a:cubicBezTo>
                        <a:pt x="27347" y="7799"/>
                        <a:pt x="27318" y="7794"/>
                        <a:pt x="27287" y="7785"/>
                      </a:cubicBezTo>
                      <a:cubicBezTo>
                        <a:pt x="27043" y="7731"/>
                        <a:pt x="27015" y="7351"/>
                        <a:pt x="27015" y="7134"/>
                      </a:cubicBezTo>
                      <a:cubicBezTo>
                        <a:pt x="26988" y="6835"/>
                        <a:pt x="26988" y="6510"/>
                        <a:pt x="27015" y="6212"/>
                      </a:cubicBezTo>
                      <a:cubicBezTo>
                        <a:pt x="27015" y="5968"/>
                        <a:pt x="27015" y="5723"/>
                        <a:pt x="26988" y="5479"/>
                      </a:cubicBezTo>
                      <a:cubicBezTo>
                        <a:pt x="26934" y="5479"/>
                        <a:pt x="26907" y="5479"/>
                        <a:pt x="26880" y="5452"/>
                      </a:cubicBezTo>
                      <a:cubicBezTo>
                        <a:pt x="26756" y="5328"/>
                        <a:pt x="26605" y="5284"/>
                        <a:pt x="26446" y="5284"/>
                      </a:cubicBezTo>
                      <a:cubicBezTo>
                        <a:pt x="26223" y="5284"/>
                        <a:pt x="25985" y="5373"/>
                        <a:pt x="25795" y="5452"/>
                      </a:cubicBezTo>
                      <a:cubicBezTo>
                        <a:pt x="25605" y="5534"/>
                        <a:pt x="25415" y="5588"/>
                        <a:pt x="25225" y="5642"/>
                      </a:cubicBezTo>
                      <a:cubicBezTo>
                        <a:pt x="25171" y="5642"/>
                        <a:pt x="25144" y="5642"/>
                        <a:pt x="25090" y="5669"/>
                      </a:cubicBezTo>
                      <a:cubicBezTo>
                        <a:pt x="25090" y="5778"/>
                        <a:pt x="25090" y="5913"/>
                        <a:pt x="25090" y="6022"/>
                      </a:cubicBezTo>
                      <a:cubicBezTo>
                        <a:pt x="25090" y="6130"/>
                        <a:pt x="25063" y="6266"/>
                        <a:pt x="25035" y="6374"/>
                      </a:cubicBezTo>
                      <a:cubicBezTo>
                        <a:pt x="25022" y="6388"/>
                        <a:pt x="25008" y="6395"/>
                        <a:pt x="24995" y="6395"/>
                      </a:cubicBezTo>
                      <a:cubicBezTo>
                        <a:pt x="24981" y="6395"/>
                        <a:pt x="24968" y="6388"/>
                        <a:pt x="24954" y="6374"/>
                      </a:cubicBezTo>
                      <a:cubicBezTo>
                        <a:pt x="24954" y="6266"/>
                        <a:pt x="24954" y="6157"/>
                        <a:pt x="24954" y="6049"/>
                      </a:cubicBezTo>
                      <a:lnTo>
                        <a:pt x="24954" y="5669"/>
                      </a:lnTo>
                      <a:lnTo>
                        <a:pt x="24818" y="5669"/>
                      </a:lnTo>
                      <a:cubicBezTo>
                        <a:pt x="24818" y="5913"/>
                        <a:pt x="24791" y="6130"/>
                        <a:pt x="24764" y="6347"/>
                      </a:cubicBezTo>
                      <a:cubicBezTo>
                        <a:pt x="24764" y="6483"/>
                        <a:pt x="24764" y="6618"/>
                        <a:pt x="24764" y="6727"/>
                      </a:cubicBezTo>
                      <a:cubicBezTo>
                        <a:pt x="24737" y="6863"/>
                        <a:pt x="24737" y="6971"/>
                        <a:pt x="24710" y="7080"/>
                      </a:cubicBezTo>
                      <a:cubicBezTo>
                        <a:pt x="24696" y="7107"/>
                        <a:pt x="24676" y="7120"/>
                        <a:pt x="24659" y="7120"/>
                      </a:cubicBezTo>
                      <a:cubicBezTo>
                        <a:pt x="24642" y="7120"/>
                        <a:pt x="24629" y="7107"/>
                        <a:pt x="24629" y="7080"/>
                      </a:cubicBezTo>
                      <a:cubicBezTo>
                        <a:pt x="24574" y="6835"/>
                        <a:pt x="24574" y="6591"/>
                        <a:pt x="24629" y="6347"/>
                      </a:cubicBezTo>
                      <a:cubicBezTo>
                        <a:pt x="24629" y="6103"/>
                        <a:pt x="24656" y="5886"/>
                        <a:pt x="24710" y="5669"/>
                      </a:cubicBezTo>
                      <a:lnTo>
                        <a:pt x="24683" y="5669"/>
                      </a:lnTo>
                      <a:lnTo>
                        <a:pt x="24574" y="5696"/>
                      </a:lnTo>
                      <a:cubicBezTo>
                        <a:pt x="24574" y="5968"/>
                        <a:pt x="24574" y="6239"/>
                        <a:pt x="24547" y="6537"/>
                      </a:cubicBezTo>
                      <a:cubicBezTo>
                        <a:pt x="24520" y="7025"/>
                        <a:pt x="24493" y="7541"/>
                        <a:pt x="24466" y="8029"/>
                      </a:cubicBezTo>
                      <a:lnTo>
                        <a:pt x="24412" y="8788"/>
                      </a:lnTo>
                      <a:cubicBezTo>
                        <a:pt x="24412" y="9032"/>
                        <a:pt x="24357" y="9249"/>
                        <a:pt x="24303" y="9494"/>
                      </a:cubicBezTo>
                      <a:cubicBezTo>
                        <a:pt x="24303" y="9530"/>
                        <a:pt x="24286" y="9545"/>
                        <a:pt x="24268" y="9545"/>
                      </a:cubicBezTo>
                      <a:cubicBezTo>
                        <a:pt x="24246" y="9545"/>
                        <a:pt x="24222" y="9523"/>
                        <a:pt x="24222" y="9494"/>
                      </a:cubicBezTo>
                      <a:cubicBezTo>
                        <a:pt x="24195" y="9195"/>
                        <a:pt x="24195" y="8870"/>
                        <a:pt x="24222" y="8544"/>
                      </a:cubicBezTo>
                      <a:lnTo>
                        <a:pt x="24303" y="7595"/>
                      </a:lnTo>
                      <a:cubicBezTo>
                        <a:pt x="24330" y="6971"/>
                        <a:pt x="24357" y="6347"/>
                        <a:pt x="24439" y="5751"/>
                      </a:cubicBezTo>
                      <a:lnTo>
                        <a:pt x="24439" y="5751"/>
                      </a:lnTo>
                      <a:cubicBezTo>
                        <a:pt x="24384" y="5778"/>
                        <a:pt x="24330" y="5832"/>
                        <a:pt x="24303" y="5913"/>
                      </a:cubicBezTo>
                      <a:cubicBezTo>
                        <a:pt x="24195" y="6049"/>
                        <a:pt x="24032" y="6157"/>
                        <a:pt x="23869" y="6157"/>
                      </a:cubicBezTo>
                      <a:cubicBezTo>
                        <a:pt x="23614" y="6157"/>
                        <a:pt x="23376" y="6008"/>
                        <a:pt x="23129" y="6008"/>
                      </a:cubicBezTo>
                      <a:cubicBezTo>
                        <a:pt x="23060" y="6008"/>
                        <a:pt x="22990" y="6019"/>
                        <a:pt x="22920" y="6049"/>
                      </a:cubicBezTo>
                      <a:cubicBezTo>
                        <a:pt x="22676" y="6212"/>
                        <a:pt x="22459" y="6456"/>
                        <a:pt x="22377" y="6754"/>
                      </a:cubicBezTo>
                      <a:cubicBezTo>
                        <a:pt x="22350" y="6795"/>
                        <a:pt x="22309" y="6815"/>
                        <a:pt x="22269" y="6815"/>
                      </a:cubicBezTo>
                      <a:cubicBezTo>
                        <a:pt x="22228" y="6815"/>
                        <a:pt x="22187" y="6795"/>
                        <a:pt x="22160" y="6754"/>
                      </a:cubicBezTo>
                      <a:lnTo>
                        <a:pt x="21916" y="6266"/>
                      </a:lnTo>
                      <a:cubicBezTo>
                        <a:pt x="21618" y="6727"/>
                        <a:pt x="21726" y="7351"/>
                        <a:pt x="21835" y="7866"/>
                      </a:cubicBezTo>
                      <a:cubicBezTo>
                        <a:pt x="21889" y="8165"/>
                        <a:pt x="21916" y="8490"/>
                        <a:pt x="21916" y="8788"/>
                      </a:cubicBezTo>
                      <a:cubicBezTo>
                        <a:pt x="21916" y="9114"/>
                        <a:pt x="21835" y="9412"/>
                        <a:pt x="21672" y="9683"/>
                      </a:cubicBezTo>
                      <a:cubicBezTo>
                        <a:pt x="21591" y="9792"/>
                        <a:pt x="21509" y="9928"/>
                        <a:pt x="21401" y="10036"/>
                      </a:cubicBezTo>
                      <a:cubicBezTo>
                        <a:pt x="21319" y="10145"/>
                        <a:pt x="21238" y="10253"/>
                        <a:pt x="21075" y="10253"/>
                      </a:cubicBezTo>
                      <a:cubicBezTo>
                        <a:pt x="20804" y="10253"/>
                        <a:pt x="20723" y="9819"/>
                        <a:pt x="20668" y="9602"/>
                      </a:cubicBezTo>
                      <a:cubicBezTo>
                        <a:pt x="20316" y="8382"/>
                        <a:pt x="20099" y="7107"/>
                        <a:pt x="20045" y="5832"/>
                      </a:cubicBezTo>
                      <a:cubicBezTo>
                        <a:pt x="19719" y="5832"/>
                        <a:pt x="19421" y="6076"/>
                        <a:pt x="19150" y="6212"/>
                      </a:cubicBezTo>
                      <a:cubicBezTo>
                        <a:pt x="19007" y="6273"/>
                        <a:pt x="18849" y="6303"/>
                        <a:pt x="18699" y="6303"/>
                      </a:cubicBezTo>
                      <a:cubicBezTo>
                        <a:pt x="18649" y="6303"/>
                        <a:pt x="18600" y="6300"/>
                        <a:pt x="18553" y="6293"/>
                      </a:cubicBezTo>
                      <a:lnTo>
                        <a:pt x="18553" y="6646"/>
                      </a:lnTo>
                      <a:cubicBezTo>
                        <a:pt x="18553" y="6781"/>
                        <a:pt x="18553" y="6944"/>
                        <a:pt x="18526" y="7107"/>
                      </a:cubicBezTo>
                      <a:cubicBezTo>
                        <a:pt x="18526" y="7134"/>
                        <a:pt x="18505" y="7147"/>
                        <a:pt x="18485" y="7147"/>
                      </a:cubicBezTo>
                      <a:cubicBezTo>
                        <a:pt x="18465" y="7147"/>
                        <a:pt x="18444" y="7134"/>
                        <a:pt x="18444" y="7107"/>
                      </a:cubicBezTo>
                      <a:cubicBezTo>
                        <a:pt x="18417" y="6944"/>
                        <a:pt x="18417" y="6781"/>
                        <a:pt x="18444" y="6646"/>
                      </a:cubicBezTo>
                      <a:cubicBezTo>
                        <a:pt x="18471" y="6510"/>
                        <a:pt x="18471" y="6401"/>
                        <a:pt x="18471" y="6293"/>
                      </a:cubicBezTo>
                      <a:lnTo>
                        <a:pt x="18390" y="6239"/>
                      </a:lnTo>
                      <a:cubicBezTo>
                        <a:pt x="18309" y="6212"/>
                        <a:pt x="18227" y="6157"/>
                        <a:pt x="18173" y="6076"/>
                      </a:cubicBezTo>
                      <a:lnTo>
                        <a:pt x="18173" y="6212"/>
                      </a:lnTo>
                      <a:lnTo>
                        <a:pt x="18173" y="6727"/>
                      </a:lnTo>
                      <a:lnTo>
                        <a:pt x="18173" y="7269"/>
                      </a:lnTo>
                      <a:cubicBezTo>
                        <a:pt x="18173" y="7378"/>
                        <a:pt x="18173" y="7459"/>
                        <a:pt x="18173" y="7568"/>
                      </a:cubicBezTo>
                      <a:cubicBezTo>
                        <a:pt x="18173" y="7649"/>
                        <a:pt x="18146" y="7731"/>
                        <a:pt x="18119" y="7812"/>
                      </a:cubicBezTo>
                      <a:cubicBezTo>
                        <a:pt x="18119" y="7839"/>
                        <a:pt x="18098" y="7853"/>
                        <a:pt x="18075" y="7853"/>
                      </a:cubicBezTo>
                      <a:cubicBezTo>
                        <a:pt x="18051" y="7853"/>
                        <a:pt x="18024" y="7839"/>
                        <a:pt x="18010" y="7812"/>
                      </a:cubicBezTo>
                      <a:cubicBezTo>
                        <a:pt x="18010" y="7731"/>
                        <a:pt x="18010" y="7622"/>
                        <a:pt x="18010" y="7541"/>
                      </a:cubicBezTo>
                      <a:lnTo>
                        <a:pt x="18010" y="7269"/>
                      </a:lnTo>
                      <a:cubicBezTo>
                        <a:pt x="18037" y="7080"/>
                        <a:pt x="18037" y="6917"/>
                        <a:pt x="18037" y="6727"/>
                      </a:cubicBezTo>
                      <a:lnTo>
                        <a:pt x="18037" y="6184"/>
                      </a:lnTo>
                      <a:lnTo>
                        <a:pt x="18037" y="5913"/>
                      </a:lnTo>
                      <a:cubicBezTo>
                        <a:pt x="18037" y="5859"/>
                        <a:pt x="18037" y="5805"/>
                        <a:pt x="18037" y="5751"/>
                      </a:cubicBezTo>
                      <a:cubicBezTo>
                        <a:pt x="18010" y="5723"/>
                        <a:pt x="18010" y="5669"/>
                        <a:pt x="18010" y="5642"/>
                      </a:cubicBezTo>
                      <a:cubicBezTo>
                        <a:pt x="17983" y="5561"/>
                        <a:pt x="17929" y="5479"/>
                        <a:pt x="17848" y="5425"/>
                      </a:cubicBezTo>
                      <a:lnTo>
                        <a:pt x="17739" y="5425"/>
                      </a:lnTo>
                      <a:cubicBezTo>
                        <a:pt x="17766" y="5696"/>
                        <a:pt x="17766" y="5968"/>
                        <a:pt x="17766" y="6266"/>
                      </a:cubicBezTo>
                      <a:lnTo>
                        <a:pt x="17766" y="7134"/>
                      </a:lnTo>
                      <a:lnTo>
                        <a:pt x="17766" y="8002"/>
                      </a:lnTo>
                      <a:cubicBezTo>
                        <a:pt x="17766" y="8300"/>
                        <a:pt x="17766" y="8571"/>
                        <a:pt x="17712" y="8870"/>
                      </a:cubicBezTo>
                      <a:cubicBezTo>
                        <a:pt x="17712" y="8883"/>
                        <a:pt x="17698" y="8890"/>
                        <a:pt x="17685" y="8890"/>
                      </a:cubicBezTo>
                      <a:cubicBezTo>
                        <a:pt x="17671" y="8890"/>
                        <a:pt x="17658" y="8883"/>
                        <a:pt x="17658" y="8870"/>
                      </a:cubicBezTo>
                      <a:cubicBezTo>
                        <a:pt x="17603" y="8571"/>
                        <a:pt x="17576" y="8300"/>
                        <a:pt x="17603" y="8002"/>
                      </a:cubicBezTo>
                      <a:lnTo>
                        <a:pt x="17603" y="7134"/>
                      </a:lnTo>
                      <a:lnTo>
                        <a:pt x="17603" y="6266"/>
                      </a:lnTo>
                      <a:cubicBezTo>
                        <a:pt x="17603" y="5995"/>
                        <a:pt x="17631" y="5723"/>
                        <a:pt x="17631" y="5479"/>
                      </a:cubicBezTo>
                      <a:lnTo>
                        <a:pt x="17631" y="5479"/>
                      </a:lnTo>
                      <a:lnTo>
                        <a:pt x="17576" y="5506"/>
                      </a:lnTo>
                      <a:cubicBezTo>
                        <a:pt x="17414" y="5669"/>
                        <a:pt x="17197" y="5778"/>
                        <a:pt x="16980" y="5832"/>
                      </a:cubicBezTo>
                      <a:cubicBezTo>
                        <a:pt x="16969" y="5836"/>
                        <a:pt x="16959" y="5837"/>
                        <a:pt x="16950" y="5837"/>
                      </a:cubicBezTo>
                      <a:cubicBezTo>
                        <a:pt x="16891" y="5837"/>
                        <a:pt x="16871" y="5767"/>
                        <a:pt x="16871" y="5696"/>
                      </a:cubicBezTo>
                      <a:cubicBezTo>
                        <a:pt x="16925" y="5452"/>
                        <a:pt x="16871" y="5181"/>
                        <a:pt x="16654" y="4991"/>
                      </a:cubicBezTo>
                      <a:cubicBezTo>
                        <a:pt x="16627" y="5940"/>
                        <a:pt x="16600" y="6863"/>
                        <a:pt x="16546" y="7812"/>
                      </a:cubicBezTo>
                      <a:cubicBezTo>
                        <a:pt x="16546" y="7871"/>
                        <a:pt x="16503" y="7915"/>
                        <a:pt x="16449" y="7915"/>
                      </a:cubicBezTo>
                      <a:cubicBezTo>
                        <a:pt x="16428" y="7915"/>
                        <a:pt x="16406" y="7908"/>
                        <a:pt x="16383" y="7893"/>
                      </a:cubicBezTo>
                      <a:cubicBezTo>
                        <a:pt x="16085" y="7731"/>
                        <a:pt x="15868" y="7459"/>
                        <a:pt x="15786" y="7134"/>
                      </a:cubicBezTo>
                      <a:cubicBezTo>
                        <a:pt x="15678" y="6781"/>
                        <a:pt x="15596" y="6401"/>
                        <a:pt x="15488" y="6022"/>
                      </a:cubicBezTo>
                      <a:lnTo>
                        <a:pt x="15352" y="5425"/>
                      </a:lnTo>
                      <a:cubicBezTo>
                        <a:pt x="15325" y="5262"/>
                        <a:pt x="15271" y="5100"/>
                        <a:pt x="15189" y="4964"/>
                      </a:cubicBezTo>
                      <a:cubicBezTo>
                        <a:pt x="15150" y="4917"/>
                        <a:pt x="15109" y="4897"/>
                        <a:pt x="15066" y="4897"/>
                      </a:cubicBezTo>
                      <a:cubicBezTo>
                        <a:pt x="14960" y="4897"/>
                        <a:pt x="14844" y="5019"/>
                        <a:pt x="14728" y="5154"/>
                      </a:cubicBezTo>
                      <a:cubicBezTo>
                        <a:pt x="14601" y="5306"/>
                        <a:pt x="14451" y="5482"/>
                        <a:pt x="14232" y="5482"/>
                      </a:cubicBezTo>
                      <a:cubicBezTo>
                        <a:pt x="14217" y="5482"/>
                        <a:pt x="14202" y="5481"/>
                        <a:pt x="14186" y="5479"/>
                      </a:cubicBezTo>
                      <a:cubicBezTo>
                        <a:pt x="14132" y="5479"/>
                        <a:pt x="14104" y="5452"/>
                        <a:pt x="14077" y="5398"/>
                      </a:cubicBezTo>
                      <a:cubicBezTo>
                        <a:pt x="13969" y="4964"/>
                        <a:pt x="13860" y="4530"/>
                        <a:pt x="13752" y="4096"/>
                      </a:cubicBezTo>
                      <a:cubicBezTo>
                        <a:pt x="13535" y="4177"/>
                        <a:pt x="13481" y="4530"/>
                        <a:pt x="13426" y="4747"/>
                      </a:cubicBezTo>
                      <a:cubicBezTo>
                        <a:pt x="13345" y="5045"/>
                        <a:pt x="13237" y="5398"/>
                        <a:pt x="12911" y="5479"/>
                      </a:cubicBezTo>
                      <a:cubicBezTo>
                        <a:pt x="12857" y="5479"/>
                        <a:pt x="12803" y="5479"/>
                        <a:pt x="12775" y="5425"/>
                      </a:cubicBezTo>
                      <a:cubicBezTo>
                        <a:pt x="12586" y="5154"/>
                        <a:pt x="12477" y="4828"/>
                        <a:pt x="12477" y="4503"/>
                      </a:cubicBezTo>
                      <a:cubicBezTo>
                        <a:pt x="12450" y="4557"/>
                        <a:pt x="12396" y="4611"/>
                        <a:pt x="12369" y="4666"/>
                      </a:cubicBezTo>
                      <a:cubicBezTo>
                        <a:pt x="12314" y="4774"/>
                        <a:pt x="12233" y="4883"/>
                        <a:pt x="12152" y="4964"/>
                      </a:cubicBezTo>
                      <a:cubicBezTo>
                        <a:pt x="12107" y="4986"/>
                        <a:pt x="12062" y="4996"/>
                        <a:pt x="12019" y="4996"/>
                      </a:cubicBezTo>
                      <a:cubicBezTo>
                        <a:pt x="11905" y="4996"/>
                        <a:pt x="11804" y="4927"/>
                        <a:pt x="11745" y="4828"/>
                      </a:cubicBezTo>
                      <a:cubicBezTo>
                        <a:pt x="11690" y="4693"/>
                        <a:pt x="11663" y="4584"/>
                        <a:pt x="11636" y="4449"/>
                      </a:cubicBezTo>
                      <a:cubicBezTo>
                        <a:pt x="11609" y="4367"/>
                        <a:pt x="11582" y="4286"/>
                        <a:pt x="11555" y="4204"/>
                      </a:cubicBezTo>
                      <a:lnTo>
                        <a:pt x="11229" y="4503"/>
                      </a:lnTo>
                      <a:cubicBezTo>
                        <a:pt x="11284" y="4530"/>
                        <a:pt x="11284" y="4611"/>
                        <a:pt x="11229" y="4638"/>
                      </a:cubicBezTo>
                      <a:cubicBezTo>
                        <a:pt x="11100" y="4731"/>
                        <a:pt x="10946" y="4785"/>
                        <a:pt x="10784" y="4785"/>
                      </a:cubicBezTo>
                      <a:cubicBezTo>
                        <a:pt x="10708" y="4785"/>
                        <a:pt x="10629" y="4773"/>
                        <a:pt x="10551" y="4747"/>
                      </a:cubicBezTo>
                      <a:cubicBezTo>
                        <a:pt x="10443" y="4693"/>
                        <a:pt x="10334" y="4638"/>
                        <a:pt x="10253" y="4584"/>
                      </a:cubicBezTo>
                      <a:cubicBezTo>
                        <a:pt x="10172" y="4523"/>
                        <a:pt x="10044" y="4493"/>
                        <a:pt x="9963" y="4493"/>
                      </a:cubicBezTo>
                      <a:cubicBezTo>
                        <a:pt x="9936" y="4493"/>
                        <a:pt x="9914" y="4496"/>
                        <a:pt x="9900" y="4503"/>
                      </a:cubicBezTo>
                      <a:cubicBezTo>
                        <a:pt x="9846" y="4530"/>
                        <a:pt x="9792" y="4557"/>
                        <a:pt x="9738" y="4584"/>
                      </a:cubicBezTo>
                      <a:lnTo>
                        <a:pt x="9738" y="5940"/>
                      </a:lnTo>
                      <a:lnTo>
                        <a:pt x="9738" y="6646"/>
                      </a:lnTo>
                      <a:cubicBezTo>
                        <a:pt x="9710" y="6835"/>
                        <a:pt x="9738" y="7025"/>
                        <a:pt x="9846" y="7215"/>
                      </a:cubicBezTo>
                      <a:cubicBezTo>
                        <a:pt x="9982" y="7405"/>
                        <a:pt x="10280" y="7432"/>
                        <a:pt x="10524" y="7459"/>
                      </a:cubicBezTo>
                      <a:cubicBezTo>
                        <a:pt x="10795" y="7459"/>
                        <a:pt x="11067" y="7541"/>
                        <a:pt x="11284" y="7703"/>
                      </a:cubicBezTo>
                      <a:cubicBezTo>
                        <a:pt x="11663" y="8056"/>
                        <a:pt x="11663" y="8653"/>
                        <a:pt x="11907" y="9060"/>
                      </a:cubicBezTo>
                      <a:cubicBezTo>
                        <a:pt x="11989" y="9168"/>
                        <a:pt x="12070" y="9249"/>
                        <a:pt x="12179" y="9331"/>
                      </a:cubicBezTo>
                      <a:cubicBezTo>
                        <a:pt x="12341" y="9412"/>
                        <a:pt x="12504" y="9439"/>
                        <a:pt x="12667" y="9466"/>
                      </a:cubicBezTo>
                      <a:lnTo>
                        <a:pt x="13887" y="9656"/>
                      </a:lnTo>
                      <a:cubicBezTo>
                        <a:pt x="14728" y="9765"/>
                        <a:pt x="15542" y="9900"/>
                        <a:pt x="16383" y="10036"/>
                      </a:cubicBezTo>
                      <a:cubicBezTo>
                        <a:pt x="16437" y="10036"/>
                        <a:pt x="16491" y="10117"/>
                        <a:pt x="16464" y="10172"/>
                      </a:cubicBezTo>
                      <a:cubicBezTo>
                        <a:pt x="16437" y="10226"/>
                        <a:pt x="16383" y="10253"/>
                        <a:pt x="16329" y="10253"/>
                      </a:cubicBezTo>
                      <a:cubicBezTo>
                        <a:pt x="15596" y="10145"/>
                        <a:pt x="14837" y="10009"/>
                        <a:pt x="14104" y="9900"/>
                      </a:cubicBezTo>
                      <a:lnTo>
                        <a:pt x="14104" y="9900"/>
                      </a:lnTo>
                      <a:cubicBezTo>
                        <a:pt x="14132" y="10036"/>
                        <a:pt x="14159" y="10172"/>
                        <a:pt x="14186" y="10307"/>
                      </a:cubicBezTo>
                      <a:cubicBezTo>
                        <a:pt x="14213" y="10497"/>
                        <a:pt x="14240" y="10687"/>
                        <a:pt x="14267" y="10877"/>
                      </a:cubicBezTo>
                      <a:cubicBezTo>
                        <a:pt x="14321" y="11067"/>
                        <a:pt x="14349" y="11257"/>
                        <a:pt x="14376" y="11447"/>
                      </a:cubicBezTo>
                      <a:cubicBezTo>
                        <a:pt x="14403" y="11636"/>
                        <a:pt x="14430" y="11826"/>
                        <a:pt x="14430" y="12016"/>
                      </a:cubicBezTo>
                      <a:cubicBezTo>
                        <a:pt x="14430" y="12050"/>
                        <a:pt x="14399" y="12073"/>
                        <a:pt x="14369" y="12073"/>
                      </a:cubicBezTo>
                      <a:cubicBezTo>
                        <a:pt x="14350" y="12073"/>
                        <a:pt x="14332" y="12064"/>
                        <a:pt x="14321" y="12043"/>
                      </a:cubicBezTo>
                      <a:cubicBezTo>
                        <a:pt x="14267" y="11880"/>
                        <a:pt x="14213" y="11691"/>
                        <a:pt x="14186" y="11501"/>
                      </a:cubicBezTo>
                      <a:cubicBezTo>
                        <a:pt x="14159" y="11311"/>
                        <a:pt x="14104" y="11121"/>
                        <a:pt x="14077" y="10931"/>
                      </a:cubicBezTo>
                      <a:cubicBezTo>
                        <a:pt x="14050" y="10741"/>
                        <a:pt x="14023" y="10551"/>
                        <a:pt x="13996" y="10362"/>
                      </a:cubicBezTo>
                      <a:cubicBezTo>
                        <a:pt x="13969" y="10280"/>
                        <a:pt x="13942" y="10145"/>
                        <a:pt x="13942" y="10063"/>
                      </a:cubicBezTo>
                      <a:cubicBezTo>
                        <a:pt x="13942" y="10009"/>
                        <a:pt x="13915" y="9955"/>
                        <a:pt x="13915" y="9873"/>
                      </a:cubicBezTo>
                      <a:lnTo>
                        <a:pt x="13453" y="9819"/>
                      </a:lnTo>
                      <a:lnTo>
                        <a:pt x="12830" y="9711"/>
                      </a:lnTo>
                      <a:cubicBezTo>
                        <a:pt x="12640" y="9683"/>
                        <a:pt x="12450" y="9656"/>
                        <a:pt x="12260" y="9602"/>
                      </a:cubicBezTo>
                      <a:cubicBezTo>
                        <a:pt x="11989" y="9521"/>
                        <a:pt x="11772" y="9304"/>
                        <a:pt x="11663" y="9032"/>
                      </a:cubicBezTo>
                      <a:cubicBezTo>
                        <a:pt x="11528" y="8816"/>
                        <a:pt x="11473" y="8544"/>
                        <a:pt x="11392" y="8300"/>
                      </a:cubicBezTo>
                      <a:cubicBezTo>
                        <a:pt x="11311" y="8056"/>
                        <a:pt x="11175" y="7866"/>
                        <a:pt x="10958" y="7758"/>
                      </a:cubicBezTo>
                      <a:cubicBezTo>
                        <a:pt x="10687" y="7676"/>
                        <a:pt x="10416" y="7622"/>
                        <a:pt x="10144" y="7622"/>
                      </a:cubicBezTo>
                      <a:cubicBezTo>
                        <a:pt x="9846" y="7568"/>
                        <a:pt x="9602" y="7324"/>
                        <a:pt x="9575" y="7025"/>
                      </a:cubicBezTo>
                      <a:cubicBezTo>
                        <a:pt x="9548" y="6835"/>
                        <a:pt x="9548" y="6646"/>
                        <a:pt x="9575" y="6429"/>
                      </a:cubicBezTo>
                      <a:lnTo>
                        <a:pt x="9575" y="5805"/>
                      </a:lnTo>
                      <a:cubicBezTo>
                        <a:pt x="9575" y="5398"/>
                        <a:pt x="9575" y="4991"/>
                        <a:pt x="9629" y="4584"/>
                      </a:cubicBezTo>
                      <a:cubicBezTo>
                        <a:pt x="9521" y="4557"/>
                        <a:pt x="9466" y="4503"/>
                        <a:pt x="9439" y="4394"/>
                      </a:cubicBezTo>
                      <a:cubicBezTo>
                        <a:pt x="9412" y="4232"/>
                        <a:pt x="9385" y="3960"/>
                        <a:pt x="9195" y="3879"/>
                      </a:cubicBezTo>
                      <a:cubicBezTo>
                        <a:pt x="9167" y="3867"/>
                        <a:pt x="9138" y="3861"/>
                        <a:pt x="9110" y="3861"/>
                      </a:cubicBezTo>
                      <a:cubicBezTo>
                        <a:pt x="8951" y="3861"/>
                        <a:pt x="8807" y="4039"/>
                        <a:pt x="8761" y="4177"/>
                      </a:cubicBezTo>
                      <a:cubicBezTo>
                        <a:pt x="8680" y="4367"/>
                        <a:pt x="8571" y="4530"/>
                        <a:pt x="8408" y="4693"/>
                      </a:cubicBezTo>
                      <a:cubicBezTo>
                        <a:pt x="8343" y="4758"/>
                        <a:pt x="8257" y="4794"/>
                        <a:pt x="8170" y="4794"/>
                      </a:cubicBezTo>
                      <a:cubicBezTo>
                        <a:pt x="8113" y="4794"/>
                        <a:pt x="8055" y="4779"/>
                        <a:pt x="8002" y="4747"/>
                      </a:cubicBezTo>
                      <a:lnTo>
                        <a:pt x="8002" y="4747"/>
                      </a:lnTo>
                      <a:cubicBezTo>
                        <a:pt x="8029" y="4855"/>
                        <a:pt x="8056" y="4964"/>
                        <a:pt x="8056" y="5045"/>
                      </a:cubicBezTo>
                      <a:cubicBezTo>
                        <a:pt x="8083" y="5100"/>
                        <a:pt x="8083" y="5154"/>
                        <a:pt x="8083" y="5208"/>
                      </a:cubicBezTo>
                      <a:cubicBezTo>
                        <a:pt x="8083" y="5262"/>
                        <a:pt x="8083" y="5317"/>
                        <a:pt x="8083" y="5371"/>
                      </a:cubicBezTo>
                      <a:cubicBezTo>
                        <a:pt x="8083" y="5384"/>
                        <a:pt x="8063" y="5391"/>
                        <a:pt x="8042" y="5391"/>
                      </a:cubicBezTo>
                      <a:cubicBezTo>
                        <a:pt x="8022" y="5391"/>
                        <a:pt x="8002" y="5384"/>
                        <a:pt x="8002" y="5371"/>
                      </a:cubicBezTo>
                      <a:cubicBezTo>
                        <a:pt x="7974" y="5317"/>
                        <a:pt x="7974" y="5262"/>
                        <a:pt x="7947" y="5208"/>
                      </a:cubicBezTo>
                      <a:cubicBezTo>
                        <a:pt x="7947" y="5154"/>
                        <a:pt x="7947" y="5100"/>
                        <a:pt x="7947" y="5072"/>
                      </a:cubicBezTo>
                      <a:cubicBezTo>
                        <a:pt x="7947" y="4964"/>
                        <a:pt x="7947" y="4855"/>
                        <a:pt x="7947" y="4747"/>
                      </a:cubicBezTo>
                      <a:cubicBezTo>
                        <a:pt x="7947" y="4720"/>
                        <a:pt x="7947" y="4720"/>
                        <a:pt x="7974" y="4720"/>
                      </a:cubicBezTo>
                      <a:cubicBezTo>
                        <a:pt x="7947" y="4693"/>
                        <a:pt x="7920" y="4666"/>
                        <a:pt x="7893" y="4638"/>
                      </a:cubicBezTo>
                      <a:cubicBezTo>
                        <a:pt x="7757" y="4476"/>
                        <a:pt x="7676" y="4286"/>
                        <a:pt x="7622" y="4069"/>
                      </a:cubicBezTo>
                      <a:cubicBezTo>
                        <a:pt x="7622" y="4015"/>
                        <a:pt x="7622" y="3960"/>
                        <a:pt x="7622" y="3906"/>
                      </a:cubicBezTo>
                      <a:cubicBezTo>
                        <a:pt x="7622" y="3852"/>
                        <a:pt x="7622" y="3770"/>
                        <a:pt x="7622" y="3716"/>
                      </a:cubicBezTo>
                      <a:cubicBezTo>
                        <a:pt x="7592" y="3686"/>
                        <a:pt x="7571" y="3665"/>
                        <a:pt x="7548" y="3665"/>
                      </a:cubicBezTo>
                      <a:cubicBezTo>
                        <a:pt x="7530" y="3665"/>
                        <a:pt x="7511" y="3679"/>
                        <a:pt x="7486" y="3716"/>
                      </a:cubicBezTo>
                      <a:cubicBezTo>
                        <a:pt x="7432" y="3770"/>
                        <a:pt x="7378" y="3879"/>
                        <a:pt x="7324" y="3933"/>
                      </a:cubicBezTo>
                      <a:cubicBezTo>
                        <a:pt x="7269" y="4042"/>
                        <a:pt x="7215" y="4123"/>
                        <a:pt x="7134" y="4204"/>
                      </a:cubicBezTo>
                      <a:cubicBezTo>
                        <a:pt x="7113" y="4225"/>
                        <a:pt x="7088" y="4234"/>
                        <a:pt x="7064" y="4234"/>
                      </a:cubicBezTo>
                      <a:cubicBezTo>
                        <a:pt x="7025" y="4234"/>
                        <a:pt x="6988" y="4211"/>
                        <a:pt x="6971" y="4177"/>
                      </a:cubicBezTo>
                      <a:cubicBezTo>
                        <a:pt x="6835" y="3960"/>
                        <a:pt x="6781" y="3689"/>
                        <a:pt x="6835" y="3445"/>
                      </a:cubicBezTo>
                      <a:cubicBezTo>
                        <a:pt x="6890" y="3228"/>
                        <a:pt x="6917" y="3038"/>
                        <a:pt x="6890" y="2821"/>
                      </a:cubicBezTo>
                      <a:cubicBezTo>
                        <a:pt x="6835" y="2821"/>
                        <a:pt x="6781" y="2794"/>
                        <a:pt x="6781" y="2740"/>
                      </a:cubicBezTo>
                      <a:cubicBezTo>
                        <a:pt x="6758" y="2694"/>
                        <a:pt x="6706" y="2677"/>
                        <a:pt x="6648" y="2677"/>
                      </a:cubicBezTo>
                      <a:cubicBezTo>
                        <a:pt x="6568" y="2677"/>
                        <a:pt x="6475" y="2708"/>
                        <a:pt x="6428" y="2740"/>
                      </a:cubicBezTo>
                      <a:cubicBezTo>
                        <a:pt x="6320" y="2875"/>
                        <a:pt x="6211" y="3011"/>
                        <a:pt x="6103" y="3174"/>
                      </a:cubicBezTo>
                      <a:cubicBezTo>
                        <a:pt x="6130" y="3282"/>
                        <a:pt x="6157" y="3418"/>
                        <a:pt x="6130" y="3526"/>
                      </a:cubicBezTo>
                      <a:lnTo>
                        <a:pt x="6130" y="3906"/>
                      </a:lnTo>
                      <a:lnTo>
                        <a:pt x="6130" y="4313"/>
                      </a:lnTo>
                      <a:cubicBezTo>
                        <a:pt x="6157" y="4449"/>
                        <a:pt x="6130" y="4557"/>
                        <a:pt x="6103" y="4693"/>
                      </a:cubicBezTo>
                      <a:cubicBezTo>
                        <a:pt x="6103" y="4706"/>
                        <a:pt x="6083" y="4713"/>
                        <a:pt x="6059" y="4713"/>
                      </a:cubicBezTo>
                      <a:cubicBezTo>
                        <a:pt x="6035" y="4713"/>
                        <a:pt x="6008" y="4706"/>
                        <a:pt x="5994" y="4693"/>
                      </a:cubicBezTo>
                      <a:cubicBezTo>
                        <a:pt x="5967" y="4557"/>
                        <a:pt x="5967" y="4421"/>
                        <a:pt x="5967" y="4313"/>
                      </a:cubicBezTo>
                      <a:lnTo>
                        <a:pt x="5967" y="3906"/>
                      </a:lnTo>
                      <a:lnTo>
                        <a:pt x="5967" y="3526"/>
                      </a:lnTo>
                      <a:lnTo>
                        <a:pt x="5967" y="3309"/>
                      </a:lnTo>
                      <a:cubicBezTo>
                        <a:pt x="5940" y="3336"/>
                        <a:pt x="5886" y="3364"/>
                        <a:pt x="5805" y="3391"/>
                      </a:cubicBezTo>
                      <a:cubicBezTo>
                        <a:pt x="5832" y="3526"/>
                        <a:pt x="5832" y="3635"/>
                        <a:pt x="5832" y="3770"/>
                      </a:cubicBezTo>
                      <a:cubicBezTo>
                        <a:pt x="5832" y="3852"/>
                        <a:pt x="5832" y="3933"/>
                        <a:pt x="5832" y="4015"/>
                      </a:cubicBezTo>
                      <a:cubicBezTo>
                        <a:pt x="5832" y="4123"/>
                        <a:pt x="5832" y="4204"/>
                        <a:pt x="5777" y="4286"/>
                      </a:cubicBezTo>
                      <a:cubicBezTo>
                        <a:pt x="5777" y="4299"/>
                        <a:pt x="5764" y="4306"/>
                        <a:pt x="5750" y="4306"/>
                      </a:cubicBezTo>
                      <a:cubicBezTo>
                        <a:pt x="5737" y="4306"/>
                        <a:pt x="5723" y="4299"/>
                        <a:pt x="5723" y="4286"/>
                      </a:cubicBezTo>
                      <a:cubicBezTo>
                        <a:pt x="5696" y="4204"/>
                        <a:pt x="5696" y="4123"/>
                        <a:pt x="5723" y="4042"/>
                      </a:cubicBezTo>
                      <a:lnTo>
                        <a:pt x="5723" y="3770"/>
                      </a:lnTo>
                      <a:lnTo>
                        <a:pt x="5723" y="3445"/>
                      </a:lnTo>
                      <a:lnTo>
                        <a:pt x="5533" y="3445"/>
                      </a:lnTo>
                      <a:cubicBezTo>
                        <a:pt x="5343" y="3391"/>
                        <a:pt x="5289" y="3201"/>
                        <a:pt x="5181" y="3038"/>
                      </a:cubicBezTo>
                      <a:cubicBezTo>
                        <a:pt x="5154" y="2984"/>
                        <a:pt x="5099" y="2957"/>
                        <a:pt x="5045" y="2930"/>
                      </a:cubicBezTo>
                      <a:cubicBezTo>
                        <a:pt x="4964" y="2930"/>
                        <a:pt x="4909" y="2984"/>
                        <a:pt x="4855" y="3038"/>
                      </a:cubicBezTo>
                      <a:cubicBezTo>
                        <a:pt x="4720" y="3174"/>
                        <a:pt x="4720" y="3391"/>
                        <a:pt x="4638" y="3581"/>
                      </a:cubicBezTo>
                      <a:cubicBezTo>
                        <a:pt x="4584" y="3743"/>
                        <a:pt x="4448" y="3879"/>
                        <a:pt x="4259" y="3933"/>
                      </a:cubicBezTo>
                      <a:cubicBezTo>
                        <a:pt x="4232" y="3938"/>
                        <a:pt x="4206" y="3940"/>
                        <a:pt x="4180" y="3940"/>
                      </a:cubicBezTo>
                      <a:cubicBezTo>
                        <a:pt x="4045" y="3940"/>
                        <a:pt x="3920" y="3880"/>
                        <a:pt x="3852" y="3743"/>
                      </a:cubicBezTo>
                      <a:cubicBezTo>
                        <a:pt x="3770" y="3608"/>
                        <a:pt x="3716" y="3445"/>
                        <a:pt x="3689" y="3282"/>
                      </a:cubicBezTo>
                      <a:cubicBezTo>
                        <a:pt x="3651" y="3207"/>
                        <a:pt x="3561" y="3105"/>
                        <a:pt x="3482" y="3105"/>
                      </a:cubicBezTo>
                      <a:cubicBezTo>
                        <a:pt x="3448" y="3105"/>
                        <a:pt x="3415" y="3124"/>
                        <a:pt x="3391" y="3174"/>
                      </a:cubicBezTo>
                      <a:cubicBezTo>
                        <a:pt x="3363" y="3282"/>
                        <a:pt x="3336" y="3364"/>
                        <a:pt x="3336" y="3472"/>
                      </a:cubicBezTo>
                      <a:cubicBezTo>
                        <a:pt x="3309" y="3581"/>
                        <a:pt x="3282" y="3689"/>
                        <a:pt x="3282" y="3798"/>
                      </a:cubicBezTo>
                      <a:cubicBezTo>
                        <a:pt x="3255" y="4015"/>
                        <a:pt x="3228" y="4232"/>
                        <a:pt x="3228" y="4476"/>
                      </a:cubicBezTo>
                      <a:cubicBezTo>
                        <a:pt x="3228" y="4638"/>
                        <a:pt x="3174" y="4828"/>
                        <a:pt x="2984" y="4883"/>
                      </a:cubicBezTo>
                      <a:cubicBezTo>
                        <a:pt x="2962" y="4890"/>
                        <a:pt x="2940" y="4893"/>
                        <a:pt x="2918" y="4893"/>
                      </a:cubicBezTo>
                      <a:cubicBezTo>
                        <a:pt x="2778" y="4893"/>
                        <a:pt x="2644" y="4756"/>
                        <a:pt x="2550" y="4638"/>
                      </a:cubicBezTo>
                      <a:cubicBezTo>
                        <a:pt x="2441" y="4449"/>
                        <a:pt x="2360" y="4259"/>
                        <a:pt x="2278" y="4069"/>
                      </a:cubicBezTo>
                      <a:cubicBezTo>
                        <a:pt x="2197" y="3879"/>
                        <a:pt x="2143" y="3662"/>
                        <a:pt x="2089" y="3472"/>
                      </a:cubicBezTo>
                      <a:cubicBezTo>
                        <a:pt x="2034" y="3255"/>
                        <a:pt x="2007" y="3065"/>
                        <a:pt x="1953" y="2848"/>
                      </a:cubicBezTo>
                      <a:cubicBezTo>
                        <a:pt x="1953" y="2767"/>
                        <a:pt x="1926" y="2713"/>
                        <a:pt x="1872" y="2658"/>
                      </a:cubicBezTo>
                      <a:cubicBezTo>
                        <a:pt x="1855" y="2642"/>
                        <a:pt x="1838" y="2635"/>
                        <a:pt x="1822" y="2635"/>
                      </a:cubicBezTo>
                      <a:cubicBezTo>
                        <a:pt x="1786" y="2635"/>
                        <a:pt x="1755" y="2667"/>
                        <a:pt x="1736" y="2686"/>
                      </a:cubicBezTo>
                      <a:cubicBezTo>
                        <a:pt x="1627" y="2821"/>
                        <a:pt x="1573" y="2984"/>
                        <a:pt x="1573" y="3147"/>
                      </a:cubicBezTo>
                      <a:cubicBezTo>
                        <a:pt x="1546" y="3282"/>
                        <a:pt x="1465" y="3391"/>
                        <a:pt x="1356" y="3499"/>
                      </a:cubicBezTo>
                      <a:lnTo>
                        <a:pt x="1356" y="3960"/>
                      </a:lnTo>
                      <a:lnTo>
                        <a:pt x="1356" y="4204"/>
                      </a:lnTo>
                      <a:cubicBezTo>
                        <a:pt x="1356" y="4286"/>
                        <a:pt x="1356" y="4367"/>
                        <a:pt x="1329" y="4449"/>
                      </a:cubicBezTo>
                      <a:cubicBezTo>
                        <a:pt x="1316" y="4462"/>
                        <a:pt x="1302" y="4469"/>
                        <a:pt x="1288" y="4469"/>
                      </a:cubicBezTo>
                      <a:cubicBezTo>
                        <a:pt x="1275" y="4469"/>
                        <a:pt x="1261" y="4462"/>
                        <a:pt x="1248" y="4449"/>
                      </a:cubicBezTo>
                      <a:cubicBezTo>
                        <a:pt x="1221" y="4367"/>
                        <a:pt x="1221" y="4286"/>
                        <a:pt x="1221" y="4204"/>
                      </a:cubicBezTo>
                      <a:lnTo>
                        <a:pt x="1221" y="3960"/>
                      </a:lnTo>
                      <a:lnTo>
                        <a:pt x="1221" y="3526"/>
                      </a:lnTo>
                      <a:cubicBezTo>
                        <a:pt x="1194" y="3526"/>
                        <a:pt x="1166" y="3526"/>
                        <a:pt x="1166" y="3499"/>
                      </a:cubicBezTo>
                      <a:cubicBezTo>
                        <a:pt x="868" y="3174"/>
                        <a:pt x="624" y="2794"/>
                        <a:pt x="488" y="2360"/>
                      </a:cubicBezTo>
                      <a:lnTo>
                        <a:pt x="488" y="2360"/>
                      </a:lnTo>
                      <a:cubicBezTo>
                        <a:pt x="488" y="2496"/>
                        <a:pt x="488" y="2550"/>
                        <a:pt x="515" y="2713"/>
                      </a:cubicBezTo>
                      <a:cubicBezTo>
                        <a:pt x="543" y="2848"/>
                        <a:pt x="543" y="3011"/>
                        <a:pt x="570" y="3174"/>
                      </a:cubicBezTo>
                      <a:cubicBezTo>
                        <a:pt x="597" y="3336"/>
                        <a:pt x="597" y="3472"/>
                        <a:pt x="570" y="3635"/>
                      </a:cubicBezTo>
                      <a:cubicBezTo>
                        <a:pt x="556" y="3648"/>
                        <a:pt x="543" y="3655"/>
                        <a:pt x="529" y="3655"/>
                      </a:cubicBezTo>
                      <a:cubicBezTo>
                        <a:pt x="515" y="3655"/>
                        <a:pt x="502" y="3648"/>
                        <a:pt x="488" y="3635"/>
                      </a:cubicBezTo>
                      <a:cubicBezTo>
                        <a:pt x="461" y="3553"/>
                        <a:pt x="434" y="3472"/>
                        <a:pt x="407" y="3418"/>
                      </a:cubicBezTo>
                      <a:cubicBezTo>
                        <a:pt x="407" y="3336"/>
                        <a:pt x="380" y="3255"/>
                        <a:pt x="380" y="3174"/>
                      </a:cubicBezTo>
                      <a:cubicBezTo>
                        <a:pt x="353" y="3038"/>
                        <a:pt x="326" y="2848"/>
                        <a:pt x="326" y="2713"/>
                      </a:cubicBezTo>
                      <a:cubicBezTo>
                        <a:pt x="298" y="2577"/>
                        <a:pt x="271" y="2441"/>
                        <a:pt x="271" y="2279"/>
                      </a:cubicBezTo>
                      <a:lnTo>
                        <a:pt x="271" y="2252"/>
                      </a:lnTo>
                      <a:lnTo>
                        <a:pt x="271" y="2007"/>
                      </a:lnTo>
                      <a:cubicBezTo>
                        <a:pt x="217" y="2035"/>
                        <a:pt x="163" y="2062"/>
                        <a:pt x="81" y="2062"/>
                      </a:cubicBezTo>
                      <a:lnTo>
                        <a:pt x="0" y="2062"/>
                      </a:lnTo>
                      <a:cubicBezTo>
                        <a:pt x="0" y="2089"/>
                        <a:pt x="27" y="2116"/>
                        <a:pt x="27" y="2143"/>
                      </a:cubicBezTo>
                      <a:cubicBezTo>
                        <a:pt x="54" y="2279"/>
                        <a:pt x="81" y="2414"/>
                        <a:pt x="109" y="2550"/>
                      </a:cubicBezTo>
                      <a:cubicBezTo>
                        <a:pt x="109" y="2604"/>
                        <a:pt x="136" y="2686"/>
                        <a:pt x="136" y="2767"/>
                      </a:cubicBezTo>
                      <a:cubicBezTo>
                        <a:pt x="190" y="3174"/>
                        <a:pt x="217" y="3608"/>
                        <a:pt x="244" y="4042"/>
                      </a:cubicBezTo>
                      <a:cubicBezTo>
                        <a:pt x="298" y="5344"/>
                        <a:pt x="298" y="6727"/>
                        <a:pt x="1004" y="7866"/>
                      </a:cubicBezTo>
                      <a:cubicBezTo>
                        <a:pt x="1166" y="8110"/>
                        <a:pt x="1383" y="8327"/>
                        <a:pt x="1600" y="8544"/>
                      </a:cubicBezTo>
                      <a:cubicBezTo>
                        <a:pt x="1817" y="8680"/>
                        <a:pt x="2034" y="8843"/>
                        <a:pt x="2251" y="8951"/>
                      </a:cubicBezTo>
                      <a:cubicBezTo>
                        <a:pt x="2251" y="8924"/>
                        <a:pt x="2224" y="8897"/>
                        <a:pt x="2224" y="8897"/>
                      </a:cubicBezTo>
                      <a:cubicBezTo>
                        <a:pt x="2170" y="8816"/>
                        <a:pt x="2143" y="8734"/>
                        <a:pt x="2116" y="8680"/>
                      </a:cubicBezTo>
                      <a:cubicBezTo>
                        <a:pt x="2034" y="8517"/>
                        <a:pt x="1980" y="8382"/>
                        <a:pt x="1926" y="8219"/>
                      </a:cubicBezTo>
                      <a:cubicBezTo>
                        <a:pt x="1872" y="8056"/>
                        <a:pt x="1817" y="7893"/>
                        <a:pt x="1790" y="7731"/>
                      </a:cubicBezTo>
                      <a:cubicBezTo>
                        <a:pt x="1763" y="7649"/>
                        <a:pt x="1736" y="7568"/>
                        <a:pt x="1736" y="7486"/>
                      </a:cubicBezTo>
                      <a:cubicBezTo>
                        <a:pt x="1709" y="7432"/>
                        <a:pt x="1709" y="7351"/>
                        <a:pt x="1736" y="7269"/>
                      </a:cubicBezTo>
                      <a:cubicBezTo>
                        <a:pt x="1736" y="7238"/>
                        <a:pt x="1755" y="7225"/>
                        <a:pt x="1775" y="7225"/>
                      </a:cubicBezTo>
                      <a:cubicBezTo>
                        <a:pt x="1790" y="7225"/>
                        <a:pt x="1806" y="7231"/>
                        <a:pt x="1817" y="7242"/>
                      </a:cubicBezTo>
                      <a:cubicBezTo>
                        <a:pt x="1872" y="7324"/>
                        <a:pt x="1899" y="7378"/>
                        <a:pt x="1899" y="7459"/>
                      </a:cubicBezTo>
                      <a:cubicBezTo>
                        <a:pt x="1926" y="7541"/>
                        <a:pt x="1953" y="7622"/>
                        <a:pt x="1980" y="7703"/>
                      </a:cubicBezTo>
                      <a:cubicBezTo>
                        <a:pt x="2007" y="7866"/>
                        <a:pt x="2034" y="8002"/>
                        <a:pt x="2089" y="8165"/>
                      </a:cubicBezTo>
                      <a:cubicBezTo>
                        <a:pt x="2143" y="8327"/>
                        <a:pt x="2224" y="8463"/>
                        <a:pt x="2278" y="8626"/>
                      </a:cubicBezTo>
                      <a:cubicBezTo>
                        <a:pt x="2306" y="8680"/>
                        <a:pt x="2333" y="8761"/>
                        <a:pt x="2387" y="8843"/>
                      </a:cubicBezTo>
                      <a:cubicBezTo>
                        <a:pt x="2414" y="8897"/>
                        <a:pt x="2414" y="8978"/>
                        <a:pt x="2441" y="9060"/>
                      </a:cubicBezTo>
                      <a:lnTo>
                        <a:pt x="2523" y="9087"/>
                      </a:lnTo>
                      <a:cubicBezTo>
                        <a:pt x="2740" y="9195"/>
                        <a:pt x="2957" y="9331"/>
                        <a:pt x="3174" y="9466"/>
                      </a:cubicBezTo>
                      <a:cubicBezTo>
                        <a:pt x="3146" y="9222"/>
                        <a:pt x="3092" y="8951"/>
                        <a:pt x="3065" y="8680"/>
                      </a:cubicBezTo>
                      <a:cubicBezTo>
                        <a:pt x="3038" y="8490"/>
                        <a:pt x="3011" y="8327"/>
                        <a:pt x="3011" y="8165"/>
                      </a:cubicBezTo>
                      <a:cubicBezTo>
                        <a:pt x="3011" y="8002"/>
                        <a:pt x="3011" y="7839"/>
                        <a:pt x="3011" y="7676"/>
                      </a:cubicBezTo>
                      <a:cubicBezTo>
                        <a:pt x="3011" y="7649"/>
                        <a:pt x="3031" y="7636"/>
                        <a:pt x="3051" y="7636"/>
                      </a:cubicBezTo>
                      <a:cubicBezTo>
                        <a:pt x="3072" y="7636"/>
                        <a:pt x="3092" y="7649"/>
                        <a:pt x="3092" y="7676"/>
                      </a:cubicBezTo>
                      <a:cubicBezTo>
                        <a:pt x="3119" y="7839"/>
                        <a:pt x="3146" y="8029"/>
                        <a:pt x="3174" y="8192"/>
                      </a:cubicBezTo>
                      <a:cubicBezTo>
                        <a:pt x="3174" y="8382"/>
                        <a:pt x="3201" y="8544"/>
                        <a:pt x="3228" y="8734"/>
                      </a:cubicBezTo>
                      <a:cubicBezTo>
                        <a:pt x="3255" y="8924"/>
                        <a:pt x="3255" y="9114"/>
                        <a:pt x="3282" y="9304"/>
                      </a:cubicBezTo>
                      <a:cubicBezTo>
                        <a:pt x="3309" y="9385"/>
                        <a:pt x="3309" y="9494"/>
                        <a:pt x="3282" y="9602"/>
                      </a:cubicBezTo>
                      <a:lnTo>
                        <a:pt x="3336" y="9656"/>
                      </a:lnTo>
                      <a:cubicBezTo>
                        <a:pt x="3580" y="9873"/>
                        <a:pt x="3743" y="10145"/>
                        <a:pt x="3770" y="10470"/>
                      </a:cubicBezTo>
                      <a:cubicBezTo>
                        <a:pt x="3785" y="10528"/>
                        <a:pt x="3753" y="10555"/>
                        <a:pt x="3715" y="10555"/>
                      </a:cubicBezTo>
                      <a:cubicBezTo>
                        <a:pt x="3683" y="10555"/>
                        <a:pt x="3647" y="10535"/>
                        <a:pt x="3635" y="10497"/>
                      </a:cubicBezTo>
                      <a:cubicBezTo>
                        <a:pt x="3526" y="10172"/>
                        <a:pt x="3309" y="9873"/>
                        <a:pt x="3038" y="9656"/>
                      </a:cubicBezTo>
                      <a:cubicBezTo>
                        <a:pt x="2848" y="9521"/>
                        <a:pt x="2658" y="9412"/>
                        <a:pt x="2468" y="9304"/>
                      </a:cubicBezTo>
                      <a:lnTo>
                        <a:pt x="2468" y="9304"/>
                      </a:lnTo>
                      <a:cubicBezTo>
                        <a:pt x="2631" y="10063"/>
                        <a:pt x="2902" y="10796"/>
                        <a:pt x="3255" y="11501"/>
                      </a:cubicBezTo>
                      <a:cubicBezTo>
                        <a:pt x="3309" y="11609"/>
                        <a:pt x="3363" y="11718"/>
                        <a:pt x="3445" y="11853"/>
                      </a:cubicBezTo>
                      <a:cubicBezTo>
                        <a:pt x="3580" y="12043"/>
                        <a:pt x="3743" y="12233"/>
                        <a:pt x="3906" y="12396"/>
                      </a:cubicBezTo>
                      <a:lnTo>
                        <a:pt x="4042" y="12531"/>
                      </a:lnTo>
                      <a:cubicBezTo>
                        <a:pt x="4014" y="12342"/>
                        <a:pt x="3987" y="12152"/>
                        <a:pt x="3960" y="11962"/>
                      </a:cubicBezTo>
                      <a:cubicBezTo>
                        <a:pt x="3933" y="11880"/>
                        <a:pt x="3933" y="11799"/>
                        <a:pt x="3933" y="11718"/>
                      </a:cubicBezTo>
                      <a:cubicBezTo>
                        <a:pt x="3906" y="11582"/>
                        <a:pt x="3879" y="11419"/>
                        <a:pt x="3879" y="11284"/>
                      </a:cubicBezTo>
                      <a:cubicBezTo>
                        <a:pt x="3879" y="11175"/>
                        <a:pt x="3825" y="10985"/>
                        <a:pt x="3879" y="10877"/>
                      </a:cubicBezTo>
                      <a:lnTo>
                        <a:pt x="3960" y="10877"/>
                      </a:lnTo>
                      <a:cubicBezTo>
                        <a:pt x="4042" y="10985"/>
                        <a:pt x="4014" y="11121"/>
                        <a:pt x="4042" y="11257"/>
                      </a:cubicBezTo>
                      <a:cubicBezTo>
                        <a:pt x="4042" y="11419"/>
                        <a:pt x="4069" y="11555"/>
                        <a:pt x="4069" y="11718"/>
                      </a:cubicBezTo>
                      <a:cubicBezTo>
                        <a:pt x="4096" y="11799"/>
                        <a:pt x="4096" y="11880"/>
                        <a:pt x="4096" y="11989"/>
                      </a:cubicBezTo>
                      <a:cubicBezTo>
                        <a:pt x="4123" y="12179"/>
                        <a:pt x="4150" y="12369"/>
                        <a:pt x="4150" y="12586"/>
                      </a:cubicBezTo>
                      <a:cubicBezTo>
                        <a:pt x="4150" y="12586"/>
                        <a:pt x="4150" y="12613"/>
                        <a:pt x="4150" y="12613"/>
                      </a:cubicBezTo>
                      <a:lnTo>
                        <a:pt x="4313" y="12748"/>
                      </a:lnTo>
                      <a:lnTo>
                        <a:pt x="4313" y="12721"/>
                      </a:lnTo>
                      <a:cubicBezTo>
                        <a:pt x="4313" y="12613"/>
                        <a:pt x="4286" y="12531"/>
                        <a:pt x="4286" y="12423"/>
                      </a:cubicBezTo>
                      <a:lnTo>
                        <a:pt x="4231" y="11989"/>
                      </a:lnTo>
                      <a:lnTo>
                        <a:pt x="4231" y="11826"/>
                      </a:lnTo>
                      <a:cubicBezTo>
                        <a:pt x="4204" y="11419"/>
                        <a:pt x="4204" y="11013"/>
                        <a:pt x="4204" y="10606"/>
                      </a:cubicBezTo>
                      <a:cubicBezTo>
                        <a:pt x="4204" y="10579"/>
                        <a:pt x="4225" y="10565"/>
                        <a:pt x="4245" y="10565"/>
                      </a:cubicBezTo>
                      <a:cubicBezTo>
                        <a:pt x="4265" y="10565"/>
                        <a:pt x="4286" y="10579"/>
                        <a:pt x="4286" y="10606"/>
                      </a:cubicBezTo>
                      <a:cubicBezTo>
                        <a:pt x="4340" y="11013"/>
                        <a:pt x="4367" y="11419"/>
                        <a:pt x="4421" y="11799"/>
                      </a:cubicBezTo>
                      <a:cubicBezTo>
                        <a:pt x="4421" y="11880"/>
                        <a:pt x="4421" y="11935"/>
                        <a:pt x="4421" y="11989"/>
                      </a:cubicBezTo>
                      <a:cubicBezTo>
                        <a:pt x="4448" y="12125"/>
                        <a:pt x="4448" y="12314"/>
                        <a:pt x="4475" y="12396"/>
                      </a:cubicBezTo>
                      <a:cubicBezTo>
                        <a:pt x="4475" y="12504"/>
                        <a:pt x="4503" y="12613"/>
                        <a:pt x="4530" y="12721"/>
                      </a:cubicBezTo>
                      <a:cubicBezTo>
                        <a:pt x="4530" y="12776"/>
                        <a:pt x="4557" y="12830"/>
                        <a:pt x="4557" y="12884"/>
                      </a:cubicBezTo>
                      <a:cubicBezTo>
                        <a:pt x="4665" y="12965"/>
                        <a:pt x="4774" y="13020"/>
                        <a:pt x="4882" y="13074"/>
                      </a:cubicBezTo>
                      <a:cubicBezTo>
                        <a:pt x="5289" y="13210"/>
                        <a:pt x="5669" y="13427"/>
                        <a:pt x="6022" y="13671"/>
                      </a:cubicBezTo>
                      <a:cubicBezTo>
                        <a:pt x="6320" y="13969"/>
                        <a:pt x="6591" y="14322"/>
                        <a:pt x="6754" y="14701"/>
                      </a:cubicBezTo>
                      <a:cubicBezTo>
                        <a:pt x="6944" y="15054"/>
                        <a:pt x="7188" y="15379"/>
                        <a:pt x="7486" y="15624"/>
                      </a:cubicBezTo>
                      <a:cubicBezTo>
                        <a:pt x="7785" y="15868"/>
                        <a:pt x="8110" y="16058"/>
                        <a:pt x="8463" y="16193"/>
                      </a:cubicBezTo>
                      <a:lnTo>
                        <a:pt x="8598" y="16247"/>
                      </a:lnTo>
                      <a:cubicBezTo>
                        <a:pt x="8544" y="16085"/>
                        <a:pt x="8517" y="15922"/>
                        <a:pt x="8490" y="15759"/>
                      </a:cubicBezTo>
                      <a:cubicBezTo>
                        <a:pt x="8463" y="15569"/>
                        <a:pt x="8436" y="15379"/>
                        <a:pt x="8463" y="15190"/>
                      </a:cubicBezTo>
                      <a:cubicBezTo>
                        <a:pt x="8463" y="15176"/>
                        <a:pt x="8476" y="15169"/>
                        <a:pt x="8490" y="15169"/>
                      </a:cubicBezTo>
                      <a:cubicBezTo>
                        <a:pt x="8503" y="15169"/>
                        <a:pt x="8517" y="15176"/>
                        <a:pt x="8517" y="15190"/>
                      </a:cubicBezTo>
                      <a:cubicBezTo>
                        <a:pt x="8598" y="15379"/>
                        <a:pt x="8653" y="15542"/>
                        <a:pt x="8653" y="15732"/>
                      </a:cubicBezTo>
                      <a:cubicBezTo>
                        <a:pt x="8680" y="15922"/>
                        <a:pt x="8707" y="16112"/>
                        <a:pt x="8707" y="16302"/>
                      </a:cubicBezTo>
                      <a:cubicBezTo>
                        <a:pt x="8978" y="16410"/>
                        <a:pt x="9304" y="16492"/>
                        <a:pt x="9602" y="16546"/>
                      </a:cubicBezTo>
                      <a:lnTo>
                        <a:pt x="9629" y="16546"/>
                      </a:lnTo>
                      <a:cubicBezTo>
                        <a:pt x="9656" y="16546"/>
                        <a:pt x="9683" y="16546"/>
                        <a:pt x="9710" y="16573"/>
                      </a:cubicBezTo>
                      <a:cubicBezTo>
                        <a:pt x="10063" y="16627"/>
                        <a:pt x="10443" y="16681"/>
                        <a:pt x="10768" y="16763"/>
                      </a:cubicBezTo>
                      <a:cubicBezTo>
                        <a:pt x="10904" y="16790"/>
                        <a:pt x="10877" y="16980"/>
                        <a:pt x="10741" y="16980"/>
                      </a:cubicBezTo>
                      <a:cubicBezTo>
                        <a:pt x="10633" y="16953"/>
                        <a:pt x="10551" y="16953"/>
                        <a:pt x="10443" y="16926"/>
                      </a:cubicBezTo>
                      <a:lnTo>
                        <a:pt x="10280" y="16898"/>
                      </a:lnTo>
                      <a:lnTo>
                        <a:pt x="10280" y="16898"/>
                      </a:lnTo>
                      <a:cubicBezTo>
                        <a:pt x="10280" y="17007"/>
                        <a:pt x="10307" y="17115"/>
                        <a:pt x="10307" y="17224"/>
                      </a:cubicBezTo>
                      <a:cubicBezTo>
                        <a:pt x="10334" y="17278"/>
                        <a:pt x="10334" y="17360"/>
                        <a:pt x="10334" y="17441"/>
                      </a:cubicBezTo>
                      <a:cubicBezTo>
                        <a:pt x="10361" y="17495"/>
                        <a:pt x="10361" y="17577"/>
                        <a:pt x="10334" y="17631"/>
                      </a:cubicBezTo>
                      <a:cubicBezTo>
                        <a:pt x="10334" y="17658"/>
                        <a:pt x="10314" y="17671"/>
                        <a:pt x="10294" y="17671"/>
                      </a:cubicBezTo>
                      <a:cubicBezTo>
                        <a:pt x="10273" y="17671"/>
                        <a:pt x="10253" y="17658"/>
                        <a:pt x="10253" y="17631"/>
                      </a:cubicBezTo>
                      <a:cubicBezTo>
                        <a:pt x="10226" y="17577"/>
                        <a:pt x="10199" y="17495"/>
                        <a:pt x="10199" y="17441"/>
                      </a:cubicBezTo>
                      <a:cubicBezTo>
                        <a:pt x="10172" y="17360"/>
                        <a:pt x="10172" y="17305"/>
                        <a:pt x="10172" y="17224"/>
                      </a:cubicBezTo>
                      <a:cubicBezTo>
                        <a:pt x="10144" y="17115"/>
                        <a:pt x="10117" y="16980"/>
                        <a:pt x="10117" y="16871"/>
                      </a:cubicBezTo>
                      <a:lnTo>
                        <a:pt x="9792" y="16817"/>
                      </a:lnTo>
                      <a:lnTo>
                        <a:pt x="9792" y="16817"/>
                      </a:lnTo>
                      <a:cubicBezTo>
                        <a:pt x="9846" y="17088"/>
                        <a:pt x="9873" y="17360"/>
                        <a:pt x="9927" y="17631"/>
                      </a:cubicBezTo>
                      <a:lnTo>
                        <a:pt x="10009" y="18146"/>
                      </a:lnTo>
                      <a:cubicBezTo>
                        <a:pt x="10009" y="18255"/>
                        <a:pt x="10009" y="18336"/>
                        <a:pt x="10009" y="18417"/>
                      </a:cubicBezTo>
                      <a:cubicBezTo>
                        <a:pt x="10036" y="18499"/>
                        <a:pt x="10036" y="18580"/>
                        <a:pt x="10009" y="18661"/>
                      </a:cubicBezTo>
                      <a:cubicBezTo>
                        <a:pt x="10009" y="18675"/>
                        <a:pt x="9995" y="18682"/>
                        <a:pt x="9982" y="18682"/>
                      </a:cubicBezTo>
                      <a:cubicBezTo>
                        <a:pt x="9968" y="18682"/>
                        <a:pt x="9955" y="18675"/>
                        <a:pt x="9955" y="18661"/>
                      </a:cubicBezTo>
                      <a:cubicBezTo>
                        <a:pt x="9900" y="18580"/>
                        <a:pt x="9873" y="18499"/>
                        <a:pt x="9873" y="18417"/>
                      </a:cubicBezTo>
                      <a:cubicBezTo>
                        <a:pt x="9846" y="18336"/>
                        <a:pt x="9819" y="18227"/>
                        <a:pt x="9819" y="18146"/>
                      </a:cubicBezTo>
                      <a:cubicBezTo>
                        <a:pt x="9792" y="17983"/>
                        <a:pt x="9765" y="17821"/>
                        <a:pt x="9738" y="17631"/>
                      </a:cubicBezTo>
                      <a:cubicBezTo>
                        <a:pt x="9683" y="17360"/>
                        <a:pt x="9629" y="17061"/>
                        <a:pt x="9602" y="16763"/>
                      </a:cubicBezTo>
                      <a:cubicBezTo>
                        <a:pt x="9385" y="16709"/>
                        <a:pt x="9141" y="16654"/>
                        <a:pt x="8924" y="16573"/>
                      </a:cubicBezTo>
                      <a:lnTo>
                        <a:pt x="8924" y="16573"/>
                      </a:lnTo>
                      <a:cubicBezTo>
                        <a:pt x="9005" y="16681"/>
                        <a:pt x="9087" y="16817"/>
                        <a:pt x="9141" y="16926"/>
                      </a:cubicBezTo>
                      <a:cubicBezTo>
                        <a:pt x="9195" y="17007"/>
                        <a:pt x="9276" y="17170"/>
                        <a:pt x="9304" y="17224"/>
                      </a:cubicBezTo>
                      <a:cubicBezTo>
                        <a:pt x="9358" y="17251"/>
                        <a:pt x="9385" y="17305"/>
                        <a:pt x="9412" y="17360"/>
                      </a:cubicBezTo>
                      <a:cubicBezTo>
                        <a:pt x="9439" y="17414"/>
                        <a:pt x="9439" y="17468"/>
                        <a:pt x="9439" y="17522"/>
                      </a:cubicBezTo>
                      <a:cubicBezTo>
                        <a:pt x="9439" y="17549"/>
                        <a:pt x="9385" y="17577"/>
                        <a:pt x="9358" y="17577"/>
                      </a:cubicBezTo>
                      <a:lnTo>
                        <a:pt x="9331" y="17577"/>
                      </a:lnTo>
                      <a:cubicBezTo>
                        <a:pt x="9466" y="18092"/>
                        <a:pt x="9439" y="18661"/>
                        <a:pt x="9521" y="19177"/>
                      </a:cubicBezTo>
                      <a:cubicBezTo>
                        <a:pt x="9575" y="19557"/>
                        <a:pt x="9683" y="19936"/>
                        <a:pt x="9873" y="20262"/>
                      </a:cubicBezTo>
                      <a:cubicBezTo>
                        <a:pt x="10063" y="20587"/>
                        <a:pt x="10361" y="20831"/>
                        <a:pt x="10687" y="20994"/>
                      </a:cubicBezTo>
                      <a:cubicBezTo>
                        <a:pt x="11012" y="21130"/>
                        <a:pt x="11311" y="21374"/>
                        <a:pt x="11528" y="21672"/>
                      </a:cubicBezTo>
                      <a:cubicBezTo>
                        <a:pt x="11690" y="21998"/>
                        <a:pt x="11799" y="22323"/>
                        <a:pt x="11907" y="22649"/>
                      </a:cubicBezTo>
                      <a:cubicBezTo>
                        <a:pt x="11962" y="22811"/>
                        <a:pt x="12016" y="22947"/>
                        <a:pt x="12124" y="23083"/>
                      </a:cubicBezTo>
                      <a:cubicBezTo>
                        <a:pt x="12260" y="23218"/>
                        <a:pt x="12423" y="23300"/>
                        <a:pt x="12586" y="23354"/>
                      </a:cubicBezTo>
                      <a:cubicBezTo>
                        <a:pt x="12775" y="23408"/>
                        <a:pt x="12992" y="23435"/>
                        <a:pt x="13182" y="23435"/>
                      </a:cubicBezTo>
                      <a:cubicBezTo>
                        <a:pt x="13196" y="23422"/>
                        <a:pt x="13216" y="23415"/>
                        <a:pt x="13237" y="23415"/>
                      </a:cubicBezTo>
                      <a:cubicBezTo>
                        <a:pt x="13257" y="23415"/>
                        <a:pt x="13277" y="23422"/>
                        <a:pt x="13291" y="23435"/>
                      </a:cubicBezTo>
                      <a:cubicBezTo>
                        <a:pt x="13481" y="23462"/>
                        <a:pt x="13698" y="23462"/>
                        <a:pt x="13915" y="23462"/>
                      </a:cubicBezTo>
                      <a:cubicBezTo>
                        <a:pt x="14240" y="23489"/>
                        <a:pt x="14566" y="23489"/>
                        <a:pt x="14864" y="23489"/>
                      </a:cubicBezTo>
                      <a:cubicBezTo>
                        <a:pt x="14755" y="23001"/>
                        <a:pt x="14647" y="22486"/>
                        <a:pt x="14566" y="21971"/>
                      </a:cubicBezTo>
                      <a:cubicBezTo>
                        <a:pt x="14511" y="21726"/>
                        <a:pt x="14484" y="21482"/>
                        <a:pt x="14430" y="21211"/>
                      </a:cubicBezTo>
                      <a:cubicBezTo>
                        <a:pt x="14430" y="21103"/>
                        <a:pt x="14403" y="20913"/>
                        <a:pt x="14403" y="20831"/>
                      </a:cubicBezTo>
                      <a:lnTo>
                        <a:pt x="14403" y="20641"/>
                      </a:lnTo>
                      <a:cubicBezTo>
                        <a:pt x="14376" y="20587"/>
                        <a:pt x="14376" y="20533"/>
                        <a:pt x="14430" y="20479"/>
                      </a:cubicBezTo>
                      <a:lnTo>
                        <a:pt x="14484" y="20479"/>
                      </a:lnTo>
                      <a:cubicBezTo>
                        <a:pt x="14566" y="20506"/>
                        <a:pt x="14566" y="20560"/>
                        <a:pt x="14566" y="20614"/>
                      </a:cubicBezTo>
                      <a:cubicBezTo>
                        <a:pt x="14566" y="20696"/>
                        <a:pt x="14593" y="20750"/>
                        <a:pt x="14593" y="20831"/>
                      </a:cubicBezTo>
                      <a:cubicBezTo>
                        <a:pt x="14620" y="20940"/>
                        <a:pt x="14647" y="21075"/>
                        <a:pt x="14647" y="21211"/>
                      </a:cubicBezTo>
                      <a:cubicBezTo>
                        <a:pt x="14674" y="21455"/>
                        <a:pt x="14728" y="21699"/>
                        <a:pt x="14755" y="21943"/>
                      </a:cubicBezTo>
                      <a:cubicBezTo>
                        <a:pt x="14864" y="22459"/>
                        <a:pt x="14945" y="22974"/>
                        <a:pt x="15054" y="23489"/>
                      </a:cubicBezTo>
                      <a:cubicBezTo>
                        <a:pt x="15366" y="23503"/>
                        <a:pt x="15678" y="23510"/>
                        <a:pt x="15990" y="23510"/>
                      </a:cubicBezTo>
                      <a:cubicBezTo>
                        <a:pt x="16302" y="23510"/>
                        <a:pt x="16613" y="23503"/>
                        <a:pt x="16925" y="23489"/>
                      </a:cubicBezTo>
                      <a:cubicBezTo>
                        <a:pt x="17088" y="23489"/>
                        <a:pt x="17088" y="23734"/>
                        <a:pt x="16925" y="23734"/>
                      </a:cubicBezTo>
                      <a:lnTo>
                        <a:pt x="15461" y="23734"/>
                      </a:lnTo>
                      <a:cubicBezTo>
                        <a:pt x="15515" y="23923"/>
                        <a:pt x="15515" y="24086"/>
                        <a:pt x="15569" y="24303"/>
                      </a:cubicBezTo>
                      <a:cubicBezTo>
                        <a:pt x="15596" y="24520"/>
                        <a:pt x="15623" y="24710"/>
                        <a:pt x="15651" y="24954"/>
                      </a:cubicBezTo>
                      <a:cubicBezTo>
                        <a:pt x="15678" y="25198"/>
                        <a:pt x="15732" y="25415"/>
                        <a:pt x="15759" y="25632"/>
                      </a:cubicBezTo>
                      <a:cubicBezTo>
                        <a:pt x="15786" y="25849"/>
                        <a:pt x="15813" y="26066"/>
                        <a:pt x="15813" y="26283"/>
                      </a:cubicBezTo>
                      <a:cubicBezTo>
                        <a:pt x="15813" y="26324"/>
                        <a:pt x="15779" y="26344"/>
                        <a:pt x="15745" y="26344"/>
                      </a:cubicBezTo>
                      <a:cubicBezTo>
                        <a:pt x="15712" y="26344"/>
                        <a:pt x="15678" y="26324"/>
                        <a:pt x="15678" y="26283"/>
                      </a:cubicBezTo>
                      <a:cubicBezTo>
                        <a:pt x="15623" y="26066"/>
                        <a:pt x="15569" y="25849"/>
                        <a:pt x="15569" y="25632"/>
                      </a:cubicBezTo>
                      <a:lnTo>
                        <a:pt x="15461" y="24981"/>
                      </a:lnTo>
                      <a:cubicBezTo>
                        <a:pt x="15434" y="24737"/>
                        <a:pt x="15406" y="24493"/>
                        <a:pt x="15379" y="24303"/>
                      </a:cubicBezTo>
                      <a:cubicBezTo>
                        <a:pt x="15352" y="24113"/>
                        <a:pt x="15298" y="23923"/>
                        <a:pt x="15298" y="23734"/>
                      </a:cubicBezTo>
                      <a:cubicBezTo>
                        <a:pt x="14891" y="23706"/>
                        <a:pt x="14484" y="23706"/>
                        <a:pt x="14104" y="23706"/>
                      </a:cubicBezTo>
                      <a:cubicBezTo>
                        <a:pt x="14132" y="23788"/>
                        <a:pt x="14159" y="23896"/>
                        <a:pt x="14186" y="23978"/>
                      </a:cubicBezTo>
                      <a:cubicBezTo>
                        <a:pt x="14213" y="24113"/>
                        <a:pt x="14267" y="24249"/>
                        <a:pt x="14294" y="24385"/>
                      </a:cubicBezTo>
                      <a:cubicBezTo>
                        <a:pt x="14349" y="24656"/>
                        <a:pt x="14403" y="24927"/>
                        <a:pt x="14403" y="25225"/>
                      </a:cubicBezTo>
                      <a:cubicBezTo>
                        <a:pt x="14403" y="25239"/>
                        <a:pt x="14382" y="25246"/>
                        <a:pt x="14362" y="25246"/>
                      </a:cubicBezTo>
                      <a:cubicBezTo>
                        <a:pt x="14342" y="25246"/>
                        <a:pt x="14321" y="25239"/>
                        <a:pt x="14321" y="25225"/>
                      </a:cubicBezTo>
                      <a:cubicBezTo>
                        <a:pt x="14240" y="24954"/>
                        <a:pt x="14186" y="24683"/>
                        <a:pt x="14132" y="24412"/>
                      </a:cubicBezTo>
                      <a:cubicBezTo>
                        <a:pt x="14104" y="24276"/>
                        <a:pt x="14050" y="24140"/>
                        <a:pt x="14023" y="24032"/>
                      </a:cubicBezTo>
                      <a:cubicBezTo>
                        <a:pt x="13996" y="23896"/>
                        <a:pt x="13969" y="23788"/>
                        <a:pt x="13942" y="23679"/>
                      </a:cubicBezTo>
                      <a:lnTo>
                        <a:pt x="13508" y="23652"/>
                      </a:lnTo>
                      <a:lnTo>
                        <a:pt x="13372" y="23652"/>
                      </a:lnTo>
                      <a:cubicBezTo>
                        <a:pt x="13399" y="23734"/>
                        <a:pt x="13426" y="23815"/>
                        <a:pt x="13453" y="23869"/>
                      </a:cubicBezTo>
                      <a:cubicBezTo>
                        <a:pt x="13481" y="24005"/>
                        <a:pt x="13535" y="24168"/>
                        <a:pt x="13589" y="24303"/>
                      </a:cubicBezTo>
                      <a:cubicBezTo>
                        <a:pt x="13643" y="24439"/>
                        <a:pt x="13698" y="24602"/>
                        <a:pt x="13779" y="24737"/>
                      </a:cubicBezTo>
                      <a:cubicBezTo>
                        <a:pt x="13833" y="24873"/>
                        <a:pt x="13887" y="25008"/>
                        <a:pt x="13942" y="25144"/>
                      </a:cubicBezTo>
                      <a:cubicBezTo>
                        <a:pt x="13942" y="25198"/>
                        <a:pt x="13915" y="25225"/>
                        <a:pt x="13887" y="25253"/>
                      </a:cubicBezTo>
                      <a:cubicBezTo>
                        <a:pt x="14077" y="25931"/>
                        <a:pt x="14294" y="26609"/>
                        <a:pt x="14484" y="27287"/>
                      </a:cubicBezTo>
                      <a:cubicBezTo>
                        <a:pt x="14755" y="28236"/>
                        <a:pt x="15027" y="29185"/>
                        <a:pt x="15271" y="30135"/>
                      </a:cubicBezTo>
                      <a:cubicBezTo>
                        <a:pt x="15515" y="31111"/>
                        <a:pt x="15732" y="32061"/>
                        <a:pt x="15949" y="33037"/>
                      </a:cubicBezTo>
                      <a:cubicBezTo>
                        <a:pt x="16166" y="33986"/>
                        <a:pt x="16356" y="34963"/>
                        <a:pt x="16518" y="35939"/>
                      </a:cubicBezTo>
                      <a:cubicBezTo>
                        <a:pt x="16573" y="36183"/>
                        <a:pt x="16600" y="36428"/>
                        <a:pt x="16654" y="36672"/>
                      </a:cubicBezTo>
                      <a:cubicBezTo>
                        <a:pt x="16681" y="36889"/>
                        <a:pt x="16735" y="37106"/>
                        <a:pt x="16817" y="37323"/>
                      </a:cubicBezTo>
                      <a:cubicBezTo>
                        <a:pt x="16871" y="37485"/>
                        <a:pt x="17007" y="37621"/>
                        <a:pt x="17197" y="37702"/>
                      </a:cubicBezTo>
                      <a:cubicBezTo>
                        <a:pt x="17240" y="37717"/>
                        <a:pt x="17286" y="37724"/>
                        <a:pt x="17332" y="37724"/>
                      </a:cubicBezTo>
                      <a:cubicBezTo>
                        <a:pt x="17457" y="37724"/>
                        <a:pt x="17586" y="37673"/>
                        <a:pt x="17685" y="37594"/>
                      </a:cubicBezTo>
                      <a:cubicBezTo>
                        <a:pt x="17848" y="37458"/>
                        <a:pt x="17983" y="37296"/>
                        <a:pt x="18119" y="37133"/>
                      </a:cubicBezTo>
                      <a:lnTo>
                        <a:pt x="18607" y="36536"/>
                      </a:lnTo>
                      <a:cubicBezTo>
                        <a:pt x="18688" y="36455"/>
                        <a:pt x="18743" y="36373"/>
                        <a:pt x="18824" y="36292"/>
                      </a:cubicBezTo>
                      <a:lnTo>
                        <a:pt x="18933" y="36156"/>
                      </a:lnTo>
                      <a:cubicBezTo>
                        <a:pt x="18878" y="35614"/>
                        <a:pt x="18851" y="35071"/>
                        <a:pt x="18797" y="34556"/>
                      </a:cubicBezTo>
                      <a:cubicBezTo>
                        <a:pt x="18770" y="34448"/>
                        <a:pt x="18770" y="34339"/>
                        <a:pt x="18770" y="34258"/>
                      </a:cubicBezTo>
                      <a:cubicBezTo>
                        <a:pt x="18770" y="34068"/>
                        <a:pt x="18743" y="33905"/>
                        <a:pt x="18716" y="33715"/>
                      </a:cubicBezTo>
                      <a:cubicBezTo>
                        <a:pt x="18661" y="33444"/>
                        <a:pt x="18661" y="33146"/>
                        <a:pt x="18688" y="32874"/>
                      </a:cubicBezTo>
                      <a:cubicBezTo>
                        <a:pt x="18700" y="32851"/>
                        <a:pt x="18716" y="32843"/>
                        <a:pt x="18733" y="32843"/>
                      </a:cubicBezTo>
                      <a:cubicBezTo>
                        <a:pt x="18757" y="32843"/>
                        <a:pt x="18781" y="32859"/>
                        <a:pt x="18797" y="32874"/>
                      </a:cubicBezTo>
                      <a:cubicBezTo>
                        <a:pt x="18824" y="33010"/>
                        <a:pt x="18851" y="33146"/>
                        <a:pt x="18878" y="33281"/>
                      </a:cubicBezTo>
                      <a:cubicBezTo>
                        <a:pt x="18905" y="33417"/>
                        <a:pt x="18933" y="33580"/>
                        <a:pt x="18933" y="33715"/>
                      </a:cubicBezTo>
                      <a:cubicBezTo>
                        <a:pt x="18960" y="33986"/>
                        <a:pt x="18960" y="34258"/>
                        <a:pt x="18987" y="34529"/>
                      </a:cubicBezTo>
                      <a:cubicBezTo>
                        <a:pt x="19041" y="35017"/>
                        <a:pt x="19095" y="35478"/>
                        <a:pt x="19095" y="35939"/>
                      </a:cubicBezTo>
                      <a:cubicBezTo>
                        <a:pt x="19204" y="35777"/>
                        <a:pt x="19367" y="35614"/>
                        <a:pt x="19502" y="35478"/>
                      </a:cubicBezTo>
                      <a:cubicBezTo>
                        <a:pt x="19665" y="35343"/>
                        <a:pt x="19828" y="35207"/>
                        <a:pt x="20017" y="35153"/>
                      </a:cubicBezTo>
                      <a:lnTo>
                        <a:pt x="20072" y="35153"/>
                      </a:lnTo>
                      <a:cubicBezTo>
                        <a:pt x="20045" y="35044"/>
                        <a:pt x="20072" y="34936"/>
                        <a:pt x="20099" y="34827"/>
                      </a:cubicBezTo>
                      <a:cubicBezTo>
                        <a:pt x="20126" y="34665"/>
                        <a:pt x="20153" y="34529"/>
                        <a:pt x="20180" y="34366"/>
                      </a:cubicBezTo>
                      <a:cubicBezTo>
                        <a:pt x="20262" y="33851"/>
                        <a:pt x="20343" y="33308"/>
                        <a:pt x="20397" y="32739"/>
                      </a:cubicBezTo>
                      <a:cubicBezTo>
                        <a:pt x="20397" y="32495"/>
                        <a:pt x="20451" y="32223"/>
                        <a:pt x="20451" y="31952"/>
                      </a:cubicBezTo>
                      <a:cubicBezTo>
                        <a:pt x="20451" y="31681"/>
                        <a:pt x="20479" y="31410"/>
                        <a:pt x="20506" y="31138"/>
                      </a:cubicBezTo>
                      <a:cubicBezTo>
                        <a:pt x="20506" y="31125"/>
                        <a:pt x="20526" y="31118"/>
                        <a:pt x="20546" y="31118"/>
                      </a:cubicBezTo>
                      <a:cubicBezTo>
                        <a:pt x="20567" y="31118"/>
                        <a:pt x="20587" y="31125"/>
                        <a:pt x="20587" y="31138"/>
                      </a:cubicBezTo>
                      <a:cubicBezTo>
                        <a:pt x="20614" y="31437"/>
                        <a:pt x="20614" y="31762"/>
                        <a:pt x="20614" y="32061"/>
                      </a:cubicBezTo>
                      <a:cubicBezTo>
                        <a:pt x="20587" y="32603"/>
                        <a:pt x="20533" y="33146"/>
                        <a:pt x="20451" y="33688"/>
                      </a:cubicBezTo>
                      <a:cubicBezTo>
                        <a:pt x="20424" y="33959"/>
                        <a:pt x="20370" y="34231"/>
                        <a:pt x="20343" y="34502"/>
                      </a:cubicBezTo>
                      <a:cubicBezTo>
                        <a:pt x="20316" y="34637"/>
                        <a:pt x="20289" y="34773"/>
                        <a:pt x="20262" y="34909"/>
                      </a:cubicBezTo>
                      <a:cubicBezTo>
                        <a:pt x="20234" y="34963"/>
                        <a:pt x="20234" y="35044"/>
                        <a:pt x="20207" y="35126"/>
                      </a:cubicBezTo>
                      <a:cubicBezTo>
                        <a:pt x="20248" y="35112"/>
                        <a:pt x="20289" y="35105"/>
                        <a:pt x="20329" y="35105"/>
                      </a:cubicBezTo>
                      <a:cubicBezTo>
                        <a:pt x="20370" y="35105"/>
                        <a:pt x="20411" y="35112"/>
                        <a:pt x="20451" y="35126"/>
                      </a:cubicBezTo>
                      <a:cubicBezTo>
                        <a:pt x="20479" y="35044"/>
                        <a:pt x="20506" y="34963"/>
                        <a:pt x="20506" y="34909"/>
                      </a:cubicBezTo>
                      <a:lnTo>
                        <a:pt x="20587" y="34556"/>
                      </a:lnTo>
                      <a:cubicBezTo>
                        <a:pt x="20614" y="34420"/>
                        <a:pt x="20641" y="34258"/>
                        <a:pt x="20668" y="34176"/>
                      </a:cubicBezTo>
                      <a:cubicBezTo>
                        <a:pt x="20668" y="34095"/>
                        <a:pt x="20696" y="33932"/>
                        <a:pt x="20777" y="33878"/>
                      </a:cubicBezTo>
                      <a:lnTo>
                        <a:pt x="20831" y="33878"/>
                      </a:lnTo>
                      <a:cubicBezTo>
                        <a:pt x="20858" y="33932"/>
                        <a:pt x="20858" y="33986"/>
                        <a:pt x="20831" y="34041"/>
                      </a:cubicBezTo>
                      <a:cubicBezTo>
                        <a:pt x="20831" y="34095"/>
                        <a:pt x="20804" y="34176"/>
                        <a:pt x="20804" y="34231"/>
                      </a:cubicBezTo>
                      <a:cubicBezTo>
                        <a:pt x="20777" y="34339"/>
                        <a:pt x="20750" y="34448"/>
                        <a:pt x="20723" y="34556"/>
                      </a:cubicBezTo>
                      <a:cubicBezTo>
                        <a:pt x="20696" y="34692"/>
                        <a:pt x="20668" y="34800"/>
                        <a:pt x="20641" y="34936"/>
                      </a:cubicBezTo>
                      <a:cubicBezTo>
                        <a:pt x="20641" y="34990"/>
                        <a:pt x="20614" y="35044"/>
                        <a:pt x="20614" y="35126"/>
                      </a:cubicBezTo>
                      <a:cubicBezTo>
                        <a:pt x="20804" y="35207"/>
                        <a:pt x="20994" y="35261"/>
                        <a:pt x="21211" y="35288"/>
                      </a:cubicBezTo>
                      <a:cubicBezTo>
                        <a:pt x="21374" y="35288"/>
                        <a:pt x="21536" y="35234"/>
                        <a:pt x="21645" y="35098"/>
                      </a:cubicBezTo>
                      <a:cubicBezTo>
                        <a:pt x="21916" y="34800"/>
                        <a:pt x="22133" y="34475"/>
                        <a:pt x="22269" y="34095"/>
                      </a:cubicBezTo>
                      <a:cubicBezTo>
                        <a:pt x="22486" y="33688"/>
                        <a:pt x="22648" y="33254"/>
                        <a:pt x="22838" y="32820"/>
                      </a:cubicBezTo>
                      <a:cubicBezTo>
                        <a:pt x="22947" y="32495"/>
                        <a:pt x="23055" y="32196"/>
                        <a:pt x="23164" y="31844"/>
                      </a:cubicBezTo>
                      <a:cubicBezTo>
                        <a:pt x="23354" y="31301"/>
                        <a:pt x="23516" y="30732"/>
                        <a:pt x="23652" y="30162"/>
                      </a:cubicBezTo>
                      <a:cubicBezTo>
                        <a:pt x="23733" y="29728"/>
                        <a:pt x="23842" y="29267"/>
                        <a:pt x="23896" y="28806"/>
                      </a:cubicBezTo>
                      <a:cubicBezTo>
                        <a:pt x="23950" y="28562"/>
                        <a:pt x="23978" y="28345"/>
                        <a:pt x="24005" y="28101"/>
                      </a:cubicBezTo>
                      <a:cubicBezTo>
                        <a:pt x="24005" y="28019"/>
                        <a:pt x="24032" y="27938"/>
                        <a:pt x="24032" y="27802"/>
                      </a:cubicBezTo>
                      <a:cubicBezTo>
                        <a:pt x="24059" y="27694"/>
                        <a:pt x="24059" y="27531"/>
                        <a:pt x="24086" y="27422"/>
                      </a:cubicBezTo>
                      <a:cubicBezTo>
                        <a:pt x="24086" y="27355"/>
                        <a:pt x="24134" y="27321"/>
                        <a:pt x="24181" y="27321"/>
                      </a:cubicBezTo>
                      <a:cubicBezTo>
                        <a:pt x="24228" y="27321"/>
                        <a:pt x="24276" y="27355"/>
                        <a:pt x="24276" y="27422"/>
                      </a:cubicBezTo>
                      <a:cubicBezTo>
                        <a:pt x="24249" y="27612"/>
                        <a:pt x="24249" y="27802"/>
                        <a:pt x="24249" y="27965"/>
                      </a:cubicBezTo>
                      <a:lnTo>
                        <a:pt x="24249" y="28101"/>
                      </a:lnTo>
                      <a:cubicBezTo>
                        <a:pt x="24140" y="29050"/>
                        <a:pt x="23950" y="29999"/>
                        <a:pt x="23706" y="30921"/>
                      </a:cubicBezTo>
                      <a:cubicBezTo>
                        <a:pt x="23462" y="31762"/>
                        <a:pt x="23191" y="32603"/>
                        <a:pt x="22838" y="33417"/>
                      </a:cubicBezTo>
                      <a:lnTo>
                        <a:pt x="22757" y="33607"/>
                      </a:lnTo>
                      <a:cubicBezTo>
                        <a:pt x="22594" y="34014"/>
                        <a:pt x="22404" y="34420"/>
                        <a:pt x="22187" y="34800"/>
                      </a:cubicBezTo>
                      <a:cubicBezTo>
                        <a:pt x="22187" y="34827"/>
                        <a:pt x="22187" y="34827"/>
                        <a:pt x="22187" y="34854"/>
                      </a:cubicBezTo>
                      <a:cubicBezTo>
                        <a:pt x="22242" y="34963"/>
                        <a:pt x="22296" y="35071"/>
                        <a:pt x="22377" y="35180"/>
                      </a:cubicBezTo>
                      <a:cubicBezTo>
                        <a:pt x="22486" y="35315"/>
                        <a:pt x="22594" y="35424"/>
                        <a:pt x="22757" y="35532"/>
                      </a:cubicBezTo>
                      <a:cubicBezTo>
                        <a:pt x="23028" y="35695"/>
                        <a:pt x="23327" y="35804"/>
                        <a:pt x="23652" y="35831"/>
                      </a:cubicBezTo>
                      <a:lnTo>
                        <a:pt x="23733" y="35641"/>
                      </a:lnTo>
                      <a:cubicBezTo>
                        <a:pt x="23733" y="35532"/>
                        <a:pt x="23788" y="35397"/>
                        <a:pt x="23869" y="35315"/>
                      </a:cubicBezTo>
                      <a:cubicBezTo>
                        <a:pt x="23896" y="35261"/>
                        <a:pt x="23896" y="35207"/>
                        <a:pt x="23923" y="35180"/>
                      </a:cubicBezTo>
                      <a:cubicBezTo>
                        <a:pt x="24222" y="34258"/>
                        <a:pt x="24493" y="33363"/>
                        <a:pt x="24710" y="32440"/>
                      </a:cubicBezTo>
                      <a:cubicBezTo>
                        <a:pt x="24721" y="32386"/>
                        <a:pt x="24758" y="32362"/>
                        <a:pt x="24797" y="32362"/>
                      </a:cubicBezTo>
                      <a:cubicBezTo>
                        <a:pt x="24855" y="32362"/>
                        <a:pt x="24916" y="32414"/>
                        <a:pt x="24900" y="32495"/>
                      </a:cubicBezTo>
                      <a:cubicBezTo>
                        <a:pt x="24900" y="32630"/>
                        <a:pt x="24873" y="32766"/>
                        <a:pt x="24846" y="32874"/>
                      </a:cubicBezTo>
                      <a:cubicBezTo>
                        <a:pt x="24818" y="33037"/>
                        <a:pt x="24791" y="33173"/>
                        <a:pt x="24764" y="33335"/>
                      </a:cubicBezTo>
                      <a:cubicBezTo>
                        <a:pt x="24683" y="33607"/>
                        <a:pt x="24629" y="33905"/>
                        <a:pt x="24574" y="34203"/>
                      </a:cubicBezTo>
                      <a:lnTo>
                        <a:pt x="24384" y="35098"/>
                      </a:lnTo>
                      <a:cubicBezTo>
                        <a:pt x="24357" y="35234"/>
                        <a:pt x="24330" y="35370"/>
                        <a:pt x="24303" y="35532"/>
                      </a:cubicBezTo>
                      <a:cubicBezTo>
                        <a:pt x="24276" y="35560"/>
                        <a:pt x="24276" y="35614"/>
                        <a:pt x="24276" y="35641"/>
                      </a:cubicBezTo>
                      <a:cubicBezTo>
                        <a:pt x="24330" y="35668"/>
                        <a:pt x="24357" y="35749"/>
                        <a:pt x="24330" y="35804"/>
                      </a:cubicBezTo>
                      <a:cubicBezTo>
                        <a:pt x="24303" y="35831"/>
                        <a:pt x="24276" y="35858"/>
                        <a:pt x="24249" y="35885"/>
                      </a:cubicBezTo>
                      <a:lnTo>
                        <a:pt x="24547" y="35885"/>
                      </a:lnTo>
                      <a:lnTo>
                        <a:pt x="25632" y="35912"/>
                      </a:lnTo>
                      <a:lnTo>
                        <a:pt x="26147" y="35939"/>
                      </a:lnTo>
                      <a:cubicBezTo>
                        <a:pt x="26337" y="35939"/>
                        <a:pt x="26500" y="35939"/>
                        <a:pt x="26663" y="35994"/>
                      </a:cubicBezTo>
                      <a:cubicBezTo>
                        <a:pt x="26744" y="36048"/>
                        <a:pt x="26717" y="36129"/>
                        <a:pt x="26636" y="36156"/>
                      </a:cubicBezTo>
                      <a:cubicBezTo>
                        <a:pt x="26554" y="36183"/>
                        <a:pt x="26446" y="36183"/>
                        <a:pt x="26337" y="36183"/>
                      </a:cubicBezTo>
                      <a:lnTo>
                        <a:pt x="25822" y="36183"/>
                      </a:lnTo>
                      <a:cubicBezTo>
                        <a:pt x="25822" y="36238"/>
                        <a:pt x="25822" y="36292"/>
                        <a:pt x="25849" y="36373"/>
                      </a:cubicBezTo>
                      <a:cubicBezTo>
                        <a:pt x="25849" y="36455"/>
                        <a:pt x="25876" y="36563"/>
                        <a:pt x="25876" y="36645"/>
                      </a:cubicBezTo>
                      <a:cubicBezTo>
                        <a:pt x="25903" y="36862"/>
                        <a:pt x="25903" y="37051"/>
                        <a:pt x="25930" y="37268"/>
                      </a:cubicBezTo>
                      <a:cubicBezTo>
                        <a:pt x="25958" y="37458"/>
                        <a:pt x="25985" y="37675"/>
                        <a:pt x="25985" y="37865"/>
                      </a:cubicBezTo>
                      <a:cubicBezTo>
                        <a:pt x="26012" y="37974"/>
                        <a:pt x="26012" y="38082"/>
                        <a:pt x="26012" y="38163"/>
                      </a:cubicBezTo>
                      <a:cubicBezTo>
                        <a:pt x="26012" y="38272"/>
                        <a:pt x="26012" y="38380"/>
                        <a:pt x="26012" y="38462"/>
                      </a:cubicBezTo>
                      <a:cubicBezTo>
                        <a:pt x="25998" y="38489"/>
                        <a:pt x="25978" y="38503"/>
                        <a:pt x="25958" y="38503"/>
                      </a:cubicBezTo>
                      <a:cubicBezTo>
                        <a:pt x="25937" y="38503"/>
                        <a:pt x="25917" y="38489"/>
                        <a:pt x="25903" y="38462"/>
                      </a:cubicBezTo>
                      <a:cubicBezTo>
                        <a:pt x="25849" y="38380"/>
                        <a:pt x="25849" y="38272"/>
                        <a:pt x="25849" y="38163"/>
                      </a:cubicBezTo>
                      <a:cubicBezTo>
                        <a:pt x="25822" y="38082"/>
                        <a:pt x="25822" y="37974"/>
                        <a:pt x="25822" y="37892"/>
                      </a:cubicBezTo>
                      <a:lnTo>
                        <a:pt x="25768" y="37268"/>
                      </a:lnTo>
                      <a:lnTo>
                        <a:pt x="25713" y="36672"/>
                      </a:lnTo>
                      <a:lnTo>
                        <a:pt x="25686" y="36373"/>
                      </a:lnTo>
                      <a:cubicBezTo>
                        <a:pt x="25659" y="36292"/>
                        <a:pt x="25659" y="36211"/>
                        <a:pt x="25686" y="36156"/>
                      </a:cubicBezTo>
                      <a:lnTo>
                        <a:pt x="25415" y="36156"/>
                      </a:lnTo>
                      <a:lnTo>
                        <a:pt x="24818" y="36129"/>
                      </a:lnTo>
                      <a:lnTo>
                        <a:pt x="24818" y="36156"/>
                      </a:lnTo>
                      <a:cubicBezTo>
                        <a:pt x="24846" y="36319"/>
                        <a:pt x="24900" y="36482"/>
                        <a:pt x="24927" y="36672"/>
                      </a:cubicBezTo>
                      <a:cubicBezTo>
                        <a:pt x="25063" y="37377"/>
                        <a:pt x="25252" y="38109"/>
                        <a:pt x="25469" y="38814"/>
                      </a:cubicBezTo>
                      <a:cubicBezTo>
                        <a:pt x="25659" y="39438"/>
                        <a:pt x="25958" y="40062"/>
                        <a:pt x="26337" y="40605"/>
                      </a:cubicBezTo>
                      <a:cubicBezTo>
                        <a:pt x="26690" y="41120"/>
                        <a:pt x="27124" y="41554"/>
                        <a:pt x="27612" y="41907"/>
                      </a:cubicBezTo>
                      <a:cubicBezTo>
                        <a:pt x="27856" y="42069"/>
                        <a:pt x="28128" y="42205"/>
                        <a:pt x="28399" y="42313"/>
                      </a:cubicBezTo>
                      <a:cubicBezTo>
                        <a:pt x="28697" y="42395"/>
                        <a:pt x="28968" y="42476"/>
                        <a:pt x="29267" y="42530"/>
                      </a:cubicBezTo>
                      <a:cubicBezTo>
                        <a:pt x="29484" y="42585"/>
                        <a:pt x="29728" y="42612"/>
                        <a:pt x="29945" y="42693"/>
                      </a:cubicBezTo>
                      <a:lnTo>
                        <a:pt x="29945" y="42476"/>
                      </a:lnTo>
                      <a:lnTo>
                        <a:pt x="29918" y="42042"/>
                      </a:lnTo>
                      <a:lnTo>
                        <a:pt x="29891" y="41174"/>
                      </a:lnTo>
                      <a:cubicBezTo>
                        <a:pt x="29863" y="40144"/>
                        <a:pt x="29809" y="39113"/>
                        <a:pt x="29809" y="38055"/>
                      </a:cubicBezTo>
                      <a:lnTo>
                        <a:pt x="29809" y="36807"/>
                      </a:lnTo>
                      <a:lnTo>
                        <a:pt x="29809" y="36509"/>
                      </a:lnTo>
                      <a:cubicBezTo>
                        <a:pt x="29809" y="35994"/>
                        <a:pt x="29836" y="35478"/>
                        <a:pt x="29891" y="34963"/>
                      </a:cubicBezTo>
                      <a:cubicBezTo>
                        <a:pt x="29891" y="34936"/>
                        <a:pt x="29911" y="34922"/>
                        <a:pt x="29931" y="34922"/>
                      </a:cubicBezTo>
                      <a:cubicBezTo>
                        <a:pt x="29952" y="34922"/>
                        <a:pt x="29972" y="34936"/>
                        <a:pt x="29972" y="34963"/>
                      </a:cubicBezTo>
                      <a:lnTo>
                        <a:pt x="29972" y="36699"/>
                      </a:lnTo>
                      <a:lnTo>
                        <a:pt x="29972" y="36780"/>
                      </a:lnTo>
                      <a:cubicBezTo>
                        <a:pt x="29972" y="37784"/>
                        <a:pt x="29999" y="38814"/>
                        <a:pt x="30026" y="39818"/>
                      </a:cubicBezTo>
                      <a:cubicBezTo>
                        <a:pt x="30026" y="40361"/>
                        <a:pt x="30053" y="40849"/>
                        <a:pt x="30080" y="41364"/>
                      </a:cubicBezTo>
                      <a:cubicBezTo>
                        <a:pt x="30080" y="41635"/>
                        <a:pt x="30080" y="41879"/>
                        <a:pt x="30080" y="42151"/>
                      </a:cubicBezTo>
                      <a:lnTo>
                        <a:pt x="30080" y="42747"/>
                      </a:lnTo>
                      <a:cubicBezTo>
                        <a:pt x="30352" y="42829"/>
                        <a:pt x="30596" y="42992"/>
                        <a:pt x="30786" y="43181"/>
                      </a:cubicBezTo>
                      <a:cubicBezTo>
                        <a:pt x="31003" y="43398"/>
                        <a:pt x="31138" y="43670"/>
                        <a:pt x="31247" y="43968"/>
                      </a:cubicBezTo>
                      <a:cubicBezTo>
                        <a:pt x="31328" y="44266"/>
                        <a:pt x="31437" y="44538"/>
                        <a:pt x="31626" y="44809"/>
                      </a:cubicBezTo>
                      <a:cubicBezTo>
                        <a:pt x="31762" y="44972"/>
                        <a:pt x="31925" y="45107"/>
                        <a:pt x="32115" y="45189"/>
                      </a:cubicBezTo>
                      <a:cubicBezTo>
                        <a:pt x="32115" y="45080"/>
                        <a:pt x="32115" y="45026"/>
                        <a:pt x="32115" y="44890"/>
                      </a:cubicBezTo>
                      <a:cubicBezTo>
                        <a:pt x="32115" y="44727"/>
                        <a:pt x="32142" y="44592"/>
                        <a:pt x="32142" y="44456"/>
                      </a:cubicBezTo>
                      <a:cubicBezTo>
                        <a:pt x="32169" y="43941"/>
                        <a:pt x="32223" y="43453"/>
                        <a:pt x="32250" y="42937"/>
                      </a:cubicBezTo>
                      <a:lnTo>
                        <a:pt x="32305" y="42205"/>
                      </a:lnTo>
                      <a:lnTo>
                        <a:pt x="32332" y="41798"/>
                      </a:lnTo>
                      <a:cubicBezTo>
                        <a:pt x="32332" y="41690"/>
                        <a:pt x="32359" y="41581"/>
                        <a:pt x="32386" y="41445"/>
                      </a:cubicBezTo>
                      <a:cubicBezTo>
                        <a:pt x="32386" y="41445"/>
                        <a:pt x="32386" y="41418"/>
                        <a:pt x="32413" y="41418"/>
                      </a:cubicBezTo>
                      <a:cubicBezTo>
                        <a:pt x="32425" y="41371"/>
                        <a:pt x="32463" y="41349"/>
                        <a:pt x="32504" y="41349"/>
                      </a:cubicBezTo>
                      <a:cubicBezTo>
                        <a:pt x="32557" y="41349"/>
                        <a:pt x="32615" y="41385"/>
                        <a:pt x="32630" y="41445"/>
                      </a:cubicBezTo>
                      <a:cubicBezTo>
                        <a:pt x="32603" y="42286"/>
                        <a:pt x="32576" y="43127"/>
                        <a:pt x="32522" y="43995"/>
                      </a:cubicBezTo>
                      <a:cubicBezTo>
                        <a:pt x="32549" y="44293"/>
                        <a:pt x="32549" y="44619"/>
                        <a:pt x="32549" y="44944"/>
                      </a:cubicBezTo>
                      <a:cubicBezTo>
                        <a:pt x="32576" y="44944"/>
                        <a:pt x="32603" y="44944"/>
                        <a:pt x="32630" y="44972"/>
                      </a:cubicBezTo>
                      <a:cubicBezTo>
                        <a:pt x="32684" y="45107"/>
                        <a:pt x="32711" y="45270"/>
                        <a:pt x="32684" y="45406"/>
                      </a:cubicBezTo>
                      <a:cubicBezTo>
                        <a:pt x="32901" y="45487"/>
                        <a:pt x="33118" y="45541"/>
                        <a:pt x="33362" y="45623"/>
                      </a:cubicBezTo>
                      <a:lnTo>
                        <a:pt x="34447" y="45975"/>
                      </a:lnTo>
                      <a:lnTo>
                        <a:pt x="35668" y="46328"/>
                      </a:lnTo>
                      <a:lnTo>
                        <a:pt x="36455" y="46572"/>
                      </a:lnTo>
                      <a:cubicBezTo>
                        <a:pt x="36427" y="46490"/>
                        <a:pt x="36427" y="46409"/>
                        <a:pt x="36427" y="46355"/>
                      </a:cubicBezTo>
                      <a:lnTo>
                        <a:pt x="36427" y="46111"/>
                      </a:lnTo>
                      <a:cubicBezTo>
                        <a:pt x="36427" y="45948"/>
                        <a:pt x="36455" y="45785"/>
                        <a:pt x="36455" y="45650"/>
                      </a:cubicBezTo>
                      <a:cubicBezTo>
                        <a:pt x="36482" y="45324"/>
                        <a:pt x="36509" y="44972"/>
                        <a:pt x="36536" y="44727"/>
                      </a:cubicBezTo>
                      <a:cubicBezTo>
                        <a:pt x="36536" y="44456"/>
                        <a:pt x="36563" y="44185"/>
                        <a:pt x="36563" y="43914"/>
                      </a:cubicBezTo>
                      <a:cubicBezTo>
                        <a:pt x="36617" y="43073"/>
                        <a:pt x="36617" y="42232"/>
                        <a:pt x="36590" y="41364"/>
                      </a:cubicBezTo>
                      <a:cubicBezTo>
                        <a:pt x="36590" y="41039"/>
                        <a:pt x="36563" y="40686"/>
                        <a:pt x="36536" y="40361"/>
                      </a:cubicBezTo>
                      <a:cubicBezTo>
                        <a:pt x="36536" y="40144"/>
                        <a:pt x="36536" y="39927"/>
                        <a:pt x="36509" y="39710"/>
                      </a:cubicBezTo>
                      <a:cubicBezTo>
                        <a:pt x="36482" y="39411"/>
                        <a:pt x="36455" y="39140"/>
                        <a:pt x="36427" y="38869"/>
                      </a:cubicBezTo>
                      <a:lnTo>
                        <a:pt x="36400" y="38462"/>
                      </a:lnTo>
                      <a:cubicBezTo>
                        <a:pt x="36373" y="38299"/>
                        <a:pt x="36373" y="38163"/>
                        <a:pt x="36373" y="38028"/>
                      </a:cubicBezTo>
                      <a:cubicBezTo>
                        <a:pt x="36387" y="38001"/>
                        <a:pt x="36407" y="37987"/>
                        <a:pt x="36427" y="37987"/>
                      </a:cubicBezTo>
                      <a:cubicBezTo>
                        <a:pt x="36448" y="37987"/>
                        <a:pt x="36468" y="38001"/>
                        <a:pt x="36482" y="38028"/>
                      </a:cubicBezTo>
                      <a:cubicBezTo>
                        <a:pt x="36536" y="38191"/>
                        <a:pt x="36563" y="38326"/>
                        <a:pt x="36563" y="38489"/>
                      </a:cubicBezTo>
                      <a:cubicBezTo>
                        <a:pt x="36590" y="38652"/>
                        <a:pt x="36617" y="38814"/>
                        <a:pt x="36617" y="38977"/>
                      </a:cubicBezTo>
                      <a:cubicBezTo>
                        <a:pt x="36644" y="39276"/>
                        <a:pt x="36672" y="39601"/>
                        <a:pt x="36699" y="39899"/>
                      </a:cubicBezTo>
                      <a:cubicBezTo>
                        <a:pt x="36726" y="40062"/>
                        <a:pt x="36726" y="40198"/>
                        <a:pt x="36753" y="40361"/>
                      </a:cubicBezTo>
                      <a:cubicBezTo>
                        <a:pt x="36753" y="40523"/>
                        <a:pt x="36780" y="40686"/>
                        <a:pt x="36780" y="40876"/>
                      </a:cubicBezTo>
                      <a:cubicBezTo>
                        <a:pt x="36997" y="40767"/>
                        <a:pt x="37214" y="40686"/>
                        <a:pt x="37458" y="40605"/>
                      </a:cubicBezTo>
                      <a:lnTo>
                        <a:pt x="37621" y="40550"/>
                      </a:lnTo>
                      <a:lnTo>
                        <a:pt x="37838" y="40442"/>
                      </a:lnTo>
                      <a:cubicBezTo>
                        <a:pt x="37946" y="40415"/>
                        <a:pt x="38028" y="40361"/>
                        <a:pt x="38109" y="40279"/>
                      </a:cubicBezTo>
                      <a:cubicBezTo>
                        <a:pt x="38163" y="40198"/>
                        <a:pt x="38190" y="40116"/>
                        <a:pt x="38190" y="40035"/>
                      </a:cubicBezTo>
                      <a:cubicBezTo>
                        <a:pt x="38218" y="39899"/>
                        <a:pt x="38218" y="39791"/>
                        <a:pt x="38218" y="39682"/>
                      </a:cubicBezTo>
                      <a:lnTo>
                        <a:pt x="38299" y="38923"/>
                      </a:lnTo>
                      <a:cubicBezTo>
                        <a:pt x="38353" y="38435"/>
                        <a:pt x="38380" y="37892"/>
                        <a:pt x="38435" y="37404"/>
                      </a:cubicBezTo>
                      <a:cubicBezTo>
                        <a:pt x="38462" y="36916"/>
                        <a:pt x="38489" y="36400"/>
                        <a:pt x="38516" y="35912"/>
                      </a:cubicBezTo>
                      <a:cubicBezTo>
                        <a:pt x="38543" y="35397"/>
                        <a:pt x="38570" y="34909"/>
                        <a:pt x="38624" y="34420"/>
                      </a:cubicBezTo>
                      <a:cubicBezTo>
                        <a:pt x="38637" y="34384"/>
                        <a:pt x="38660" y="34369"/>
                        <a:pt x="38682" y="34369"/>
                      </a:cubicBezTo>
                      <a:cubicBezTo>
                        <a:pt x="38708" y="34369"/>
                        <a:pt x="38733" y="34391"/>
                        <a:pt x="38733" y="34420"/>
                      </a:cubicBezTo>
                      <a:cubicBezTo>
                        <a:pt x="38760" y="34692"/>
                        <a:pt x="38760" y="34990"/>
                        <a:pt x="38733" y="35288"/>
                      </a:cubicBezTo>
                      <a:cubicBezTo>
                        <a:pt x="38733" y="35587"/>
                        <a:pt x="38706" y="35885"/>
                        <a:pt x="38706" y="36183"/>
                      </a:cubicBezTo>
                      <a:cubicBezTo>
                        <a:pt x="38652" y="37214"/>
                        <a:pt x="38570" y="38245"/>
                        <a:pt x="38462" y="39276"/>
                      </a:cubicBezTo>
                      <a:cubicBezTo>
                        <a:pt x="38435" y="39520"/>
                        <a:pt x="38435" y="39764"/>
                        <a:pt x="38380" y="40035"/>
                      </a:cubicBezTo>
                      <a:cubicBezTo>
                        <a:pt x="38380" y="40225"/>
                        <a:pt x="38272" y="40415"/>
                        <a:pt x="38109" y="40550"/>
                      </a:cubicBezTo>
                      <a:cubicBezTo>
                        <a:pt x="38028" y="40578"/>
                        <a:pt x="37946" y="40632"/>
                        <a:pt x="37865" y="40659"/>
                      </a:cubicBezTo>
                      <a:lnTo>
                        <a:pt x="37811" y="40686"/>
                      </a:lnTo>
                      <a:lnTo>
                        <a:pt x="37512" y="40794"/>
                      </a:lnTo>
                      <a:cubicBezTo>
                        <a:pt x="37540" y="41256"/>
                        <a:pt x="37540" y="41744"/>
                        <a:pt x="37540" y="42205"/>
                      </a:cubicBezTo>
                      <a:cubicBezTo>
                        <a:pt x="37512" y="42422"/>
                        <a:pt x="37512" y="42639"/>
                        <a:pt x="37512" y="42883"/>
                      </a:cubicBezTo>
                      <a:cubicBezTo>
                        <a:pt x="37485" y="42992"/>
                        <a:pt x="37485" y="43100"/>
                        <a:pt x="37485" y="43209"/>
                      </a:cubicBezTo>
                      <a:cubicBezTo>
                        <a:pt x="37485" y="43317"/>
                        <a:pt x="37458" y="43426"/>
                        <a:pt x="37431" y="43561"/>
                      </a:cubicBezTo>
                      <a:cubicBezTo>
                        <a:pt x="37431" y="43575"/>
                        <a:pt x="37411" y="43581"/>
                        <a:pt x="37390" y="43581"/>
                      </a:cubicBezTo>
                      <a:cubicBezTo>
                        <a:pt x="37370" y="43581"/>
                        <a:pt x="37350" y="43575"/>
                        <a:pt x="37350" y="43561"/>
                      </a:cubicBezTo>
                      <a:cubicBezTo>
                        <a:pt x="37323" y="43426"/>
                        <a:pt x="37323" y="43317"/>
                        <a:pt x="37323" y="43209"/>
                      </a:cubicBezTo>
                      <a:lnTo>
                        <a:pt x="37323" y="42883"/>
                      </a:lnTo>
                      <a:cubicBezTo>
                        <a:pt x="37350" y="42639"/>
                        <a:pt x="37350" y="42422"/>
                        <a:pt x="37350" y="42205"/>
                      </a:cubicBezTo>
                      <a:cubicBezTo>
                        <a:pt x="37377" y="41744"/>
                        <a:pt x="37377" y="41283"/>
                        <a:pt x="37377" y="40849"/>
                      </a:cubicBezTo>
                      <a:lnTo>
                        <a:pt x="37377" y="40849"/>
                      </a:lnTo>
                      <a:cubicBezTo>
                        <a:pt x="37187" y="40903"/>
                        <a:pt x="36970" y="40984"/>
                        <a:pt x="36780" y="41039"/>
                      </a:cubicBezTo>
                      <a:cubicBezTo>
                        <a:pt x="36807" y="41798"/>
                        <a:pt x="36807" y="42530"/>
                        <a:pt x="36780" y="43290"/>
                      </a:cubicBezTo>
                      <a:cubicBezTo>
                        <a:pt x="36780" y="43480"/>
                        <a:pt x="36753" y="43697"/>
                        <a:pt x="36753" y="43914"/>
                      </a:cubicBezTo>
                      <a:cubicBezTo>
                        <a:pt x="36753" y="44266"/>
                        <a:pt x="36726" y="44619"/>
                        <a:pt x="36699" y="44944"/>
                      </a:cubicBezTo>
                      <a:cubicBezTo>
                        <a:pt x="36672" y="45243"/>
                        <a:pt x="36644" y="45514"/>
                        <a:pt x="36617" y="45785"/>
                      </a:cubicBezTo>
                      <a:cubicBezTo>
                        <a:pt x="36617" y="45921"/>
                        <a:pt x="36590" y="46084"/>
                        <a:pt x="36563" y="46219"/>
                      </a:cubicBezTo>
                      <a:cubicBezTo>
                        <a:pt x="36563" y="46274"/>
                        <a:pt x="36563" y="46355"/>
                        <a:pt x="36536" y="46409"/>
                      </a:cubicBezTo>
                      <a:cubicBezTo>
                        <a:pt x="36509" y="46490"/>
                        <a:pt x="36482" y="46545"/>
                        <a:pt x="36455" y="46599"/>
                      </a:cubicBezTo>
                      <a:lnTo>
                        <a:pt x="37919" y="47060"/>
                      </a:lnTo>
                      <a:lnTo>
                        <a:pt x="39086" y="47413"/>
                      </a:lnTo>
                      <a:cubicBezTo>
                        <a:pt x="39465" y="47521"/>
                        <a:pt x="39845" y="47630"/>
                        <a:pt x="40225" y="47765"/>
                      </a:cubicBezTo>
                      <a:cubicBezTo>
                        <a:pt x="40351" y="47816"/>
                        <a:pt x="40312" y="47985"/>
                        <a:pt x="40196" y="47985"/>
                      </a:cubicBezTo>
                      <a:cubicBezTo>
                        <a:pt x="40188" y="47985"/>
                        <a:pt x="40179" y="47984"/>
                        <a:pt x="40171" y="47982"/>
                      </a:cubicBezTo>
                      <a:cubicBezTo>
                        <a:pt x="39981" y="47928"/>
                        <a:pt x="39791" y="47874"/>
                        <a:pt x="39601" y="47820"/>
                      </a:cubicBezTo>
                      <a:lnTo>
                        <a:pt x="37241" y="47087"/>
                      </a:lnTo>
                      <a:lnTo>
                        <a:pt x="37241" y="47087"/>
                      </a:lnTo>
                      <a:cubicBezTo>
                        <a:pt x="37323" y="47331"/>
                        <a:pt x="37377" y="47548"/>
                        <a:pt x="37431" y="47792"/>
                      </a:cubicBezTo>
                      <a:cubicBezTo>
                        <a:pt x="37458" y="47928"/>
                        <a:pt x="37458" y="48091"/>
                        <a:pt x="37485" y="48226"/>
                      </a:cubicBezTo>
                      <a:cubicBezTo>
                        <a:pt x="37512" y="48362"/>
                        <a:pt x="37512" y="48525"/>
                        <a:pt x="37485" y="48660"/>
                      </a:cubicBezTo>
                      <a:cubicBezTo>
                        <a:pt x="37485" y="48688"/>
                        <a:pt x="37465" y="48701"/>
                        <a:pt x="37445" y="48701"/>
                      </a:cubicBezTo>
                      <a:cubicBezTo>
                        <a:pt x="37424" y="48701"/>
                        <a:pt x="37404" y="48688"/>
                        <a:pt x="37404" y="48660"/>
                      </a:cubicBezTo>
                      <a:cubicBezTo>
                        <a:pt x="37377" y="48525"/>
                        <a:pt x="37350" y="48389"/>
                        <a:pt x="37350" y="48254"/>
                      </a:cubicBezTo>
                      <a:cubicBezTo>
                        <a:pt x="37323" y="48091"/>
                        <a:pt x="37323" y="47955"/>
                        <a:pt x="37295" y="47820"/>
                      </a:cubicBezTo>
                      <a:cubicBezTo>
                        <a:pt x="37241" y="47548"/>
                        <a:pt x="37187" y="47304"/>
                        <a:pt x="37133" y="47060"/>
                      </a:cubicBezTo>
                      <a:lnTo>
                        <a:pt x="36970" y="47006"/>
                      </a:lnTo>
                      <a:lnTo>
                        <a:pt x="36970" y="47006"/>
                      </a:lnTo>
                      <a:cubicBezTo>
                        <a:pt x="36997" y="47114"/>
                        <a:pt x="37024" y="47223"/>
                        <a:pt x="37051" y="47331"/>
                      </a:cubicBezTo>
                      <a:cubicBezTo>
                        <a:pt x="37106" y="47494"/>
                        <a:pt x="37133" y="47657"/>
                        <a:pt x="37160" y="47820"/>
                      </a:cubicBezTo>
                      <a:cubicBezTo>
                        <a:pt x="37187" y="47955"/>
                        <a:pt x="37214" y="48145"/>
                        <a:pt x="37241" y="48308"/>
                      </a:cubicBezTo>
                      <a:lnTo>
                        <a:pt x="37241" y="48525"/>
                      </a:lnTo>
                      <a:cubicBezTo>
                        <a:pt x="37241" y="48606"/>
                        <a:pt x="37241" y="48688"/>
                        <a:pt x="37241" y="48769"/>
                      </a:cubicBezTo>
                      <a:cubicBezTo>
                        <a:pt x="37228" y="48782"/>
                        <a:pt x="37207" y="48789"/>
                        <a:pt x="37187" y="48789"/>
                      </a:cubicBezTo>
                      <a:cubicBezTo>
                        <a:pt x="37167" y="48789"/>
                        <a:pt x="37146" y="48782"/>
                        <a:pt x="37133" y="48769"/>
                      </a:cubicBezTo>
                      <a:cubicBezTo>
                        <a:pt x="37106" y="48688"/>
                        <a:pt x="37078" y="48606"/>
                        <a:pt x="37078" y="48552"/>
                      </a:cubicBezTo>
                      <a:cubicBezTo>
                        <a:pt x="37078" y="48471"/>
                        <a:pt x="37051" y="48389"/>
                        <a:pt x="37051" y="48308"/>
                      </a:cubicBezTo>
                      <a:cubicBezTo>
                        <a:pt x="37051" y="48145"/>
                        <a:pt x="37024" y="47982"/>
                        <a:pt x="36997" y="47820"/>
                      </a:cubicBezTo>
                      <a:cubicBezTo>
                        <a:pt x="36970" y="47684"/>
                        <a:pt x="36916" y="47494"/>
                        <a:pt x="36889" y="47358"/>
                      </a:cubicBezTo>
                      <a:cubicBezTo>
                        <a:pt x="36861" y="47223"/>
                        <a:pt x="36807" y="47087"/>
                        <a:pt x="36807" y="46952"/>
                      </a:cubicBezTo>
                      <a:lnTo>
                        <a:pt x="35153" y="46436"/>
                      </a:lnTo>
                      <a:lnTo>
                        <a:pt x="35153" y="46436"/>
                      </a:lnTo>
                      <a:cubicBezTo>
                        <a:pt x="35234" y="46599"/>
                        <a:pt x="35315" y="46762"/>
                        <a:pt x="35397" y="46924"/>
                      </a:cubicBezTo>
                      <a:cubicBezTo>
                        <a:pt x="35749" y="47684"/>
                        <a:pt x="36129" y="48416"/>
                        <a:pt x="36482" y="49149"/>
                      </a:cubicBezTo>
                      <a:cubicBezTo>
                        <a:pt x="36617" y="49447"/>
                        <a:pt x="36780" y="49718"/>
                        <a:pt x="36997" y="49962"/>
                      </a:cubicBezTo>
                      <a:cubicBezTo>
                        <a:pt x="37078" y="50044"/>
                        <a:pt x="37160" y="50125"/>
                        <a:pt x="37268" y="50179"/>
                      </a:cubicBezTo>
                      <a:lnTo>
                        <a:pt x="37268" y="50098"/>
                      </a:lnTo>
                      <a:cubicBezTo>
                        <a:pt x="37241" y="49989"/>
                        <a:pt x="37214" y="49908"/>
                        <a:pt x="37214" y="49800"/>
                      </a:cubicBezTo>
                      <a:cubicBezTo>
                        <a:pt x="37214" y="49610"/>
                        <a:pt x="37214" y="49420"/>
                        <a:pt x="37214" y="49230"/>
                      </a:cubicBezTo>
                      <a:cubicBezTo>
                        <a:pt x="37214" y="49189"/>
                        <a:pt x="37241" y="49169"/>
                        <a:pt x="37268" y="49169"/>
                      </a:cubicBezTo>
                      <a:cubicBezTo>
                        <a:pt x="37295" y="49169"/>
                        <a:pt x="37323" y="49189"/>
                        <a:pt x="37323" y="49230"/>
                      </a:cubicBezTo>
                      <a:cubicBezTo>
                        <a:pt x="37350" y="49420"/>
                        <a:pt x="37377" y="49610"/>
                        <a:pt x="37404" y="49800"/>
                      </a:cubicBezTo>
                      <a:cubicBezTo>
                        <a:pt x="37404" y="49881"/>
                        <a:pt x="37431" y="50017"/>
                        <a:pt x="37431" y="50071"/>
                      </a:cubicBezTo>
                      <a:cubicBezTo>
                        <a:pt x="37458" y="50152"/>
                        <a:pt x="37485" y="50206"/>
                        <a:pt x="37485" y="50261"/>
                      </a:cubicBezTo>
                      <a:cubicBezTo>
                        <a:pt x="37621" y="50315"/>
                        <a:pt x="37784" y="50369"/>
                        <a:pt x="37946" y="50396"/>
                      </a:cubicBezTo>
                      <a:cubicBezTo>
                        <a:pt x="38272" y="50396"/>
                        <a:pt x="38624" y="50451"/>
                        <a:pt x="38950" y="50505"/>
                      </a:cubicBezTo>
                      <a:cubicBezTo>
                        <a:pt x="39248" y="50586"/>
                        <a:pt x="39520" y="50668"/>
                        <a:pt x="39764" y="50803"/>
                      </a:cubicBezTo>
                      <a:cubicBezTo>
                        <a:pt x="40035" y="50939"/>
                        <a:pt x="40279" y="51074"/>
                        <a:pt x="40523" y="51264"/>
                      </a:cubicBezTo>
                      <a:cubicBezTo>
                        <a:pt x="40523" y="50776"/>
                        <a:pt x="40550" y="50288"/>
                        <a:pt x="40604" y="49800"/>
                      </a:cubicBezTo>
                      <a:cubicBezTo>
                        <a:pt x="40604" y="49528"/>
                        <a:pt x="40632" y="49257"/>
                        <a:pt x="40659" y="48986"/>
                      </a:cubicBezTo>
                      <a:lnTo>
                        <a:pt x="40686" y="48552"/>
                      </a:lnTo>
                      <a:cubicBezTo>
                        <a:pt x="40686" y="48443"/>
                        <a:pt x="40713" y="48308"/>
                        <a:pt x="40740" y="48172"/>
                      </a:cubicBezTo>
                      <a:cubicBezTo>
                        <a:pt x="40750" y="48151"/>
                        <a:pt x="40769" y="48143"/>
                        <a:pt x="40789" y="48143"/>
                      </a:cubicBezTo>
                      <a:cubicBezTo>
                        <a:pt x="40821" y="48143"/>
                        <a:pt x="40859" y="48166"/>
                        <a:pt x="40876" y="48199"/>
                      </a:cubicBezTo>
                      <a:cubicBezTo>
                        <a:pt x="40876" y="48254"/>
                        <a:pt x="40876" y="48335"/>
                        <a:pt x="40876" y="48389"/>
                      </a:cubicBezTo>
                      <a:lnTo>
                        <a:pt x="40876" y="48606"/>
                      </a:lnTo>
                      <a:cubicBezTo>
                        <a:pt x="40849" y="48742"/>
                        <a:pt x="40849" y="48877"/>
                        <a:pt x="40849" y="49013"/>
                      </a:cubicBezTo>
                      <a:cubicBezTo>
                        <a:pt x="40821" y="49284"/>
                        <a:pt x="40794" y="49555"/>
                        <a:pt x="40794" y="49827"/>
                      </a:cubicBezTo>
                      <a:cubicBezTo>
                        <a:pt x="40740" y="50342"/>
                        <a:pt x="40713" y="50857"/>
                        <a:pt x="40659" y="51373"/>
                      </a:cubicBezTo>
                      <a:lnTo>
                        <a:pt x="40794" y="51481"/>
                      </a:lnTo>
                      <a:cubicBezTo>
                        <a:pt x="40794" y="51237"/>
                        <a:pt x="40849" y="50993"/>
                        <a:pt x="40849" y="50749"/>
                      </a:cubicBezTo>
                      <a:cubicBezTo>
                        <a:pt x="40849" y="50613"/>
                        <a:pt x="40849" y="50423"/>
                        <a:pt x="40876" y="50315"/>
                      </a:cubicBezTo>
                      <a:cubicBezTo>
                        <a:pt x="40876" y="50206"/>
                        <a:pt x="40849" y="50017"/>
                        <a:pt x="40957" y="49962"/>
                      </a:cubicBezTo>
                      <a:cubicBezTo>
                        <a:pt x="40957" y="49949"/>
                        <a:pt x="40964" y="49942"/>
                        <a:pt x="40974" y="49942"/>
                      </a:cubicBezTo>
                      <a:cubicBezTo>
                        <a:pt x="40984" y="49942"/>
                        <a:pt x="40998" y="49949"/>
                        <a:pt x="41011" y="49962"/>
                      </a:cubicBezTo>
                      <a:cubicBezTo>
                        <a:pt x="41093" y="50044"/>
                        <a:pt x="41038" y="50234"/>
                        <a:pt x="41038" y="50342"/>
                      </a:cubicBezTo>
                      <a:cubicBezTo>
                        <a:pt x="41038" y="50478"/>
                        <a:pt x="41038" y="50640"/>
                        <a:pt x="41011" y="50776"/>
                      </a:cubicBezTo>
                      <a:cubicBezTo>
                        <a:pt x="41011" y="51047"/>
                        <a:pt x="40957" y="51319"/>
                        <a:pt x="40903" y="51590"/>
                      </a:cubicBezTo>
                      <a:cubicBezTo>
                        <a:pt x="40984" y="51644"/>
                        <a:pt x="41093" y="51725"/>
                        <a:pt x="41174" y="51807"/>
                      </a:cubicBezTo>
                      <a:cubicBezTo>
                        <a:pt x="41581" y="52268"/>
                        <a:pt x="41988" y="52729"/>
                        <a:pt x="42340" y="53244"/>
                      </a:cubicBezTo>
                      <a:cubicBezTo>
                        <a:pt x="42530" y="53516"/>
                        <a:pt x="42720" y="53814"/>
                        <a:pt x="42937" y="54112"/>
                      </a:cubicBezTo>
                      <a:cubicBezTo>
                        <a:pt x="43073" y="54329"/>
                        <a:pt x="43236" y="54573"/>
                        <a:pt x="43371" y="54790"/>
                      </a:cubicBezTo>
                      <a:cubicBezTo>
                        <a:pt x="43507" y="54953"/>
                        <a:pt x="43642" y="55116"/>
                        <a:pt x="43805" y="55224"/>
                      </a:cubicBezTo>
                      <a:cubicBezTo>
                        <a:pt x="43778" y="54628"/>
                        <a:pt x="43778" y="54058"/>
                        <a:pt x="43778" y="53461"/>
                      </a:cubicBezTo>
                      <a:lnTo>
                        <a:pt x="43778" y="49989"/>
                      </a:lnTo>
                      <a:cubicBezTo>
                        <a:pt x="43778" y="49447"/>
                        <a:pt x="43751" y="48877"/>
                        <a:pt x="43697" y="48308"/>
                      </a:cubicBezTo>
                      <a:cubicBezTo>
                        <a:pt x="43669" y="48009"/>
                        <a:pt x="43615" y="47738"/>
                        <a:pt x="43615" y="47467"/>
                      </a:cubicBezTo>
                      <a:cubicBezTo>
                        <a:pt x="43588" y="47169"/>
                        <a:pt x="43588" y="46870"/>
                        <a:pt x="43615" y="46599"/>
                      </a:cubicBezTo>
                      <a:cubicBezTo>
                        <a:pt x="43615" y="46552"/>
                        <a:pt x="43661" y="46523"/>
                        <a:pt x="43699" y="46523"/>
                      </a:cubicBezTo>
                      <a:cubicBezTo>
                        <a:pt x="43727" y="46523"/>
                        <a:pt x="43751" y="46538"/>
                        <a:pt x="43751" y="46572"/>
                      </a:cubicBezTo>
                      <a:cubicBezTo>
                        <a:pt x="43805" y="46897"/>
                        <a:pt x="43805" y="47223"/>
                        <a:pt x="43832" y="47548"/>
                      </a:cubicBezTo>
                      <a:cubicBezTo>
                        <a:pt x="43859" y="47792"/>
                        <a:pt x="43859" y="48037"/>
                        <a:pt x="43886" y="48281"/>
                      </a:cubicBezTo>
                      <a:lnTo>
                        <a:pt x="43914" y="48498"/>
                      </a:lnTo>
                      <a:cubicBezTo>
                        <a:pt x="43968" y="49067"/>
                        <a:pt x="43995" y="49664"/>
                        <a:pt x="43995" y="50234"/>
                      </a:cubicBezTo>
                      <a:lnTo>
                        <a:pt x="43995" y="51942"/>
                      </a:lnTo>
                      <a:cubicBezTo>
                        <a:pt x="43995" y="52539"/>
                        <a:pt x="43995" y="53163"/>
                        <a:pt x="43995" y="53705"/>
                      </a:cubicBezTo>
                      <a:cubicBezTo>
                        <a:pt x="43995" y="54248"/>
                        <a:pt x="43995" y="54790"/>
                        <a:pt x="43968" y="55306"/>
                      </a:cubicBezTo>
                      <a:cubicBezTo>
                        <a:pt x="44049" y="55360"/>
                        <a:pt x="44131" y="55360"/>
                        <a:pt x="44212" y="55387"/>
                      </a:cubicBezTo>
                      <a:cubicBezTo>
                        <a:pt x="44402" y="55401"/>
                        <a:pt x="44592" y="55407"/>
                        <a:pt x="44782" y="55407"/>
                      </a:cubicBezTo>
                      <a:cubicBezTo>
                        <a:pt x="44971" y="55407"/>
                        <a:pt x="45161" y="55401"/>
                        <a:pt x="45351" y="55387"/>
                      </a:cubicBezTo>
                      <a:lnTo>
                        <a:pt x="46789" y="55333"/>
                      </a:lnTo>
                      <a:cubicBezTo>
                        <a:pt x="46816" y="55143"/>
                        <a:pt x="46816" y="54980"/>
                        <a:pt x="46843" y="54818"/>
                      </a:cubicBezTo>
                      <a:cubicBezTo>
                        <a:pt x="46870" y="54655"/>
                        <a:pt x="46897" y="54492"/>
                        <a:pt x="46924" y="54302"/>
                      </a:cubicBezTo>
                      <a:cubicBezTo>
                        <a:pt x="46979" y="53950"/>
                        <a:pt x="47006" y="53597"/>
                        <a:pt x="47060" y="53244"/>
                      </a:cubicBezTo>
                      <a:cubicBezTo>
                        <a:pt x="47223" y="52024"/>
                        <a:pt x="47331" y="50776"/>
                        <a:pt x="47440" y="49528"/>
                      </a:cubicBezTo>
                      <a:cubicBezTo>
                        <a:pt x="47494" y="48905"/>
                        <a:pt x="47548" y="48281"/>
                        <a:pt x="47575" y="47657"/>
                      </a:cubicBezTo>
                      <a:cubicBezTo>
                        <a:pt x="47602" y="47331"/>
                        <a:pt x="47602" y="47033"/>
                        <a:pt x="47630" y="46707"/>
                      </a:cubicBezTo>
                      <a:cubicBezTo>
                        <a:pt x="47630" y="46382"/>
                        <a:pt x="47657" y="46084"/>
                        <a:pt x="47711" y="45785"/>
                      </a:cubicBezTo>
                      <a:cubicBezTo>
                        <a:pt x="47711" y="45749"/>
                        <a:pt x="47733" y="45734"/>
                        <a:pt x="47757" y="45734"/>
                      </a:cubicBezTo>
                      <a:cubicBezTo>
                        <a:pt x="47787" y="45734"/>
                        <a:pt x="47819" y="45756"/>
                        <a:pt x="47819" y="45785"/>
                      </a:cubicBezTo>
                      <a:cubicBezTo>
                        <a:pt x="47847" y="45975"/>
                        <a:pt x="47847" y="46165"/>
                        <a:pt x="47819" y="46328"/>
                      </a:cubicBezTo>
                      <a:cubicBezTo>
                        <a:pt x="47819" y="46518"/>
                        <a:pt x="47819" y="46680"/>
                        <a:pt x="47819" y="46843"/>
                      </a:cubicBezTo>
                      <a:cubicBezTo>
                        <a:pt x="47792" y="47223"/>
                        <a:pt x="47792" y="47575"/>
                        <a:pt x="47765" y="47928"/>
                      </a:cubicBezTo>
                      <a:cubicBezTo>
                        <a:pt x="47684" y="49176"/>
                        <a:pt x="47575" y="50423"/>
                        <a:pt x="47440" y="51671"/>
                      </a:cubicBezTo>
                      <a:cubicBezTo>
                        <a:pt x="47385" y="52295"/>
                        <a:pt x="47304" y="52919"/>
                        <a:pt x="47223" y="53543"/>
                      </a:cubicBezTo>
                      <a:cubicBezTo>
                        <a:pt x="47168" y="53841"/>
                        <a:pt x="47141" y="54167"/>
                        <a:pt x="47087" y="54465"/>
                      </a:cubicBezTo>
                      <a:cubicBezTo>
                        <a:pt x="47060" y="54628"/>
                        <a:pt x="47033" y="54763"/>
                        <a:pt x="47006" y="54926"/>
                      </a:cubicBezTo>
                      <a:cubicBezTo>
                        <a:pt x="47006" y="55062"/>
                        <a:pt x="46979" y="55197"/>
                        <a:pt x="46924" y="55333"/>
                      </a:cubicBezTo>
                      <a:lnTo>
                        <a:pt x="47847" y="55279"/>
                      </a:lnTo>
                      <a:lnTo>
                        <a:pt x="49772" y="55197"/>
                      </a:lnTo>
                      <a:cubicBezTo>
                        <a:pt x="49772" y="54953"/>
                        <a:pt x="49772" y="54709"/>
                        <a:pt x="49799" y="54438"/>
                      </a:cubicBezTo>
                      <a:cubicBezTo>
                        <a:pt x="49799" y="54221"/>
                        <a:pt x="49854" y="53977"/>
                        <a:pt x="49854" y="53733"/>
                      </a:cubicBezTo>
                      <a:cubicBezTo>
                        <a:pt x="49881" y="53271"/>
                        <a:pt x="49908" y="52783"/>
                        <a:pt x="49935" y="52295"/>
                      </a:cubicBezTo>
                      <a:cubicBezTo>
                        <a:pt x="50044" y="50586"/>
                        <a:pt x="50152" y="48877"/>
                        <a:pt x="50233" y="47141"/>
                      </a:cubicBezTo>
                      <a:lnTo>
                        <a:pt x="50369" y="44592"/>
                      </a:lnTo>
                      <a:cubicBezTo>
                        <a:pt x="50369" y="44158"/>
                        <a:pt x="50396" y="43724"/>
                        <a:pt x="50423" y="43290"/>
                      </a:cubicBezTo>
                      <a:cubicBezTo>
                        <a:pt x="50423" y="42856"/>
                        <a:pt x="50450" y="42422"/>
                        <a:pt x="50505" y="41988"/>
                      </a:cubicBezTo>
                      <a:cubicBezTo>
                        <a:pt x="50505" y="41961"/>
                        <a:pt x="50532" y="41947"/>
                        <a:pt x="50559" y="41947"/>
                      </a:cubicBezTo>
                      <a:cubicBezTo>
                        <a:pt x="50586" y="41947"/>
                        <a:pt x="50613" y="41961"/>
                        <a:pt x="50613" y="41988"/>
                      </a:cubicBezTo>
                      <a:cubicBezTo>
                        <a:pt x="50640" y="42476"/>
                        <a:pt x="50613" y="42964"/>
                        <a:pt x="50613" y="43453"/>
                      </a:cubicBezTo>
                      <a:cubicBezTo>
                        <a:pt x="50586" y="43941"/>
                        <a:pt x="50559" y="44429"/>
                        <a:pt x="50532" y="44917"/>
                      </a:cubicBezTo>
                      <a:cubicBezTo>
                        <a:pt x="50478" y="46626"/>
                        <a:pt x="50369" y="48335"/>
                        <a:pt x="50288" y="50071"/>
                      </a:cubicBezTo>
                      <a:cubicBezTo>
                        <a:pt x="50233" y="50912"/>
                        <a:pt x="50179" y="51780"/>
                        <a:pt x="50098" y="52648"/>
                      </a:cubicBezTo>
                      <a:cubicBezTo>
                        <a:pt x="50071" y="53054"/>
                        <a:pt x="50044" y="53488"/>
                        <a:pt x="50016" y="53922"/>
                      </a:cubicBezTo>
                      <a:lnTo>
                        <a:pt x="49962" y="54573"/>
                      </a:lnTo>
                      <a:cubicBezTo>
                        <a:pt x="49962" y="54790"/>
                        <a:pt x="49935" y="54980"/>
                        <a:pt x="49881" y="55197"/>
                      </a:cubicBezTo>
                      <a:lnTo>
                        <a:pt x="51807" y="55116"/>
                      </a:lnTo>
                      <a:cubicBezTo>
                        <a:pt x="51807" y="55089"/>
                        <a:pt x="51780" y="55062"/>
                        <a:pt x="51780" y="55034"/>
                      </a:cubicBezTo>
                      <a:cubicBezTo>
                        <a:pt x="51780" y="54980"/>
                        <a:pt x="51780" y="54953"/>
                        <a:pt x="51780" y="54926"/>
                      </a:cubicBezTo>
                      <a:cubicBezTo>
                        <a:pt x="51807" y="54872"/>
                        <a:pt x="51807" y="54790"/>
                        <a:pt x="51807" y="54736"/>
                      </a:cubicBezTo>
                      <a:cubicBezTo>
                        <a:pt x="51834" y="54601"/>
                        <a:pt x="51861" y="54465"/>
                        <a:pt x="51888" y="54329"/>
                      </a:cubicBezTo>
                      <a:cubicBezTo>
                        <a:pt x="51915" y="54058"/>
                        <a:pt x="51942" y="53787"/>
                        <a:pt x="51969" y="53516"/>
                      </a:cubicBezTo>
                      <a:cubicBezTo>
                        <a:pt x="51997" y="53244"/>
                        <a:pt x="52024" y="53000"/>
                        <a:pt x="52024" y="52729"/>
                      </a:cubicBezTo>
                      <a:cubicBezTo>
                        <a:pt x="52051" y="52593"/>
                        <a:pt x="52051" y="52458"/>
                        <a:pt x="52051" y="52322"/>
                      </a:cubicBezTo>
                      <a:cubicBezTo>
                        <a:pt x="52078" y="52241"/>
                        <a:pt x="52078" y="52159"/>
                        <a:pt x="52078" y="52105"/>
                      </a:cubicBezTo>
                      <a:cubicBezTo>
                        <a:pt x="52078" y="52051"/>
                        <a:pt x="52078" y="51997"/>
                        <a:pt x="52132" y="51942"/>
                      </a:cubicBezTo>
                      <a:cubicBezTo>
                        <a:pt x="52146" y="51929"/>
                        <a:pt x="52159" y="51922"/>
                        <a:pt x="52173" y="51922"/>
                      </a:cubicBezTo>
                      <a:cubicBezTo>
                        <a:pt x="52186" y="51922"/>
                        <a:pt x="52200" y="51929"/>
                        <a:pt x="52214" y="51942"/>
                      </a:cubicBezTo>
                      <a:cubicBezTo>
                        <a:pt x="52241" y="51997"/>
                        <a:pt x="52241" y="52051"/>
                        <a:pt x="52241" y="52105"/>
                      </a:cubicBezTo>
                      <a:lnTo>
                        <a:pt x="52241" y="52322"/>
                      </a:lnTo>
                      <a:cubicBezTo>
                        <a:pt x="52241" y="52458"/>
                        <a:pt x="52214" y="52593"/>
                        <a:pt x="52214" y="52729"/>
                      </a:cubicBezTo>
                      <a:cubicBezTo>
                        <a:pt x="52214" y="53000"/>
                        <a:pt x="52186" y="53271"/>
                        <a:pt x="52159" y="53543"/>
                      </a:cubicBezTo>
                      <a:cubicBezTo>
                        <a:pt x="52132" y="53814"/>
                        <a:pt x="52105" y="54085"/>
                        <a:pt x="52051" y="54356"/>
                      </a:cubicBezTo>
                      <a:cubicBezTo>
                        <a:pt x="52024" y="54492"/>
                        <a:pt x="52024" y="54628"/>
                        <a:pt x="51997" y="54763"/>
                      </a:cubicBezTo>
                      <a:cubicBezTo>
                        <a:pt x="51969" y="54818"/>
                        <a:pt x="51969" y="54899"/>
                        <a:pt x="51942" y="54953"/>
                      </a:cubicBezTo>
                      <a:cubicBezTo>
                        <a:pt x="51942" y="54980"/>
                        <a:pt x="51942" y="55007"/>
                        <a:pt x="51942" y="55034"/>
                      </a:cubicBezTo>
                      <a:cubicBezTo>
                        <a:pt x="51915" y="55062"/>
                        <a:pt x="51915" y="55089"/>
                        <a:pt x="51888" y="55116"/>
                      </a:cubicBezTo>
                      <a:lnTo>
                        <a:pt x="52376" y="55089"/>
                      </a:lnTo>
                      <a:cubicBezTo>
                        <a:pt x="52403" y="54601"/>
                        <a:pt x="52458" y="54112"/>
                        <a:pt x="52512" y="53624"/>
                      </a:cubicBezTo>
                      <a:cubicBezTo>
                        <a:pt x="52593" y="52756"/>
                        <a:pt x="52675" y="51861"/>
                        <a:pt x="52729" y="50993"/>
                      </a:cubicBezTo>
                      <a:cubicBezTo>
                        <a:pt x="52783" y="50559"/>
                        <a:pt x="52810" y="50098"/>
                        <a:pt x="52837" y="49664"/>
                      </a:cubicBezTo>
                      <a:cubicBezTo>
                        <a:pt x="52864" y="49230"/>
                        <a:pt x="52892" y="48796"/>
                        <a:pt x="52973" y="48362"/>
                      </a:cubicBezTo>
                      <a:cubicBezTo>
                        <a:pt x="52973" y="48335"/>
                        <a:pt x="52993" y="48321"/>
                        <a:pt x="53014" y="48321"/>
                      </a:cubicBezTo>
                      <a:cubicBezTo>
                        <a:pt x="53034" y="48321"/>
                        <a:pt x="53054" y="48335"/>
                        <a:pt x="53054" y="48362"/>
                      </a:cubicBezTo>
                      <a:cubicBezTo>
                        <a:pt x="53054" y="48606"/>
                        <a:pt x="53054" y="48850"/>
                        <a:pt x="53054" y="49122"/>
                      </a:cubicBezTo>
                      <a:cubicBezTo>
                        <a:pt x="53054" y="49366"/>
                        <a:pt x="53027" y="49610"/>
                        <a:pt x="53027" y="49827"/>
                      </a:cubicBezTo>
                      <a:cubicBezTo>
                        <a:pt x="52973" y="50722"/>
                        <a:pt x="52892" y="51590"/>
                        <a:pt x="52810" y="52485"/>
                      </a:cubicBezTo>
                      <a:cubicBezTo>
                        <a:pt x="52783" y="52919"/>
                        <a:pt x="52729" y="53380"/>
                        <a:pt x="52675" y="53787"/>
                      </a:cubicBezTo>
                      <a:cubicBezTo>
                        <a:pt x="52620" y="54221"/>
                        <a:pt x="52593" y="54655"/>
                        <a:pt x="52512" y="55062"/>
                      </a:cubicBezTo>
                      <a:lnTo>
                        <a:pt x="52729" y="55062"/>
                      </a:lnTo>
                      <a:cubicBezTo>
                        <a:pt x="52919" y="54139"/>
                        <a:pt x="53054" y="53217"/>
                        <a:pt x="53190" y="52295"/>
                      </a:cubicBezTo>
                      <a:cubicBezTo>
                        <a:pt x="53353" y="50966"/>
                        <a:pt x="53515" y="49637"/>
                        <a:pt x="53624" y="48335"/>
                      </a:cubicBezTo>
                      <a:cubicBezTo>
                        <a:pt x="53570" y="48281"/>
                        <a:pt x="53570" y="48226"/>
                        <a:pt x="53624" y="48199"/>
                      </a:cubicBezTo>
                      <a:cubicBezTo>
                        <a:pt x="53651" y="47847"/>
                        <a:pt x="53651" y="47521"/>
                        <a:pt x="53678" y="47169"/>
                      </a:cubicBezTo>
                      <a:cubicBezTo>
                        <a:pt x="53732" y="46328"/>
                        <a:pt x="53787" y="45487"/>
                        <a:pt x="53787" y="44619"/>
                      </a:cubicBezTo>
                      <a:cubicBezTo>
                        <a:pt x="53814" y="43778"/>
                        <a:pt x="53814" y="42910"/>
                        <a:pt x="53814" y="42042"/>
                      </a:cubicBezTo>
                      <a:cubicBezTo>
                        <a:pt x="53827" y="41988"/>
                        <a:pt x="53875" y="41961"/>
                        <a:pt x="53922" y="41961"/>
                      </a:cubicBezTo>
                      <a:cubicBezTo>
                        <a:pt x="53970" y="41961"/>
                        <a:pt x="54017" y="41988"/>
                        <a:pt x="54031" y="42042"/>
                      </a:cubicBezTo>
                      <a:lnTo>
                        <a:pt x="54031" y="43181"/>
                      </a:lnTo>
                      <a:cubicBezTo>
                        <a:pt x="54031" y="43778"/>
                        <a:pt x="54031" y="44375"/>
                        <a:pt x="54004" y="44944"/>
                      </a:cubicBezTo>
                      <a:cubicBezTo>
                        <a:pt x="53977" y="45623"/>
                        <a:pt x="53949" y="46274"/>
                        <a:pt x="53922" y="46952"/>
                      </a:cubicBezTo>
                      <a:cubicBezTo>
                        <a:pt x="53895" y="47331"/>
                        <a:pt x="53868" y="47738"/>
                        <a:pt x="53841" y="48118"/>
                      </a:cubicBezTo>
                      <a:lnTo>
                        <a:pt x="53895" y="48118"/>
                      </a:lnTo>
                      <a:cubicBezTo>
                        <a:pt x="53922" y="47901"/>
                        <a:pt x="53949" y="47684"/>
                        <a:pt x="53949" y="47467"/>
                      </a:cubicBezTo>
                      <a:cubicBezTo>
                        <a:pt x="53977" y="47386"/>
                        <a:pt x="53977" y="47304"/>
                        <a:pt x="53977" y="47223"/>
                      </a:cubicBezTo>
                      <a:cubicBezTo>
                        <a:pt x="54004" y="46897"/>
                        <a:pt x="54004" y="46545"/>
                        <a:pt x="54031" y="46246"/>
                      </a:cubicBezTo>
                      <a:cubicBezTo>
                        <a:pt x="54044" y="46206"/>
                        <a:pt x="54078" y="46185"/>
                        <a:pt x="54109" y="46185"/>
                      </a:cubicBezTo>
                      <a:cubicBezTo>
                        <a:pt x="54139" y="46185"/>
                        <a:pt x="54166" y="46206"/>
                        <a:pt x="54166" y="46246"/>
                      </a:cubicBezTo>
                      <a:cubicBezTo>
                        <a:pt x="54194" y="46572"/>
                        <a:pt x="54194" y="46897"/>
                        <a:pt x="54166" y="47223"/>
                      </a:cubicBezTo>
                      <a:cubicBezTo>
                        <a:pt x="54139" y="47467"/>
                        <a:pt x="54112" y="47738"/>
                        <a:pt x="54058" y="47982"/>
                      </a:cubicBezTo>
                      <a:cubicBezTo>
                        <a:pt x="54058" y="48009"/>
                        <a:pt x="54058" y="48037"/>
                        <a:pt x="54058" y="48064"/>
                      </a:cubicBezTo>
                      <a:lnTo>
                        <a:pt x="54085" y="48064"/>
                      </a:lnTo>
                      <a:lnTo>
                        <a:pt x="54356" y="48009"/>
                      </a:lnTo>
                      <a:cubicBezTo>
                        <a:pt x="54329" y="47928"/>
                        <a:pt x="54329" y="47847"/>
                        <a:pt x="54356" y="47765"/>
                      </a:cubicBezTo>
                      <a:lnTo>
                        <a:pt x="54356" y="47331"/>
                      </a:lnTo>
                      <a:cubicBezTo>
                        <a:pt x="54356" y="46816"/>
                        <a:pt x="54411" y="46274"/>
                        <a:pt x="54411" y="45758"/>
                      </a:cubicBezTo>
                      <a:cubicBezTo>
                        <a:pt x="54411" y="45487"/>
                        <a:pt x="54383" y="45216"/>
                        <a:pt x="54411" y="44944"/>
                      </a:cubicBezTo>
                      <a:cubicBezTo>
                        <a:pt x="54411" y="44700"/>
                        <a:pt x="54383" y="44429"/>
                        <a:pt x="54411" y="44158"/>
                      </a:cubicBezTo>
                      <a:cubicBezTo>
                        <a:pt x="54424" y="44117"/>
                        <a:pt x="54458" y="44097"/>
                        <a:pt x="54492" y="44097"/>
                      </a:cubicBezTo>
                      <a:cubicBezTo>
                        <a:pt x="54526" y="44097"/>
                        <a:pt x="54560" y="44117"/>
                        <a:pt x="54573" y="44158"/>
                      </a:cubicBezTo>
                      <a:cubicBezTo>
                        <a:pt x="54573" y="44456"/>
                        <a:pt x="54573" y="44782"/>
                        <a:pt x="54573" y="45080"/>
                      </a:cubicBezTo>
                      <a:cubicBezTo>
                        <a:pt x="54573" y="45595"/>
                        <a:pt x="54546" y="46111"/>
                        <a:pt x="54546" y="46653"/>
                      </a:cubicBezTo>
                      <a:cubicBezTo>
                        <a:pt x="54519" y="46897"/>
                        <a:pt x="54519" y="47169"/>
                        <a:pt x="54519" y="47440"/>
                      </a:cubicBezTo>
                      <a:cubicBezTo>
                        <a:pt x="54492" y="47575"/>
                        <a:pt x="54492" y="47711"/>
                        <a:pt x="54492" y="47820"/>
                      </a:cubicBezTo>
                      <a:cubicBezTo>
                        <a:pt x="54492" y="47874"/>
                        <a:pt x="54492" y="47928"/>
                        <a:pt x="54492" y="47982"/>
                      </a:cubicBezTo>
                      <a:lnTo>
                        <a:pt x="54519" y="47982"/>
                      </a:lnTo>
                      <a:lnTo>
                        <a:pt x="54790" y="47928"/>
                      </a:lnTo>
                      <a:cubicBezTo>
                        <a:pt x="54736" y="47331"/>
                        <a:pt x="54736" y="46735"/>
                        <a:pt x="54709" y="46138"/>
                      </a:cubicBezTo>
                      <a:cubicBezTo>
                        <a:pt x="54682" y="45541"/>
                        <a:pt x="54682" y="44944"/>
                        <a:pt x="54709" y="44348"/>
                      </a:cubicBezTo>
                      <a:cubicBezTo>
                        <a:pt x="54709" y="44321"/>
                        <a:pt x="54736" y="44307"/>
                        <a:pt x="54763" y="44307"/>
                      </a:cubicBezTo>
                      <a:cubicBezTo>
                        <a:pt x="54790" y="44307"/>
                        <a:pt x="54817" y="44321"/>
                        <a:pt x="54817" y="44348"/>
                      </a:cubicBezTo>
                      <a:lnTo>
                        <a:pt x="54872" y="46138"/>
                      </a:lnTo>
                      <a:cubicBezTo>
                        <a:pt x="54899" y="46707"/>
                        <a:pt x="54953" y="47304"/>
                        <a:pt x="54953" y="47874"/>
                      </a:cubicBezTo>
                      <a:lnTo>
                        <a:pt x="57638" y="47277"/>
                      </a:lnTo>
                      <a:cubicBezTo>
                        <a:pt x="57611" y="46599"/>
                        <a:pt x="57665" y="45894"/>
                        <a:pt x="57665" y="45216"/>
                      </a:cubicBezTo>
                      <a:cubicBezTo>
                        <a:pt x="57693" y="44131"/>
                        <a:pt x="57720" y="43046"/>
                        <a:pt x="57747" y="41934"/>
                      </a:cubicBezTo>
                      <a:lnTo>
                        <a:pt x="57747" y="41500"/>
                      </a:lnTo>
                      <a:lnTo>
                        <a:pt x="57801" y="39628"/>
                      </a:lnTo>
                      <a:cubicBezTo>
                        <a:pt x="57801" y="39330"/>
                        <a:pt x="57828" y="39031"/>
                        <a:pt x="57828" y="38706"/>
                      </a:cubicBezTo>
                      <a:cubicBezTo>
                        <a:pt x="57828" y="38543"/>
                        <a:pt x="57828" y="38353"/>
                        <a:pt x="57828" y="38163"/>
                      </a:cubicBezTo>
                      <a:cubicBezTo>
                        <a:pt x="57828" y="38028"/>
                        <a:pt x="57855" y="37919"/>
                        <a:pt x="57882" y="37784"/>
                      </a:cubicBezTo>
                      <a:cubicBezTo>
                        <a:pt x="57882" y="37733"/>
                        <a:pt x="57912" y="37712"/>
                        <a:pt x="57943" y="37712"/>
                      </a:cubicBezTo>
                      <a:cubicBezTo>
                        <a:pt x="57979" y="37712"/>
                        <a:pt x="58018" y="37740"/>
                        <a:pt x="58018" y="37784"/>
                      </a:cubicBezTo>
                      <a:lnTo>
                        <a:pt x="58018" y="38001"/>
                      </a:lnTo>
                      <a:cubicBezTo>
                        <a:pt x="58045" y="38272"/>
                        <a:pt x="58018" y="38570"/>
                        <a:pt x="58018" y="38842"/>
                      </a:cubicBezTo>
                      <a:cubicBezTo>
                        <a:pt x="57991" y="39194"/>
                        <a:pt x="57991" y="39520"/>
                        <a:pt x="57991" y="39872"/>
                      </a:cubicBezTo>
                      <a:cubicBezTo>
                        <a:pt x="57964" y="40578"/>
                        <a:pt x="57937" y="41283"/>
                        <a:pt x="57937" y="42015"/>
                      </a:cubicBezTo>
                      <a:lnTo>
                        <a:pt x="57882" y="43588"/>
                      </a:lnTo>
                      <a:cubicBezTo>
                        <a:pt x="57882" y="44212"/>
                        <a:pt x="57855" y="44863"/>
                        <a:pt x="57828" y="45460"/>
                      </a:cubicBezTo>
                      <a:cubicBezTo>
                        <a:pt x="57828" y="46029"/>
                        <a:pt x="57828" y="46626"/>
                        <a:pt x="57774" y="47223"/>
                      </a:cubicBezTo>
                      <a:lnTo>
                        <a:pt x="58072" y="47169"/>
                      </a:lnTo>
                      <a:lnTo>
                        <a:pt x="58127" y="47169"/>
                      </a:lnTo>
                      <a:cubicBezTo>
                        <a:pt x="58099" y="47006"/>
                        <a:pt x="58127" y="46897"/>
                        <a:pt x="58099" y="46707"/>
                      </a:cubicBezTo>
                      <a:cubicBezTo>
                        <a:pt x="58072" y="46518"/>
                        <a:pt x="58072" y="46328"/>
                        <a:pt x="58072" y="46138"/>
                      </a:cubicBezTo>
                      <a:lnTo>
                        <a:pt x="58072" y="45541"/>
                      </a:lnTo>
                      <a:cubicBezTo>
                        <a:pt x="58072" y="45460"/>
                        <a:pt x="58072" y="45324"/>
                        <a:pt x="58072" y="45243"/>
                      </a:cubicBezTo>
                      <a:cubicBezTo>
                        <a:pt x="58072" y="45161"/>
                        <a:pt x="58072" y="45080"/>
                        <a:pt x="58154" y="45026"/>
                      </a:cubicBezTo>
                      <a:cubicBezTo>
                        <a:pt x="58154" y="45012"/>
                        <a:pt x="58160" y="45005"/>
                        <a:pt x="58171" y="45005"/>
                      </a:cubicBezTo>
                      <a:cubicBezTo>
                        <a:pt x="58181" y="45005"/>
                        <a:pt x="58194" y="45012"/>
                        <a:pt x="58208" y="45026"/>
                      </a:cubicBezTo>
                      <a:cubicBezTo>
                        <a:pt x="58289" y="45080"/>
                        <a:pt x="58289" y="45161"/>
                        <a:pt x="58289" y="45270"/>
                      </a:cubicBezTo>
                      <a:lnTo>
                        <a:pt x="58289" y="45568"/>
                      </a:lnTo>
                      <a:lnTo>
                        <a:pt x="58289" y="46138"/>
                      </a:lnTo>
                      <a:lnTo>
                        <a:pt x="58289" y="46735"/>
                      </a:lnTo>
                      <a:lnTo>
                        <a:pt x="58289" y="47114"/>
                      </a:lnTo>
                      <a:lnTo>
                        <a:pt x="59781" y="46789"/>
                      </a:lnTo>
                      <a:lnTo>
                        <a:pt x="59862" y="46762"/>
                      </a:lnTo>
                      <a:cubicBezTo>
                        <a:pt x="60351" y="46653"/>
                        <a:pt x="60893" y="46572"/>
                        <a:pt x="61246" y="46192"/>
                      </a:cubicBezTo>
                      <a:cubicBezTo>
                        <a:pt x="61571" y="45758"/>
                        <a:pt x="61842" y="45297"/>
                        <a:pt x="61978" y="44755"/>
                      </a:cubicBezTo>
                      <a:cubicBezTo>
                        <a:pt x="62195" y="44185"/>
                        <a:pt x="62412" y="43642"/>
                        <a:pt x="62629" y="43073"/>
                      </a:cubicBezTo>
                      <a:cubicBezTo>
                        <a:pt x="63009" y="41961"/>
                        <a:pt x="63361" y="40849"/>
                        <a:pt x="63687" y="39710"/>
                      </a:cubicBezTo>
                      <a:cubicBezTo>
                        <a:pt x="63795" y="39248"/>
                        <a:pt x="64012" y="38814"/>
                        <a:pt x="64365" y="38489"/>
                      </a:cubicBezTo>
                      <a:cubicBezTo>
                        <a:pt x="64528" y="38326"/>
                        <a:pt x="64718" y="38218"/>
                        <a:pt x="64935" y="38163"/>
                      </a:cubicBezTo>
                      <a:cubicBezTo>
                        <a:pt x="64962" y="37784"/>
                        <a:pt x="65043" y="37431"/>
                        <a:pt x="65070" y="37051"/>
                      </a:cubicBezTo>
                      <a:cubicBezTo>
                        <a:pt x="65124" y="36672"/>
                        <a:pt x="65179" y="36292"/>
                        <a:pt x="65233" y="35912"/>
                      </a:cubicBezTo>
                      <a:cubicBezTo>
                        <a:pt x="65260" y="35587"/>
                        <a:pt x="65287" y="35288"/>
                        <a:pt x="65341" y="34936"/>
                      </a:cubicBezTo>
                      <a:cubicBezTo>
                        <a:pt x="65369" y="34583"/>
                        <a:pt x="65423" y="34231"/>
                        <a:pt x="65450" y="33878"/>
                      </a:cubicBezTo>
                      <a:cubicBezTo>
                        <a:pt x="65450" y="33688"/>
                        <a:pt x="65477" y="33525"/>
                        <a:pt x="65504" y="33335"/>
                      </a:cubicBezTo>
                      <a:lnTo>
                        <a:pt x="65531" y="33064"/>
                      </a:lnTo>
                      <a:cubicBezTo>
                        <a:pt x="65531" y="32983"/>
                        <a:pt x="65531" y="32901"/>
                        <a:pt x="65558" y="32820"/>
                      </a:cubicBezTo>
                      <a:cubicBezTo>
                        <a:pt x="65573" y="32790"/>
                        <a:pt x="65613" y="32769"/>
                        <a:pt x="65645" y="32769"/>
                      </a:cubicBezTo>
                      <a:cubicBezTo>
                        <a:pt x="65672" y="32769"/>
                        <a:pt x="65694" y="32783"/>
                        <a:pt x="65694" y="32820"/>
                      </a:cubicBezTo>
                      <a:cubicBezTo>
                        <a:pt x="65721" y="32929"/>
                        <a:pt x="65721" y="33010"/>
                        <a:pt x="65694" y="33118"/>
                      </a:cubicBezTo>
                      <a:cubicBezTo>
                        <a:pt x="65694" y="33227"/>
                        <a:pt x="65694" y="33335"/>
                        <a:pt x="65694" y="33417"/>
                      </a:cubicBezTo>
                      <a:lnTo>
                        <a:pt x="65640" y="34014"/>
                      </a:lnTo>
                      <a:cubicBezTo>
                        <a:pt x="65586" y="34692"/>
                        <a:pt x="65504" y="35343"/>
                        <a:pt x="65423" y="35994"/>
                      </a:cubicBezTo>
                      <a:lnTo>
                        <a:pt x="65396" y="36156"/>
                      </a:lnTo>
                      <a:cubicBezTo>
                        <a:pt x="65369" y="36509"/>
                        <a:pt x="65314" y="36916"/>
                        <a:pt x="65260" y="37214"/>
                      </a:cubicBezTo>
                      <a:cubicBezTo>
                        <a:pt x="65233" y="37513"/>
                        <a:pt x="65179" y="37811"/>
                        <a:pt x="65124" y="38109"/>
                      </a:cubicBezTo>
                      <a:cubicBezTo>
                        <a:pt x="65206" y="38082"/>
                        <a:pt x="65287" y="38055"/>
                        <a:pt x="65396" y="38055"/>
                      </a:cubicBezTo>
                      <a:lnTo>
                        <a:pt x="65558" y="38028"/>
                      </a:lnTo>
                      <a:lnTo>
                        <a:pt x="65531" y="38001"/>
                      </a:lnTo>
                      <a:cubicBezTo>
                        <a:pt x="65531" y="37946"/>
                        <a:pt x="65531" y="37892"/>
                        <a:pt x="65531" y="37838"/>
                      </a:cubicBezTo>
                      <a:cubicBezTo>
                        <a:pt x="65531" y="37729"/>
                        <a:pt x="65558" y="37621"/>
                        <a:pt x="65558" y="37513"/>
                      </a:cubicBezTo>
                      <a:lnTo>
                        <a:pt x="65640" y="36834"/>
                      </a:lnTo>
                      <a:lnTo>
                        <a:pt x="65721" y="36156"/>
                      </a:lnTo>
                      <a:cubicBezTo>
                        <a:pt x="65721" y="36129"/>
                        <a:pt x="65721" y="36129"/>
                        <a:pt x="65721" y="36129"/>
                      </a:cubicBezTo>
                      <a:cubicBezTo>
                        <a:pt x="65748" y="36021"/>
                        <a:pt x="65775" y="35912"/>
                        <a:pt x="65775" y="35804"/>
                      </a:cubicBezTo>
                      <a:cubicBezTo>
                        <a:pt x="65748" y="35668"/>
                        <a:pt x="65775" y="35560"/>
                        <a:pt x="65830" y="35451"/>
                      </a:cubicBezTo>
                      <a:cubicBezTo>
                        <a:pt x="65841" y="35440"/>
                        <a:pt x="65861" y="35433"/>
                        <a:pt x="65884" y="35433"/>
                      </a:cubicBezTo>
                      <a:cubicBezTo>
                        <a:pt x="65915" y="35433"/>
                        <a:pt x="65949" y="35446"/>
                        <a:pt x="65965" y="35478"/>
                      </a:cubicBezTo>
                      <a:cubicBezTo>
                        <a:pt x="65992" y="35587"/>
                        <a:pt x="65992" y="35695"/>
                        <a:pt x="65965" y="35804"/>
                      </a:cubicBezTo>
                      <a:cubicBezTo>
                        <a:pt x="65938" y="35912"/>
                        <a:pt x="65911" y="36021"/>
                        <a:pt x="65911" y="36129"/>
                      </a:cubicBezTo>
                      <a:lnTo>
                        <a:pt x="65911" y="36238"/>
                      </a:lnTo>
                      <a:cubicBezTo>
                        <a:pt x="65884" y="36428"/>
                        <a:pt x="65884" y="36563"/>
                        <a:pt x="65857" y="36780"/>
                      </a:cubicBezTo>
                      <a:cubicBezTo>
                        <a:pt x="65830" y="36997"/>
                        <a:pt x="65803" y="37214"/>
                        <a:pt x="65775" y="37431"/>
                      </a:cubicBezTo>
                      <a:lnTo>
                        <a:pt x="65721" y="37757"/>
                      </a:lnTo>
                      <a:cubicBezTo>
                        <a:pt x="65694" y="37784"/>
                        <a:pt x="65694" y="37838"/>
                        <a:pt x="65694" y="37892"/>
                      </a:cubicBezTo>
                      <a:cubicBezTo>
                        <a:pt x="65667" y="37919"/>
                        <a:pt x="65640" y="37974"/>
                        <a:pt x="65640" y="38001"/>
                      </a:cubicBezTo>
                      <a:cubicBezTo>
                        <a:pt x="65884" y="37974"/>
                        <a:pt x="66155" y="37974"/>
                        <a:pt x="66399" y="37974"/>
                      </a:cubicBezTo>
                      <a:cubicBezTo>
                        <a:pt x="66399" y="37702"/>
                        <a:pt x="66426" y="37431"/>
                        <a:pt x="66481" y="37187"/>
                      </a:cubicBezTo>
                      <a:cubicBezTo>
                        <a:pt x="66535" y="36889"/>
                        <a:pt x="66562" y="36617"/>
                        <a:pt x="66616" y="36346"/>
                      </a:cubicBezTo>
                      <a:cubicBezTo>
                        <a:pt x="66643" y="36183"/>
                        <a:pt x="66671" y="36021"/>
                        <a:pt x="66671" y="35858"/>
                      </a:cubicBezTo>
                      <a:cubicBezTo>
                        <a:pt x="66779" y="35044"/>
                        <a:pt x="66915" y="34203"/>
                        <a:pt x="67023" y="33363"/>
                      </a:cubicBezTo>
                      <a:cubicBezTo>
                        <a:pt x="67077" y="32874"/>
                        <a:pt x="67159" y="32386"/>
                        <a:pt x="67213" y="31898"/>
                      </a:cubicBezTo>
                      <a:lnTo>
                        <a:pt x="67322" y="31138"/>
                      </a:lnTo>
                      <a:cubicBezTo>
                        <a:pt x="67349" y="30894"/>
                        <a:pt x="67376" y="30650"/>
                        <a:pt x="67457" y="30406"/>
                      </a:cubicBezTo>
                      <a:cubicBezTo>
                        <a:pt x="67444" y="30379"/>
                        <a:pt x="67464" y="30365"/>
                        <a:pt x="67491" y="30365"/>
                      </a:cubicBezTo>
                      <a:cubicBezTo>
                        <a:pt x="67518" y="30365"/>
                        <a:pt x="67552" y="30379"/>
                        <a:pt x="67566" y="30406"/>
                      </a:cubicBezTo>
                      <a:cubicBezTo>
                        <a:pt x="67539" y="30704"/>
                        <a:pt x="67511" y="30976"/>
                        <a:pt x="67484" y="31247"/>
                      </a:cubicBezTo>
                      <a:lnTo>
                        <a:pt x="67376" y="32115"/>
                      </a:lnTo>
                      <a:cubicBezTo>
                        <a:pt x="67267" y="32983"/>
                        <a:pt x="67132" y="33905"/>
                        <a:pt x="66996" y="34827"/>
                      </a:cubicBezTo>
                      <a:cubicBezTo>
                        <a:pt x="66996" y="34881"/>
                        <a:pt x="66969" y="34963"/>
                        <a:pt x="66969" y="35044"/>
                      </a:cubicBezTo>
                      <a:cubicBezTo>
                        <a:pt x="66888" y="35532"/>
                        <a:pt x="66833" y="36021"/>
                        <a:pt x="66752" y="36509"/>
                      </a:cubicBezTo>
                      <a:cubicBezTo>
                        <a:pt x="66725" y="36780"/>
                        <a:pt x="66671" y="37024"/>
                        <a:pt x="66643" y="37268"/>
                      </a:cubicBezTo>
                      <a:cubicBezTo>
                        <a:pt x="66616" y="37485"/>
                        <a:pt x="66562" y="37729"/>
                        <a:pt x="66508" y="37946"/>
                      </a:cubicBezTo>
                      <a:cubicBezTo>
                        <a:pt x="66589" y="37951"/>
                        <a:pt x="66671" y="37954"/>
                        <a:pt x="66753" y="37954"/>
                      </a:cubicBezTo>
                      <a:cubicBezTo>
                        <a:pt x="67132" y="37954"/>
                        <a:pt x="67512" y="37905"/>
                        <a:pt x="67891" y="37838"/>
                      </a:cubicBezTo>
                      <a:cubicBezTo>
                        <a:pt x="68325" y="37757"/>
                        <a:pt x="68705" y="37540"/>
                        <a:pt x="69003" y="37241"/>
                      </a:cubicBezTo>
                      <a:cubicBezTo>
                        <a:pt x="69329" y="36916"/>
                        <a:pt x="69573" y="36563"/>
                        <a:pt x="69763" y="36156"/>
                      </a:cubicBezTo>
                      <a:cubicBezTo>
                        <a:pt x="69953" y="35722"/>
                        <a:pt x="70142" y="35288"/>
                        <a:pt x="70278" y="34827"/>
                      </a:cubicBezTo>
                      <a:cubicBezTo>
                        <a:pt x="70468" y="34285"/>
                        <a:pt x="70631" y="33715"/>
                        <a:pt x="70793" y="33146"/>
                      </a:cubicBezTo>
                      <a:cubicBezTo>
                        <a:pt x="70875" y="32874"/>
                        <a:pt x="70956" y="32603"/>
                        <a:pt x="71037" y="32332"/>
                      </a:cubicBezTo>
                      <a:cubicBezTo>
                        <a:pt x="71010" y="32305"/>
                        <a:pt x="71010" y="32278"/>
                        <a:pt x="71037" y="32278"/>
                      </a:cubicBezTo>
                      <a:cubicBezTo>
                        <a:pt x="71254" y="31437"/>
                        <a:pt x="71444" y="30596"/>
                        <a:pt x="71607" y="29728"/>
                      </a:cubicBezTo>
                      <a:cubicBezTo>
                        <a:pt x="71743" y="29158"/>
                        <a:pt x="71824" y="28562"/>
                        <a:pt x="71905" y="27965"/>
                      </a:cubicBezTo>
                      <a:cubicBezTo>
                        <a:pt x="72014" y="27395"/>
                        <a:pt x="72068" y="26799"/>
                        <a:pt x="72150" y="26202"/>
                      </a:cubicBezTo>
                      <a:cubicBezTo>
                        <a:pt x="72161" y="26154"/>
                        <a:pt x="72199" y="26133"/>
                        <a:pt x="72238" y="26133"/>
                      </a:cubicBezTo>
                      <a:cubicBezTo>
                        <a:pt x="72288" y="26133"/>
                        <a:pt x="72339" y="26168"/>
                        <a:pt x="72339" y="26229"/>
                      </a:cubicBezTo>
                      <a:cubicBezTo>
                        <a:pt x="72339" y="26527"/>
                        <a:pt x="72285" y="26826"/>
                        <a:pt x="72258" y="27124"/>
                      </a:cubicBezTo>
                      <a:cubicBezTo>
                        <a:pt x="72041" y="28833"/>
                        <a:pt x="71716" y="30542"/>
                        <a:pt x="71282" y="32223"/>
                      </a:cubicBezTo>
                      <a:lnTo>
                        <a:pt x="71661" y="32169"/>
                      </a:lnTo>
                      <a:cubicBezTo>
                        <a:pt x="72258" y="32061"/>
                        <a:pt x="72882" y="32006"/>
                        <a:pt x="73506" y="31925"/>
                      </a:cubicBezTo>
                      <a:cubicBezTo>
                        <a:pt x="73479" y="31898"/>
                        <a:pt x="73479" y="31898"/>
                        <a:pt x="73479" y="31871"/>
                      </a:cubicBezTo>
                      <a:cubicBezTo>
                        <a:pt x="73479" y="31654"/>
                        <a:pt x="73479" y="31437"/>
                        <a:pt x="73506" y="31220"/>
                      </a:cubicBezTo>
                      <a:cubicBezTo>
                        <a:pt x="73533" y="31030"/>
                        <a:pt x="73560" y="30813"/>
                        <a:pt x="73587" y="30623"/>
                      </a:cubicBezTo>
                      <a:cubicBezTo>
                        <a:pt x="73641" y="29864"/>
                        <a:pt x="73696" y="29131"/>
                        <a:pt x="73750" y="28372"/>
                      </a:cubicBezTo>
                      <a:cubicBezTo>
                        <a:pt x="73777" y="27992"/>
                        <a:pt x="73804" y="27639"/>
                        <a:pt x="73804" y="27260"/>
                      </a:cubicBezTo>
                      <a:cubicBezTo>
                        <a:pt x="73804" y="27070"/>
                        <a:pt x="73804" y="26880"/>
                        <a:pt x="73804" y="26690"/>
                      </a:cubicBezTo>
                      <a:cubicBezTo>
                        <a:pt x="73804" y="26500"/>
                        <a:pt x="73831" y="26337"/>
                        <a:pt x="73858" y="26148"/>
                      </a:cubicBezTo>
                      <a:cubicBezTo>
                        <a:pt x="73872" y="26121"/>
                        <a:pt x="73899" y="26107"/>
                        <a:pt x="73926" y="26107"/>
                      </a:cubicBezTo>
                      <a:cubicBezTo>
                        <a:pt x="73953" y="26107"/>
                        <a:pt x="73980" y="26121"/>
                        <a:pt x="73994" y="26148"/>
                      </a:cubicBezTo>
                      <a:cubicBezTo>
                        <a:pt x="73994" y="26256"/>
                        <a:pt x="73994" y="26365"/>
                        <a:pt x="73994" y="26446"/>
                      </a:cubicBezTo>
                      <a:lnTo>
                        <a:pt x="73994" y="26799"/>
                      </a:lnTo>
                      <a:lnTo>
                        <a:pt x="73994" y="27422"/>
                      </a:lnTo>
                      <a:cubicBezTo>
                        <a:pt x="73994" y="28155"/>
                        <a:pt x="73940" y="28914"/>
                        <a:pt x="73885" y="29674"/>
                      </a:cubicBezTo>
                      <a:cubicBezTo>
                        <a:pt x="73858" y="30053"/>
                        <a:pt x="73831" y="30406"/>
                        <a:pt x="73777" y="30786"/>
                      </a:cubicBezTo>
                      <a:cubicBezTo>
                        <a:pt x="73750" y="30976"/>
                        <a:pt x="73750" y="31166"/>
                        <a:pt x="73723" y="31355"/>
                      </a:cubicBezTo>
                      <a:cubicBezTo>
                        <a:pt x="73696" y="31545"/>
                        <a:pt x="73668" y="31735"/>
                        <a:pt x="73614" y="31898"/>
                      </a:cubicBezTo>
                      <a:lnTo>
                        <a:pt x="73994" y="31871"/>
                      </a:lnTo>
                      <a:cubicBezTo>
                        <a:pt x="73994" y="31762"/>
                        <a:pt x="73994" y="31654"/>
                        <a:pt x="73994" y="31545"/>
                      </a:cubicBezTo>
                      <a:cubicBezTo>
                        <a:pt x="74021" y="31437"/>
                        <a:pt x="74021" y="31328"/>
                        <a:pt x="74021" y="31220"/>
                      </a:cubicBezTo>
                      <a:lnTo>
                        <a:pt x="74048" y="30596"/>
                      </a:lnTo>
                      <a:cubicBezTo>
                        <a:pt x="74075" y="30379"/>
                        <a:pt x="74075" y="30162"/>
                        <a:pt x="74075" y="29945"/>
                      </a:cubicBezTo>
                      <a:lnTo>
                        <a:pt x="74075" y="29619"/>
                      </a:lnTo>
                      <a:cubicBezTo>
                        <a:pt x="74075" y="29511"/>
                        <a:pt x="74102" y="29402"/>
                        <a:pt x="74130" y="29321"/>
                      </a:cubicBezTo>
                      <a:cubicBezTo>
                        <a:pt x="74141" y="29298"/>
                        <a:pt x="74157" y="29290"/>
                        <a:pt x="74172" y="29290"/>
                      </a:cubicBezTo>
                      <a:cubicBezTo>
                        <a:pt x="74193" y="29290"/>
                        <a:pt x="74211" y="29305"/>
                        <a:pt x="74211" y="29321"/>
                      </a:cubicBezTo>
                      <a:cubicBezTo>
                        <a:pt x="74238" y="29430"/>
                        <a:pt x="74265" y="29511"/>
                        <a:pt x="74238" y="29619"/>
                      </a:cubicBezTo>
                      <a:lnTo>
                        <a:pt x="74238" y="29972"/>
                      </a:lnTo>
                      <a:cubicBezTo>
                        <a:pt x="74238" y="30162"/>
                        <a:pt x="74238" y="30379"/>
                        <a:pt x="74211" y="30596"/>
                      </a:cubicBezTo>
                      <a:cubicBezTo>
                        <a:pt x="74211" y="30813"/>
                        <a:pt x="74184" y="31030"/>
                        <a:pt x="74184" y="31220"/>
                      </a:cubicBezTo>
                      <a:cubicBezTo>
                        <a:pt x="74184" y="31328"/>
                        <a:pt x="74157" y="31437"/>
                        <a:pt x="74157" y="31545"/>
                      </a:cubicBezTo>
                      <a:cubicBezTo>
                        <a:pt x="74157" y="31654"/>
                        <a:pt x="74157" y="31762"/>
                        <a:pt x="74102" y="31871"/>
                      </a:cubicBezTo>
                      <a:cubicBezTo>
                        <a:pt x="74265" y="31844"/>
                        <a:pt x="74401" y="31817"/>
                        <a:pt x="74536" y="31789"/>
                      </a:cubicBezTo>
                      <a:cubicBezTo>
                        <a:pt x="74699" y="31735"/>
                        <a:pt x="74808" y="31627"/>
                        <a:pt x="74916" y="31518"/>
                      </a:cubicBezTo>
                      <a:cubicBezTo>
                        <a:pt x="74998" y="31383"/>
                        <a:pt x="75079" y="31220"/>
                        <a:pt x="75133" y="31084"/>
                      </a:cubicBezTo>
                      <a:cubicBezTo>
                        <a:pt x="75215" y="30894"/>
                        <a:pt x="75296" y="30732"/>
                        <a:pt x="75377" y="30542"/>
                      </a:cubicBezTo>
                      <a:cubicBezTo>
                        <a:pt x="75513" y="30162"/>
                        <a:pt x="75703" y="29809"/>
                        <a:pt x="75866" y="29430"/>
                      </a:cubicBezTo>
                      <a:cubicBezTo>
                        <a:pt x="75974" y="29185"/>
                        <a:pt x="76083" y="28806"/>
                        <a:pt x="76381" y="28670"/>
                      </a:cubicBezTo>
                      <a:cubicBezTo>
                        <a:pt x="76438" y="28646"/>
                        <a:pt x="76493" y="28636"/>
                        <a:pt x="76545" y="28636"/>
                      </a:cubicBezTo>
                      <a:cubicBezTo>
                        <a:pt x="76791" y="28636"/>
                        <a:pt x="76989" y="28866"/>
                        <a:pt x="77167" y="29023"/>
                      </a:cubicBezTo>
                      <a:lnTo>
                        <a:pt x="77276" y="29104"/>
                      </a:lnTo>
                      <a:cubicBezTo>
                        <a:pt x="77493" y="29294"/>
                        <a:pt x="77737" y="29457"/>
                        <a:pt x="77981" y="29565"/>
                      </a:cubicBezTo>
                      <a:cubicBezTo>
                        <a:pt x="78144" y="29647"/>
                        <a:pt x="78307" y="29701"/>
                        <a:pt x="78497" y="29728"/>
                      </a:cubicBezTo>
                      <a:lnTo>
                        <a:pt x="78497" y="29701"/>
                      </a:lnTo>
                      <a:cubicBezTo>
                        <a:pt x="78469" y="29565"/>
                        <a:pt x="78442" y="29375"/>
                        <a:pt x="78442" y="29240"/>
                      </a:cubicBezTo>
                      <a:cubicBezTo>
                        <a:pt x="78415" y="29077"/>
                        <a:pt x="78415" y="28914"/>
                        <a:pt x="78415" y="28779"/>
                      </a:cubicBezTo>
                      <a:cubicBezTo>
                        <a:pt x="78361" y="28182"/>
                        <a:pt x="78334" y="27639"/>
                        <a:pt x="78307" y="27070"/>
                      </a:cubicBezTo>
                      <a:cubicBezTo>
                        <a:pt x="78280" y="26799"/>
                        <a:pt x="78280" y="26500"/>
                        <a:pt x="78280" y="26229"/>
                      </a:cubicBezTo>
                      <a:lnTo>
                        <a:pt x="78280" y="25822"/>
                      </a:lnTo>
                      <a:cubicBezTo>
                        <a:pt x="78252" y="25687"/>
                        <a:pt x="78252" y="25551"/>
                        <a:pt x="78280" y="25415"/>
                      </a:cubicBezTo>
                      <a:cubicBezTo>
                        <a:pt x="78293" y="25388"/>
                        <a:pt x="78313" y="25375"/>
                        <a:pt x="78334" y="25375"/>
                      </a:cubicBezTo>
                      <a:cubicBezTo>
                        <a:pt x="78354" y="25375"/>
                        <a:pt x="78374" y="25388"/>
                        <a:pt x="78388" y="25415"/>
                      </a:cubicBezTo>
                      <a:cubicBezTo>
                        <a:pt x="78415" y="25551"/>
                        <a:pt x="78442" y="25714"/>
                        <a:pt x="78442" y="25876"/>
                      </a:cubicBezTo>
                      <a:cubicBezTo>
                        <a:pt x="78469" y="26012"/>
                        <a:pt x="78469" y="26175"/>
                        <a:pt x="78469" y="26337"/>
                      </a:cubicBezTo>
                      <a:cubicBezTo>
                        <a:pt x="78497" y="26907"/>
                        <a:pt x="78524" y="27450"/>
                        <a:pt x="78551" y="27992"/>
                      </a:cubicBezTo>
                      <a:cubicBezTo>
                        <a:pt x="78578" y="28290"/>
                        <a:pt x="78578" y="28562"/>
                        <a:pt x="78605" y="28833"/>
                      </a:cubicBezTo>
                      <a:cubicBezTo>
                        <a:pt x="78632" y="29104"/>
                        <a:pt x="78632" y="29375"/>
                        <a:pt x="78632" y="29674"/>
                      </a:cubicBezTo>
                      <a:cubicBezTo>
                        <a:pt x="78632" y="29701"/>
                        <a:pt x="78632" y="29701"/>
                        <a:pt x="78605" y="29728"/>
                      </a:cubicBezTo>
                      <a:cubicBezTo>
                        <a:pt x="78707" y="29742"/>
                        <a:pt x="78810" y="29748"/>
                        <a:pt x="78914" y="29748"/>
                      </a:cubicBezTo>
                      <a:cubicBezTo>
                        <a:pt x="79226" y="29748"/>
                        <a:pt x="79541" y="29687"/>
                        <a:pt x="79826" y="29565"/>
                      </a:cubicBezTo>
                      <a:cubicBezTo>
                        <a:pt x="80422" y="29348"/>
                        <a:pt x="80911" y="28941"/>
                        <a:pt x="81290" y="28426"/>
                      </a:cubicBezTo>
                      <a:cubicBezTo>
                        <a:pt x="81372" y="28318"/>
                        <a:pt x="81453" y="28182"/>
                        <a:pt x="81534" y="28046"/>
                      </a:cubicBezTo>
                      <a:cubicBezTo>
                        <a:pt x="81534" y="28046"/>
                        <a:pt x="81534" y="28019"/>
                        <a:pt x="81534" y="28019"/>
                      </a:cubicBezTo>
                      <a:cubicBezTo>
                        <a:pt x="81562" y="27450"/>
                        <a:pt x="81562" y="26880"/>
                        <a:pt x="81562" y="26310"/>
                      </a:cubicBezTo>
                      <a:lnTo>
                        <a:pt x="81562" y="23327"/>
                      </a:lnTo>
                      <a:cubicBezTo>
                        <a:pt x="81562" y="22839"/>
                        <a:pt x="81534" y="22350"/>
                        <a:pt x="81534" y="21835"/>
                      </a:cubicBezTo>
                      <a:cubicBezTo>
                        <a:pt x="81534" y="21428"/>
                        <a:pt x="81507" y="21021"/>
                        <a:pt x="81534" y="20587"/>
                      </a:cubicBezTo>
                      <a:lnTo>
                        <a:pt x="81534" y="20343"/>
                      </a:lnTo>
                      <a:cubicBezTo>
                        <a:pt x="81534" y="20316"/>
                        <a:pt x="81562" y="20289"/>
                        <a:pt x="81589" y="20289"/>
                      </a:cubicBezTo>
                      <a:cubicBezTo>
                        <a:pt x="81616" y="20289"/>
                        <a:pt x="81643" y="20316"/>
                        <a:pt x="81616" y="20343"/>
                      </a:cubicBezTo>
                      <a:cubicBezTo>
                        <a:pt x="81670" y="20614"/>
                        <a:pt x="81697" y="20886"/>
                        <a:pt x="81724" y="21184"/>
                      </a:cubicBezTo>
                      <a:lnTo>
                        <a:pt x="81751" y="22025"/>
                      </a:lnTo>
                      <a:cubicBezTo>
                        <a:pt x="81779" y="23001"/>
                        <a:pt x="81779" y="24005"/>
                        <a:pt x="81779" y="25008"/>
                      </a:cubicBezTo>
                      <a:cubicBezTo>
                        <a:pt x="81751" y="25931"/>
                        <a:pt x="81724" y="26880"/>
                        <a:pt x="81670" y="27802"/>
                      </a:cubicBezTo>
                      <a:cubicBezTo>
                        <a:pt x="81806" y="27558"/>
                        <a:pt x="81914" y="27314"/>
                        <a:pt x="82023" y="27070"/>
                      </a:cubicBezTo>
                      <a:cubicBezTo>
                        <a:pt x="82077" y="26907"/>
                        <a:pt x="82131" y="26744"/>
                        <a:pt x="82185" y="26609"/>
                      </a:cubicBezTo>
                      <a:cubicBezTo>
                        <a:pt x="82430" y="25904"/>
                        <a:pt x="82647" y="25198"/>
                        <a:pt x="82836" y="24493"/>
                      </a:cubicBezTo>
                      <a:cubicBezTo>
                        <a:pt x="83325" y="23056"/>
                        <a:pt x="83569" y="21509"/>
                        <a:pt x="83596" y="19991"/>
                      </a:cubicBezTo>
                      <a:cubicBezTo>
                        <a:pt x="83609" y="19923"/>
                        <a:pt x="83664" y="19889"/>
                        <a:pt x="83718" y="19889"/>
                      </a:cubicBezTo>
                      <a:cubicBezTo>
                        <a:pt x="83772" y="19889"/>
                        <a:pt x="83826" y="19923"/>
                        <a:pt x="83840" y="19991"/>
                      </a:cubicBezTo>
                      <a:lnTo>
                        <a:pt x="83840" y="20560"/>
                      </a:lnTo>
                      <a:cubicBezTo>
                        <a:pt x="83786" y="21374"/>
                        <a:pt x="83677" y="22215"/>
                        <a:pt x="83487" y="23028"/>
                      </a:cubicBezTo>
                      <a:cubicBezTo>
                        <a:pt x="83596" y="22974"/>
                        <a:pt x="83731" y="22920"/>
                        <a:pt x="83867" y="22893"/>
                      </a:cubicBezTo>
                      <a:cubicBezTo>
                        <a:pt x="83921" y="22703"/>
                        <a:pt x="83976" y="22486"/>
                        <a:pt x="84030" y="22296"/>
                      </a:cubicBezTo>
                      <a:cubicBezTo>
                        <a:pt x="84057" y="22188"/>
                        <a:pt x="84084" y="22025"/>
                        <a:pt x="84084" y="21971"/>
                      </a:cubicBezTo>
                      <a:cubicBezTo>
                        <a:pt x="84111" y="21889"/>
                        <a:pt x="84111" y="21726"/>
                        <a:pt x="84193" y="21699"/>
                      </a:cubicBezTo>
                      <a:lnTo>
                        <a:pt x="84247" y="21699"/>
                      </a:lnTo>
                      <a:cubicBezTo>
                        <a:pt x="84328" y="21754"/>
                        <a:pt x="84274" y="21889"/>
                        <a:pt x="84247" y="21998"/>
                      </a:cubicBezTo>
                      <a:cubicBezTo>
                        <a:pt x="84247" y="22106"/>
                        <a:pt x="84220" y="22215"/>
                        <a:pt x="84193" y="22323"/>
                      </a:cubicBezTo>
                      <a:cubicBezTo>
                        <a:pt x="84138" y="22513"/>
                        <a:pt x="84084" y="22703"/>
                        <a:pt x="84003" y="22893"/>
                      </a:cubicBezTo>
                      <a:cubicBezTo>
                        <a:pt x="84274" y="22866"/>
                        <a:pt x="84545" y="22839"/>
                        <a:pt x="84816" y="22757"/>
                      </a:cubicBezTo>
                      <a:cubicBezTo>
                        <a:pt x="85061" y="22676"/>
                        <a:pt x="85250" y="22486"/>
                        <a:pt x="85359" y="22269"/>
                      </a:cubicBezTo>
                      <a:cubicBezTo>
                        <a:pt x="85495" y="21943"/>
                        <a:pt x="85603" y="21618"/>
                        <a:pt x="85739" y="21320"/>
                      </a:cubicBezTo>
                      <a:cubicBezTo>
                        <a:pt x="85847" y="21021"/>
                        <a:pt x="85956" y="20696"/>
                        <a:pt x="86118" y="20397"/>
                      </a:cubicBezTo>
                      <a:cubicBezTo>
                        <a:pt x="86173" y="20262"/>
                        <a:pt x="86254" y="20153"/>
                        <a:pt x="86362" y="20072"/>
                      </a:cubicBezTo>
                      <a:cubicBezTo>
                        <a:pt x="86417" y="20018"/>
                        <a:pt x="86471" y="19991"/>
                        <a:pt x="86525" y="19963"/>
                      </a:cubicBezTo>
                      <a:cubicBezTo>
                        <a:pt x="86579" y="19963"/>
                        <a:pt x="86661" y="19936"/>
                        <a:pt x="86715" y="19882"/>
                      </a:cubicBezTo>
                      <a:cubicBezTo>
                        <a:pt x="86796" y="19801"/>
                        <a:pt x="86769" y="19611"/>
                        <a:pt x="86769" y="19502"/>
                      </a:cubicBezTo>
                      <a:lnTo>
                        <a:pt x="86769" y="18960"/>
                      </a:lnTo>
                      <a:lnTo>
                        <a:pt x="86769" y="17875"/>
                      </a:lnTo>
                      <a:cubicBezTo>
                        <a:pt x="86769" y="17170"/>
                        <a:pt x="86769" y="16437"/>
                        <a:pt x="86796" y="15705"/>
                      </a:cubicBezTo>
                      <a:cubicBezTo>
                        <a:pt x="86810" y="15664"/>
                        <a:pt x="86851" y="15644"/>
                        <a:pt x="86891" y="15644"/>
                      </a:cubicBezTo>
                      <a:cubicBezTo>
                        <a:pt x="86932" y="15644"/>
                        <a:pt x="86973" y="15664"/>
                        <a:pt x="86986" y="15705"/>
                      </a:cubicBezTo>
                      <a:cubicBezTo>
                        <a:pt x="86986" y="16139"/>
                        <a:pt x="86986" y="16546"/>
                        <a:pt x="86986" y="16953"/>
                      </a:cubicBezTo>
                      <a:lnTo>
                        <a:pt x="86986" y="18716"/>
                      </a:lnTo>
                      <a:cubicBezTo>
                        <a:pt x="87176" y="18661"/>
                        <a:pt x="87339" y="18580"/>
                        <a:pt x="87502" y="18526"/>
                      </a:cubicBezTo>
                      <a:lnTo>
                        <a:pt x="87827" y="18417"/>
                      </a:lnTo>
                      <a:cubicBezTo>
                        <a:pt x="87827" y="18119"/>
                        <a:pt x="87827" y="17821"/>
                        <a:pt x="87854" y="17495"/>
                      </a:cubicBezTo>
                      <a:cubicBezTo>
                        <a:pt x="87854" y="17197"/>
                        <a:pt x="87881" y="16871"/>
                        <a:pt x="87909" y="16546"/>
                      </a:cubicBezTo>
                      <a:cubicBezTo>
                        <a:pt x="87936" y="15651"/>
                        <a:pt x="87990" y="14756"/>
                        <a:pt x="88017" y="13861"/>
                      </a:cubicBezTo>
                      <a:cubicBezTo>
                        <a:pt x="88044" y="13616"/>
                        <a:pt x="88071" y="13399"/>
                        <a:pt x="88071" y="13155"/>
                      </a:cubicBezTo>
                      <a:lnTo>
                        <a:pt x="88153" y="11447"/>
                      </a:lnTo>
                      <a:cubicBezTo>
                        <a:pt x="88180" y="11148"/>
                        <a:pt x="88207" y="10877"/>
                        <a:pt x="88207" y="10579"/>
                      </a:cubicBezTo>
                      <a:cubicBezTo>
                        <a:pt x="88207" y="10307"/>
                        <a:pt x="88234" y="10036"/>
                        <a:pt x="88288" y="9765"/>
                      </a:cubicBezTo>
                      <a:cubicBezTo>
                        <a:pt x="88301" y="9728"/>
                        <a:pt x="88324" y="9713"/>
                        <a:pt x="88346" y="9713"/>
                      </a:cubicBezTo>
                      <a:cubicBezTo>
                        <a:pt x="88372" y="9713"/>
                        <a:pt x="88397" y="9735"/>
                        <a:pt x="88397" y="9765"/>
                      </a:cubicBezTo>
                      <a:cubicBezTo>
                        <a:pt x="88424" y="10090"/>
                        <a:pt x="88424" y="10416"/>
                        <a:pt x="88397" y="10741"/>
                      </a:cubicBezTo>
                      <a:cubicBezTo>
                        <a:pt x="88397" y="11067"/>
                        <a:pt x="88370" y="11365"/>
                        <a:pt x="88370" y="11691"/>
                      </a:cubicBezTo>
                      <a:cubicBezTo>
                        <a:pt x="88343" y="12396"/>
                        <a:pt x="88288" y="13101"/>
                        <a:pt x="88261" y="13833"/>
                      </a:cubicBezTo>
                      <a:cubicBezTo>
                        <a:pt x="88234" y="14240"/>
                        <a:pt x="88207" y="14647"/>
                        <a:pt x="88180" y="15081"/>
                      </a:cubicBezTo>
                      <a:lnTo>
                        <a:pt x="88098" y="16763"/>
                      </a:lnTo>
                      <a:cubicBezTo>
                        <a:pt x="88071" y="17305"/>
                        <a:pt x="88044" y="17848"/>
                        <a:pt x="87990" y="18363"/>
                      </a:cubicBezTo>
                      <a:lnTo>
                        <a:pt x="88668" y="18146"/>
                      </a:lnTo>
                      <a:cubicBezTo>
                        <a:pt x="88831" y="18092"/>
                        <a:pt x="88993" y="18038"/>
                        <a:pt x="89129" y="17929"/>
                      </a:cubicBezTo>
                      <a:cubicBezTo>
                        <a:pt x="89265" y="17821"/>
                        <a:pt x="89346" y="17685"/>
                        <a:pt x="89427" y="17522"/>
                      </a:cubicBezTo>
                      <a:cubicBezTo>
                        <a:pt x="89726" y="16844"/>
                        <a:pt x="89997" y="16166"/>
                        <a:pt x="90214" y="15434"/>
                      </a:cubicBezTo>
                      <a:cubicBezTo>
                        <a:pt x="90404" y="14891"/>
                        <a:pt x="90540" y="14322"/>
                        <a:pt x="90675" y="13779"/>
                      </a:cubicBezTo>
                      <a:lnTo>
                        <a:pt x="90675" y="13752"/>
                      </a:lnTo>
                      <a:cubicBezTo>
                        <a:pt x="90675" y="13698"/>
                        <a:pt x="90675" y="13644"/>
                        <a:pt x="90675" y="13589"/>
                      </a:cubicBezTo>
                      <a:lnTo>
                        <a:pt x="90675" y="13345"/>
                      </a:lnTo>
                      <a:lnTo>
                        <a:pt x="90675" y="12857"/>
                      </a:lnTo>
                      <a:cubicBezTo>
                        <a:pt x="90702" y="12260"/>
                        <a:pt x="90702" y="11664"/>
                        <a:pt x="90702" y="11067"/>
                      </a:cubicBezTo>
                      <a:lnTo>
                        <a:pt x="90702" y="10172"/>
                      </a:lnTo>
                      <a:cubicBezTo>
                        <a:pt x="90675" y="9873"/>
                        <a:pt x="90702" y="9575"/>
                        <a:pt x="90729" y="9277"/>
                      </a:cubicBezTo>
                      <a:cubicBezTo>
                        <a:pt x="90743" y="9249"/>
                        <a:pt x="90770" y="9236"/>
                        <a:pt x="90794" y="9236"/>
                      </a:cubicBezTo>
                      <a:cubicBezTo>
                        <a:pt x="90818" y="9236"/>
                        <a:pt x="90838" y="9249"/>
                        <a:pt x="90838" y="9277"/>
                      </a:cubicBezTo>
                      <a:cubicBezTo>
                        <a:pt x="90865" y="9466"/>
                        <a:pt x="90892" y="9629"/>
                        <a:pt x="90892" y="9792"/>
                      </a:cubicBezTo>
                      <a:lnTo>
                        <a:pt x="90892" y="10280"/>
                      </a:lnTo>
                      <a:cubicBezTo>
                        <a:pt x="90865" y="10877"/>
                        <a:pt x="90838" y="11501"/>
                        <a:pt x="90838" y="12097"/>
                      </a:cubicBezTo>
                      <a:cubicBezTo>
                        <a:pt x="90838" y="12396"/>
                        <a:pt x="90838" y="12694"/>
                        <a:pt x="90838" y="12993"/>
                      </a:cubicBezTo>
                      <a:cubicBezTo>
                        <a:pt x="90838" y="13020"/>
                        <a:pt x="90838" y="13047"/>
                        <a:pt x="90838" y="13047"/>
                      </a:cubicBezTo>
                      <a:cubicBezTo>
                        <a:pt x="90974" y="12369"/>
                        <a:pt x="91082" y="11664"/>
                        <a:pt x="91163" y="10985"/>
                      </a:cubicBezTo>
                      <a:cubicBezTo>
                        <a:pt x="91245" y="10389"/>
                        <a:pt x="91299" y="9792"/>
                        <a:pt x="91353" y="9195"/>
                      </a:cubicBezTo>
                      <a:cubicBezTo>
                        <a:pt x="91380" y="9032"/>
                        <a:pt x="91380" y="8897"/>
                        <a:pt x="91408" y="8734"/>
                      </a:cubicBezTo>
                      <a:cubicBezTo>
                        <a:pt x="91462" y="8192"/>
                        <a:pt x="91597" y="7514"/>
                        <a:pt x="92248" y="7378"/>
                      </a:cubicBezTo>
                      <a:cubicBezTo>
                        <a:pt x="92411" y="7351"/>
                        <a:pt x="92601" y="7351"/>
                        <a:pt x="92764" y="7297"/>
                      </a:cubicBezTo>
                      <a:cubicBezTo>
                        <a:pt x="92926" y="7269"/>
                        <a:pt x="93062" y="7215"/>
                        <a:pt x="93198" y="7161"/>
                      </a:cubicBezTo>
                      <a:cubicBezTo>
                        <a:pt x="93306" y="7107"/>
                        <a:pt x="93388" y="7025"/>
                        <a:pt x="93496" y="6944"/>
                      </a:cubicBezTo>
                      <a:cubicBezTo>
                        <a:pt x="93496" y="6944"/>
                        <a:pt x="93496" y="6917"/>
                        <a:pt x="93496" y="6917"/>
                      </a:cubicBezTo>
                      <a:cubicBezTo>
                        <a:pt x="93469" y="6618"/>
                        <a:pt x="93442" y="6347"/>
                        <a:pt x="93469" y="6049"/>
                      </a:cubicBezTo>
                      <a:lnTo>
                        <a:pt x="93469" y="5154"/>
                      </a:lnTo>
                      <a:lnTo>
                        <a:pt x="93469" y="4259"/>
                      </a:lnTo>
                      <a:lnTo>
                        <a:pt x="93469" y="3825"/>
                      </a:lnTo>
                      <a:cubicBezTo>
                        <a:pt x="93469" y="3662"/>
                        <a:pt x="93469" y="3526"/>
                        <a:pt x="93523" y="3391"/>
                      </a:cubicBezTo>
                      <a:cubicBezTo>
                        <a:pt x="93523" y="3364"/>
                        <a:pt x="93544" y="3350"/>
                        <a:pt x="93567" y="3350"/>
                      </a:cubicBezTo>
                      <a:cubicBezTo>
                        <a:pt x="93591" y="3350"/>
                        <a:pt x="93618" y="3364"/>
                        <a:pt x="93632" y="3391"/>
                      </a:cubicBezTo>
                      <a:cubicBezTo>
                        <a:pt x="93659" y="3526"/>
                        <a:pt x="93659" y="3662"/>
                        <a:pt x="93659" y="3825"/>
                      </a:cubicBezTo>
                      <a:lnTo>
                        <a:pt x="93659" y="4259"/>
                      </a:lnTo>
                      <a:lnTo>
                        <a:pt x="93659" y="5154"/>
                      </a:lnTo>
                      <a:lnTo>
                        <a:pt x="93659" y="6049"/>
                      </a:lnTo>
                      <a:cubicBezTo>
                        <a:pt x="93659" y="6293"/>
                        <a:pt x="93659" y="6564"/>
                        <a:pt x="93632" y="6808"/>
                      </a:cubicBezTo>
                      <a:cubicBezTo>
                        <a:pt x="93713" y="6727"/>
                        <a:pt x="93794" y="6646"/>
                        <a:pt x="93849" y="6537"/>
                      </a:cubicBezTo>
                      <a:lnTo>
                        <a:pt x="93849" y="6510"/>
                      </a:lnTo>
                      <a:cubicBezTo>
                        <a:pt x="93876" y="6293"/>
                        <a:pt x="93876" y="6076"/>
                        <a:pt x="93876" y="5832"/>
                      </a:cubicBezTo>
                      <a:lnTo>
                        <a:pt x="93876" y="5371"/>
                      </a:lnTo>
                      <a:cubicBezTo>
                        <a:pt x="93876" y="5208"/>
                        <a:pt x="93876" y="5072"/>
                        <a:pt x="93930" y="4910"/>
                      </a:cubicBezTo>
                      <a:cubicBezTo>
                        <a:pt x="93930" y="4896"/>
                        <a:pt x="93944" y="4889"/>
                        <a:pt x="93961" y="4889"/>
                      </a:cubicBezTo>
                      <a:cubicBezTo>
                        <a:pt x="93978" y="4889"/>
                        <a:pt x="93998" y="4896"/>
                        <a:pt x="94011" y="4910"/>
                      </a:cubicBezTo>
                      <a:cubicBezTo>
                        <a:pt x="94039" y="5072"/>
                        <a:pt x="94066" y="5208"/>
                        <a:pt x="94039" y="5371"/>
                      </a:cubicBezTo>
                      <a:lnTo>
                        <a:pt x="94039" y="5832"/>
                      </a:lnTo>
                      <a:lnTo>
                        <a:pt x="94011" y="6266"/>
                      </a:lnTo>
                      <a:cubicBezTo>
                        <a:pt x="94256" y="5696"/>
                        <a:pt x="94391" y="5127"/>
                        <a:pt x="94418" y="4530"/>
                      </a:cubicBezTo>
                      <a:cubicBezTo>
                        <a:pt x="94500" y="3716"/>
                        <a:pt x="94554" y="2903"/>
                        <a:pt x="94608" y="2089"/>
                      </a:cubicBezTo>
                      <a:cubicBezTo>
                        <a:pt x="94635" y="1682"/>
                        <a:pt x="94690" y="1275"/>
                        <a:pt x="94717" y="868"/>
                      </a:cubicBezTo>
                      <a:cubicBezTo>
                        <a:pt x="94744" y="570"/>
                        <a:pt x="94744" y="272"/>
                        <a:pt x="947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31"/>
                <p:cNvSpPr/>
                <p:nvPr/>
              </p:nvSpPr>
              <p:spPr>
                <a:xfrm>
                  <a:off x="1258650" y="3283325"/>
                  <a:ext cx="2367250" cy="9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90" h="37675" extrusionOk="0">
                      <a:moveTo>
                        <a:pt x="94690" y="0"/>
                      </a:moveTo>
                      <a:lnTo>
                        <a:pt x="94690" y="0"/>
                      </a:lnTo>
                      <a:cubicBezTo>
                        <a:pt x="94609" y="136"/>
                        <a:pt x="94446" y="244"/>
                        <a:pt x="94283" y="272"/>
                      </a:cubicBezTo>
                      <a:cubicBezTo>
                        <a:pt x="94242" y="278"/>
                        <a:pt x="94203" y="282"/>
                        <a:pt x="94166" y="282"/>
                      </a:cubicBezTo>
                      <a:cubicBezTo>
                        <a:pt x="94052" y="282"/>
                        <a:pt x="93951" y="251"/>
                        <a:pt x="93849" y="190"/>
                      </a:cubicBezTo>
                      <a:cubicBezTo>
                        <a:pt x="93795" y="407"/>
                        <a:pt x="93632" y="570"/>
                        <a:pt x="93415" y="651"/>
                      </a:cubicBezTo>
                      <a:cubicBezTo>
                        <a:pt x="93392" y="656"/>
                        <a:pt x="93369" y="658"/>
                        <a:pt x="93345" y="658"/>
                      </a:cubicBezTo>
                      <a:cubicBezTo>
                        <a:pt x="93234" y="658"/>
                        <a:pt x="93125" y="605"/>
                        <a:pt x="93035" y="516"/>
                      </a:cubicBezTo>
                      <a:lnTo>
                        <a:pt x="93008" y="488"/>
                      </a:lnTo>
                      <a:cubicBezTo>
                        <a:pt x="92981" y="570"/>
                        <a:pt x="92927" y="651"/>
                        <a:pt x="92873" y="705"/>
                      </a:cubicBezTo>
                      <a:cubicBezTo>
                        <a:pt x="92791" y="841"/>
                        <a:pt x="92683" y="977"/>
                        <a:pt x="92547" y="1058"/>
                      </a:cubicBezTo>
                      <a:cubicBezTo>
                        <a:pt x="92512" y="1070"/>
                        <a:pt x="92478" y="1075"/>
                        <a:pt x="92444" y="1075"/>
                      </a:cubicBezTo>
                      <a:cubicBezTo>
                        <a:pt x="92319" y="1075"/>
                        <a:pt x="92204" y="1002"/>
                        <a:pt x="92140" y="895"/>
                      </a:cubicBezTo>
                      <a:cubicBezTo>
                        <a:pt x="92086" y="950"/>
                        <a:pt x="92086" y="977"/>
                        <a:pt x="92005" y="1085"/>
                      </a:cubicBezTo>
                      <a:cubicBezTo>
                        <a:pt x="91923" y="1194"/>
                        <a:pt x="91869" y="1329"/>
                        <a:pt x="91733" y="1384"/>
                      </a:cubicBezTo>
                      <a:cubicBezTo>
                        <a:pt x="91710" y="1395"/>
                        <a:pt x="91683" y="1401"/>
                        <a:pt x="91656" y="1401"/>
                      </a:cubicBezTo>
                      <a:cubicBezTo>
                        <a:pt x="91560" y="1401"/>
                        <a:pt x="91456" y="1333"/>
                        <a:pt x="91435" y="1248"/>
                      </a:cubicBezTo>
                      <a:lnTo>
                        <a:pt x="91408" y="1248"/>
                      </a:lnTo>
                      <a:lnTo>
                        <a:pt x="91408" y="1275"/>
                      </a:lnTo>
                      <a:lnTo>
                        <a:pt x="91327" y="1329"/>
                      </a:lnTo>
                      <a:cubicBezTo>
                        <a:pt x="91327" y="1356"/>
                        <a:pt x="91299" y="1384"/>
                        <a:pt x="91272" y="1411"/>
                      </a:cubicBezTo>
                      <a:cubicBezTo>
                        <a:pt x="91272" y="1492"/>
                        <a:pt x="91299" y="1573"/>
                        <a:pt x="91299" y="1655"/>
                      </a:cubicBezTo>
                      <a:lnTo>
                        <a:pt x="91327" y="1899"/>
                      </a:lnTo>
                      <a:cubicBezTo>
                        <a:pt x="91327" y="1953"/>
                        <a:pt x="91327" y="2062"/>
                        <a:pt x="91299" y="2116"/>
                      </a:cubicBezTo>
                      <a:cubicBezTo>
                        <a:pt x="91286" y="2129"/>
                        <a:pt x="91272" y="2136"/>
                        <a:pt x="91259" y="2136"/>
                      </a:cubicBezTo>
                      <a:cubicBezTo>
                        <a:pt x="91245" y="2136"/>
                        <a:pt x="91232" y="2129"/>
                        <a:pt x="91218" y="2116"/>
                      </a:cubicBezTo>
                      <a:cubicBezTo>
                        <a:pt x="91191" y="2062"/>
                        <a:pt x="91164" y="1980"/>
                        <a:pt x="91164" y="1899"/>
                      </a:cubicBezTo>
                      <a:lnTo>
                        <a:pt x="91164" y="1655"/>
                      </a:lnTo>
                      <a:lnTo>
                        <a:pt x="91164" y="1465"/>
                      </a:lnTo>
                      <a:cubicBezTo>
                        <a:pt x="91135" y="1472"/>
                        <a:pt x="91106" y="1476"/>
                        <a:pt x="91077" y="1476"/>
                      </a:cubicBezTo>
                      <a:cubicBezTo>
                        <a:pt x="90999" y="1476"/>
                        <a:pt x="90925" y="1450"/>
                        <a:pt x="90865" y="1411"/>
                      </a:cubicBezTo>
                      <a:cubicBezTo>
                        <a:pt x="90838" y="1601"/>
                        <a:pt x="90703" y="1763"/>
                        <a:pt x="90513" y="1845"/>
                      </a:cubicBezTo>
                      <a:cubicBezTo>
                        <a:pt x="90479" y="1851"/>
                        <a:pt x="90447" y="1855"/>
                        <a:pt x="90416" y="1855"/>
                      </a:cubicBezTo>
                      <a:cubicBezTo>
                        <a:pt x="90323" y="1855"/>
                        <a:pt x="90242" y="1824"/>
                        <a:pt x="90160" y="1763"/>
                      </a:cubicBezTo>
                      <a:cubicBezTo>
                        <a:pt x="90106" y="1872"/>
                        <a:pt x="90052" y="1980"/>
                        <a:pt x="89970" y="2089"/>
                      </a:cubicBezTo>
                      <a:cubicBezTo>
                        <a:pt x="89970" y="2414"/>
                        <a:pt x="89916" y="2848"/>
                        <a:pt x="89591" y="3011"/>
                      </a:cubicBezTo>
                      <a:cubicBezTo>
                        <a:pt x="89519" y="3059"/>
                        <a:pt x="89437" y="3080"/>
                        <a:pt x="89354" y="3080"/>
                      </a:cubicBezTo>
                      <a:cubicBezTo>
                        <a:pt x="89248" y="3080"/>
                        <a:pt x="89139" y="3045"/>
                        <a:pt x="89048" y="2984"/>
                      </a:cubicBezTo>
                      <a:cubicBezTo>
                        <a:pt x="88967" y="2903"/>
                        <a:pt x="88858" y="2821"/>
                        <a:pt x="88804" y="2713"/>
                      </a:cubicBezTo>
                      <a:cubicBezTo>
                        <a:pt x="88777" y="2848"/>
                        <a:pt x="88777" y="2984"/>
                        <a:pt x="88750" y="3120"/>
                      </a:cubicBezTo>
                      <a:cubicBezTo>
                        <a:pt x="88723" y="3282"/>
                        <a:pt x="88641" y="3445"/>
                        <a:pt x="88533" y="3581"/>
                      </a:cubicBezTo>
                      <a:cubicBezTo>
                        <a:pt x="88433" y="3660"/>
                        <a:pt x="88320" y="3710"/>
                        <a:pt x="88213" y="3710"/>
                      </a:cubicBezTo>
                      <a:cubicBezTo>
                        <a:pt x="88173" y="3710"/>
                        <a:pt x="88135" y="3704"/>
                        <a:pt x="88099" y="3689"/>
                      </a:cubicBezTo>
                      <a:lnTo>
                        <a:pt x="88045" y="3662"/>
                      </a:lnTo>
                      <a:cubicBezTo>
                        <a:pt x="88045" y="4584"/>
                        <a:pt x="87963" y="5534"/>
                        <a:pt x="87448" y="6320"/>
                      </a:cubicBezTo>
                      <a:cubicBezTo>
                        <a:pt x="87421" y="6347"/>
                        <a:pt x="87380" y="6361"/>
                        <a:pt x="87343" y="6361"/>
                      </a:cubicBezTo>
                      <a:cubicBezTo>
                        <a:pt x="87305" y="6361"/>
                        <a:pt x="87271" y="6347"/>
                        <a:pt x="87258" y="6320"/>
                      </a:cubicBezTo>
                      <a:cubicBezTo>
                        <a:pt x="86960" y="5615"/>
                        <a:pt x="86851" y="4855"/>
                        <a:pt x="86960" y="4123"/>
                      </a:cubicBezTo>
                      <a:lnTo>
                        <a:pt x="86960" y="4123"/>
                      </a:lnTo>
                      <a:cubicBezTo>
                        <a:pt x="86919" y="4137"/>
                        <a:pt x="86878" y="4143"/>
                        <a:pt x="86838" y="4143"/>
                      </a:cubicBezTo>
                      <a:cubicBezTo>
                        <a:pt x="86797" y="4143"/>
                        <a:pt x="86756" y="4137"/>
                        <a:pt x="86715" y="4123"/>
                      </a:cubicBezTo>
                      <a:cubicBezTo>
                        <a:pt x="86553" y="4069"/>
                        <a:pt x="86444" y="3987"/>
                        <a:pt x="86363" y="3852"/>
                      </a:cubicBezTo>
                      <a:cubicBezTo>
                        <a:pt x="86309" y="4150"/>
                        <a:pt x="86119" y="4394"/>
                        <a:pt x="85875" y="4557"/>
                      </a:cubicBezTo>
                      <a:cubicBezTo>
                        <a:pt x="85760" y="4620"/>
                        <a:pt x="85637" y="4650"/>
                        <a:pt x="85517" y="4650"/>
                      </a:cubicBezTo>
                      <a:cubicBezTo>
                        <a:pt x="85325" y="4650"/>
                        <a:pt x="85140" y="4572"/>
                        <a:pt x="85007" y="4421"/>
                      </a:cubicBezTo>
                      <a:cubicBezTo>
                        <a:pt x="84925" y="4286"/>
                        <a:pt x="84844" y="4177"/>
                        <a:pt x="84763" y="4069"/>
                      </a:cubicBezTo>
                      <a:cubicBezTo>
                        <a:pt x="84722" y="4036"/>
                        <a:pt x="84683" y="4023"/>
                        <a:pt x="84647" y="4023"/>
                      </a:cubicBezTo>
                      <a:cubicBezTo>
                        <a:pt x="84562" y="4023"/>
                        <a:pt x="84486" y="4093"/>
                        <a:pt x="84410" y="4150"/>
                      </a:cubicBezTo>
                      <a:cubicBezTo>
                        <a:pt x="84166" y="4421"/>
                        <a:pt x="83813" y="4611"/>
                        <a:pt x="83433" y="4666"/>
                      </a:cubicBezTo>
                      <a:lnTo>
                        <a:pt x="83216" y="4666"/>
                      </a:lnTo>
                      <a:cubicBezTo>
                        <a:pt x="83054" y="4611"/>
                        <a:pt x="82864" y="4530"/>
                        <a:pt x="82755" y="4367"/>
                      </a:cubicBezTo>
                      <a:cubicBezTo>
                        <a:pt x="82538" y="4638"/>
                        <a:pt x="82213" y="4828"/>
                        <a:pt x="81833" y="4828"/>
                      </a:cubicBezTo>
                      <a:cubicBezTo>
                        <a:pt x="81589" y="4828"/>
                        <a:pt x="81345" y="4693"/>
                        <a:pt x="81236" y="4476"/>
                      </a:cubicBezTo>
                      <a:cubicBezTo>
                        <a:pt x="81155" y="4638"/>
                        <a:pt x="80965" y="4774"/>
                        <a:pt x="80775" y="4801"/>
                      </a:cubicBezTo>
                      <a:cubicBezTo>
                        <a:pt x="80756" y="4806"/>
                        <a:pt x="80736" y="4808"/>
                        <a:pt x="80716" y="4808"/>
                      </a:cubicBezTo>
                      <a:cubicBezTo>
                        <a:pt x="80620" y="4808"/>
                        <a:pt x="80517" y="4760"/>
                        <a:pt x="80450" y="4693"/>
                      </a:cubicBezTo>
                      <a:lnTo>
                        <a:pt x="80287" y="6293"/>
                      </a:lnTo>
                      <a:lnTo>
                        <a:pt x="80206" y="7134"/>
                      </a:lnTo>
                      <a:cubicBezTo>
                        <a:pt x="80206" y="7351"/>
                        <a:pt x="80151" y="7568"/>
                        <a:pt x="80016" y="7758"/>
                      </a:cubicBezTo>
                      <a:cubicBezTo>
                        <a:pt x="79966" y="7807"/>
                        <a:pt x="79898" y="7832"/>
                        <a:pt x="79829" y="7832"/>
                      </a:cubicBezTo>
                      <a:cubicBezTo>
                        <a:pt x="79710" y="7832"/>
                        <a:pt x="79589" y="7759"/>
                        <a:pt x="79555" y="7622"/>
                      </a:cubicBezTo>
                      <a:cubicBezTo>
                        <a:pt x="79528" y="7514"/>
                        <a:pt x="79501" y="7405"/>
                        <a:pt x="79501" y="7269"/>
                      </a:cubicBezTo>
                      <a:lnTo>
                        <a:pt x="79446" y="6835"/>
                      </a:lnTo>
                      <a:cubicBezTo>
                        <a:pt x="79311" y="5886"/>
                        <a:pt x="79202" y="4910"/>
                        <a:pt x="79094" y="3960"/>
                      </a:cubicBezTo>
                      <a:cubicBezTo>
                        <a:pt x="78985" y="4069"/>
                        <a:pt x="78850" y="4150"/>
                        <a:pt x="78714" y="4150"/>
                      </a:cubicBezTo>
                      <a:cubicBezTo>
                        <a:pt x="78692" y="4152"/>
                        <a:pt x="78671" y="4153"/>
                        <a:pt x="78650" y="4153"/>
                      </a:cubicBezTo>
                      <a:cubicBezTo>
                        <a:pt x="78381" y="4153"/>
                        <a:pt x="78164" y="3997"/>
                        <a:pt x="78063" y="3770"/>
                      </a:cubicBezTo>
                      <a:cubicBezTo>
                        <a:pt x="77927" y="4069"/>
                        <a:pt x="77656" y="4286"/>
                        <a:pt x="77303" y="4340"/>
                      </a:cubicBezTo>
                      <a:cubicBezTo>
                        <a:pt x="77290" y="4341"/>
                        <a:pt x="77276" y="4342"/>
                        <a:pt x="77262" y="4342"/>
                      </a:cubicBezTo>
                      <a:cubicBezTo>
                        <a:pt x="76960" y="4342"/>
                        <a:pt x="76755" y="4056"/>
                        <a:pt x="76625" y="3770"/>
                      </a:cubicBezTo>
                      <a:cubicBezTo>
                        <a:pt x="76436" y="4069"/>
                        <a:pt x="76110" y="4232"/>
                        <a:pt x="75757" y="4232"/>
                      </a:cubicBezTo>
                      <a:cubicBezTo>
                        <a:pt x="75513" y="4177"/>
                        <a:pt x="75296" y="3987"/>
                        <a:pt x="75242" y="3743"/>
                      </a:cubicBezTo>
                      <a:lnTo>
                        <a:pt x="74889" y="4042"/>
                      </a:lnTo>
                      <a:cubicBezTo>
                        <a:pt x="74700" y="4177"/>
                        <a:pt x="74510" y="4313"/>
                        <a:pt x="74347" y="4421"/>
                      </a:cubicBezTo>
                      <a:cubicBezTo>
                        <a:pt x="74273" y="4471"/>
                        <a:pt x="74181" y="4504"/>
                        <a:pt x="74096" y="4504"/>
                      </a:cubicBezTo>
                      <a:cubicBezTo>
                        <a:pt x="73995" y="4504"/>
                        <a:pt x="73903" y="4458"/>
                        <a:pt x="73859" y="4340"/>
                      </a:cubicBezTo>
                      <a:cubicBezTo>
                        <a:pt x="73832" y="4259"/>
                        <a:pt x="73804" y="4150"/>
                        <a:pt x="73777" y="4042"/>
                      </a:cubicBezTo>
                      <a:cubicBezTo>
                        <a:pt x="73777" y="3987"/>
                        <a:pt x="73750" y="3933"/>
                        <a:pt x="73750" y="3852"/>
                      </a:cubicBezTo>
                      <a:cubicBezTo>
                        <a:pt x="73696" y="3933"/>
                        <a:pt x="73669" y="4015"/>
                        <a:pt x="73615" y="4096"/>
                      </a:cubicBezTo>
                      <a:cubicBezTo>
                        <a:pt x="73560" y="4232"/>
                        <a:pt x="73479" y="4340"/>
                        <a:pt x="73371" y="4394"/>
                      </a:cubicBezTo>
                      <a:cubicBezTo>
                        <a:pt x="73316" y="4421"/>
                        <a:pt x="73255" y="4435"/>
                        <a:pt x="73198" y="4435"/>
                      </a:cubicBezTo>
                      <a:cubicBezTo>
                        <a:pt x="73140" y="4435"/>
                        <a:pt x="73086" y="4421"/>
                        <a:pt x="73045" y="4394"/>
                      </a:cubicBezTo>
                      <a:lnTo>
                        <a:pt x="72991" y="4449"/>
                      </a:lnTo>
                      <a:cubicBezTo>
                        <a:pt x="72828" y="4666"/>
                        <a:pt x="72557" y="4801"/>
                        <a:pt x="72258" y="4828"/>
                      </a:cubicBezTo>
                      <a:cubicBezTo>
                        <a:pt x="72313" y="4910"/>
                        <a:pt x="72367" y="5018"/>
                        <a:pt x="72367" y="5127"/>
                      </a:cubicBezTo>
                      <a:cubicBezTo>
                        <a:pt x="72393" y="5571"/>
                        <a:pt x="72066" y="5915"/>
                        <a:pt x="71654" y="5915"/>
                      </a:cubicBezTo>
                      <a:cubicBezTo>
                        <a:pt x="71639" y="5915"/>
                        <a:pt x="71623" y="5914"/>
                        <a:pt x="71607" y="5913"/>
                      </a:cubicBezTo>
                      <a:cubicBezTo>
                        <a:pt x="71201" y="5886"/>
                        <a:pt x="70929" y="5561"/>
                        <a:pt x="70577" y="5398"/>
                      </a:cubicBezTo>
                      <a:cubicBezTo>
                        <a:pt x="70550" y="5506"/>
                        <a:pt x="70550" y="5615"/>
                        <a:pt x="70550" y="5696"/>
                      </a:cubicBezTo>
                      <a:cubicBezTo>
                        <a:pt x="70550" y="5859"/>
                        <a:pt x="70550" y="5995"/>
                        <a:pt x="70523" y="6130"/>
                      </a:cubicBezTo>
                      <a:cubicBezTo>
                        <a:pt x="70441" y="6429"/>
                        <a:pt x="70197" y="6646"/>
                        <a:pt x="69899" y="6727"/>
                      </a:cubicBezTo>
                      <a:cubicBezTo>
                        <a:pt x="69790" y="6754"/>
                        <a:pt x="69655" y="6754"/>
                        <a:pt x="69519" y="6754"/>
                      </a:cubicBezTo>
                      <a:cubicBezTo>
                        <a:pt x="69139" y="6673"/>
                        <a:pt x="68814" y="6374"/>
                        <a:pt x="68705" y="6022"/>
                      </a:cubicBezTo>
                      <a:cubicBezTo>
                        <a:pt x="68651" y="6076"/>
                        <a:pt x="68624" y="6130"/>
                        <a:pt x="68597" y="6212"/>
                      </a:cubicBezTo>
                      <a:cubicBezTo>
                        <a:pt x="68461" y="6673"/>
                        <a:pt x="68651" y="7432"/>
                        <a:pt x="68136" y="7676"/>
                      </a:cubicBezTo>
                      <a:cubicBezTo>
                        <a:pt x="68108" y="7690"/>
                        <a:pt x="68081" y="7697"/>
                        <a:pt x="68058" y="7697"/>
                      </a:cubicBezTo>
                      <a:cubicBezTo>
                        <a:pt x="68034" y="7697"/>
                        <a:pt x="68014" y="7690"/>
                        <a:pt x="68000" y="7676"/>
                      </a:cubicBezTo>
                      <a:cubicBezTo>
                        <a:pt x="67783" y="7459"/>
                        <a:pt x="67566" y="7242"/>
                        <a:pt x="67403" y="6998"/>
                      </a:cubicBezTo>
                      <a:cubicBezTo>
                        <a:pt x="67403" y="7459"/>
                        <a:pt x="67241" y="7948"/>
                        <a:pt x="66996" y="8354"/>
                      </a:cubicBezTo>
                      <a:cubicBezTo>
                        <a:pt x="66981" y="8386"/>
                        <a:pt x="66946" y="8399"/>
                        <a:pt x="66909" y="8399"/>
                      </a:cubicBezTo>
                      <a:cubicBezTo>
                        <a:pt x="66883" y="8399"/>
                        <a:pt x="66856" y="8393"/>
                        <a:pt x="66834" y="8382"/>
                      </a:cubicBezTo>
                      <a:cubicBezTo>
                        <a:pt x="66698" y="8273"/>
                        <a:pt x="66590" y="8137"/>
                        <a:pt x="66508" y="8002"/>
                      </a:cubicBezTo>
                      <a:cubicBezTo>
                        <a:pt x="66427" y="8354"/>
                        <a:pt x="66237" y="8707"/>
                        <a:pt x="65966" y="8951"/>
                      </a:cubicBezTo>
                      <a:cubicBezTo>
                        <a:pt x="65939" y="8965"/>
                        <a:pt x="65911" y="8971"/>
                        <a:pt x="65884" y="8971"/>
                      </a:cubicBezTo>
                      <a:cubicBezTo>
                        <a:pt x="65857" y="8971"/>
                        <a:pt x="65830" y="8965"/>
                        <a:pt x="65803" y="8951"/>
                      </a:cubicBezTo>
                      <a:cubicBezTo>
                        <a:pt x="65532" y="8626"/>
                        <a:pt x="65315" y="8246"/>
                        <a:pt x="65206" y="7866"/>
                      </a:cubicBezTo>
                      <a:cubicBezTo>
                        <a:pt x="65152" y="7975"/>
                        <a:pt x="65125" y="8056"/>
                        <a:pt x="65071" y="8165"/>
                      </a:cubicBezTo>
                      <a:cubicBezTo>
                        <a:pt x="65039" y="8196"/>
                        <a:pt x="65007" y="8209"/>
                        <a:pt x="64975" y="8209"/>
                      </a:cubicBezTo>
                      <a:cubicBezTo>
                        <a:pt x="64953" y="8209"/>
                        <a:pt x="64930" y="8203"/>
                        <a:pt x="64908" y="8192"/>
                      </a:cubicBezTo>
                      <a:cubicBezTo>
                        <a:pt x="64582" y="8056"/>
                        <a:pt x="64311" y="7785"/>
                        <a:pt x="64148" y="7459"/>
                      </a:cubicBezTo>
                      <a:cubicBezTo>
                        <a:pt x="64067" y="7731"/>
                        <a:pt x="63904" y="7975"/>
                        <a:pt x="63714" y="8192"/>
                      </a:cubicBezTo>
                      <a:cubicBezTo>
                        <a:pt x="63701" y="8219"/>
                        <a:pt x="63674" y="8232"/>
                        <a:pt x="63647" y="8232"/>
                      </a:cubicBezTo>
                      <a:cubicBezTo>
                        <a:pt x="63619" y="8232"/>
                        <a:pt x="63592" y="8219"/>
                        <a:pt x="63579" y="8192"/>
                      </a:cubicBezTo>
                      <a:cubicBezTo>
                        <a:pt x="63443" y="8083"/>
                        <a:pt x="63308" y="7948"/>
                        <a:pt x="63226" y="7812"/>
                      </a:cubicBezTo>
                      <a:cubicBezTo>
                        <a:pt x="63199" y="8083"/>
                        <a:pt x="63145" y="8354"/>
                        <a:pt x="63091" y="8626"/>
                      </a:cubicBezTo>
                      <a:cubicBezTo>
                        <a:pt x="63036" y="8788"/>
                        <a:pt x="62982" y="8951"/>
                        <a:pt x="62928" y="9114"/>
                      </a:cubicBezTo>
                      <a:cubicBezTo>
                        <a:pt x="62874" y="9277"/>
                        <a:pt x="62819" y="9412"/>
                        <a:pt x="62738" y="9548"/>
                      </a:cubicBezTo>
                      <a:cubicBezTo>
                        <a:pt x="62682" y="9641"/>
                        <a:pt x="62576" y="9683"/>
                        <a:pt x="62471" y="9683"/>
                      </a:cubicBezTo>
                      <a:cubicBezTo>
                        <a:pt x="62422" y="9683"/>
                        <a:pt x="62374" y="9674"/>
                        <a:pt x="62331" y="9656"/>
                      </a:cubicBezTo>
                      <a:cubicBezTo>
                        <a:pt x="62195" y="9575"/>
                        <a:pt x="62087" y="9439"/>
                        <a:pt x="62033" y="9304"/>
                      </a:cubicBezTo>
                      <a:cubicBezTo>
                        <a:pt x="61816" y="9005"/>
                        <a:pt x="61680" y="8653"/>
                        <a:pt x="61626" y="8300"/>
                      </a:cubicBezTo>
                      <a:cubicBezTo>
                        <a:pt x="61599" y="8354"/>
                        <a:pt x="61572" y="8436"/>
                        <a:pt x="61544" y="8490"/>
                      </a:cubicBezTo>
                      <a:cubicBezTo>
                        <a:pt x="61416" y="8696"/>
                        <a:pt x="61287" y="8926"/>
                        <a:pt x="61043" y="8926"/>
                      </a:cubicBezTo>
                      <a:cubicBezTo>
                        <a:pt x="61030" y="8926"/>
                        <a:pt x="61016" y="8925"/>
                        <a:pt x="61002" y="8924"/>
                      </a:cubicBezTo>
                      <a:cubicBezTo>
                        <a:pt x="60758" y="8870"/>
                        <a:pt x="60568" y="8680"/>
                        <a:pt x="60487" y="8463"/>
                      </a:cubicBezTo>
                      <a:cubicBezTo>
                        <a:pt x="60324" y="8110"/>
                        <a:pt x="60215" y="7731"/>
                        <a:pt x="60215" y="7351"/>
                      </a:cubicBezTo>
                      <a:cubicBezTo>
                        <a:pt x="60107" y="7486"/>
                        <a:pt x="60026" y="7649"/>
                        <a:pt x="59917" y="7785"/>
                      </a:cubicBezTo>
                      <a:cubicBezTo>
                        <a:pt x="59777" y="7949"/>
                        <a:pt x="59596" y="8213"/>
                        <a:pt x="59375" y="8213"/>
                      </a:cubicBezTo>
                      <a:cubicBezTo>
                        <a:pt x="59340" y="8213"/>
                        <a:pt x="59303" y="8207"/>
                        <a:pt x="59266" y="8192"/>
                      </a:cubicBezTo>
                      <a:cubicBezTo>
                        <a:pt x="59076" y="8056"/>
                        <a:pt x="58968" y="7839"/>
                        <a:pt x="58995" y="7622"/>
                      </a:cubicBezTo>
                      <a:cubicBezTo>
                        <a:pt x="59022" y="7297"/>
                        <a:pt x="59076" y="6971"/>
                        <a:pt x="59158" y="6673"/>
                      </a:cubicBezTo>
                      <a:cubicBezTo>
                        <a:pt x="59185" y="6483"/>
                        <a:pt x="59239" y="6320"/>
                        <a:pt x="59320" y="6157"/>
                      </a:cubicBezTo>
                      <a:lnTo>
                        <a:pt x="59320" y="6157"/>
                      </a:lnTo>
                      <a:cubicBezTo>
                        <a:pt x="59185" y="6239"/>
                        <a:pt x="59049" y="6293"/>
                        <a:pt x="58913" y="6320"/>
                      </a:cubicBezTo>
                      <a:cubicBezTo>
                        <a:pt x="58859" y="6320"/>
                        <a:pt x="58778" y="6266"/>
                        <a:pt x="58778" y="6212"/>
                      </a:cubicBezTo>
                      <a:cubicBezTo>
                        <a:pt x="58778" y="5940"/>
                        <a:pt x="58805" y="5669"/>
                        <a:pt x="58886" y="5398"/>
                      </a:cubicBezTo>
                      <a:lnTo>
                        <a:pt x="58886" y="5398"/>
                      </a:lnTo>
                      <a:cubicBezTo>
                        <a:pt x="58594" y="5568"/>
                        <a:pt x="58258" y="5673"/>
                        <a:pt x="57918" y="5673"/>
                      </a:cubicBezTo>
                      <a:cubicBezTo>
                        <a:pt x="57879" y="5673"/>
                        <a:pt x="57840" y="5672"/>
                        <a:pt x="57801" y="5669"/>
                      </a:cubicBezTo>
                      <a:lnTo>
                        <a:pt x="57801" y="5669"/>
                      </a:lnTo>
                      <a:cubicBezTo>
                        <a:pt x="57941" y="6274"/>
                        <a:pt x="57462" y="6799"/>
                        <a:pt x="56895" y="6799"/>
                      </a:cubicBezTo>
                      <a:cubicBezTo>
                        <a:pt x="56801" y="6799"/>
                        <a:pt x="56704" y="6785"/>
                        <a:pt x="56608" y="6754"/>
                      </a:cubicBezTo>
                      <a:lnTo>
                        <a:pt x="56608" y="6754"/>
                      </a:lnTo>
                      <a:cubicBezTo>
                        <a:pt x="56635" y="6890"/>
                        <a:pt x="56635" y="7025"/>
                        <a:pt x="56608" y="7188"/>
                      </a:cubicBezTo>
                      <a:cubicBezTo>
                        <a:pt x="56558" y="7615"/>
                        <a:pt x="56204" y="7926"/>
                        <a:pt x="55786" y="7926"/>
                      </a:cubicBezTo>
                      <a:cubicBezTo>
                        <a:pt x="55753" y="7926"/>
                        <a:pt x="55719" y="7924"/>
                        <a:pt x="55686" y="7920"/>
                      </a:cubicBezTo>
                      <a:cubicBezTo>
                        <a:pt x="55496" y="7893"/>
                        <a:pt x="55333" y="7812"/>
                        <a:pt x="55198" y="7703"/>
                      </a:cubicBezTo>
                      <a:cubicBezTo>
                        <a:pt x="55116" y="7920"/>
                        <a:pt x="54953" y="8110"/>
                        <a:pt x="54764" y="8219"/>
                      </a:cubicBezTo>
                      <a:cubicBezTo>
                        <a:pt x="54641" y="8273"/>
                        <a:pt x="54519" y="8300"/>
                        <a:pt x="54397" y="8300"/>
                      </a:cubicBezTo>
                      <a:cubicBezTo>
                        <a:pt x="54275" y="8300"/>
                        <a:pt x="54153" y="8273"/>
                        <a:pt x="54031" y="8219"/>
                      </a:cubicBezTo>
                      <a:cubicBezTo>
                        <a:pt x="53706" y="8056"/>
                        <a:pt x="53489" y="7731"/>
                        <a:pt x="53489" y="7351"/>
                      </a:cubicBezTo>
                      <a:cubicBezTo>
                        <a:pt x="53357" y="7417"/>
                        <a:pt x="53216" y="7452"/>
                        <a:pt x="53077" y="7452"/>
                      </a:cubicBezTo>
                      <a:cubicBezTo>
                        <a:pt x="52986" y="7452"/>
                        <a:pt x="52896" y="7437"/>
                        <a:pt x="52811" y="7405"/>
                      </a:cubicBezTo>
                      <a:cubicBezTo>
                        <a:pt x="52485" y="7297"/>
                        <a:pt x="52241" y="7025"/>
                        <a:pt x="52160" y="6700"/>
                      </a:cubicBezTo>
                      <a:cubicBezTo>
                        <a:pt x="52051" y="6781"/>
                        <a:pt x="51916" y="6835"/>
                        <a:pt x="51780" y="6835"/>
                      </a:cubicBezTo>
                      <a:cubicBezTo>
                        <a:pt x="51644" y="6808"/>
                        <a:pt x="51536" y="6727"/>
                        <a:pt x="51454" y="6618"/>
                      </a:cubicBezTo>
                      <a:cubicBezTo>
                        <a:pt x="51342" y="6708"/>
                        <a:pt x="51192" y="6761"/>
                        <a:pt x="51052" y="6761"/>
                      </a:cubicBezTo>
                      <a:cubicBezTo>
                        <a:pt x="51023" y="6761"/>
                        <a:pt x="50994" y="6759"/>
                        <a:pt x="50966" y="6754"/>
                      </a:cubicBezTo>
                      <a:cubicBezTo>
                        <a:pt x="50776" y="6700"/>
                        <a:pt x="50614" y="6564"/>
                        <a:pt x="50532" y="6374"/>
                      </a:cubicBezTo>
                      <a:cubicBezTo>
                        <a:pt x="50451" y="6510"/>
                        <a:pt x="50288" y="6591"/>
                        <a:pt x="50125" y="6618"/>
                      </a:cubicBezTo>
                      <a:cubicBezTo>
                        <a:pt x="49908" y="6591"/>
                        <a:pt x="49718" y="6456"/>
                        <a:pt x="49637" y="6239"/>
                      </a:cubicBezTo>
                      <a:cubicBezTo>
                        <a:pt x="49502" y="6754"/>
                        <a:pt x="49447" y="7269"/>
                        <a:pt x="49474" y="7812"/>
                      </a:cubicBezTo>
                      <a:cubicBezTo>
                        <a:pt x="49502" y="8382"/>
                        <a:pt x="49474" y="8951"/>
                        <a:pt x="49420" y="9548"/>
                      </a:cubicBezTo>
                      <a:cubicBezTo>
                        <a:pt x="49420" y="9738"/>
                        <a:pt x="49339" y="10063"/>
                        <a:pt x="49068" y="10063"/>
                      </a:cubicBezTo>
                      <a:cubicBezTo>
                        <a:pt x="48932" y="10036"/>
                        <a:pt x="48851" y="9928"/>
                        <a:pt x="48796" y="9819"/>
                      </a:cubicBezTo>
                      <a:cubicBezTo>
                        <a:pt x="48742" y="9683"/>
                        <a:pt x="48688" y="9548"/>
                        <a:pt x="48634" y="9412"/>
                      </a:cubicBezTo>
                      <a:cubicBezTo>
                        <a:pt x="48227" y="8463"/>
                        <a:pt x="47983" y="7459"/>
                        <a:pt x="47901" y="6429"/>
                      </a:cubicBezTo>
                      <a:cubicBezTo>
                        <a:pt x="47793" y="6646"/>
                        <a:pt x="47576" y="6781"/>
                        <a:pt x="47332" y="6808"/>
                      </a:cubicBezTo>
                      <a:cubicBezTo>
                        <a:pt x="47115" y="6808"/>
                        <a:pt x="46925" y="6700"/>
                        <a:pt x="46816" y="6510"/>
                      </a:cubicBezTo>
                      <a:cubicBezTo>
                        <a:pt x="46676" y="6650"/>
                        <a:pt x="46491" y="6731"/>
                        <a:pt x="46317" y="6731"/>
                      </a:cubicBezTo>
                      <a:cubicBezTo>
                        <a:pt x="46255" y="6731"/>
                        <a:pt x="46195" y="6721"/>
                        <a:pt x="46138" y="6700"/>
                      </a:cubicBezTo>
                      <a:cubicBezTo>
                        <a:pt x="45840" y="6564"/>
                        <a:pt x="45677" y="6266"/>
                        <a:pt x="45731" y="5968"/>
                      </a:cubicBezTo>
                      <a:lnTo>
                        <a:pt x="45731" y="5968"/>
                      </a:lnTo>
                      <a:lnTo>
                        <a:pt x="45324" y="6076"/>
                      </a:lnTo>
                      <a:cubicBezTo>
                        <a:pt x="45352" y="6130"/>
                        <a:pt x="45379" y="6212"/>
                        <a:pt x="45379" y="6266"/>
                      </a:cubicBezTo>
                      <a:cubicBezTo>
                        <a:pt x="45433" y="6510"/>
                        <a:pt x="45433" y="6727"/>
                        <a:pt x="45379" y="6944"/>
                      </a:cubicBezTo>
                      <a:cubicBezTo>
                        <a:pt x="45297" y="7215"/>
                        <a:pt x="45135" y="7405"/>
                        <a:pt x="44918" y="7541"/>
                      </a:cubicBezTo>
                      <a:cubicBezTo>
                        <a:pt x="44842" y="7566"/>
                        <a:pt x="44764" y="7578"/>
                        <a:pt x="44686" y="7578"/>
                      </a:cubicBezTo>
                      <a:cubicBezTo>
                        <a:pt x="44513" y="7578"/>
                        <a:pt x="44343" y="7517"/>
                        <a:pt x="44212" y="7405"/>
                      </a:cubicBezTo>
                      <a:cubicBezTo>
                        <a:pt x="44104" y="7351"/>
                        <a:pt x="44022" y="7269"/>
                        <a:pt x="43968" y="7161"/>
                      </a:cubicBezTo>
                      <a:cubicBezTo>
                        <a:pt x="43968" y="7297"/>
                        <a:pt x="43941" y="7459"/>
                        <a:pt x="43914" y="7595"/>
                      </a:cubicBezTo>
                      <a:cubicBezTo>
                        <a:pt x="43836" y="7985"/>
                        <a:pt x="43484" y="8275"/>
                        <a:pt x="43074" y="8275"/>
                      </a:cubicBezTo>
                      <a:cubicBezTo>
                        <a:pt x="43055" y="8275"/>
                        <a:pt x="43037" y="8274"/>
                        <a:pt x="43019" y="8273"/>
                      </a:cubicBezTo>
                      <a:cubicBezTo>
                        <a:pt x="42748" y="8192"/>
                        <a:pt x="42531" y="7975"/>
                        <a:pt x="42476" y="7703"/>
                      </a:cubicBezTo>
                      <a:cubicBezTo>
                        <a:pt x="42422" y="7812"/>
                        <a:pt x="42368" y="7920"/>
                        <a:pt x="42287" y="8029"/>
                      </a:cubicBezTo>
                      <a:cubicBezTo>
                        <a:pt x="42151" y="8165"/>
                        <a:pt x="41961" y="8273"/>
                        <a:pt x="41744" y="8273"/>
                      </a:cubicBezTo>
                      <a:cubicBezTo>
                        <a:pt x="41581" y="8246"/>
                        <a:pt x="41391" y="8137"/>
                        <a:pt x="41310" y="8002"/>
                      </a:cubicBezTo>
                      <a:cubicBezTo>
                        <a:pt x="41120" y="7676"/>
                        <a:pt x="41066" y="7324"/>
                        <a:pt x="41147" y="6971"/>
                      </a:cubicBezTo>
                      <a:lnTo>
                        <a:pt x="41147" y="6971"/>
                      </a:lnTo>
                      <a:lnTo>
                        <a:pt x="41093" y="7025"/>
                      </a:lnTo>
                      <a:cubicBezTo>
                        <a:pt x="41039" y="7107"/>
                        <a:pt x="40957" y="7161"/>
                        <a:pt x="40903" y="7242"/>
                      </a:cubicBezTo>
                      <a:cubicBezTo>
                        <a:pt x="40847" y="7288"/>
                        <a:pt x="40776" y="7309"/>
                        <a:pt x="40707" y="7309"/>
                      </a:cubicBezTo>
                      <a:cubicBezTo>
                        <a:pt x="40610" y="7309"/>
                        <a:pt x="40517" y="7267"/>
                        <a:pt x="40469" y="7188"/>
                      </a:cubicBezTo>
                      <a:cubicBezTo>
                        <a:pt x="40361" y="7025"/>
                        <a:pt x="40279" y="6863"/>
                        <a:pt x="40252" y="6673"/>
                      </a:cubicBezTo>
                      <a:cubicBezTo>
                        <a:pt x="40198" y="6510"/>
                        <a:pt x="40171" y="6347"/>
                        <a:pt x="40171" y="6184"/>
                      </a:cubicBezTo>
                      <a:cubicBezTo>
                        <a:pt x="39927" y="6184"/>
                        <a:pt x="39710" y="6076"/>
                        <a:pt x="39574" y="5886"/>
                      </a:cubicBezTo>
                      <a:lnTo>
                        <a:pt x="39520" y="6754"/>
                      </a:lnTo>
                      <a:cubicBezTo>
                        <a:pt x="39466" y="7514"/>
                        <a:pt x="39411" y="8300"/>
                        <a:pt x="39357" y="9087"/>
                      </a:cubicBezTo>
                      <a:cubicBezTo>
                        <a:pt x="39330" y="9466"/>
                        <a:pt x="39330" y="9846"/>
                        <a:pt x="39276" y="10172"/>
                      </a:cubicBezTo>
                      <a:cubicBezTo>
                        <a:pt x="39249" y="10470"/>
                        <a:pt x="39113" y="10714"/>
                        <a:pt x="38896" y="10904"/>
                      </a:cubicBezTo>
                      <a:cubicBezTo>
                        <a:pt x="38882" y="10911"/>
                        <a:pt x="38867" y="10915"/>
                        <a:pt x="38853" y="10915"/>
                      </a:cubicBezTo>
                      <a:cubicBezTo>
                        <a:pt x="38815" y="10915"/>
                        <a:pt x="38780" y="10890"/>
                        <a:pt x="38760" y="10850"/>
                      </a:cubicBezTo>
                      <a:cubicBezTo>
                        <a:pt x="38543" y="10334"/>
                        <a:pt x="38408" y="9792"/>
                        <a:pt x="38326" y="9249"/>
                      </a:cubicBezTo>
                      <a:lnTo>
                        <a:pt x="38055" y="7676"/>
                      </a:lnTo>
                      <a:cubicBezTo>
                        <a:pt x="38001" y="7432"/>
                        <a:pt x="37974" y="7161"/>
                        <a:pt x="37920" y="6890"/>
                      </a:cubicBezTo>
                      <a:cubicBezTo>
                        <a:pt x="37896" y="6796"/>
                        <a:pt x="37853" y="6542"/>
                        <a:pt x="37720" y="6542"/>
                      </a:cubicBezTo>
                      <a:cubicBezTo>
                        <a:pt x="37699" y="6542"/>
                        <a:pt x="37675" y="6549"/>
                        <a:pt x="37648" y="6564"/>
                      </a:cubicBezTo>
                      <a:cubicBezTo>
                        <a:pt x="37486" y="6673"/>
                        <a:pt x="37431" y="6835"/>
                        <a:pt x="37377" y="6998"/>
                      </a:cubicBezTo>
                      <a:cubicBezTo>
                        <a:pt x="37323" y="7161"/>
                        <a:pt x="37187" y="7324"/>
                        <a:pt x="37025" y="7378"/>
                      </a:cubicBezTo>
                      <a:lnTo>
                        <a:pt x="36997" y="7378"/>
                      </a:lnTo>
                      <a:cubicBezTo>
                        <a:pt x="36974" y="7383"/>
                        <a:pt x="36952" y="7386"/>
                        <a:pt x="36930" y="7386"/>
                      </a:cubicBezTo>
                      <a:cubicBezTo>
                        <a:pt x="36733" y="7386"/>
                        <a:pt x="36637" y="7170"/>
                        <a:pt x="36563" y="6998"/>
                      </a:cubicBezTo>
                      <a:cubicBezTo>
                        <a:pt x="36482" y="6835"/>
                        <a:pt x="36428" y="6646"/>
                        <a:pt x="36401" y="6456"/>
                      </a:cubicBezTo>
                      <a:cubicBezTo>
                        <a:pt x="36292" y="6510"/>
                        <a:pt x="36211" y="6618"/>
                        <a:pt x="36157" y="6754"/>
                      </a:cubicBezTo>
                      <a:cubicBezTo>
                        <a:pt x="36102" y="6863"/>
                        <a:pt x="36048" y="6998"/>
                        <a:pt x="35967" y="7107"/>
                      </a:cubicBezTo>
                      <a:cubicBezTo>
                        <a:pt x="35940" y="7134"/>
                        <a:pt x="35940" y="7161"/>
                        <a:pt x="35912" y="7188"/>
                      </a:cubicBezTo>
                      <a:cubicBezTo>
                        <a:pt x="35835" y="7280"/>
                        <a:pt x="35723" y="7329"/>
                        <a:pt x="35616" y="7329"/>
                      </a:cubicBezTo>
                      <a:cubicBezTo>
                        <a:pt x="35535" y="7329"/>
                        <a:pt x="35456" y="7301"/>
                        <a:pt x="35397" y="7242"/>
                      </a:cubicBezTo>
                      <a:cubicBezTo>
                        <a:pt x="35234" y="7107"/>
                        <a:pt x="35207" y="6890"/>
                        <a:pt x="35099" y="6727"/>
                      </a:cubicBezTo>
                      <a:cubicBezTo>
                        <a:pt x="35044" y="6646"/>
                        <a:pt x="34990" y="6591"/>
                        <a:pt x="34909" y="6591"/>
                      </a:cubicBezTo>
                      <a:cubicBezTo>
                        <a:pt x="34855" y="6591"/>
                        <a:pt x="34773" y="6618"/>
                        <a:pt x="34773" y="6700"/>
                      </a:cubicBezTo>
                      <a:cubicBezTo>
                        <a:pt x="34773" y="6719"/>
                        <a:pt x="34746" y="6738"/>
                        <a:pt x="34711" y="6738"/>
                      </a:cubicBezTo>
                      <a:cubicBezTo>
                        <a:pt x="34697" y="6738"/>
                        <a:pt x="34681" y="6735"/>
                        <a:pt x="34665" y="6727"/>
                      </a:cubicBezTo>
                      <a:lnTo>
                        <a:pt x="34665" y="6917"/>
                      </a:lnTo>
                      <a:lnTo>
                        <a:pt x="34610" y="7893"/>
                      </a:lnTo>
                      <a:lnTo>
                        <a:pt x="34583" y="8788"/>
                      </a:lnTo>
                      <a:cubicBezTo>
                        <a:pt x="34556" y="9060"/>
                        <a:pt x="34556" y="9358"/>
                        <a:pt x="34529" y="9629"/>
                      </a:cubicBezTo>
                      <a:cubicBezTo>
                        <a:pt x="34502" y="9765"/>
                        <a:pt x="34475" y="9928"/>
                        <a:pt x="34448" y="10063"/>
                      </a:cubicBezTo>
                      <a:cubicBezTo>
                        <a:pt x="34448" y="10172"/>
                        <a:pt x="34394" y="10280"/>
                        <a:pt x="34339" y="10389"/>
                      </a:cubicBezTo>
                      <a:cubicBezTo>
                        <a:pt x="34285" y="10461"/>
                        <a:pt x="34219" y="10497"/>
                        <a:pt x="34148" y="10497"/>
                      </a:cubicBezTo>
                      <a:cubicBezTo>
                        <a:pt x="34113" y="10497"/>
                        <a:pt x="34077" y="10488"/>
                        <a:pt x="34041" y="10470"/>
                      </a:cubicBezTo>
                      <a:cubicBezTo>
                        <a:pt x="33960" y="10416"/>
                        <a:pt x="33905" y="10334"/>
                        <a:pt x="33851" y="10253"/>
                      </a:cubicBezTo>
                      <a:cubicBezTo>
                        <a:pt x="33743" y="9982"/>
                        <a:pt x="33661" y="9711"/>
                        <a:pt x="33607" y="9466"/>
                      </a:cubicBezTo>
                      <a:cubicBezTo>
                        <a:pt x="33526" y="9195"/>
                        <a:pt x="33471" y="8924"/>
                        <a:pt x="33444" y="8653"/>
                      </a:cubicBezTo>
                      <a:cubicBezTo>
                        <a:pt x="33390" y="8382"/>
                        <a:pt x="33390" y="8110"/>
                        <a:pt x="33363" y="7839"/>
                      </a:cubicBezTo>
                      <a:cubicBezTo>
                        <a:pt x="33336" y="7622"/>
                        <a:pt x="33309" y="7432"/>
                        <a:pt x="33227" y="7215"/>
                      </a:cubicBezTo>
                      <a:cubicBezTo>
                        <a:pt x="33146" y="7405"/>
                        <a:pt x="33064" y="7595"/>
                        <a:pt x="33037" y="7785"/>
                      </a:cubicBezTo>
                      <a:cubicBezTo>
                        <a:pt x="32991" y="7925"/>
                        <a:pt x="32863" y="8246"/>
                        <a:pt x="32673" y="8246"/>
                      </a:cubicBezTo>
                      <a:cubicBezTo>
                        <a:pt x="32642" y="8246"/>
                        <a:pt x="32610" y="8238"/>
                        <a:pt x="32576" y="8219"/>
                      </a:cubicBezTo>
                      <a:cubicBezTo>
                        <a:pt x="32468" y="8137"/>
                        <a:pt x="32413" y="8002"/>
                        <a:pt x="32386" y="7893"/>
                      </a:cubicBezTo>
                      <a:cubicBezTo>
                        <a:pt x="32332" y="7731"/>
                        <a:pt x="32278" y="7595"/>
                        <a:pt x="32251" y="7432"/>
                      </a:cubicBezTo>
                      <a:cubicBezTo>
                        <a:pt x="32196" y="7161"/>
                        <a:pt x="32142" y="6890"/>
                        <a:pt x="32115" y="6618"/>
                      </a:cubicBezTo>
                      <a:lnTo>
                        <a:pt x="32115" y="6564"/>
                      </a:lnTo>
                      <a:cubicBezTo>
                        <a:pt x="32115" y="6429"/>
                        <a:pt x="32061" y="6293"/>
                        <a:pt x="32007" y="6184"/>
                      </a:cubicBezTo>
                      <a:lnTo>
                        <a:pt x="31979" y="6184"/>
                      </a:lnTo>
                      <a:lnTo>
                        <a:pt x="31925" y="6157"/>
                      </a:lnTo>
                      <a:cubicBezTo>
                        <a:pt x="31871" y="6401"/>
                        <a:pt x="31790" y="6646"/>
                        <a:pt x="31735" y="6890"/>
                      </a:cubicBezTo>
                      <a:cubicBezTo>
                        <a:pt x="31681" y="7161"/>
                        <a:pt x="31627" y="7432"/>
                        <a:pt x="31545" y="7676"/>
                      </a:cubicBezTo>
                      <a:cubicBezTo>
                        <a:pt x="31518" y="7866"/>
                        <a:pt x="31383" y="8002"/>
                        <a:pt x="31220" y="8056"/>
                      </a:cubicBezTo>
                      <a:cubicBezTo>
                        <a:pt x="31201" y="8058"/>
                        <a:pt x="31183" y="8059"/>
                        <a:pt x="31165" y="8059"/>
                      </a:cubicBezTo>
                      <a:cubicBezTo>
                        <a:pt x="30971" y="8059"/>
                        <a:pt x="30808" y="7931"/>
                        <a:pt x="30759" y="7758"/>
                      </a:cubicBezTo>
                      <a:cubicBezTo>
                        <a:pt x="30705" y="7649"/>
                        <a:pt x="30678" y="7541"/>
                        <a:pt x="30678" y="7405"/>
                      </a:cubicBezTo>
                      <a:cubicBezTo>
                        <a:pt x="30650" y="7297"/>
                        <a:pt x="30623" y="7161"/>
                        <a:pt x="30623" y="7052"/>
                      </a:cubicBezTo>
                      <a:cubicBezTo>
                        <a:pt x="30623" y="7003"/>
                        <a:pt x="30601" y="6635"/>
                        <a:pt x="30493" y="6635"/>
                      </a:cubicBezTo>
                      <a:cubicBezTo>
                        <a:pt x="30483" y="6635"/>
                        <a:pt x="30472" y="6639"/>
                        <a:pt x="30461" y="6646"/>
                      </a:cubicBezTo>
                      <a:cubicBezTo>
                        <a:pt x="30406" y="6673"/>
                        <a:pt x="30406" y="6781"/>
                        <a:pt x="30352" y="6890"/>
                      </a:cubicBezTo>
                      <a:cubicBezTo>
                        <a:pt x="30325" y="6998"/>
                        <a:pt x="30298" y="7107"/>
                        <a:pt x="30244" y="7215"/>
                      </a:cubicBezTo>
                      <a:cubicBezTo>
                        <a:pt x="30216" y="7297"/>
                        <a:pt x="30162" y="7378"/>
                        <a:pt x="30081" y="7405"/>
                      </a:cubicBezTo>
                      <a:cubicBezTo>
                        <a:pt x="30036" y="7416"/>
                        <a:pt x="29996" y="7423"/>
                        <a:pt x="29958" y="7423"/>
                      </a:cubicBezTo>
                      <a:cubicBezTo>
                        <a:pt x="29905" y="7423"/>
                        <a:pt x="29857" y="7410"/>
                        <a:pt x="29810" y="7378"/>
                      </a:cubicBezTo>
                      <a:cubicBezTo>
                        <a:pt x="29647" y="7188"/>
                        <a:pt x="29565" y="6998"/>
                        <a:pt x="29538" y="6781"/>
                      </a:cubicBezTo>
                      <a:cubicBezTo>
                        <a:pt x="29511" y="6673"/>
                        <a:pt x="29484" y="6564"/>
                        <a:pt x="29484" y="6429"/>
                      </a:cubicBezTo>
                      <a:lnTo>
                        <a:pt x="29457" y="6537"/>
                      </a:lnTo>
                      <a:cubicBezTo>
                        <a:pt x="29430" y="6673"/>
                        <a:pt x="29403" y="6808"/>
                        <a:pt x="29403" y="6944"/>
                      </a:cubicBezTo>
                      <a:cubicBezTo>
                        <a:pt x="29348" y="7242"/>
                        <a:pt x="29294" y="7541"/>
                        <a:pt x="29267" y="7785"/>
                      </a:cubicBezTo>
                      <a:cubicBezTo>
                        <a:pt x="29213" y="8029"/>
                        <a:pt x="29186" y="8273"/>
                        <a:pt x="29131" y="8517"/>
                      </a:cubicBezTo>
                      <a:cubicBezTo>
                        <a:pt x="29104" y="8707"/>
                        <a:pt x="29050" y="8924"/>
                        <a:pt x="28996" y="9141"/>
                      </a:cubicBezTo>
                      <a:cubicBezTo>
                        <a:pt x="28969" y="9195"/>
                        <a:pt x="28942" y="9277"/>
                        <a:pt x="28914" y="9331"/>
                      </a:cubicBezTo>
                      <a:cubicBezTo>
                        <a:pt x="28860" y="9466"/>
                        <a:pt x="28779" y="9575"/>
                        <a:pt x="28643" y="9629"/>
                      </a:cubicBezTo>
                      <a:cubicBezTo>
                        <a:pt x="28626" y="9632"/>
                        <a:pt x="28609" y="9633"/>
                        <a:pt x="28592" y="9633"/>
                      </a:cubicBezTo>
                      <a:cubicBezTo>
                        <a:pt x="28443" y="9633"/>
                        <a:pt x="28288" y="9531"/>
                        <a:pt x="28264" y="9385"/>
                      </a:cubicBezTo>
                      <a:lnTo>
                        <a:pt x="28264" y="9358"/>
                      </a:lnTo>
                      <a:cubicBezTo>
                        <a:pt x="28182" y="9141"/>
                        <a:pt x="28101" y="8924"/>
                        <a:pt x="28074" y="8707"/>
                      </a:cubicBezTo>
                      <a:cubicBezTo>
                        <a:pt x="28019" y="8463"/>
                        <a:pt x="27965" y="8219"/>
                        <a:pt x="27938" y="8002"/>
                      </a:cubicBezTo>
                      <a:cubicBezTo>
                        <a:pt x="27911" y="7785"/>
                        <a:pt x="27911" y="7541"/>
                        <a:pt x="27911" y="7324"/>
                      </a:cubicBezTo>
                      <a:cubicBezTo>
                        <a:pt x="27911" y="7161"/>
                        <a:pt x="27884" y="6998"/>
                        <a:pt x="27830" y="6863"/>
                      </a:cubicBezTo>
                      <a:cubicBezTo>
                        <a:pt x="27721" y="7025"/>
                        <a:pt x="27667" y="7188"/>
                        <a:pt x="27640" y="7351"/>
                      </a:cubicBezTo>
                      <a:cubicBezTo>
                        <a:pt x="27590" y="7500"/>
                        <a:pt x="27494" y="7764"/>
                        <a:pt x="27269" y="7764"/>
                      </a:cubicBezTo>
                      <a:cubicBezTo>
                        <a:pt x="27249" y="7764"/>
                        <a:pt x="27228" y="7762"/>
                        <a:pt x="27206" y="7758"/>
                      </a:cubicBezTo>
                      <a:cubicBezTo>
                        <a:pt x="26962" y="7676"/>
                        <a:pt x="26934" y="7297"/>
                        <a:pt x="26934" y="7080"/>
                      </a:cubicBezTo>
                      <a:cubicBezTo>
                        <a:pt x="26907" y="6781"/>
                        <a:pt x="26907" y="6483"/>
                        <a:pt x="26934" y="6157"/>
                      </a:cubicBezTo>
                      <a:cubicBezTo>
                        <a:pt x="26934" y="5913"/>
                        <a:pt x="26934" y="5669"/>
                        <a:pt x="26907" y="5425"/>
                      </a:cubicBezTo>
                      <a:cubicBezTo>
                        <a:pt x="26891" y="5433"/>
                        <a:pt x="26878" y="5436"/>
                        <a:pt x="26866" y="5436"/>
                      </a:cubicBezTo>
                      <a:cubicBezTo>
                        <a:pt x="26837" y="5436"/>
                        <a:pt x="26818" y="5417"/>
                        <a:pt x="26799" y="5398"/>
                      </a:cubicBezTo>
                      <a:cubicBezTo>
                        <a:pt x="26680" y="5279"/>
                        <a:pt x="26536" y="5238"/>
                        <a:pt x="26384" y="5238"/>
                      </a:cubicBezTo>
                      <a:cubicBezTo>
                        <a:pt x="26155" y="5238"/>
                        <a:pt x="25910" y="5333"/>
                        <a:pt x="25714" y="5398"/>
                      </a:cubicBezTo>
                      <a:cubicBezTo>
                        <a:pt x="25524" y="5479"/>
                        <a:pt x="25334" y="5561"/>
                        <a:pt x="25144" y="5588"/>
                      </a:cubicBezTo>
                      <a:cubicBezTo>
                        <a:pt x="25090" y="5615"/>
                        <a:pt x="25063" y="5615"/>
                        <a:pt x="25009" y="5615"/>
                      </a:cubicBezTo>
                      <a:cubicBezTo>
                        <a:pt x="25009" y="5723"/>
                        <a:pt x="25009" y="5859"/>
                        <a:pt x="25009" y="5995"/>
                      </a:cubicBezTo>
                      <a:cubicBezTo>
                        <a:pt x="25009" y="6103"/>
                        <a:pt x="24982" y="6212"/>
                        <a:pt x="24954" y="6347"/>
                      </a:cubicBezTo>
                      <a:cubicBezTo>
                        <a:pt x="24941" y="6361"/>
                        <a:pt x="24927" y="6368"/>
                        <a:pt x="24914" y="6368"/>
                      </a:cubicBezTo>
                      <a:cubicBezTo>
                        <a:pt x="24900" y="6368"/>
                        <a:pt x="24887" y="6361"/>
                        <a:pt x="24873" y="6347"/>
                      </a:cubicBezTo>
                      <a:cubicBezTo>
                        <a:pt x="24873" y="6212"/>
                        <a:pt x="24873" y="6103"/>
                        <a:pt x="24873" y="5995"/>
                      </a:cubicBezTo>
                      <a:lnTo>
                        <a:pt x="24873" y="5642"/>
                      </a:lnTo>
                      <a:lnTo>
                        <a:pt x="24737" y="5642"/>
                      </a:lnTo>
                      <a:cubicBezTo>
                        <a:pt x="24737" y="5859"/>
                        <a:pt x="24710" y="6103"/>
                        <a:pt x="24683" y="6320"/>
                      </a:cubicBezTo>
                      <a:cubicBezTo>
                        <a:pt x="24683" y="6456"/>
                        <a:pt x="24683" y="6564"/>
                        <a:pt x="24683" y="6700"/>
                      </a:cubicBezTo>
                      <a:cubicBezTo>
                        <a:pt x="24656" y="6808"/>
                        <a:pt x="24656" y="6944"/>
                        <a:pt x="24629" y="7052"/>
                      </a:cubicBezTo>
                      <a:cubicBezTo>
                        <a:pt x="24615" y="7066"/>
                        <a:pt x="24595" y="7073"/>
                        <a:pt x="24578" y="7073"/>
                      </a:cubicBezTo>
                      <a:cubicBezTo>
                        <a:pt x="24561" y="7073"/>
                        <a:pt x="24548" y="7066"/>
                        <a:pt x="24548" y="7052"/>
                      </a:cubicBezTo>
                      <a:cubicBezTo>
                        <a:pt x="24493" y="6808"/>
                        <a:pt x="24493" y="6537"/>
                        <a:pt x="24548" y="6293"/>
                      </a:cubicBezTo>
                      <a:cubicBezTo>
                        <a:pt x="24548" y="6076"/>
                        <a:pt x="24575" y="5859"/>
                        <a:pt x="24629" y="5615"/>
                      </a:cubicBezTo>
                      <a:lnTo>
                        <a:pt x="24602" y="5615"/>
                      </a:lnTo>
                      <a:lnTo>
                        <a:pt x="24493" y="5642"/>
                      </a:lnTo>
                      <a:cubicBezTo>
                        <a:pt x="24493" y="5940"/>
                        <a:pt x="24493" y="6212"/>
                        <a:pt x="24466" y="6483"/>
                      </a:cubicBezTo>
                      <a:cubicBezTo>
                        <a:pt x="24439" y="6971"/>
                        <a:pt x="24412" y="7486"/>
                        <a:pt x="24358" y="8002"/>
                      </a:cubicBezTo>
                      <a:lnTo>
                        <a:pt x="24331" y="8734"/>
                      </a:lnTo>
                      <a:cubicBezTo>
                        <a:pt x="24303" y="8978"/>
                        <a:pt x="24276" y="9222"/>
                        <a:pt x="24222" y="9466"/>
                      </a:cubicBezTo>
                      <a:cubicBezTo>
                        <a:pt x="24211" y="9489"/>
                        <a:pt x="24194" y="9498"/>
                        <a:pt x="24179" y="9498"/>
                      </a:cubicBezTo>
                      <a:cubicBezTo>
                        <a:pt x="24159" y="9498"/>
                        <a:pt x="24141" y="9482"/>
                        <a:pt x="24141" y="9466"/>
                      </a:cubicBezTo>
                      <a:cubicBezTo>
                        <a:pt x="24114" y="9141"/>
                        <a:pt x="24114" y="8816"/>
                        <a:pt x="24141" y="8517"/>
                      </a:cubicBezTo>
                      <a:lnTo>
                        <a:pt x="24195" y="7568"/>
                      </a:lnTo>
                      <a:cubicBezTo>
                        <a:pt x="24249" y="6944"/>
                        <a:pt x="24276" y="6320"/>
                        <a:pt x="24358" y="5696"/>
                      </a:cubicBezTo>
                      <a:lnTo>
                        <a:pt x="24358" y="5696"/>
                      </a:lnTo>
                      <a:cubicBezTo>
                        <a:pt x="24303" y="5751"/>
                        <a:pt x="24249" y="5805"/>
                        <a:pt x="24195" y="5859"/>
                      </a:cubicBezTo>
                      <a:cubicBezTo>
                        <a:pt x="24114" y="6022"/>
                        <a:pt x="23951" y="6103"/>
                        <a:pt x="23761" y="6130"/>
                      </a:cubicBezTo>
                      <a:cubicBezTo>
                        <a:pt x="23522" y="6130"/>
                        <a:pt x="23266" y="5957"/>
                        <a:pt x="23021" y="5957"/>
                      </a:cubicBezTo>
                      <a:cubicBezTo>
                        <a:pt x="22959" y="5957"/>
                        <a:pt x="22898" y="5968"/>
                        <a:pt x="22839" y="5995"/>
                      </a:cubicBezTo>
                      <a:cubicBezTo>
                        <a:pt x="22567" y="6157"/>
                        <a:pt x="22378" y="6429"/>
                        <a:pt x="22269" y="6727"/>
                      </a:cubicBezTo>
                      <a:cubicBezTo>
                        <a:pt x="22256" y="6754"/>
                        <a:pt x="22222" y="6768"/>
                        <a:pt x="22184" y="6768"/>
                      </a:cubicBezTo>
                      <a:cubicBezTo>
                        <a:pt x="22147" y="6768"/>
                        <a:pt x="22106" y="6754"/>
                        <a:pt x="22079" y="6727"/>
                      </a:cubicBezTo>
                      <a:lnTo>
                        <a:pt x="21808" y="6212"/>
                      </a:lnTo>
                      <a:cubicBezTo>
                        <a:pt x="21537" y="6700"/>
                        <a:pt x="21645" y="7297"/>
                        <a:pt x="21727" y="7812"/>
                      </a:cubicBezTo>
                      <a:cubicBezTo>
                        <a:pt x="21808" y="8137"/>
                        <a:pt x="21835" y="8436"/>
                        <a:pt x="21835" y="8761"/>
                      </a:cubicBezTo>
                      <a:cubicBezTo>
                        <a:pt x="21808" y="9060"/>
                        <a:pt x="21727" y="9358"/>
                        <a:pt x="21564" y="9629"/>
                      </a:cubicBezTo>
                      <a:cubicBezTo>
                        <a:pt x="21510" y="9765"/>
                        <a:pt x="21401" y="9873"/>
                        <a:pt x="21320" y="10009"/>
                      </a:cubicBezTo>
                      <a:cubicBezTo>
                        <a:pt x="21238" y="10117"/>
                        <a:pt x="21130" y="10226"/>
                        <a:pt x="20994" y="10226"/>
                      </a:cubicBezTo>
                      <a:cubicBezTo>
                        <a:pt x="20696" y="10199"/>
                        <a:pt x="20642" y="9765"/>
                        <a:pt x="20587" y="9575"/>
                      </a:cubicBezTo>
                      <a:cubicBezTo>
                        <a:pt x="20208" y="8327"/>
                        <a:pt x="19991" y="7052"/>
                        <a:pt x="19936" y="5778"/>
                      </a:cubicBezTo>
                      <a:cubicBezTo>
                        <a:pt x="19611" y="5778"/>
                        <a:pt x="19340" y="6049"/>
                        <a:pt x="19041" y="6157"/>
                      </a:cubicBezTo>
                      <a:cubicBezTo>
                        <a:pt x="18879" y="6239"/>
                        <a:pt x="18662" y="6266"/>
                        <a:pt x="18472" y="6266"/>
                      </a:cubicBezTo>
                      <a:lnTo>
                        <a:pt x="18472" y="6591"/>
                      </a:lnTo>
                      <a:cubicBezTo>
                        <a:pt x="18472" y="6754"/>
                        <a:pt x="18445" y="6917"/>
                        <a:pt x="18418" y="7080"/>
                      </a:cubicBezTo>
                      <a:cubicBezTo>
                        <a:pt x="18418" y="7103"/>
                        <a:pt x="18403" y="7111"/>
                        <a:pt x="18386" y="7111"/>
                      </a:cubicBezTo>
                      <a:cubicBezTo>
                        <a:pt x="18363" y="7111"/>
                        <a:pt x="18336" y="7095"/>
                        <a:pt x="18336" y="7080"/>
                      </a:cubicBezTo>
                      <a:cubicBezTo>
                        <a:pt x="18336" y="6917"/>
                        <a:pt x="18336" y="6754"/>
                        <a:pt x="18336" y="6591"/>
                      </a:cubicBezTo>
                      <a:cubicBezTo>
                        <a:pt x="18363" y="6483"/>
                        <a:pt x="18363" y="6374"/>
                        <a:pt x="18363" y="6239"/>
                      </a:cubicBezTo>
                      <a:lnTo>
                        <a:pt x="18282" y="6212"/>
                      </a:lnTo>
                      <a:cubicBezTo>
                        <a:pt x="18201" y="6157"/>
                        <a:pt x="18146" y="6103"/>
                        <a:pt x="18092" y="6022"/>
                      </a:cubicBezTo>
                      <a:lnTo>
                        <a:pt x="18092" y="6157"/>
                      </a:lnTo>
                      <a:lnTo>
                        <a:pt x="18092" y="6700"/>
                      </a:lnTo>
                      <a:lnTo>
                        <a:pt x="18092" y="7242"/>
                      </a:lnTo>
                      <a:cubicBezTo>
                        <a:pt x="18065" y="7324"/>
                        <a:pt x="18065" y="7432"/>
                        <a:pt x="18065" y="7514"/>
                      </a:cubicBezTo>
                      <a:cubicBezTo>
                        <a:pt x="18065" y="7595"/>
                        <a:pt x="18065" y="7676"/>
                        <a:pt x="18038" y="7785"/>
                      </a:cubicBezTo>
                      <a:cubicBezTo>
                        <a:pt x="18024" y="7812"/>
                        <a:pt x="17997" y="7825"/>
                        <a:pt x="17973" y="7825"/>
                      </a:cubicBezTo>
                      <a:cubicBezTo>
                        <a:pt x="17950" y="7825"/>
                        <a:pt x="17929" y="7812"/>
                        <a:pt x="17929" y="7785"/>
                      </a:cubicBezTo>
                      <a:cubicBezTo>
                        <a:pt x="17902" y="7676"/>
                        <a:pt x="17902" y="7595"/>
                        <a:pt x="17929" y="7514"/>
                      </a:cubicBezTo>
                      <a:lnTo>
                        <a:pt x="17929" y="7215"/>
                      </a:lnTo>
                      <a:cubicBezTo>
                        <a:pt x="17929" y="7052"/>
                        <a:pt x="17929" y="6863"/>
                        <a:pt x="17929" y="6700"/>
                      </a:cubicBezTo>
                      <a:lnTo>
                        <a:pt x="17929" y="6157"/>
                      </a:lnTo>
                      <a:lnTo>
                        <a:pt x="17929" y="5859"/>
                      </a:lnTo>
                      <a:cubicBezTo>
                        <a:pt x="17929" y="5805"/>
                        <a:pt x="17929" y="5751"/>
                        <a:pt x="17929" y="5696"/>
                      </a:cubicBezTo>
                      <a:cubicBezTo>
                        <a:pt x="17929" y="5669"/>
                        <a:pt x="17902" y="5642"/>
                        <a:pt x="17902" y="5615"/>
                      </a:cubicBezTo>
                      <a:cubicBezTo>
                        <a:pt x="17875" y="5506"/>
                        <a:pt x="17821" y="5425"/>
                        <a:pt x="17739" y="5398"/>
                      </a:cubicBezTo>
                      <a:cubicBezTo>
                        <a:pt x="17726" y="5384"/>
                        <a:pt x="17712" y="5378"/>
                        <a:pt x="17699" y="5378"/>
                      </a:cubicBezTo>
                      <a:cubicBezTo>
                        <a:pt x="17685" y="5378"/>
                        <a:pt x="17672" y="5384"/>
                        <a:pt x="17658" y="5398"/>
                      </a:cubicBezTo>
                      <a:cubicBezTo>
                        <a:pt x="17685" y="5669"/>
                        <a:pt x="17685" y="5913"/>
                        <a:pt x="17685" y="6212"/>
                      </a:cubicBezTo>
                      <a:lnTo>
                        <a:pt x="17685" y="7080"/>
                      </a:lnTo>
                      <a:lnTo>
                        <a:pt x="17685" y="7975"/>
                      </a:lnTo>
                      <a:cubicBezTo>
                        <a:pt x="17685" y="8246"/>
                        <a:pt x="17658" y="8544"/>
                        <a:pt x="17631" y="8843"/>
                      </a:cubicBezTo>
                      <a:cubicBezTo>
                        <a:pt x="17617" y="8856"/>
                        <a:pt x="17604" y="8863"/>
                        <a:pt x="17590" y="8863"/>
                      </a:cubicBezTo>
                      <a:cubicBezTo>
                        <a:pt x="17577" y="8863"/>
                        <a:pt x="17563" y="8856"/>
                        <a:pt x="17550" y="8843"/>
                      </a:cubicBezTo>
                      <a:cubicBezTo>
                        <a:pt x="17522" y="8544"/>
                        <a:pt x="17495" y="8246"/>
                        <a:pt x="17522" y="7975"/>
                      </a:cubicBezTo>
                      <a:lnTo>
                        <a:pt x="17522" y="7080"/>
                      </a:lnTo>
                      <a:lnTo>
                        <a:pt x="17522" y="6212"/>
                      </a:lnTo>
                      <a:cubicBezTo>
                        <a:pt x="17522" y="5940"/>
                        <a:pt x="17522" y="5696"/>
                        <a:pt x="17522" y="5425"/>
                      </a:cubicBezTo>
                      <a:lnTo>
                        <a:pt x="17495" y="5452"/>
                      </a:lnTo>
                      <a:cubicBezTo>
                        <a:pt x="17305" y="5615"/>
                        <a:pt x="17116" y="5751"/>
                        <a:pt x="16871" y="5805"/>
                      </a:cubicBezTo>
                      <a:cubicBezTo>
                        <a:pt x="16817" y="5805"/>
                        <a:pt x="16790" y="5723"/>
                        <a:pt x="16790" y="5669"/>
                      </a:cubicBezTo>
                      <a:cubicBezTo>
                        <a:pt x="16844" y="5398"/>
                        <a:pt x="16763" y="5127"/>
                        <a:pt x="16573" y="4964"/>
                      </a:cubicBezTo>
                      <a:cubicBezTo>
                        <a:pt x="16546" y="5886"/>
                        <a:pt x="16492" y="6835"/>
                        <a:pt x="16465" y="7758"/>
                      </a:cubicBezTo>
                      <a:cubicBezTo>
                        <a:pt x="16465" y="7825"/>
                        <a:pt x="16410" y="7873"/>
                        <a:pt x="16345" y="7873"/>
                      </a:cubicBezTo>
                      <a:cubicBezTo>
                        <a:pt x="16331" y="7873"/>
                        <a:pt x="16316" y="7871"/>
                        <a:pt x="16302" y="7866"/>
                      </a:cubicBezTo>
                      <a:cubicBezTo>
                        <a:pt x="16004" y="7703"/>
                        <a:pt x="15787" y="7405"/>
                        <a:pt x="15705" y="7080"/>
                      </a:cubicBezTo>
                      <a:cubicBezTo>
                        <a:pt x="15570" y="6727"/>
                        <a:pt x="15488" y="6347"/>
                        <a:pt x="15407" y="5995"/>
                      </a:cubicBezTo>
                      <a:lnTo>
                        <a:pt x="15244" y="5371"/>
                      </a:lnTo>
                      <a:cubicBezTo>
                        <a:pt x="15244" y="5208"/>
                        <a:pt x="15190" y="5072"/>
                        <a:pt x="15108" y="4937"/>
                      </a:cubicBezTo>
                      <a:cubicBezTo>
                        <a:pt x="15061" y="4889"/>
                        <a:pt x="15013" y="4869"/>
                        <a:pt x="14966" y="4869"/>
                      </a:cubicBezTo>
                      <a:cubicBezTo>
                        <a:pt x="14853" y="4869"/>
                        <a:pt x="14743" y="4984"/>
                        <a:pt x="14647" y="5100"/>
                      </a:cubicBezTo>
                      <a:cubicBezTo>
                        <a:pt x="14512" y="5262"/>
                        <a:pt x="14322" y="5452"/>
                        <a:pt x="14078" y="5452"/>
                      </a:cubicBezTo>
                      <a:cubicBezTo>
                        <a:pt x="14051" y="5452"/>
                        <a:pt x="13996" y="5398"/>
                        <a:pt x="13996" y="5371"/>
                      </a:cubicBezTo>
                      <a:cubicBezTo>
                        <a:pt x="13888" y="4937"/>
                        <a:pt x="13752" y="4476"/>
                        <a:pt x="13644" y="4042"/>
                      </a:cubicBezTo>
                      <a:cubicBezTo>
                        <a:pt x="13454" y="4150"/>
                        <a:pt x="13372" y="4503"/>
                        <a:pt x="13345" y="4693"/>
                      </a:cubicBezTo>
                      <a:cubicBezTo>
                        <a:pt x="13264" y="4991"/>
                        <a:pt x="13156" y="5371"/>
                        <a:pt x="12803" y="5452"/>
                      </a:cubicBezTo>
                      <a:cubicBezTo>
                        <a:pt x="12776" y="5452"/>
                        <a:pt x="12722" y="5425"/>
                        <a:pt x="12694" y="5398"/>
                      </a:cubicBezTo>
                      <a:cubicBezTo>
                        <a:pt x="12505" y="5127"/>
                        <a:pt x="12396" y="4801"/>
                        <a:pt x="12396" y="4476"/>
                      </a:cubicBezTo>
                      <a:cubicBezTo>
                        <a:pt x="12342" y="4503"/>
                        <a:pt x="12315" y="4557"/>
                        <a:pt x="12288" y="4611"/>
                      </a:cubicBezTo>
                      <a:cubicBezTo>
                        <a:pt x="12233" y="4747"/>
                        <a:pt x="12152" y="4828"/>
                        <a:pt x="12043" y="4910"/>
                      </a:cubicBezTo>
                      <a:cubicBezTo>
                        <a:pt x="12001" y="4935"/>
                        <a:pt x="11954" y="4947"/>
                        <a:pt x="11908" y="4947"/>
                      </a:cubicBezTo>
                      <a:cubicBezTo>
                        <a:pt x="11803" y="4947"/>
                        <a:pt x="11701" y="4886"/>
                        <a:pt x="11664" y="4774"/>
                      </a:cubicBezTo>
                      <a:cubicBezTo>
                        <a:pt x="11609" y="4666"/>
                        <a:pt x="11582" y="4530"/>
                        <a:pt x="11528" y="4421"/>
                      </a:cubicBezTo>
                      <a:cubicBezTo>
                        <a:pt x="11501" y="4313"/>
                        <a:pt x="11474" y="4232"/>
                        <a:pt x="11447" y="4150"/>
                      </a:cubicBezTo>
                      <a:lnTo>
                        <a:pt x="11148" y="4449"/>
                      </a:lnTo>
                      <a:cubicBezTo>
                        <a:pt x="11203" y="4503"/>
                        <a:pt x="11203" y="4557"/>
                        <a:pt x="11148" y="4611"/>
                      </a:cubicBezTo>
                      <a:cubicBezTo>
                        <a:pt x="11030" y="4696"/>
                        <a:pt x="10879" y="4738"/>
                        <a:pt x="10730" y="4738"/>
                      </a:cubicBezTo>
                      <a:cubicBezTo>
                        <a:pt x="10641" y="4738"/>
                        <a:pt x="10552" y="4723"/>
                        <a:pt x="10470" y="4693"/>
                      </a:cubicBezTo>
                      <a:cubicBezTo>
                        <a:pt x="10362" y="4666"/>
                        <a:pt x="10253" y="4611"/>
                        <a:pt x="10145" y="4530"/>
                      </a:cubicBezTo>
                      <a:cubicBezTo>
                        <a:pt x="10056" y="4486"/>
                        <a:pt x="9931" y="4441"/>
                        <a:pt x="9859" y="4441"/>
                      </a:cubicBezTo>
                      <a:cubicBezTo>
                        <a:pt x="9843" y="4441"/>
                        <a:pt x="9829" y="4444"/>
                        <a:pt x="9819" y="4449"/>
                      </a:cubicBezTo>
                      <a:cubicBezTo>
                        <a:pt x="9765" y="4476"/>
                        <a:pt x="9711" y="4503"/>
                        <a:pt x="9657" y="4530"/>
                      </a:cubicBezTo>
                      <a:lnTo>
                        <a:pt x="9657" y="5886"/>
                      </a:lnTo>
                      <a:lnTo>
                        <a:pt x="9657" y="6591"/>
                      </a:lnTo>
                      <a:cubicBezTo>
                        <a:pt x="9629" y="6781"/>
                        <a:pt x="9657" y="6998"/>
                        <a:pt x="9738" y="7161"/>
                      </a:cubicBezTo>
                      <a:cubicBezTo>
                        <a:pt x="9901" y="7378"/>
                        <a:pt x="10199" y="7378"/>
                        <a:pt x="10416" y="7405"/>
                      </a:cubicBezTo>
                      <a:cubicBezTo>
                        <a:pt x="10687" y="7405"/>
                        <a:pt x="10958" y="7514"/>
                        <a:pt x="11175" y="7676"/>
                      </a:cubicBezTo>
                      <a:cubicBezTo>
                        <a:pt x="11582" y="8002"/>
                        <a:pt x="11555" y="8599"/>
                        <a:pt x="11826" y="9032"/>
                      </a:cubicBezTo>
                      <a:cubicBezTo>
                        <a:pt x="11881" y="9141"/>
                        <a:pt x="11989" y="9222"/>
                        <a:pt x="12071" y="9277"/>
                      </a:cubicBezTo>
                      <a:cubicBezTo>
                        <a:pt x="12152" y="9331"/>
                        <a:pt x="12233" y="9358"/>
                        <a:pt x="12288" y="9358"/>
                      </a:cubicBezTo>
                      <a:cubicBezTo>
                        <a:pt x="12396" y="9385"/>
                        <a:pt x="12477" y="9412"/>
                        <a:pt x="12586" y="9439"/>
                      </a:cubicBezTo>
                      <a:lnTo>
                        <a:pt x="13806" y="9602"/>
                      </a:lnTo>
                      <a:cubicBezTo>
                        <a:pt x="14620" y="9738"/>
                        <a:pt x="15461" y="9846"/>
                        <a:pt x="16302" y="9982"/>
                      </a:cubicBezTo>
                      <a:cubicBezTo>
                        <a:pt x="16356" y="10009"/>
                        <a:pt x="16383" y="10063"/>
                        <a:pt x="16383" y="10117"/>
                      </a:cubicBezTo>
                      <a:cubicBezTo>
                        <a:pt x="16361" y="10162"/>
                        <a:pt x="16321" y="10206"/>
                        <a:pt x="16263" y="10206"/>
                      </a:cubicBezTo>
                      <a:cubicBezTo>
                        <a:pt x="16249" y="10206"/>
                        <a:pt x="16235" y="10204"/>
                        <a:pt x="16221" y="10199"/>
                      </a:cubicBezTo>
                      <a:cubicBezTo>
                        <a:pt x="15488" y="10090"/>
                        <a:pt x="14756" y="9982"/>
                        <a:pt x="13996" y="9873"/>
                      </a:cubicBezTo>
                      <a:lnTo>
                        <a:pt x="13996" y="9873"/>
                      </a:lnTo>
                      <a:cubicBezTo>
                        <a:pt x="14051" y="10009"/>
                        <a:pt x="14051" y="10145"/>
                        <a:pt x="14078" y="10280"/>
                      </a:cubicBezTo>
                      <a:cubicBezTo>
                        <a:pt x="14105" y="10470"/>
                        <a:pt x="14159" y="10660"/>
                        <a:pt x="14186" y="10850"/>
                      </a:cubicBezTo>
                      <a:cubicBezTo>
                        <a:pt x="14213" y="11040"/>
                        <a:pt x="14240" y="11230"/>
                        <a:pt x="14268" y="11419"/>
                      </a:cubicBezTo>
                      <a:cubicBezTo>
                        <a:pt x="14322" y="11609"/>
                        <a:pt x="14349" y="11799"/>
                        <a:pt x="14322" y="11989"/>
                      </a:cubicBezTo>
                      <a:cubicBezTo>
                        <a:pt x="14322" y="12023"/>
                        <a:pt x="14301" y="12046"/>
                        <a:pt x="14279" y="12046"/>
                      </a:cubicBezTo>
                      <a:cubicBezTo>
                        <a:pt x="14265" y="12046"/>
                        <a:pt x="14251" y="12037"/>
                        <a:pt x="14240" y="12016"/>
                      </a:cubicBezTo>
                      <a:cubicBezTo>
                        <a:pt x="14159" y="11826"/>
                        <a:pt x="14105" y="11636"/>
                        <a:pt x="14078" y="11447"/>
                      </a:cubicBezTo>
                      <a:cubicBezTo>
                        <a:pt x="14051" y="11284"/>
                        <a:pt x="14023" y="11094"/>
                        <a:pt x="13996" y="10904"/>
                      </a:cubicBezTo>
                      <a:cubicBezTo>
                        <a:pt x="13969" y="10714"/>
                        <a:pt x="13915" y="10524"/>
                        <a:pt x="13888" y="10334"/>
                      </a:cubicBezTo>
                      <a:cubicBezTo>
                        <a:pt x="13888" y="10226"/>
                        <a:pt x="13861" y="10090"/>
                        <a:pt x="13861" y="10036"/>
                      </a:cubicBezTo>
                      <a:cubicBezTo>
                        <a:pt x="13834" y="9982"/>
                        <a:pt x="13834" y="9900"/>
                        <a:pt x="13834" y="9846"/>
                      </a:cubicBezTo>
                      <a:lnTo>
                        <a:pt x="13372" y="9765"/>
                      </a:lnTo>
                      <a:lnTo>
                        <a:pt x="12722" y="9683"/>
                      </a:lnTo>
                      <a:cubicBezTo>
                        <a:pt x="12586" y="9656"/>
                        <a:pt x="12423" y="9629"/>
                        <a:pt x="12260" y="9602"/>
                      </a:cubicBezTo>
                      <a:lnTo>
                        <a:pt x="12179" y="9575"/>
                      </a:lnTo>
                      <a:cubicBezTo>
                        <a:pt x="11908" y="9466"/>
                        <a:pt x="11664" y="9277"/>
                        <a:pt x="11555" y="9005"/>
                      </a:cubicBezTo>
                      <a:cubicBezTo>
                        <a:pt x="11447" y="8761"/>
                        <a:pt x="11392" y="8490"/>
                        <a:pt x="11284" y="8246"/>
                      </a:cubicBezTo>
                      <a:cubicBezTo>
                        <a:pt x="11230" y="8029"/>
                        <a:pt x="11067" y="7839"/>
                        <a:pt x="10850" y="7731"/>
                      </a:cubicBezTo>
                      <a:cubicBezTo>
                        <a:pt x="10579" y="7649"/>
                        <a:pt x="10308" y="7595"/>
                        <a:pt x="10036" y="7568"/>
                      </a:cubicBezTo>
                      <a:cubicBezTo>
                        <a:pt x="9738" y="7514"/>
                        <a:pt x="9521" y="7297"/>
                        <a:pt x="9467" y="6998"/>
                      </a:cubicBezTo>
                      <a:cubicBezTo>
                        <a:pt x="9440" y="6808"/>
                        <a:pt x="9440" y="6591"/>
                        <a:pt x="9467" y="6401"/>
                      </a:cubicBezTo>
                      <a:lnTo>
                        <a:pt x="9467" y="5778"/>
                      </a:lnTo>
                      <a:cubicBezTo>
                        <a:pt x="9467" y="5371"/>
                        <a:pt x="9494" y="4964"/>
                        <a:pt x="9521" y="4530"/>
                      </a:cubicBezTo>
                      <a:cubicBezTo>
                        <a:pt x="9440" y="4530"/>
                        <a:pt x="9358" y="4449"/>
                        <a:pt x="9358" y="4367"/>
                      </a:cubicBezTo>
                      <a:cubicBezTo>
                        <a:pt x="9304" y="4177"/>
                        <a:pt x="9304" y="3933"/>
                        <a:pt x="9087" y="3852"/>
                      </a:cubicBezTo>
                      <a:cubicBezTo>
                        <a:pt x="9058" y="3840"/>
                        <a:pt x="9030" y="3834"/>
                        <a:pt x="9003" y="3834"/>
                      </a:cubicBezTo>
                      <a:cubicBezTo>
                        <a:pt x="8850" y="3834"/>
                        <a:pt x="8722" y="4008"/>
                        <a:pt x="8653" y="4123"/>
                      </a:cubicBezTo>
                      <a:cubicBezTo>
                        <a:pt x="8572" y="4313"/>
                        <a:pt x="8463" y="4503"/>
                        <a:pt x="8327" y="4666"/>
                      </a:cubicBezTo>
                      <a:cubicBezTo>
                        <a:pt x="8257" y="4718"/>
                        <a:pt x="8165" y="4748"/>
                        <a:pt x="8071" y="4748"/>
                      </a:cubicBezTo>
                      <a:cubicBezTo>
                        <a:pt x="8020" y="4748"/>
                        <a:pt x="7969" y="4739"/>
                        <a:pt x="7921" y="4720"/>
                      </a:cubicBezTo>
                      <a:lnTo>
                        <a:pt x="7921" y="4720"/>
                      </a:lnTo>
                      <a:cubicBezTo>
                        <a:pt x="7948" y="4801"/>
                        <a:pt x="7975" y="4910"/>
                        <a:pt x="7975" y="5018"/>
                      </a:cubicBezTo>
                      <a:cubicBezTo>
                        <a:pt x="7975" y="5072"/>
                        <a:pt x="8002" y="5127"/>
                        <a:pt x="8002" y="5181"/>
                      </a:cubicBezTo>
                      <a:cubicBezTo>
                        <a:pt x="8002" y="5208"/>
                        <a:pt x="8002" y="5262"/>
                        <a:pt x="8002" y="5317"/>
                      </a:cubicBezTo>
                      <a:cubicBezTo>
                        <a:pt x="7988" y="5344"/>
                        <a:pt x="7968" y="5357"/>
                        <a:pt x="7948" y="5357"/>
                      </a:cubicBezTo>
                      <a:cubicBezTo>
                        <a:pt x="7927" y="5357"/>
                        <a:pt x="7907" y="5344"/>
                        <a:pt x="7893" y="5317"/>
                      </a:cubicBezTo>
                      <a:cubicBezTo>
                        <a:pt x="7893" y="5262"/>
                        <a:pt x="7866" y="5235"/>
                        <a:pt x="7866" y="5181"/>
                      </a:cubicBezTo>
                      <a:cubicBezTo>
                        <a:pt x="7866" y="5127"/>
                        <a:pt x="7866" y="5072"/>
                        <a:pt x="7839" y="5018"/>
                      </a:cubicBezTo>
                      <a:cubicBezTo>
                        <a:pt x="7839" y="4910"/>
                        <a:pt x="7839" y="4801"/>
                        <a:pt x="7839" y="4720"/>
                      </a:cubicBezTo>
                      <a:cubicBezTo>
                        <a:pt x="7839" y="4693"/>
                        <a:pt x="7866" y="4666"/>
                        <a:pt x="7893" y="4666"/>
                      </a:cubicBezTo>
                      <a:cubicBezTo>
                        <a:pt x="7866" y="4666"/>
                        <a:pt x="7839" y="4638"/>
                        <a:pt x="7812" y="4611"/>
                      </a:cubicBezTo>
                      <a:cubicBezTo>
                        <a:pt x="7676" y="4449"/>
                        <a:pt x="7568" y="4232"/>
                        <a:pt x="7541" y="4042"/>
                      </a:cubicBezTo>
                      <a:cubicBezTo>
                        <a:pt x="7541" y="3987"/>
                        <a:pt x="7514" y="3906"/>
                        <a:pt x="7514" y="3852"/>
                      </a:cubicBezTo>
                      <a:cubicBezTo>
                        <a:pt x="7514" y="3798"/>
                        <a:pt x="7514" y="3743"/>
                        <a:pt x="7514" y="3689"/>
                      </a:cubicBezTo>
                      <a:cubicBezTo>
                        <a:pt x="7498" y="3642"/>
                        <a:pt x="7482" y="3613"/>
                        <a:pt x="7461" y="3613"/>
                      </a:cubicBezTo>
                      <a:cubicBezTo>
                        <a:pt x="7446" y="3613"/>
                        <a:pt x="7428" y="3628"/>
                        <a:pt x="7405" y="3662"/>
                      </a:cubicBezTo>
                      <a:cubicBezTo>
                        <a:pt x="7324" y="3743"/>
                        <a:pt x="7297" y="3825"/>
                        <a:pt x="7243" y="3906"/>
                      </a:cubicBezTo>
                      <a:cubicBezTo>
                        <a:pt x="7188" y="3987"/>
                        <a:pt x="7107" y="4069"/>
                        <a:pt x="7053" y="4150"/>
                      </a:cubicBezTo>
                      <a:cubicBezTo>
                        <a:pt x="7026" y="4177"/>
                        <a:pt x="6992" y="4191"/>
                        <a:pt x="6958" y="4191"/>
                      </a:cubicBezTo>
                      <a:cubicBezTo>
                        <a:pt x="6924" y="4191"/>
                        <a:pt x="6890" y="4177"/>
                        <a:pt x="6863" y="4150"/>
                      </a:cubicBezTo>
                      <a:cubicBezTo>
                        <a:pt x="6754" y="3906"/>
                        <a:pt x="6700" y="3662"/>
                        <a:pt x="6754" y="3391"/>
                      </a:cubicBezTo>
                      <a:cubicBezTo>
                        <a:pt x="6809" y="3201"/>
                        <a:pt x="6809" y="2984"/>
                        <a:pt x="6809" y="2767"/>
                      </a:cubicBezTo>
                      <a:lnTo>
                        <a:pt x="6809" y="2767"/>
                      </a:lnTo>
                      <a:cubicBezTo>
                        <a:pt x="6798" y="2772"/>
                        <a:pt x="6788" y="2774"/>
                        <a:pt x="6778" y="2774"/>
                      </a:cubicBezTo>
                      <a:cubicBezTo>
                        <a:pt x="6735" y="2774"/>
                        <a:pt x="6695" y="2735"/>
                        <a:pt x="6673" y="2713"/>
                      </a:cubicBezTo>
                      <a:cubicBezTo>
                        <a:pt x="6662" y="2658"/>
                        <a:pt x="6620" y="2638"/>
                        <a:pt x="6568" y="2638"/>
                      </a:cubicBezTo>
                      <a:cubicBezTo>
                        <a:pt x="6492" y="2638"/>
                        <a:pt x="6396" y="2680"/>
                        <a:pt x="6347" y="2713"/>
                      </a:cubicBezTo>
                      <a:cubicBezTo>
                        <a:pt x="6212" y="2821"/>
                        <a:pt x="6103" y="2984"/>
                        <a:pt x="6022" y="3120"/>
                      </a:cubicBezTo>
                      <a:cubicBezTo>
                        <a:pt x="6049" y="3255"/>
                        <a:pt x="6049" y="3364"/>
                        <a:pt x="6049" y="3499"/>
                      </a:cubicBezTo>
                      <a:lnTo>
                        <a:pt x="6049" y="3879"/>
                      </a:lnTo>
                      <a:lnTo>
                        <a:pt x="6049" y="4286"/>
                      </a:lnTo>
                      <a:cubicBezTo>
                        <a:pt x="6049" y="4394"/>
                        <a:pt x="6049" y="4530"/>
                        <a:pt x="6022" y="4638"/>
                      </a:cubicBezTo>
                      <a:cubicBezTo>
                        <a:pt x="6008" y="4666"/>
                        <a:pt x="5981" y="4679"/>
                        <a:pt x="5958" y="4679"/>
                      </a:cubicBezTo>
                      <a:cubicBezTo>
                        <a:pt x="5934" y="4679"/>
                        <a:pt x="5913" y="4666"/>
                        <a:pt x="5913" y="4638"/>
                      </a:cubicBezTo>
                      <a:cubicBezTo>
                        <a:pt x="5886" y="4530"/>
                        <a:pt x="5886" y="4394"/>
                        <a:pt x="5886" y="4259"/>
                      </a:cubicBezTo>
                      <a:lnTo>
                        <a:pt x="5886" y="3879"/>
                      </a:lnTo>
                      <a:lnTo>
                        <a:pt x="5886" y="3472"/>
                      </a:lnTo>
                      <a:lnTo>
                        <a:pt x="5886" y="3255"/>
                      </a:lnTo>
                      <a:cubicBezTo>
                        <a:pt x="5832" y="3309"/>
                        <a:pt x="5778" y="3336"/>
                        <a:pt x="5724" y="3364"/>
                      </a:cubicBezTo>
                      <a:cubicBezTo>
                        <a:pt x="5751" y="3472"/>
                        <a:pt x="5751" y="3608"/>
                        <a:pt x="5751" y="3716"/>
                      </a:cubicBezTo>
                      <a:cubicBezTo>
                        <a:pt x="5751" y="3798"/>
                        <a:pt x="5751" y="3906"/>
                        <a:pt x="5751" y="3987"/>
                      </a:cubicBezTo>
                      <a:cubicBezTo>
                        <a:pt x="5751" y="4069"/>
                        <a:pt x="5724" y="4150"/>
                        <a:pt x="5696" y="4232"/>
                      </a:cubicBezTo>
                      <a:cubicBezTo>
                        <a:pt x="5683" y="4259"/>
                        <a:pt x="5669" y="4272"/>
                        <a:pt x="5656" y="4272"/>
                      </a:cubicBezTo>
                      <a:cubicBezTo>
                        <a:pt x="5642" y="4272"/>
                        <a:pt x="5629" y="4259"/>
                        <a:pt x="5615" y="4232"/>
                      </a:cubicBezTo>
                      <a:cubicBezTo>
                        <a:pt x="5615" y="4150"/>
                        <a:pt x="5615" y="4069"/>
                        <a:pt x="5615" y="3987"/>
                      </a:cubicBezTo>
                      <a:lnTo>
                        <a:pt x="5615" y="3743"/>
                      </a:lnTo>
                      <a:lnTo>
                        <a:pt x="5615" y="3391"/>
                      </a:lnTo>
                      <a:cubicBezTo>
                        <a:pt x="5588" y="3404"/>
                        <a:pt x="5561" y="3411"/>
                        <a:pt x="5530" y="3411"/>
                      </a:cubicBezTo>
                      <a:cubicBezTo>
                        <a:pt x="5500" y="3411"/>
                        <a:pt x="5466" y="3404"/>
                        <a:pt x="5425" y="3391"/>
                      </a:cubicBezTo>
                      <a:cubicBezTo>
                        <a:pt x="5235" y="3336"/>
                        <a:pt x="5181" y="3174"/>
                        <a:pt x="5100" y="3011"/>
                      </a:cubicBezTo>
                      <a:cubicBezTo>
                        <a:pt x="5073" y="2957"/>
                        <a:pt x="5018" y="2903"/>
                        <a:pt x="4964" y="2903"/>
                      </a:cubicBezTo>
                      <a:cubicBezTo>
                        <a:pt x="4883" y="2903"/>
                        <a:pt x="4801" y="2930"/>
                        <a:pt x="4747" y="2984"/>
                      </a:cubicBezTo>
                      <a:cubicBezTo>
                        <a:pt x="4611" y="3120"/>
                        <a:pt x="4611" y="3364"/>
                        <a:pt x="4530" y="3526"/>
                      </a:cubicBezTo>
                      <a:cubicBezTo>
                        <a:pt x="4476" y="3716"/>
                        <a:pt x="4340" y="3825"/>
                        <a:pt x="4178" y="3906"/>
                      </a:cubicBezTo>
                      <a:cubicBezTo>
                        <a:pt x="4156" y="3910"/>
                        <a:pt x="4135" y="3911"/>
                        <a:pt x="4113" y="3911"/>
                      </a:cubicBezTo>
                      <a:cubicBezTo>
                        <a:pt x="3968" y="3911"/>
                        <a:pt x="3814" y="3834"/>
                        <a:pt x="3744" y="3716"/>
                      </a:cubicBezTo>
                      <a:cubicBezTo>
                        <a:pt x="3689" y="3553"/>
                        <a:pt x="3635" y="3418"/>
                        <a:pt x="3581" y="3255"/>
                      </a:cubicBezTo>
                      <a:cubicBezTo>
                        <a:pt x="3562" y="3180"/>
                        <a:pt x="3478" y="3066"/>
                        <a:pt x="3401" y="3066"/>
                      </a:cubicBezTo>
                      <a:cubicBezTo>
                        <a:pt x="3367" y="3066"/>
                        <a:pt x="3335" y="3088"/>
                        <a:pt x="3310" y="3147"/>
                      </a:cubicBezTo>
                      <a:cubicBezTo>
                        <a:pt x="3255" y="3228"/>
                        <a:pt x="3255" y="3336"/>
                        <a:pt x="3228" y="3445"/>
                      </a:cubicBezTo>
                      <a:cubicBezTo>
                        <a:pt x="3201" y="3553"/>
                        <a:pt x="3174" y="3635"/>
                        <a:pt x="3174" y="3743"/>
                      </a:cubicBezTo>
                      <a:cubicBezTo>
                        <a:pt x="3147" y="3960"/>
                        <a:pt x="3147" y="4204"/>
                        <a:pt x="3147" y="4421"/>
                      </a:cubicBezTo>
                      <a:cubicBezTo>
                        <a:pt x="3120" y="4611"/>
                        <a:pt x="3093" y="4801"/>
                        <a:pt x="2903" y="4855"/>
                      </a:cubicBezTo>
                      <a:cubicBezTo>
                        <a:pt x="2886" y="4858"/>
                        <a:pt x="2870" y="4859"/>
                        <a:pt x="2854" y="4859"/>
                      </a:cubicBezTo>
                      <a:cubicBezTo>
                        <a:pt x="2685" y="4859"/>
                        <a:pt x="2543" y="4733"/>
                        <a:pt x="2469" y="4584"/>
                      </a:cubicBezTo>
                      <a:cubicBezTo>
                        <a:pt x="2360" y="4421"/>
                        <a:pt x="2252" y="4232"/>
                        <a:pt x="2197" y="4042"/>
                      </a:cubicBezTo>
                      <a:cubicBezTo>
                        <a:pt x="2116" y="3825"/>
                        <a:pt x="2035" y="3635"/>
                        <a:pt x="1980" y="3418"/>
                      </a:cubicBezTo>
                      <a:cubicBezTo>
                        <a:pt x="1926" y="3228"/>
                        <a:pt x="1899" y="3011"/>
                        <a:pt x="1872" y="2794"/>
                      </a:cubicBezTo>
                      <a:cubicBezTo>
                        <a:pt x="1872" y="2740"/>
                        <a:pt x="1845" y="2658"/>
                        <a:pt x="1791" y="2604"/>
                      </a:cubicBezTo>
                      <a:cubicBezTo>
                        <a:pt x="1776" y="2597"/>
                        <a:pt x="1762" y="2594"/>
                        <a:pt x="1747" y="2594"/>
                      </a:cubicBezTo>
                      <a:cubicBezTo>
                        <a:pt x="1707" y="2594"/>
                        <a:pt x="1668" y="2619"/>
                        <a:pt x="1628" y="2658"/>
                      </a:cubicBezTo>
                      <a:cubicBezTo>
                        <a:pt x="1546" y="2794"/>
                        <a:pt x="1492" y="2957"/>
                        <a:pt x="1492" y="3120"/>
                      </a:cubicBezTo>
                      <a:cubicBezTo>
                        <a:pt x="1465" y="3228"/>
                        <a:pt x="1384" y="3364"/>
                        <a:pt x="1275" y="3445"/>
                      </a:cubicBezTo>
                      <a:lnTo>
                        <a:pt x="1275" y="3906"/>
                      </a:lnTo>
                      <a:lnTo>
                        <a:pt x="1275" y="4177"/>
                      </a:lnTo>
                      <a:cubicBezTo>
                        <a:pt x="1275" y="4259"/>
                        <a:pt x="1275" y="4340"/>
                        <a:pt x="1248" y="4421"/>
                      </a:cubicBezTo>
                      <a:cubicBezTo>
                        <a:pt x="1235" y="4435"/>
                        <a:pt x="1214" y="4442"/>
                        <a:pt x="1197" y="4442"/>
                      </a:cubicBezTo>
                      <a:cubicBezTo>
                        <a:pt x="1180" y="4442"/>
                        <a:pt x="1167" y="4435"/>
                        <a:pt x="1167" y="4421"/>
                      </a:cubicBezTo>
                      <a:cubicBezTo>
                        <a:pt x="1140" y="4340"/>
                        <a:pt x="1113" y="4259"/>
                        <a:pt x="1113" y="4177"/>
                      </a:cubicBezTo>
                      <a:lnTo>
                        <a:pt x="1113" y="3906"/>
                      </a:lnTo>
                      <a:lnTo>
                        <a:pt x="1113" y="3499"/>
                      </a:lnTo>
                      <a:cubicBezTo>
                        <a:pt x="1113" y="3472"/>
                        <a:pt x="1085" y="3472"/>
                        <a:pt x="1058" y="3445"/>
                      </a:cubicBezTo>
                      <a:cubicBezTo>
                        <a:pt x="760" y="3120"/>
                        <a:pt x="543" y="2740"/>
                        <a:pt x="380" y="2333"/>
                      </a:cubicBezTo>
                      <a:lnTo>
                        <a:pt x="380" y="2333"/>
                      </a:lnTo>
                      <a:cubicBezTo>
                        <a:pt x="407" y="2441"/>
                        <a:pt x="407" y="2496"/>
                        <a:pt x="407" y="2658"/>
                      </a:cubicBezTo>
                      <a:cubicBezTo>
                        <a:pt x="434" y="2821"/>
                        <a:pt x="462" y="2984"/>
                        <a:pt x="462" y="3147"/>
                      </a:cubicBezTo>
                      <a:cubicBezTo>
                        <a:pt x="489" y="3282"/>
                        <a:pt x="489" y="3445"/>
                        <a:pt x="462" y="3581"/>
                      </a:cubicBezTo>
                      <a:cubicBezTo>
                        <a:pt x="462" y="3594"/>
                        <a:pt x="448" y="3601"/>
                        <a:pt x="434" y="3601"/>
                      </a:cubicBezTo>
                      <a:cubicBezTo>
                        <a:pt x="421" y="3601"/>
                        <a:pt x="407" y="3594"/>
                        <a:pt x="407" y="3581"/>
                      </a:cubicBezTo>
                      <a:cubicBezTo>
                        <a:pt x="380" y="3499"/>
                        <a:pt x="353" y="3445"/>
                        <a:pt x="326" y="3364"/>
                      </a:cubicBezTo>
                      <a:cubicBezTo>
                        <a:pt x="299" y="3282"/>
                        <a:pt x="299" y="3201"/>
                        <a:pt x="272" y="3147"/>
                      </a:cubicBezTo>
                      <a:cubicBezTo>
                        <a:pt x="272" y="2984"/>
                        <a:pt x="245" y="2821"/>
                        <a:pt x="217" y="2686"/>
                      </a:cubicBezTo>
                      <a:cubicBezTo>
                        <a:pt x="217" y="2523"/>
                        <a:pt x="190" y="2387"/>
                        <a:pt x="190" y="2252"/>
                      </a:cubicBezTo>
                      <a:lnTo>
                        <a:pt x="0" y="2496"/>
                      </a:lnTo>
                      <a:cubicBezTo>
                        <a:pt x="0" y="2550"/>
                        <a:pt x="28" y="2631"/>
                        <a:pt x="28" y="2713"/>
                      </a:cubicBezTo>
                      <a:cubicBezTo>
                        <a:pt x="82" y="3120"/>
                        <a:pt x="109" y="3553"/>
                        <a:pt x="136" y="3987"/>
                      </a:cubicBezTo>
                      <a:cubicBezTo>
                        <a:pt x="190" y="5289"/>
                        <a:pt x="190" y="6673"/>
                        <a:pt x="896" y="7812"/>
                      </a:cubicBezTo>
                      <a:cubicBezTo>
                        <a:pt x="1004" y="7948"/>
                        <a:pt x="1085" y="8083"/>
                        <a:pt x="1221" y="8219"/>
                      </a:cubicBezTo>
                      <a:cubicBezTo>
                        <a:pt x="1302" y="8300"/>
                        <a:pt x="1384" y="8409"/>
                        <a:pt x="1492" y="8490"/>
                      </a:cubicBezTo>
                      <a:cubicBezTo>
                        <a:pt x="1709" y="8653"/>
                        <a:pt x="1926" y="8788"/>
                        <a:pt x="2143" y="8897"/>
                      </a:cubicBezTo>
                      <a:cubicBezTo>
                        <a:pt x="2143" y="8870"/>
                        <a:pt x="2116" y="8843"/>
                        <a:pt x="2116" y="8843"/>
                      </a:cubicBezTo>
                      <a:cubicBezTo>
                        <a:pt x="2062" y="8761"/>
                        <a:pt x="2062" y="8734"/>
                        <a:pt x="2008" y="8626"/>
                      </a:cubicBezTo>
                      <a:cubicBezTo>
                        <a:pt x="1953" y="8490"/>
                        <a:pt x="1899" y="8382"/>
                        <a:pt x="1872" y="8273"/>
                      </a:cubicBezTo>
                      <a:cubicBezTo>
                        <a:pt x="1845" y="8246"/>
                        <a:pt x="1818" y="8192"/>
                        <a:pt x="1818" y="8165"/>
                      </a:cubicBezTo>
                      <a:cubicBezTo>
                        <a:pt x="1763" y="8002"/>
                        <a:pt x="1709" y="7839"/>
                        <a:pt x="1682" y="7676"/>
                      </a:cubicBezTo>
                      <a:cubicBezTo>
                        <a:pt x="1655" y="7595"/>
                        <a:pt x="1628" y="7514"/>
                        <a:pt x="1628" y="7432"/>
                      </a:cubicBezTo>
                      <a:cubicBezTo>
                        <a:pt x="1601" y="7351"/>
                        <a:pt x="1601" y="7269"/>
                        <a:pt x="1628" y="7215"/>
                      </a:cubicBezTo>
                      <a:cubicBezTo>
                        <a:pt x="1628" y="7183"/>
                        <a:pt x="1646" y="7170"/>
                        <a:pt x="1667" y="7170"/>
                      </a:cubicBezTo>
                      <a:cubicBezTo>
                        <a:pt x="1682" y="7170"/>
                        <a:pt x="1698" y="7177"/>
                        <a:pt x="1709" y="7188"/>
                      </a:cubicBezTo>
                      <a:cubicBezTo>
                        <a:pt x="1763" y="7242"/>
                        <a:pt x="1791" y="7324"/>
                        <a:pt x="1791" y="7405"/>
                      </a:cubicBezTo>
                      <a:cubicBezTo>
                        <a:pt x="1818" y="7486"/>
                        <a:pt x="1845" y="7568"/>
                        <a:pt x="1872" y="7649"/>
                      </a:cubicBezTo>
                      <a:cubicBezTo>
                        <a:pt x="1899" y="7785"/>
                        <a:pt x="1953" y="7948"/>
                        <a:pt x="1980" y="8083"/>
                      </a:cubicBezTo>
                      <a:lnTo>
                        <a:pt x="2062" y="8300"/>
                      </a:lnTo>
                      <a:cubicBezTo>
                        <a:pt x="2089" y="8382"/>
                        <a:pt x="2143" y="8490"/>
                        <a:pt x="2170" y="8544"/>
                      </a:cubicBezTo>
                      <a:cubicBezTo>
                        <a:pt x="2197" y="8626"/>
                        <a:pt x="2225" y="8707"/>
                        <a:pt x="2279" y="8761"/>
                      </a:cubicBezTo>
                      <a:cubicBezTo>
                        <a:pt x="2306" y="8843"/>
                        <a:pt x="2306" y="8924"/>
                        <a:pt x="2333" y="8978"/>
                      </a:cubicBezTo>
                      <a:lnTo>
                        <a:pt x="2414" y="9032"/>
                      </a:lnTo>
                      <a:cubicBezTo>
                        <a:pt x="2631" y="9141"/>
                        <a:pt x="2848" y="9277"/>
                        <a:pt x="3065" y="9412"/>
                      </a:cubicBezTo>
                      <a:cubicBezTo>
                        <a:pt x="3038" y="9141"/>
                        <a:pt x="2984" y="8897"/>
                        <a:pt x="2957" y="8626"/>
                      </a:cubicBezTo>
                      <a:cubicBezTo>
                        <a:pt x="2930" y="8544"/>
                        <a:pt x="2957" y="8490"/>
                        <a:pt x="2930" y="8382"/>
                      </a:cubicBezTo>
                      <a:cubicBezTo>
                        <a:pt x="2903" y="8300"/>
                        <a:pt x="2903" y="8192"/>
                        <a:pt x="2903" y="8083"/>
                      </a:cubicBezTo>
                      <a:cubicBezTo>
                        <a:pt x="2903" y="7920"/>
                        <a:pt x="2903" y="7758"/>
                        <a:pt x="2903" y="7595"/>
                      </a:cubicBezTo>
                      <a:cubicBezTo>
                        <a:pt x="2903" y="7581"/>
                        <a:pt x="2923" y="7575"/>
                        <a:pt x="2943" y="7575"/>
                      </a:cubicBezTo>
                      <a:cubicBezTo>
                        <a:pt x="2964" y="7575"/>
                        <a:pt x="2984" y="7581"/>
                        <a:pt x="2984" y="7595"/>
                      </a:cubicBezTo>
                      <a:cubicBezTo>
                        <a:pt x="3011" y="7785"/>
                        <a:pt x="3038" y="7948"/>
                        <a:pt x="3065" y="8137"/>
                      </a:cubicBezTo>
                      <a:cubicBezTo>
                        <a:pt x="3065" y="8219"/>
                        <a:pt x="3093" y="8327"/>
                        <a:pt x="3093" y="8409"/>
                      </a:cubicBezTo>
                      <a:lnTo>
                        <a:pt x="3120" y="8680"/>
                      </a:lnTo>
                      <a:cubicBezTo>
                        <a:pt x="3147" y="8870"/>
                        <a:pt x="3147" y="9060"/>
                        <a:pt x="3174" y="9222"/>
                      </a:cubicBezTo>
                      <a:cubicBezTo>
                        <a:pt x="3201" y="9331"/>
                        <a:pt x="3201" y="9439"/>
                        <a:pt x="3174" y="9548"/>
                      </a:cubicBezTo>
                      <a:lnTo>
                        <a:pt x="3228" y="9602"/>
                      </a:lnTo>
                      <a:cubicBezTo>
                        <a:pt x="3472" y="9792"/>
                        <a:pt x="3635" y="10090"/>
                        <a:pt x="3662" y="10416"/>
                      </a:cubicBezTo>
                      <a:cubicBezTo>
                        <a:pt x="3677" y="10461"/>
                        <a:pt x="3643" y="10481"/>
                        <a:pt x="3604" y="10481"/>
                      </a:cubicBezTo>
                      <a:cubicBezTo>
                        <a:pt x="3573" y="10481"/>
                        <a:pt x="3539" y="10467"/>
                        <a:pt x="3527" y="10443"/>
                      </a:cubicBezTo>
                      <a:cubicBezTo>
                        <a:pt x="3418" y="10090"/>
                        <a:pt x="3201" y="9792"/>
                        <a:pt x="2930" y="9602"/>
                      </a:cubicBezTo>
                      <a:cubicBezTo>
                        <a:pt x="2740" y="9466"/>
                        <a:pt x="2550" y="9358"/>
                        <a:pt x="2360" y="9249"/>
                      </a:cubicBezTo>
                      <a:lnTo>
                        <a:pt x="2360" y="9249"/>
                      </a:lnTo>
                      <a:cubicBezTo>
                        <a:pt x="2523" y="10009"/>
                        <a:pt x="2794" y="10741"/>
                        <a:pt x="3147" y="11419"/>
                      </a:cubicBezTo>
                      <a:cubicBezTo>
                        <a:pt x="3201" y="11555"/>
                        <a:pt x="3282" y="11664"/>
                        <a:pt x="3337" y="11772"/>
                      </a:cubicBezTo>
                      <a:cubicBezTo>
                        <a:pt x="3472" y="11989"/>
                        <a:pt x="3635" y="12179"/>
                        <a:pt x="3798" y="12342"/>
                      </a:cubicBezTo>
                      <a:lnTo>
                        <a:pt x="3933" y="12477"/>
                      </a:lnTo>
                      <a:cubicBezTo>
                        <a:pt x="3906" y="12287"/>
                        <a:pt x="3879" y="12097"/>
                        <a:pt x="3852" y="11880"/>
                      </a:cubicBezTo>
                      <a:cubicBezTo>
                        <a:pt x="3825" y="11826"/>
                        <a:pt x="3825" y="11745"/>
                        <a:pt x="3825" y="11664"/>
                      </a:cubicBezTo>
                      <a:cubicBezTo>
                        <a:pt x="3798" y="11528"/>
                        <a:pt x="3771" y="11338"/>
                        <a:pt x="3771" y="11230"/>
                      </a:cubicBezTo>
                      <a:cubicBezTo>
                        <a:pt x="3771" y="11094"/>
                        <a:pt x="3716" y="10931"/>
                        <a:pt x="3771" y="10823"/>
                      </a:cubicBezTo>
                      <a:cubicBezTo>
                        <a:pt x="3784" y="10809"/>
                        <a:pt x="3798" y="10802"/>
                        <a:pt x="3811" y="10802"/>
                      </a:cubicBezTo>
                      <a:cubicBezTo>
                        <a:pt x="3825" y="10802"/>
                        <a:pt x="3838" y="10809"/>
                        <a:pt x="3852" y="10823"/>
                      </a:cubicBezTo>
                      <a:cubicBezTo>
                        <a:pt x="3933" y="10904"/>
                        <a:pt x="3906" y="11067"/>
                        <a:pt x="3933" y="11202"/>
                      </a:cubicBezTo>
                      <a:cubicBezTo>
                        <a:pt x="3933" y="11338"/>
                        <a:pt x="3961" y="11501"/>
                        <a:pt x="3961" y="11636"/>
                      </a:cubicBezTo>
                      <a:cubicBezTo>
                        <a:pt x="3988" y="11745"/>
                        <a:pt x="3988" y="11826"/>
                        <a:pt x="3988" y="11908"/>
                      </a:cubicBezTo>
                      <a:cubicBezTo>
                        <a:pt x="4015" y="12125"/>
                        <a:pt x="4042" y="12314"/>
                        <a:pt x="4042" y="12531"/>
                      </a:cubicBezTo>
                      <a:cubicBezTo>
                        <a:pt x="4042" y="12531"/>
                        <a:pt x="4042" y="12531"/>
                        <a:pt x="4042" y="12559"/>
                      </a:cubicBezTo>
                      <a:lnTo>
                        <a:pt x="4205" y="12694"/>
                      </a:lnTo>
                      <a:lnTo>
                        <a:pt x="4205" y="12640"/>
                      </a:lnTo>
                      <a:cubicBezTo>
                        <a:pt x="4205" y="12559"/>
                        <a:pt x="4178" y="12450"/>
                        <a:pt x="4178" y="12369"/>
                      </a:cubicBezTo>
                      <a:lnTo>
                        <a:pt x="4123" y="11935"/>
                      </a:lnTo>
                      <a:lnTo>
                        <a:pt x="4123" y="11745"/>
                      </a:lnTo>
                      <a:cubicBezTo>
                        <a:pt x="4096" y="11365"/>
                        <a:pt x="4096" y="10958"/>
                        <a:pt x="4096" y="10551"/>
                      </a:cubicBezTo>
                      <a:cubicBezTo>
                        <a:pt x="4096" y="10524"/>
                        <a:pt x="4116" y="10511"/>
                        <a:pt x="4137" y="10511"/>
                      </a:cubicBezTo>
                      <a:cubicBezTo>
                        <a:pt x="4157" y="10511"/>
                        <a:pt x="4178" y="10524"/>
                        <a:pt x="4178" y="10551"/>
                      </a:cubicBezTo>
                      <a:cubicBezTo>
                        <a:pt x="4232" y="10931"/>
                        <a:pt x="4259" y="11338"/>
                        <a:pt x="4313" y="11745"/>
                      </a:cubicBezTo>
                      <a:cubicBezTo>
                        <a:pt x="4313" y="11799"/>
                        <a:pt x="4313" y="11853"/>
                        <a:pt x="4313" y="11935"/>
                      </a:cubicBezTo>
                      <a:cubicBezTo>
                        <a:pt x="4340" y="12070"/>
                        <a:pt x="4340" y="12233"/>
                        <a:pt x="4367" y="12342"/>
                      </a:cubicBezTo>
                      <a:cubicBezTo>
                        <a:pt x="4367" y="12450"/>
                        <a:pt x="4394" y="12559"/>
                        <a:pt x="4422" y="12667"/>
                      </a:cubicBezTo>
                      <a:cubicBezTo>
                        <a:pt x="4422" y="12721"/>
                        <a:pt x="4449" y="12776"/>
                        <a:pt x="4449" y="12830"/>
                      </a:cubicBezTo>
                      <a:cubicBezTo>
                        <a:pt x="4557" y="12884"/>
                        <a:pt x="4666" y="12938"/>
                        <a:pt x="4774" y="12993"/>
                      </a:cubicBezTo>
                      <a:cubicBezTo>
                        <a:pt x="5181" y="13155"/>
                        <a:pt x="5561" y="13345"/>
                        <a:pt x="5913" y="13589"/>
                      </a:cubicBezTo>
                      <a:cubicBezTo>
                        <a:pt x="6239" y="13888"/>
                        <a:pt x="6483" y="14240"/>
                        <a:pt x="6646" y="14647"/>
                      </a:cubicBezTo>
                      <a:cubicBezTo>
                        <a:pt x="6836" y="15000"/>
                        <a:pt x="7080" y="15298"/>
                        <a:pt x="7378" y="15569"/>
                      </a:cubicBezTo>
                      <a:cubicBezTo>
                        <a:pt x="7676" y="15813"/>
                        <a:pt x="8002" y="16003"/>
                        <a:pt x="8355" y="16139"/>
                      </a:cubicBezTo>
                      <a:lnTo>
                        <a:pt x="8490" y="16193"/>
                      </a:lnTo>
                      <a:cubicBezTo>
                        <a:pt x="8436" y="16003"/>
                        <a:pt x="8409" y="15841"/>
                        <a:pt x="8382" y="15678"/>
                      </a:cubicBezTo>
                      <a:cubicBezTo>
                        <a:pt x="8355" y="15515"/>
                        <a:pt x="8327" y="15325"/>
                        <a:pt x="8355" y="15135"/>
                      </a:cubicBezTo>
                      <a:cubicBezTo>
                        <a:pt x="8355" y="15122"/>
                        <a:pt x="8368" y="15115"/>
                        <a:pt x="8382" y="15115"/>
                      </a:cubicBezTo>
                      <a:cubicBezTo>
                        <a:pt x="8395" y="15115"/>
                        <a:pt x="8409" y="15122"/>
                        <a:pt x="8409" y="15135"/>
                      </a:cubicBezTo>
                      <a:cubicBezTo>
                        <a:pt x="8490" y="15298"/>
                        <a:pt x="8544" y="15488"/>
                        <a:pt x="8544" y="15678"/>
                      </a:cubicBezTo>
                      <a:cubicBezTo>
                        <a:pt x="8572" y="15868"/>
                        <a:pt x="8599" y="16030"/>
                        <a:pt x="8599" y="16220"/>
                      </a:cubicBezTo>
                      <a:cubicBezTo>
                        <a:pt x="8897" y="16329"/>
                        <a:pt x="9195" y="16410"/>
                        <a:pt x="9494" y="16492"/>
                      </a:cubicBezTo>
                      <a:lnTo>
                        <a:pt x="9521" y="16492"/>
                      </a:lnTo>
                      <a:cubicBezTo>
                        <a:pt x="9534" y="16478"/>
                        <a:pt x="9548" y="16471"/>
                        <a:pt x="9562" y="16471"/>
                      </a:cubicBezTo>
                      <a:cubicBezTo>
                        <a:pt x="9575" y="16471"/>
                        <a:pt x="9589" y="16478"/>
                        <a:pt x="9602" y="16492"/>
                      </a:cubicBezTo>
                      <a:cubicBezTo>
                        <a:pt x="9955" y="16573"/>
                        <a:pt x="10335" y="16627"/>
                        <a:pt x="10660" y="16709"/>
                      </a:cubicBezTo>
                      <a:cubicBezTo>
                        <a:pt x="10796" y="16736"/>
                        <a:pt x="10769" y="16898"/>
                        <a:pt x="10633" y="16898"/>
                      </a:cubicBezTo>
                      <a:cubicBezTo>
                        <a:pt x="10552" y="16898"/>
                        <a:pt x="10443" y="16898"/>
                        <a:pt x="10335" y="16871"/>
                      </a:cubicBezTo>
                      <a:lnTo>
                        <a:pt x="10172" y="16844"/>
                      </a:lnTo>
                      <a:lnTo>
                        <a:pt x="10172" y="16844"/>
                      </a:lnTo>
                      <a:cubicBezTo>
                        <a:pt x="10172" y="16953"/>
                        <a:pt x="10199" y="17061"/>
                        <a:pt x="10199" y="17143"/>
                      </a:cubicBezTo>
                      <a:cubicBezTo>
                        <a:pt x="10226" y="17224"/>
                        <a:pt x="10226" y="17305"/>
                        <a:pt x="10226" y="17360"/>
                      </a:cubicBezTo>
                      <a:cubicBezTo>
                        <a:pt x="10253" y="17441"/>
                        <a:pt x="10253" y="17495"/>
                        <a:pt x="10226" y="17577"/>
                      </a:cubicBezTo>
                      <a:cubicBezTo>
                        <a:pt x="10226" y="17590"/>
                        <a:pt x="10213" y="17597"/>
                        <a:pt x="10196" y="17597"/>
                      </a:cubicBezTo>
                      <a:cubicBezTo>
                        <a:pt x="10179" y="17597"/>
                        <a:pt x="10158" y="17590"/>
                        <a:pt x="10145" y="17577"/>
                      </a:cubicBezTo>
                      <a:cubicBezTo>
                        <a:pt x="10118" y="17495"/>
                        <a:pt x="10091" y="17441"/>
                        <a:pt x="10091" y="17360"/>
                      </a:cubicBezTo>
                      <a:cubicBezTo>
                        <a:pt x="10063" y="17305"/>
                        <a:pt x="10063" y="17224"/>
                        <a:pt x="10063" y="17170"/>
                      </a:cubicBezTo>
                      <a:cubicBezTo>
                        <a:pt x="10036" y="17034"/>
                        <a:pt x="10009" y="16926"/>
                        <a:pt x="10009" y="16817"/>
                      </a:cubicBezTo>
                      <a:lnTo>
                        <a:pt x="9684" y="16736"/>
                      </a:lnTo>
                      <a:lnTo>
                        <a:pt x="9684" y="16736"/>
                      </a:lnTo>
                      <a:cubicBezTo>
                        <a:pt x="9738" y="17007"/>
                        <a:pt x="9765" y="17278"/>
                        <a:pt x="9819" y="17577"/>
                      </a:cubicBezTo>
                      <a:lnTo>
                        <a:pt x="9901" y="18092"/>
                      </a:lnTo>
                      <a:cubicBezTo>
                        <a:pt x="9901" y="18173"/>
                        <a:pt x="9901" y="18255"/>
                        <a:pt x="9901" y="18363"/>
                      </a:cubicBezTo>
                      <a:cubicBezTo>
                        <a:pt x="9928" y="18417"/>
                        <a:pt x="9928" y="18526"/>
                        <a:pt x="9901" y="18607"/>
                      </a:cubicBezTo>
                      <a:cubicBezTo>
                        <a:pt x="9901" y="18621"/>
                        <a:pt x="9887" y="18628"/>
                        <a:pt x="9874" y="18628"/>
                      </a:cubicBezTo>
                      <a:cubicBezTo>
                        <a:pt x="9860" y="18628"/>
                        <a:pt x="9846" y="18621"/>
                        <a:pt x="9846" y="18607"/>
                      </a:cubicBezTo>
                      <a:cubicBezTo>
                        <a:pt x="9792" y="18526"/>
                        <a:pt x="9765" y="18417"/>
                        <a:pt x="9765" y="18336"/>
                      </a:cubicBezTo>
                      <a:cubicBezTo>
                        <a:pt x="9738" y="18255"/>
                        <a:pt x="9711" y="18173"/>
                        <a:pt x="9711" y="18092"/>
                      </a:cubicBezTo>
                      <a:cubicBezTo>
                        <a:pt x="9684" y="17902"/>
                        <a:pt x="9657" y="17739"/>
                        <a:pt x="9629" y="17577"/>
                      </a:cubicBezTo>
                      <a:cubicBezTo>
                        <a:pt x="9575" y="17278"/>
                        <a:pt x="9521" y="16980"/>
                        <a:pt x="9494" y="16681"/>
                      </a:cubicBezTo>
                      <a:cubicBezTo>
                        <a:pt x="9277" y="16654"/>
                        <a:pt x="9033" y="16573"/>
                        <a:pt x="8816" y="16519"/>
                      </a:cubicBezTo>
                      <a:lnTo>
                        <a:pt x="8816" y="16519"/>
                      </a:lnTo>
                      <a:cubicBezTo>
                        <a:pt x="8897" y="16627"/>
                        <a:pt x="8978" y="16763"/>
                        <a:pt x="9033" y="16844"/>
                      </a:cubicBezTo>
                      <a:cubicBezTo>
                        <a:pt x="9087" y="16953"/>
                        <a:pt x="9168" y="17088"/>
                        <a:pt x="9195" y="17143"/>
                      </a:cubicBezTo>
                      <a:cubicBezTo>
                        <a:pt x="9250" y="17197"/>
                        <a:pt x="9277" y="17251"/>
                        <a:pt x="9304" y="17305"/>
                      </a:cubicBezTo>
                      <a:cubicBezTo>
                        <a:pt x="9331" y="17360"/>
                        <a:pt x="9331" y="17414"/>
                        <a:pt x="9331" y="17468"/>
                      </a:cubicBezTo>
                      <a:cubicBezTo>
                        <a:pt x="9331" y="17495"/>
                        <a:pt x="9304" y="17495"/>
                        <a:pt x="9250" y="17495"/>
                      </a:cubicBezTo>
                      <a:lnTo>
                        <a:pt x="9223" y="17495"/>
                      </a:lnTo>
                      <a:cubicBezTo>
                        <a:pt x="9358" y="18038"/>
                        <a:pt x="9331" y="18607"/>
                        <a:pt x="9412" y="19123"/>
                      </a:cubicBezTo>
                      <a:cubicBezTo>
                        <a:pt x="9440" y="19204"/>
                        <a:pt x="9467" y="19285"/>
                        <a:pt x="9467" y="19340"/>
                      </a:cubicBezTo>
                      <a:cubicBezTo>
                        <a:pt x="9494" y="19638"/>
                        <a:pt x="9602" y="19936"/>
                        <a:pt x="9765" y="20208"/>
                      </a:cubicBezTo>
                      <a:cubicBezTo>
                        <a:pt x="9955" y="20506"/>
                        <a:pt x="10253" y="20750"/>
                        <a:pt x="10579" y="20913"/>
                      </a:cubicBezTo>
                      <a:cubicBezTo>
                        <a:pt x="10931" y="21075"/>
                        <a:pt x="11203" y="21320"/>
                        <a:pt x="11420" y="21618"/>
                      </a:cubicBezTo>
                      <a:cubicBezTo>
                        <a:pt x="11582" y="21916"/>
                        <a:pt x="11718" y="22242"/>
                        <a:pt x="11799" y="22594"/>
                      </a:cubicBezTo>
                      <a:cubicBezTo>
                        <a:pt x="11854" y="22730"/>
                        <a:pt x="11935" y="22893"/>
                        <a:pt x="12016" y="23001"/>
                      </a:cubicBezTo>
                      <a:cubicBezTo>
                        <a:pt x="12152" y="23137"/>
                        <a:pt x="12315" y="23245"/>
                        <a:pt x="12477" y="23300"/>
                      </a:cubicBezTo>
                      <a:cubicBezTo>
                        <a:pt x="12694" y="23327"/>
                        <a:pt x="12884" y="23354"/>
                        <a:pt x="13074" y="23381"/>
                      </a:cubicBezTo>
                      <a:cubicBezTo>
                        <a:pt x="13088" y="23367"/>
                        <a:pt x="13108" y="23361"/>
                        <a:pt x="13128" y="23361"/>
                      </a:cubicBezTo>
                      <a:cubicBezTo>
                        <a:pt x="13149" y="23361"/>
                        <a:pt x="13169" y="23367"/>
                        <a:pt x="13183" y="23381"/>
                      </a:cubicBezTo>
                      <a:cubicBezTo>
                        <a:pt x="13400" y="23381"/>
                        <a:pt x="13617" y="23408"/>
                        <a:pt x="13806" y="23408"/>
                      </a:cubicBezTo>
                      <a:cubicBezTo>
                        <a:pt x="14132" y="23435"/>
                        <a:pt x="14457" y="23435"/>
                        <a:pt x="14756" y="23435"/>
                      </a:cubicBezTo>
                      <a:cubicBezTo>
                        <a:pt x="14647" y="22947"/>
                        <a:pt x="14539" y="22432"/>
                        <a:pt x="14457" y="21916"/>
                      </a:cubicBezTo>
                      <a:cubicBezTo>
                        <a:pt x="14430" y="21808"/>
                        <a:pt x="14430" y="21672"/>
                        <a:pt x="14403" y="21537"/>
                      </a:cubicBezTo>
                      <a:cubicBezTo>
                        <a:pt x="14376" y="21428"/>
                        <a:pt x="14349" y="21265"/>
                        <a:pt x="14322" y="21157"/>
                      </a:cubicBezTo>
                      <a:cubicBezTo>
                        <a:pt x="14322" y="21021"/>
                        <a:pt x="14295" y="20858"/>
                        <a:pt x="14295" y="20777"/>
                      </a:cubicBezTo>
                      <a:lnTo>
                        <a:pt x="14295" y="20587"/>
                      </a:lnTo>
                      <a:cubicBezTo>
                        <a:pt x="14268" y="20533"/>
                        <a:pt x="14295" y="20452"/>
                        <a:pt x="14322" y="20425"/>
                      </a:cubicBezTo>
                      <a:cubicBezTo>
                        <a:pt x="14335" y="20411"/>
                        <a:pt x="14349" y="20404"/>
                        <a:pt x="14359" y="20404"/>
                      </a:cubicBezTo>
                      <a:cubicBezTo>
                        <a:pt x="14369" y="20404"/>
                        <a:pt x="14376" y="20411"/>
                        <a:pt x="14376" y="20425"/>
                      </a:cubicBezTo>
                      <a:cubicBezTo>
                        <a:pt x="14457" y="20452"/>
                        <a:pt x="14457" y="20506"/>
                        <a:pt x="14457" y="20560"/>
                      </a:cubicBezTo>
                      <a:cubicBezTo>
                        <a:pt x="14457" y="20614"/>
                        <a:pt x="14485" y="20696"/>
                        <a:pt x="14485" y="20750"/>
                      </a:cubicBezTo>
                      <a:cubicBezTo>
                        <a:pt x="14512" y="20886"/>
                        <a:pt x="14539" y="21021"/>
                        <a:pt x="14539" y="21130"/>
                      </a:cubicBezTo>
                      <a:lnTo>
                        <a:pt x="14620" y="21618"/>
                      </a:lnTo>
                      <a:cubicBezTo>
                        <a:pt x="14620" y="21699"/>
                        <a:pt x="14674" y="21808"/>
                        <a:pt x="14674" y="21889"/>
                      </a:cubicBezTo>
                      <a:cubicBezTo>
                        <a:pt x="14756" y="22405"/>
                        <a:pt x="14837" y="22893"/>
                        <a:pt x="14946" y="23408"/>
                      </a:cubicBezTo>
                      <a:lnTo>
                        <a:pt x="14946" y="23435"/>
                      </a:lnTo>
                      <a:cubicBezTo>
                        <a:pt x="15258" y="23449"/>
                        <a:pt x="15570" y="23456"/>
                        <a:pt x="15881" y="23456"/>
                      </a:cubicBezTo>
                      <a:cubicBezTo>
                        <a:pt x="16193" y="23456"/>
                        <a:pt x="16505" y="23449"/>
                        <a:pt x="16817" y="23435"/>
                      </a:cubicBezTo>
                      <a:cubicBezTo>
                        <a:pt x="16871" y="23435"/>
                        <a:pt x="16926" y="23489"/>
                        <a:pt x="16926" y="23571"/>
                      </a:cubicBezTo>
                      <a:cubicBezTo>
                        <a:pt x="16926" y="23571"/>
                        <a:pt x="16926" y="23598"/>
                        <a:pt x="16926" y="23625"/>
                      </a:cubicBezTo>
                      <a:cubicBezTo>
                        <a:pt x="16899" y="23679"/>
                        <a:pt x="16871" y="23706"/>
                        <a:pt x="16817" y="23706"/>
                      </a:cubicBezTo>
                      <a:lnTo>
                        <a:pt x="15380" y="23706"/>
                      </a:lnTo>
                      <a:cubicBezTo>
                        <a:pt x="15407" y="23896"/>
                        <a:pt x="15434" y="24059"/>
                        <a:pt x="15461" y="24276"/>
                      </a:cubicBezTo>
                      <a:cubicBezTo>
                        <a:pt x="15488" y="24493"/>
                        <a:pt x="15515" y="24683"/>
                        <a:pt x="15542" y="24927"/>
                      </a:cubicBezTo>
                      <a:cubicBezTo>
                        <a:pt x="15570" y="25144"/>
                        <a:pt x="15624" y="25361"/>
                        <a:pt x="15651" y="25605"/>
                      </a:cubicBezTo>
                      <a:cubicBezTo>
                        <a:pt x="15705" y="25795"/>
                        <a:pt x="15705" y="26012"/>
                        <a:pt x="15705" y="26229"/>
                      </a:cubicBezTo>
                      <a:cubicBezTo>
                        <a:pt x="15705" y="26270"/>
                        <a:pt x="15671" y="26290"/>
                        <a:pt x="15637" y="26290"/>
                      </a:cubicBezTo>
                      <a:cubicBezTo>
                        <a:pt x="15603" y="26290"/>
                        <a:pt x="15570" y="26270"/>
                        <a:pt x="15570" y="26229"/>
                      </a:cubicBezTo>
                      <a:cubicBezTo>
                        <a:pt x="15515" y="26039"/>
                        <a:pt x="15461" y="25795"/>
                        <a:pt x="15461" y="25578"/>
                      </a:cubicBezTo>
                      <a:lnTo>
                        <a:pt x="15353" y="24927"/>
                      </a:lnTo>
                      <a:cubicBezTo>
                        <a:pt x="15325" y="24710"/>
                        <a:pt x="15298" y="24439"/>
                        <a:pt x="15271" y="24249"/>
                      </a:cubicBezTo>
                      <a:cubicBezTo>
                        <a:pt x="15244" y="24059"/>
                        <a:pt x="15190" y="23869"/>
                        <a:pt x="15190" y="23679"/>
                      </a:cubicBezTo>
                      <a:cubicBezTo>
                        <a:pt x="14783" y="23679"/>
                        <a:pt x="14403" y="23652"/>
                        <a:pt x="13996" y="23652"/>
                      </a:cubicBezTo>
                      <a:cubicBezTo>
                        <a:pt x="14023" y="23761"/>
                        <a:pt x="14051" y="23842"/>
                        <a:pt x="14078" y="23951"/>
                      </a:cubicBezTo>
                      <a:cubicBezTo>
                        <a:pt x="14132" y="24086"/>
                        <a:pt x="14159" y="24222"/>
                        <a:pt x="14186" y="24357"/>
                      </a:cubicBezTo>
                      <a:cubicBezTo>
                        <a:pt x="14268" y="24629"/>
                        <a:pt x="14295" y="24900"/>
                        <a:pt x="14295" y="25171"/>
                      </a:cubicBezTo>
                      <a:cubicBezTo>
                        <a:pt x="14295" y="25198"/>
                        <a:pt x="14274" y="25212"/>
                        <a:pt x="14254" y="25212"/>
                      </a:cubicBezTo>
                      <a:cubicBezTo>
                        <a:pt x="14234" y="25212"/>
                        <a:pt x="14213" y="25198"/>
                        <a:pt x="14213" y="25171"/>
                      </a:cubicBezTo>
                      <a:cubicBezTo>
                        <a:pt x="14132" y="24900"/>
                        <a:pt x="14078" y="24629"/>
                        <a:pt x="14023" y="24357"/>
                      </a:cubicBezTo>
                      <a:cubicBezTo>
                        <a:pt x="13996" y="24249"/>
                        <a:pt x="13969" y="24113"/>
                        <a:pt x="13915" y="23978"/>
                      </a:cubicBezTo>
                      <a:cubicBezTo>
                        <a:pt x="13888" y="23869"/>
                        <a:pt x="13861" y="23761"/>
                        <a:pt x="13834" y="23652"/>
                      </a:cubicBezTo>
                      <a:lnTo>
                        <a:pt x="13400" y="23625"/>
                      </a:lnTo>
                      <a:lnTo>
                        <a:pt x="13291" y="23625"/>
                      </a:lnTo>
                      <a:cubicBezTo>
                        <a:pt x="13291" y="23679"/>
                        <a:pt x="13318" y="23761"/>
                        <a:pt x="13345" y="23842"/>
                      </a:cubicBezTo>
                      <a:cubicBezTo>
                        <a:pt x="13400" y="23978"/>
                        <a:pt x="13427" y="24113"/>
                        <a:pt x="13481" y="24276"/>
                      </a:cubicBezTo>
                      <a:cubicBezTo>
                        <a:pt x="13535" y="24412"/>
                        <a:pt x="13617" y="24547"/>
                        <a:pt x="13671" y="24710"/>
                      </a:cubicBezTo>
                      <a:cubicBezTo>
                        <a:pt x="13725" y="24846"/>
                        <a:pt x="13806" y="24981"/>
                        <a:pt x="13834" y="25117"/>
                      </a:cubicBezTo>
                      <a:cubicBezTo>
                        <a:pt x="13834" y="25171"/>
                        <a:pt x="13806" y="25198"/>
                        <a:pt x="13779" y="25198"/>
                      </a:cubicBezTo>
                      <a:cubicBezTo>
                        <a:pt x="13996" y="25876"/>
                        <a:pt x="14186" y="26554"/>
                        <a:pt x="14376" y="27233"/>
                      </a:cubicBezTo>
                      <a:cubicBezTo>
                        <a:pt x="14674" y="28182"/>
                        <a:pt x="14919" y="29131"/>
                        <a:pt x="15163" y="30108"/>
                      </a:cubicBezTo>
                      <a:cubicBezTo>
                        <a:pt x="15407" y="31057"/>
                        <a:pt x="15624" y="32006"/>
                        <a:pt x="15841" y="32983"/>
                      </a:cubicBezTo>
                      <a:cubicBezTo>
                        <a:pt x="16058" y="33959"/>
                        <a:pt x="16248" y="34936"/>
                        <a:pt x="16410" y="35912"/>
                      </a:cubicBezTo>
                      <a:cubicBezTo>
                        <a:pt x="16465" y="36129"/>
                        <a:pt x="16519" y="36400"/>
                        <a:pt x="16546" y="36617"/>
                      </a:cubicBezTo>
                      <a:cubicBezTo>
                        <a:pt x="16573" y="36807"/>
                        <a:pt x="16600" y="36970"/>
                        <a:pt x="16654" y="37133"/>
                      </a:cubicBezTo>
                      <a:cubicBezTo>
                        <a:pt x="16654" y="37187"/>
                        <a:pt x="16682" y="37214"/>
                        <a:pt x="16709" y="37268"/>
                      </a:cubicBezTo>
                      <a:cubicBezTo>
                        <a:pt x="16763" y="37458"/>
                        <a:pt x="16899" y="37594"/>
                        <a:pt x="17088" y="37648"/>
                      </a:cubicBezTo>
                      <a:cubicBezTo>
                        <a:pt x="17140" y="37665"/>
                        <a:pt x="17194" y="37674"/>
                        <a:pt x="17249" y="37674"/>
                      </a:cubicBezTo>
                      <a:cubicBezTo>
                        <a:pt x="17366" y="37674"/>
                        <a:pt x="17484" y="37632"/>
                        <a:pt x="17577" y="37540"/>
                      </a:cubicBezTo>
                      <a:cubicBezTo>
                        <a:pt x="17739" y="37404"/>
                        <a:pt x="17902" y="37268"/>
                        <a:pt x="18011" y="37079"/>
                      </a:cubicBezTo>
                      <a:lnTo>
                        <a:pt x="18499" y="36509"/>
                      </a:lnTo>
                      <a:cubicBezTo>
                        <a:pt x="18580" y="36428"/>
                        <a:pt x="18635" y="36346"/>
                        <a:pt x="18716" y="36265"/>
                      </a:cubicBezTo>
                      <a:cubicBezTo>
                        <a:pt x="18689" y="35587"/>
                        <a:pt x="18662" y="34909"/>
                        <a:pt x="18662" y="34231"/>
                      </a:cubicBezTo>
                      <a:cubicBezTo>
                        <a:pt x="18662" y="33769"/>
                        <a:pt x="18689" y="33335"/>
                        <a:pt x="18689" y="32874"/>
                      </a:cubicBezTo>
                      <a:cubicBezTo>
                        <a:pt x="18852" y="28453"/>
                        <a:pt x="19692" y="24086"/>
                        <a:pt x="21157" y="19909"/>
                      </a:cubicBezTo>
                      <a:lnTo>
                        <a:pt x="22839" y="25849"/>
                      </a:lnTo>
                      <a:cubicBezTo>
                        <a:pt x="23029" y="26582"/>
                        <a:pt x="23408" y="27260"/>
                        <a:pt x="23951" y="27829"/>
                      </a:cubicBezTo>
                      <a:cubicBezTo>
                        <a:pt x="24005" y="27884"/>
                        <a:pt x="24086" y="27938"/>
                        <a:pt x="24141" y="27992"/>
                      </a:cubicBezTo>
                      <a:cubicBezTo>
                        <a:pt x="24358" y="28137"/>
                        <a:pt x="24599" y="28209"/>
                        <a:pt x="24840" y="28209"/>
                      </a:cubicBezTo>
                      <a:cubicBezTo>
                        <a:pt x="24960" y="28209"/>
                        <a:pt x="25081" y="28191"/>
                        <a:pt x="25199" y="28155"/>
                      </a:cubicBezTo>
                      <a:cubicBezTo>
                        <a:pt x="26094" y="27884"/>
                        <a:pt x="26311" y="26744"/>
                        <a:pt x="26880" y="26039"/>
                      </a:cubicBezTo>
                      <a:cubicBezTo>
                        <a:pt x="27502" y="25227"/>
                        <a:pt x="28509" y="24954"/>
                        <a:pt x="29558" y="24954"/>
                      </a:cubicBezTo>
                      <a:cubicBezTo>
                        <a:pt x="30156" y="24954"/>
                        <a:pt x="30767" y="25043"/>
                        <a:pt x="31329" y="25171"/>
                      </a:cubicBezTo>
                      <a:cubicBezTo>
                        <a:pt x="32384" y="25426"/>
                        <a:pt x="33487" y="25766"/>
                        <a:pt x="34542" y="25766"/>
                      </a:cubicBezTo>
                      <a:cubicBezTo>
                        <a:pt x="35060" y="25766"/>
                        <a:pt x="35566" y="25684"/>
                        <a:pt x="36048" y="25470"/>
                      </a:cubicBezTo>
                      <a:cubicBezTo>
                        <a:pt x="38896" y="24249"/>
                        <a:pt x="38571" y="19828"/>
                        <a:pt x="40930" y="17848"/>
                      </a:cubicBezTo>
                      <a:cubicBezTo>
                        <a:pt x="41446" y="19692"/>
                        <a:pt x="42070" y="21482"/>
                        <a:pt x="42802" y="23245"/>
                      </a:cubicBezTo>
                      <a:cubicBezTo>
                        <a:pt x="44673" y="22622"/>
                        <a:pt x="46572" y="22160"/>
                        <a:pt x="48525" y="21808"/>
                      </a:cubicBezTo>
                      <a:cubicBezTo>
                        <a:pt x="49230" y="21672"/>
                        <a:pt x="49963" y="21564"/>
                        <a:pt x="50695" y="21482"/>
                      </a:cubicBezTo>
                      <a:cubicBezTo>
                        <a:pt x="51346" y="21401"/>
                        <a:pt x="51997" y="21347"/>
                        <a:pt x="52675" y="21292"/>
                      </a:cubicBezTo>
                      <a:cubicBezTo>
                        <a:pt x="52919" y="22323"/>
                        <a:pt x="53217" y="23381"/>
                        <a:pt x="53896" y="24195"/>
                      </a:cubicBezTo>
                      <a:cubicBezTo>
                        <a:pt x="54389" y="24807"/>
                        <a:pt x="55157" y="25218"/>
                        <a:pt x="55904" y="25218"/>
                      </a:cubicBezTo>
                      <a:cubicBezTo>
                        <a:pt x="56183" y="25218"/>
                        <a:pt x="56459" y="25161"/>
                        <a:pt x="56716" y="25036"/>
                      </a:cubicBezTo>
                      <a:cubicBezTo>
                        <a:pt x="57530" y="24629"/>
                        <a:pt x="57910" y="23679"/>
                        <a:pt x="58317" y="22893"/>
                      </a:cubicBezTo>
                      <a:cubicBezTo>
                        <a:pt x="59863" y="20126"/>
                        <a:pt x="62711" y="18336"/>
                        <a:pt x="65857" y="18200"/>
                      </a:cubicBezTo>
                      <a:lnTo>
                        <a:pt x="65857" y="18200"/>
                      </a:lnTo>
                      <a:cubicBezTo>
                        <a:pt x="65722" y="20208"/>
                        <a:pt x="66020" y="22242"/>
                        <a:pt x="66725" y="24113"/>
                      </a:cubicBezTo>
                      <a:cubicBezTo>
                        <a:pt x="69248" y="23273"/>
                        <a:pt x="71824" y="22594"/>
                        <a:pt x="74455" y="22079"/>
                      </a:cubicBezTo>
                      <a:cubicBezTo>
                        <a:pt x="75785" y="22947"/>
                        <a:pt x="76327" y="24629"/>
                        <a:pt x="76625" y="26202"/>
                      </a:cubicBezTo>
                      <a:cubicBezTo>
                        <a:pt x="76761" y="27178"/>
                        <a:pt x="76951" y="28155"/>
                        <a:pt x="77195" y="29104"/>
                      </a:cubicBezTo>
                      <a:cubicBezTo>
                        <a:pt x="77412" y="29294"/>
                        <a:pt x="77656" y="29457"/>
                        <a:pt x="77900" y="29565"/>
                      </a:cubicBezTo>
                      <a:cubicBezTo>
                        <a:pt x="78063" y="29647"/>
                        <a:pt x="78226" y="29701"/>
                        <a:pt x="78416" y="29728"/>
                      </a:cubicBezTo>
                      <a:lnTo>
                        <a:pt x="78416" y="29701"/>
                      </a:lnTo>
                      <a:cubicBezTo>
                        <a:pt x="78388" y="29565"/>
                        <a:pt x="78361" y="29375"/>
                        <a:pt x="78361" y="29240"/>
                      </a:cubicBezTo>
                      <a:cubicBezTo>
                        <a:pt x="78334" y="29077"/>
                        <a:pt x="78334" y="28914"/>
                        <a:pt x="78334" y="28779"/>
                      </a:cubicBezTo>
                      <a:cubicBezTo>
                        <a:pt x="78280" y="28182"/>
                        <a:pt x="78253" y="27639"/>
                        <a:pt x="78226" y="27070"/>
                      </a:cubicBezTo>
                      <a:cubicBezTo>
                        <a:pt x="78199" y="26799"/>
                        <a:pt x="78199" y="26500"/>
                        <a:pt x="78199" y="26229"/>
                      </a:cubicBezTo>
                      <a:lnTo>
                        <a:pt x="78199" y="25822"/>
                      </a:lnTo>
                      <a:cubicBezTo>
                        <a:pt x="78171" y="25659"/>
                        <a:pt x="78199" y="25524"/>
                        <a:pt x="78226" y="25388"/>
                      </a:cubicBezTo>
                      <a:cubicBezTo>
                        <a:pt x="78226" y="25361"/>
                        <a:pt x="78246" y="25347"/>
                        <a:pt x="78266" y="25347"/>
                      </a:cubicBezTo>
                      <a:cubicBezTo>
                        <a:pt x="78287" y="25347"/>
                        <a:pt x="78307" y="25361"/>
                        <a:pt x="78307" y="25388"/>
                      </a:cubicBezTo>
                      <a:cubicBezTo>
                        <a:pt x="78334" y="25551"/>
                        <a:pt x="78361" y="25687"/>
                        <a:pt x="78361" y="25849"/>
                      </a:cubicBezTo>
                      <a:cubicBezTo>
                        <a:pt x="78416" y="26012"/>
                        <a:pt x="78416" y="26175"/>
                        <a:pt x="78416" y="26337"/>
                      </a:cubicBezTo>
                      <a:cubicBezTo>
                        <a:pt x="78443" y="26880"/>
                        <a:pt x="78470" y="27422"/>
                        <a:pt x="78497" y="27992"/>
                      </a:cubicBezTo>
                      <a:cubicBezTo>
                        <a:pt x="78497" y="28263"/>
                        <a:pt x="78524" y="28535"/>
                        <a:pt x="78524" y="28806"/>
                      </a:cubicBezTo>
                      <a:cubicBezTo>
                        <a:pt x="78551" y="29104"/>
                        <a:pt x="78578" y="29375"/>
                        <a:pt x="78578" y="29647"/>
                      </a:cubicBezTo>
                      <a:cubicBezTo>
                        <a:pt x="78578" y="29674"/>
                        <a:pt x="78551" y="29701"/>
                        <a:pt x="78524" y="29701"/>
                      </a:cubicBezTo>
                      <a:cubicBezTo>
                        <a:pt x="78655" y="29717"/>
                        <a:pt x="78784" y="29726"/>
                        <a:pt x="78912" y="29726"/>
                      </a:cubicBezTo>
                      <a:cubicBezTo>
                        <a:pt x="79204" y="29726"/>
                        <a:pt x="79488" y="29679"/>
                        <a:pt x="79772" y="29565"/>
                      </a:cubicBezTo>
                      <a:cubicBezTo>
                        <a:pt x="80341" y="29321"/>
                        <a:pt x="80857" y="28914"/>
                        <a:pt x="81236" y="28426"/>
                      </a:cubicBezTo>
                      <a:cubicBezTo>
                        <a:pt x="81318" y="28290"/>
                        <a:pt x="81399" y="28155"/>
                        <a:pt x="81481" y="28046"/>
                      </a:cubicBezTo>
                      <a:cubicBezTo>
                        <a:pt x="81481" y="28019"/>
                        <a:pt x="81481" y="28019"/>
                        <a:pt x="81481" y="27992"/>
                      </a:cubicBezTo>
                      <a:cubicBezTo>
                        <a:pt x="81481" y="27422"/>
                        <a:pt x="81508" y="26880"/>
                        <a:pt x="81508" y="26310"/>
                      </a:cubicBezTo>
                      <a:lnTo>
                        <a:pt x="81508" y="23327"/>
                      </a:lnTo>
                      <a:cubicBezTo>
                        <a:pt x="81508" y="22811"/>
                        <a:pt x="81481" y="22323"/>
                        <a:pt x="81481" y="21835"/>
                      </a:cubicBezTo>
                      <a:cubicBezTo>
                        <a:pt x="81453" y="21428"/>
                        <a:pt x="81453" y="20994"/>
                        <a:pt x="81453" y="20587"/>
                      </a:cubicBezTo>
                      <a:lnTo>
                        <a:pt x="81453" y="20343"/>
                      </a:lnTo>
                      <a:cubicBezTo>
                        <a:pt x="81453" y="20303"/>
                        <a:pt x="81468" y="20278"/>
                        <a:pt x="81497" y="20278"/>
                      </a:cubicBezTo>
                      <a:cubicBezTo>
                        <a:pt x="81508" y="20278"/>
                        <a:pt x="81520" y="20282"/>
                        <a:pt x="81535" y="20289"/>
                      </a:cubicBezTo>
                      <a:cubicBezTo>
                        <a:pt x="81535" y="20281"/>
                        <a:pt x="81537" y="20278"/>
                        <a:pt x="81540" y="20278"/>
                      </a:cubicBezTo>
                      <a:cubicBezTo>
                        <a:pt x="81548" y="20278"/>
                        <a:pt x="81562" y="20297"/>
                        <a:pt x="81562" y="20316"/>
                      </a:cubicBezTo>
                      <a:cubicBezTo>
                        <a:pt x="81616" y="20587"/>
                        <a:pt x="81643" y="20886"/>
                        <a:pt x="81643" y="21157"/>
                      </a:cubicBezTo>
                      <a:lnTo>
                        <a:pt x="81670" y="21998"/>
                      </a:lnTo>
                      <a:cubicBezTo>
                        <a:pt x="81698" y="23001"/>
                        <a:pt x="81698" y="23978"/>
                        <a:pt x="81698" y="25008"/>
                      </a:cubicBezTo>
                      <a:cubicBezTo>
                        <a:pt x="81698" y="25931"/>
                        <a:pt x="81670" y="26853"/>
                        <a:pt x="81616" y="27775"/>
                      </a:cubicBezTo>
                      <a:cubicBezTo>
                        <a:pt x="81752" y="27531"/>
                        <a:pt x="81860" y="27314"/>
                        <a:pt x="81942" y="27070"/>
                      </a:cubicBezTo>
                      <a:cubicBezTo>
                        <a:pt x="82050" y="21537"/>
                        <a:pt x="82945" y="16085"/>
                        <a:pt x="84600" y="10823"/>
                      </a:cubicBezTo>
                      <a:cubicBezTo>
                        <a:pt x="85278" y="11609"/>
                        <a:pt x="86200" y="12179"/>
                        <a:pt x="87204" y="12396"/>
                      </a:cubicBezTo>
                      <a:cubicBezTo>
                        <a:pt x="87258" y="11474"/>
                        <a:pt x="87502" y="10551"/>
                        <a:pt x="87936" y="9738"/>
                      </a:cubicBezTo>
                      <a:lnTo>
                        <a:pt x="88017" y="9629"/>
                      </a:lnTo>
                      <a:cubicBezTo>
                        <a:pt x="88343" y="9087"/>
                        <a:pt x="88885" y="8761"/>
                        <a:pt x="89482" y="8734"/>
                      </a:cubicBezTo>
                      <a:cubicBezTo>
                        <a:pt x="90052" y="8734"/>
                        <a:pt x="90594" y="9005"/>
                        <a:pt x="91164" y="9168"/>
                      </a:cubicBezTo>
                      <a:lnTo>
                        <a:pt x="91272" y="9195"/>
                      </a:lnTo>
                      <a:cubicBezTo>
                        <a:pt x="91299" y="9032"/>
                        <a:pt x="91299" y="8897"/>
                        <a:pt x="91327" y="8734"/>
                      </a:cubicBezTo>
                      <a:cubicBezTo>
                        <a:pt x="91381" y="8192"/>
                        <a:pt x="91516" y="7514"/>
                        <a:pt x="92167" y="7378"/>
                      </a:cubicBezTo>
                      <a:cubicBezTo>
                        <a:pt x="92330" y="7351"/>
                        <a:pt x="92520" y="7351"/>
                        <a:pt x="92683" y="7297"/>
                      </a:cubicBezTo>
                      <a:cubicBezTo>
                        <a:pt x="92818" y="7269"/>
                        <a:pt x="92981" y="7215"/>
                        <a:pt x="93117" y="7161"/>
                      </a:cubicBezTo>
                      <a:cubicBezTo>
                        <a:pt x="93198" y="7107"/>
                        <a:pt x="93307" y="7025"/>
                        <a:pt x="93415" y="6944"/>
                      </a:cubicBezTo>
                      <a:cubicBezTo>
                        <a:pt x="93415" y="6944"/>
                        <a:pt x="93415" y="6917"/>
                        <a:pt x="93415" y="6917"/>
                      </a:cubicBezTo>
                      <a:cubicBezTo>
                        <a:pt x="93388" y="6618"/>
                        <a:pt x="93361" y="6347"/>
                        <a:pt x="93388" y="6049"/>
                      </a:cubicBezTo>
                      <a:lnTo>
                        <a:pt x="93388" y="5778"/>
                      </a:lnTo>
                      <a:lnTo>
                        <a:pt x="93388" y="5154"/>
                      </a:lnTo>
                      <a:lnTo>
                        <a:pt x="93388" y="4259"/>
                      </a:lnTo>
                      <a:lnTo>
                        <a:pt x="93388" y="3825"/>
                      </a:lnTo>
                      <a:cubicBezTo>
                        <a:pt x="93388" y="3662"/>
                        <a:pt x="93388" y="3526"/>
                        <a:pt x="93442" y="3391"/>
                      </a:cubicBezTo>
                      <a:cubicBezTo>
                        <a:pt x="93442" y="3364"/>
                        <a:pt x="93463" y="3350"/>
                        <a:pt x="93486" y="3350"/>
                      </a:cubicBezTo>
                      <a:cubicBezTo>
                        <a:pt x="93510" y="3350"/>
                        <a:pt x="93537" y="3364"/>
                        <a:pt x="93551" y="3391"/>
                      </a:cubicBezTo>
                      <a:cubicBezTo>
                        <a:pt x="93578" y="3526"/>
                        <a:pt x="93578" y="3662"/>
                        <a:pt x="93578" y="3825"/>
                      </a:cubicBezTo>
                      <a:lnTo>
                        <a:pt x="93578" y="4259"/>
                      </a:lnTo>
                      <a:lnTo>
                        <a:pt x="93578" y="5154"/>
                      </a:lnTo>
                      <a:lnTo>
                        <a:pt x="93578" y="6049"/>
                      </a:lnTo>
                      <a:lnTo>
                        <a:pt x="93578" y="6537"/>
                      </a:lnTo>
                      <a:cubicBezTo>
                        <a:pt x="93578" y="6618"/>
                        <a:pt x="93551" y="6727"/>
                        <a:pt x="93551" y="6808"/>
                      </a:cubicBezTo>
                      <a:lnTo>
                        <a:pt x="93632" y="6754"/>
                      </a:lnTo>
                      <a:cubicBezTo>
                        <a:pt x="93686" y="6673"/>
                        <a:pt x="93741" y="6618"/>
                        <a:pt x="93768" y="6537"/>
                      </a:cubicBezTo>
                      <a:lnTo>
                        <a:pt x="93768" y="6510"/>
                      </a:lnTo>
                      <a:cubicBezTo>
                        <a:pt x="93795" y="6293"/>
                        <a:pt x="93795" y="6076"/>
                        <a:pt x="93795" y="5832"/>
                      </a:cubicBezTo>
                      <a:lnTo>
                        <a:pt x="93795" y="5371"/>
                      </a:lnTo>
                      <a:cubicBezTo>
                        <a:pt x="93795" y="5208"/>
                        <a:pt x="93795" y="5072"/>
                        <a:pt x="93849" y="4910"/>
                      </a:cubicBezTo>
                      <a:cubicBezTo>
                        <a:pt x="93849" y="4896"/>
                        <a:pt x="93863" y="4889"/>
                        <a:pt x="93880" y="4889"/>
                      </a:cubicBezTo>
                      <a:cubicBezTo>
                        <a:pt x="93897" y="4889"/>
                        <a:pt x="93917" y="4896"/>
                        <a:pt x="93930" y="4910"/>
                      </a:cubicBezTo>
                      <a:cubicBezTo>
                        <a:pt x="93958" y="5072"/>
                        <a:pt x="93985" y="5208"/>
                        <a:pt x="93958" y="5371"/>
                      </a:cubicBezTo>
                      <a:lnTo>
                        <a:pt x="93958" y="5832"/>
                      </a:lnTo>
                      <a:lnTo>
                        <a:pt x="93930" y="6266"/>
                      </a:lnTo>
                      <a:cubicBezTo>
                        <a:pt x="94175" y="5696"/>
                        <a:pt x="94310" y="5127"/>
                        <a:pt x="94337" y="4530"/>
                      </a:cubicBezTo>
                      <a:cubicBezTo>
                        <a:pt x="94419" y="3716"/>
                        <a:pt x="94473" y="2903"/>
                        <a:pt x="94527" y="2089"/>
                      </a:cubicBezTo>
                      <a:cubicBezTo>
                        <a:pt x="94554" y="1682"/>
                        <a:pt x="94609" y="1275"/>
                        <a:pt x="94636" y="868"/>
                      </a:cubicBezTo>
                      <a:cubicBezTo>
                        <a:pt x="94663" y="570"/>
                        <a:pt x="94663" y="272"/>
                        <a:pt x="94690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31"/>
                <p:cNvSpPr/>
                <p:nvPr/>
              </p:nvSpPr>
              <p:spPr>
                <a:xfrm>
                  <a:off x="2117800" y="4380475"/>
                  <a:ext cx="53600" cy="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2659" extrusionOk="0">
                      <a:moveTo>
                        <a:pt x="2143" y="1"/>
                      </a:moveTo>
                      <a:lnTo>
                        <a:pt x="2143" y="1"/>
                      </a:lnTo>
                      <a:cubicBezTo>
                        <a:pt x="1709" y="109"/>
                        <a:pt x="1248" y="272"/>
                        <a:pt x="841" y="489"/>
                      </a:cubicBezTo>
                      <a:cubicBezTo>
                        <a:pt x="678" y="543"/>
                        <a:pt x="543" y="652"/>
                        <a:pt x="407" y="760"/>
                      </a:cubicBezTo>
                      <a:cubicBezTo>
                        <a:pt x="244" y="950"/>
                        <a:pt x="109" y="1194"/>
                        <a:pt x="82" y="1465"/>
                      </a:cubicBezTo>
                      <a:cubicBezTo>
                        <a:pt x="28" y="1655"/>
                        <a:pt x="0" y="1845"/>
                        <a:pt x="0" y="2062"/>
                      </a:cubicBezTo>
                      <a:lnTo>
                        <a:pt x="1221" y="2415"/>
                      </a:lnTo>
                      <a:lnTo>
                        <a:pt x="2035" y="2659"/>
                      </a:lnTo>
                      <a:cubicBezTo>
                        <a:pt x="2008" y="2577"/>
                        <a:pt x="2008" y="2496"/>
                        <a:pt x="2008" y="2442"/>
                      </a:cubicBezTo>
                      <a:lnTo>
                        <a:pt x="2008" y="2198"/>
                      </a:lnTo>
                      <a:cubicBezTo>
                        <a:pt x="2008" y="2035"/>
                        <a:pt x="2035" y="1872"/>
                        <a:pt x="2035" y="1737"/>
                      </a:cubicBezTo>
                      <a:cubicBezTo>
                        <a:pt x="2062" y="1411"/>
                        <a:pt x="2089" y="1058"/>
                        <a:pt x="2116" y="814"/>
                      </a:cubicBezTo>
                      <a:cubicBezTo>
                        <a:pt x="2143" y="543"/>
                        <a:pt x="2143" y="272"/>
                        <a:pt x="214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31"/>
                <p:cNvSpPr/>
                <p:nvPr/>
              </p:nvSpPr>
              <p:spPr>
                <a:xfrm>
                  <a:off x="2134750" y="4275375"/>
                  <a:ext cx="219050" cy="35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2" h="14377" extrusionOk="0">
                      <a:moveTo>
                        <a:pt x="7405" y="0"/>
                      </a:moveTo>
                      <a:cubicBezTo>
                        <a:pt x="6239" y="1248"/>
                        <a:pt x="6646" y="3310"/>
                        <a:pt x="5968" y="4883"/>
                      </a:cubicBezTo>
                      <a:cubicBezTo>
                        <a:pt x="5886" y="5127"/>
                        <a:pt x="5724" y="5344"/>
                        <a:pt x="5507" y="5452"/>
                      </a:cubicBezTo>
                      <a:cubicBezTo>
                        <a:pt x="5413" y="5497"/>
                        <a:pt x="5321" y="5516"/>
                        <a:pt x="5230" y="5516"/>
                      </a:cubicBezTo>
                      <a:cubicBezTo>
                        <a:pt x="4769" y="5516"/>
                        <a:pt x="4342" y="5006"/>
                        <a:pt x="3933" y="4666"/>
                      </a:cubicBezTo>
                      <a:cubicBezTo>
                        <a:pt x="3430" y="4303"/>
                        <a:pt x="2836" y="4105"/>
                        <a:pt x="2231" y="4105"/>
                      </a:cubicBezTo>
                      <a:cubicBezTo>
                        <a:pt x="2021" y="4105"/>
                        <a:pt x="1810" y="4129"/>
                        <a:pt x="1601" y="4177"/>
                      </a:cubicBezTo>
                      <a:cubicBezTo>
                        <a:pt x="1601" y="4530"/>
                        <a:pt x="1574" y="4910"/>
                        <a:pt x="1547" y="5235"/>
                      </a:cubicBezTo>
                      <a:cubicBezTo>
                        <a:pt x="1519" y="5507"/>
                        <a:pt x="1492" y="5805"/>
                        <a:pt x="1465" y="6076"/>
                      </a:cubicBezTo>
                      <a:cubicBezTo>
                        <a:pt x="1465" y="6212"/>
                        <a:pt x="1438" y="6347"/>
                        <a:pt x="1411" y="6483"/>
                      </a:cubicBezTo>
                      <a:cubicBezTo>
                        <a:pt x="1411" y="6564"/>
                        <a:pt x="1411" y="6619"/>
                        <a:pt x="1384" y="6700"/>
                      </a:cubicBezTo>
                      <a:cubicBezTo>
                        <a:pt x="1357" y="6781"/>
                        <a:pt x="1330" y="6836"/>
                        <a:pt x="1302" y="6890"/>
                      </a:cubicBezTo>
                      <a:lnTo>
                        <a:pt x="2767" y="7324"/>
                      </a:lnTo>
                      <a:lnTo>
                        <a:pt x="3933" y="7704"/>
                      </a:lnTo>
                      <a:cubicBezTo>
                        <a:pt x="4313" y="7812"/>
                        <a:pt x="4693" y="7921"/>
                        <a:pt x="5073" y="8056"/>
                      </a:cubicBezTo>
                      <a:cubicBezTo>
                        <a:pt x="5208" y="8110"/>
                        <a:pt x="5154" y="8273"/>
                        <a:pt x="5018" y="8273"/>
                      </a:cubicBezTo>
                      <a:cubicBezTo>
                        <a:pt x="4829" y="8219"/>
                        <a:pt x="4639" y="8165"/>
                        <a:pt x="4449" y="8110"/>
                      </a:cubicBezTo>
                      <a:lnTo>
                        <a:pt x="2089" y="7378"/>
                      </a:lnTo>
                      <a:lnTo>
                        <a:pt x="2089" y="7378"/>
                      </a:lnTo>
                      <a:cubicBezTo>
                        <a:pt x="2170" y="7595"/>
                        <a:pt x="2225" y="7839"/>
                        <a:pt x="2279" y="8083"/>
                      </a:cubicBezTo>
                      <a:cubicBezTo>
                        <a:pt x="2306" y="8219"/>
                        <a:pt x="2306" y="8355"/>
                        <a:pt x="2333" y="8490"/>
                      </a:cubicBezTo>
                      <a:cubicBezTo>
                        <a:pt x="2360" y="8653"/>
                        <a:pt x="2360" y="8789"/>
                        <a:pt x="2333" y="8951"/>
                      </a:cubicBezTo>
                      <a:cubicBezTo>
                        <a:pt x="2333" y="8965"/>
                        <a:pt x="2313" y="8972"/>
                        <a:pt x="2292" y="8972"/>
                      </a:cubicBezTo>
                      <a:cubicBezTo>
                        <a:pt x="2272" y="8972"/>
                        <a:pt x="2252" y="8965"/>
                        <a:pt x="2252" y="8951"/>
                      </a:cubicBezTo>
                      <a:cubicBezTo>
                        <a:pt x="2225" y="8816"/>
                        <a:pt x="2198" y="8680"/>
                        <a:pt x="2198" y="8544"/>
                      </a:cubicBezTo>
                      <a:cubicBezTo>
                        <a:pt x="2170" y="8382"/>
                        <a:pt x="2170" y="8246"/>
                        <a:pt x="2143" y="8083"/>
                      </a:cubicBezTo>
                      <a:cubicBezTo>
                        <a:pt x="2089" y="7839"/>
                        <a:pt x="2035" y="7595"/>
                        <a:pt x="1981" y="7324"/>
                      </a:cubicBezTo>
                      <a:lnTo>
                        <a:pt x="1818" y="7297"/>
                      </a:lnTo>
                      <a:lnTo>
                        <a:pt x="1818" y="7297"/>
                      </a:lnTo>
                      <a:cubicBezTo>
                        <a:pt x="1845" y="7405"/>
                        <a:pt x="1872" y="7514"/>
                        <a:pt x="1899" y="7622"/>
                      </a:cubicBezTo>
                      <a:cubicBezTo>
                        <a:pt x="1953" y="7785"/>
                        <a:pt x="1981" y="7948"/>
                        <a:pt x="2008" y="8083"/>
                      </a:cubicBezTo>
                      <a:cubicBezTo>
                        <a:pt x="2035" y="8246"/>
                        <a:pt x="2062" y="8409"/>
                        <a:pt x="2089" y="8572"/>
                      </a:cubicBezTo>
                      <a:lnTo>
                        <a:pt x="2089" y="8816"/>
                      </a:lnTo>
                      <a:cubicBezTo>
                        <a:pt x="2089" y="8897"/>
                        <a:pt x="2089" y="8978"/>
                        <a:pt x="2089" y="9033"/>
                      </a:cubicBezTo>
                      <a:cubicBezTo>
                        <a:pt x="2075" y="9060"/>
                        <a:pt x="2055" y="9073"/>
                        <a:pt x="2035" y="9073"/>
                      </a:cubicBezTo>
                      <a:cubicBezTo>
                        <a:pt x="2014" y="9073"/>
                        <a:pt x="1994" y="9060"/>
                        <a:pt x="1981" y="9033"/>
                      </a:cubicBezTo>
                      <a:cubicBezTo>
                        <a:pt x="1953" y="8978"/>
                        <a:pt x="1926" y="8897"/>
                        <a:pt x="1926" y="8816"/>
                      </a:cubicBezTo>
                      <a:cubicBezTo>
                        <a:pt x="1926" y="8734"/>
                        <a:pt x="1899" y="8653"/>
                        <a:pt x="1899" y="8572"/>
                      </a:cubicBezTo>
                      <a:cubicBezTo>
                        <a:pt x="1899" y="8436"/>
                        <a:pt x="1872" y="8273"/>
                        <a:pt x="1845" y="8110"/>
                      </a:cubicBezTo>
                      <a:cubicBezTo>
                        <a:pt x="1818" y="7948"/>
                        <a:pt x="1764" y="7785"/>
                        <a:pt x="1736" y="7649"/>
                      </a:cubicBezTo>
                      <a:cubicBezTo>
                        <a:pt x="1709" y="7514"/>
                        <a:pt x="1655" y="7378"/>
                        <a:pt x="1655" y="7242"/>
                      </a:cubicBezTo>
                      <a:lnTo>
                        <a:pt x="0" y="6727"/>
                      </a:lnTo>
                      <a:lnTo>
                        <a:pt x="0" y="6727"/>
                      </a:lnTo>
                      <a:cubicBezTo>
                        <a:pt x="82" y="6863"/>
                        <a:pt x="163" y="7053"/>
                        <a:pt x="245" y="7215"/>
                      </a:cubicBezTo>
                      <a:cubicBezTo>
                        <a:pt x="597" y="7948"/>
                        <a:pt x="977" y="8707"/>
                        <a:pt x="1330" y="9440"/>
                      </a:cubicBezTo>
                      <a:cubicBezTo>
                        <a:pt x="1465" y="9738"/>
                        <a:pt x="1655" y="10009"/>
                        <a:pt x="1845" y="10253"/>
                      </a:cubicBezTo>
                      <a:cubicBezTo>
                        <a:pt x="1926" y="10335"/>
                        <a:pt x="2008" y="10389"/>
                        <a:pt x="2116" y="10443"/>
                      </a:cubicBezTo>
                      <a:lnTo>
                        <a:pt x="2116" y="10362"/>
                      </a:lnTo>
                      <a:cubicBezTo>
                        <a:pt x="2089" y="10280"/>
                        <a:pt x="2062" y="10172"/>
                        <a:pt x="2062" y="10090"/>
                      </a:cubicBezTo>
                      <a:cubicBezTo>
                        <a:pt x="2062" y="9901"/>
                        <a:pt x="2062" y="9711"/>
                        <a:pt x="2062" y="9494"/>
                      </a:cubicBezTo>
                      <a:cubicBezTo>
                        <a:pt x="2062" y="9467"/>
                        <a:pt x="2089" y="9453"/>
                        <a:pt x="2116" y="9453"/>
                      </a:cubicBezTo>
                      <a:cubicBezTo>
                        <a:pt x="2143" y="9453"/>
                        <a:pt x="2170" y="9467"/>
                        <a:pt x="2170" y="9494"/>
                      </a:cubicBezTo>
                      <a:cubicBezTo>
                        <a:pt x="2198" y="9711"/>
                        <a:pt x="2225" y="9901"/>
                        <a:pt x="2252" y="10090"/>
                      </a:cubicBezTo>
                      <a:cubicBezTo>
                        <a:pt x="2252" y="10172"/>
                        <a:pt x="2279" y="10307"/>
                        <a:pt x="2279" y="10362"/>
                      </a:cubicBezTo>
                      <a:cubicBezTo>
                        <a:pt x="2306" y="10416"/>
                        <a:pt x="2333" y="10497"/>
                        <a:pt x="2333" y="10552"/>
                      </a:cubicBezTo>
                      <a:cubicBezTo>
                        <a:pt x="2469" y="10606"/>
                        <a:pt x="2631" y="10633"/>
                        <a:pt x="2794" y="10660"/>
                      </a:cubicBezTo>
                      <a:cubicBezTo>
                        <a:pt x="3120" y="10687"/>
                        <a:pt x="3472" y="10741"/>
                        <a:pt x="3798" y="10796"/>
                      </a:cubicBezTo>
                      <a:cubicBezTo>
                        <a:pt x="4096" y="10850"/>
                        <a:pt x="4367" y="10958"/>
                        <a:pt x="4612" y="11094"/>
                      </a:cubicBezTo>
                      <a:cubicBezTo>
                        <a:pt x="4883" y="11203"/>
                        <a:pt x="5127" y="11365"/>
                        <a:pt x="5371" y="11528"/>
                      </a:cubicBezTo>
                      <a:cubicBezTo>
                        <a:pt x="5371" y="11067"/>
                        <a:pt x="5398" y="10579"/>
                        <a:pt x="5452" y="10090"/>
                      </a:cubicBezTo>
                      <a:cubicBezTo>
                        <a:pt x="5452" y="9819"/>
                        <a:pt x="5479" y="9548"/>
                        <a:pt x="5507" y="9250"/>
                      </a:cubicBezTo>
                      <a:lnTo>
                        <a:pt x="5534" y="8843"/>
                      </a:lnTo>
                      <a:cubicBezTo>
                        <a:pt x="5534" y="8707"/>
                        <a:pt x="5561" y="8572"/>
                        <a:pt x="5588" y="8463"/>
                      </a:cubicBezTo>
                      <a:cubicBezTo>
                        <a:pt x="5599" y="8440"/>
                        <a:pt x="5621" y="8432"/>
                        <a:pt x="5643" y="8432"/>
                      </a:cubicBezTo>
                      <a:cubicBezTo>
                        <a:pt x="5674" y="8432"/>
                        <a:pt x="5708" y="8447"/>
                        <a:pt x="5724" y="8463"/>
                      </a:cubicBezTo>
                      <a:cubicBezTo>
                        <a:pt x="5724" y="8544"/>
                        <a:pt x="5724" y="8599"/>
                        <a:pt x="5724" y="8680"/>
                      </a:cubicBezTo>
                      <a:lnTo>
                        <a:pt x="5724" y="8870"/>
                      </a:lnTo>
                      <a:cubicBezTo>
                        <a:pt x="5696" y="9006"/>
                        <a:pt x="5696" y="9141"/>
                        <a:pt x="5696" y="9277"/>
                      </a:cubicBezTo>
                      <a:cubicBezTo>
                        <a:pt x="5669" y="9575"/>
                        <a:pt x="5642" y="9846"/>
                        <a:pt x="5642" y="10118"/>
                      </a:cubicBezTo>
                      <a:cubicBezTo>
                        <a:pt x="5588" y="10633"/>
                        <a:pt x="5561" y="11148"/>
                        <a:pt x="5507" y="11637"/>
                      </a:cubicBezTo>
                      <a:lnTo>
                        <a:pt x="5642" y="11745"/>
                      </a:lnTo>
                      <a:cubicBezTo>
                        <a:pt x="5642" y="11528"/>
                        <a:pt x="5696" y="11257"/>
                        <a:pt x="5696" y="11040"/>
                      </a:cubicBezTo>
                      <a:cubicBezTo>
                        <a:pt x="5696" y="10877"/>
                        <a:pt x="5696" y="10714"/>
                        <a:pt x="5724" y="10606"/>
                      </a:cubicBezTo>
                      <a:cubicBezTo>
                        <a:pt x="5724" y="10497"/>
                        <a:pt x="5696" y="10307"/>
                        <a:pt x="5805" y="10226"/>
                      </a:cubicBezTo>
                      <a:lnTo>
                        <a:pt x="5859" y="10226"/>
                      </a:lnTo>
                      <a:cubicBezTo>
                        <a:pt x="5941" y="10307"/>
                        <a:pt x="5886" y="10524"/>
                        <a:pt x="5886" y="10633"/>
                      </a:cubicBezTo>
                      <a:cubicBezTo>
                        <a:pt x="5886" y="10769"/>
                        <a:pt x="5886" y="10904"/>
                        <a:pt x="5859" y="11040"/>
                      </a:cubicBezTo>
                      <a:cubicBezTo>
                        <a:pt x="5859" y="11311"/>
                        <a:pt x="5805" y="11582"/>
                        <a:pt x="5751" y="11854"/>
                      </a:cubicBezTo>
                      <a:cubicBezTo>
                        <a:pt x="5859" y="11935"/>
                        <a:pt x="5941" y="12016"/>
                        <a:pt x="6022" y="12098"/>
                      </a:cubicBezTo>
                      <a:cubicBezTo>
                        <a:pt x="6429" y="12532"/>
                        <a:pt x="6836" y="13020"/>
                        <a:pt x="7188" y="13508"/>
                      </a:cubicBezTo>
                      <a:cubicBezTo>
                        <a:pt x="7378" y="13806"/>
                        <a:pt x="7568" y="14105"/>
                        <a:pt x="7785" y="14376"/>
                      </a:cubicBezTo>
                      <a:cubicBezTo>
                        <a:pt x="8761" y="12830"/>
                        <a:pt x="8111" y="6754"/>
                        <a:pt x="8029" y="5425"/>
                      </a:cubicBezTo>
                      <a:cubicBezTo>
                        <a:pt x="8002" y="3608"/>
                        <a:pt x="7975" y="1736"/>
                        <a:pt x="740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31"/>
                <p:cNvSpPr/>
                <p:nvPr/>
              </p:nvSpPr>
              <p:spPr>
                <a:xfrm>
                  <a:off x="2604000" y="4069350"/>
                  <a:ext cx="96975" cy="41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9" h="16515" extrusionOk="0">
                      <a:moveTo>
                        <a:pt x="1140" y="1"/>
                      </a:moveTo>
                      <a:cubicBezTo>
                        <a:pt x="970" y="1"/>
                        <a:pt x="804" y="41"/>
                        <a:pt x="651" y="131"/>
                      </a:cubicBezTo>
                      <a:cubicBezTo>
                        <a:pt x="380" y="267"/>
                        <a:pt x="488" y="3115"/>
                        <a:pt x="488" y="3522"/>
                      </a:cubicBezTo>
                      <a:cubicBezTo>
                        <a:pt x="434" y="4688"/>
                        <a:pt x="380" y="5855"/>
                        <a:pt x="326" y="7021"/>
                      </a:cubicBezTo>
                      <a:cubicBezTo>
                        <a:pt x="271" y="8567"/>
                        <a:pt x="217" y="10113"/>
                        <a:pt x="163" y="11659"/>
                      </a:cubicBezTo>
                      <a:lnTo>
                        <a:pt x="109" y="13259"/>
                      </a:lnTo>
                      <a:cubicBezTo>
                        <a:pt x="82" y="13937"/>
                        <a:pt x="0" y="14697"/>
                        <a:pt x="27" y="15429"/>
                      </a:cubicBezTo>
                      <a:cubicBezTo>
                        <a:pt x="54" y="15592"/>
                        <a:pt x="54" y="15755"/>
                        <a:pt x="82" y="15917"/>
                      </a:cubicBezTo>
                      <a:cubicBezTo>
                        <a:pt x="109" y="16080"/>
                        <a:pt x="136" y="16270"/>
                        <a:pt x="190" y="16433"/>
                      </a:cubicBezTo>
                      <a:lnTo>
                        <a:pt x="217" y="16514"/>
                      </a:lnTo>
                      <a:lnTo>
                        <a:pt x="488" y="16460"/>
                      </a:lnTo>
                      <a:cubicBezTo>
                        <a:pt x="461" y="16379"/>
                        <a:pt x="461" y="16297"/>
                        <a:pt x="488" y="16216"/>
                      </a:cubicBezTo>
                      <a:lnTo>
                        <a:pt x="488" y="15782"/>
                      </a:lnTo>
                      <a:cubicBezTo>
                        <a:pt x="488" y="15239"/>
                        <a:pt x="516" y="14724"/>
                        <a:pt x="516" y="14209"/>
                      </a:cubicBezTo>
                      <a:cubicBezTo>
                        <a:pt x="516" y="13937"/>
                        <a:pt x="516" y="13666"/>
                        <a:pt x="516" y="13395"/>
                      </a:cubicBezTo>
                      <a:cubicBezTo>
                        <a:pt x="516" y="13124"/>
                        <a:pt x="516" y="12880"/>
                        <a:pt x="543" y="12608"/>
                      </a:cubicBezTo>
                      <a:cubicBezTo>
                        <a:pt x="556" y="12568"/>
                        <a:pt x="590" y="12547"/>
                        <a:pt x="621" y="12547"/>
                      </a:cubicBezTo>
                      <a:cubicBezTo>
                        <a:pt x="651" y="12547"/>
                        <a:pt x="678" y="12568"/>
                        <a:pt x="678" y="12608"/>
                      </a:cubicBezTo>
                      <a:cubicBezTo>
                        <a:pt x="705" y="12907"/>
                        <a:pt x="705" y="13205"/>
                        <a:pt x="678" y="13503"/>
                      </a:cubicBezTo>
                      <a:cubicBezTo>
                        <a:pt x="678" y="14046"/>
                        <a:pt x="678" y="14561"/>
                        <a:pt x="651" y="15077"/>
                      </a:cubicBezTo>
                      <a:cubicBezTo>
                        <a:pt x="651" y="15348"/>
                        <a:pt x="651" y="15619"/>
                        <a:pt x="624" y="15890"/>
                      </a:cubicBezTo>
                      <a:cubicBezTo>
                        <a:pt x="624" y="16026"/>
                        <a:pt x="597" y="16134"/>
                        <a:pt x="597" y="16270"/>
                      </a:cubicBezTo>
                      <a:cubicBezTo>
                        <a:pt x="624" y="16324"/>
                        <a:pt x="624" y="16379"/>
                        <a:pt x="597" y="16433"/>
                      </a:cubicBezTo>
                      <a:lnTo>
                        <a:pt x="624" y="16433"/>
                      </a:lnTo>
                      <a:lnTo>
                        <a:pt x="922" y="16351"/>
                      </a:lnTo>
                      <a:cubicBezTo>
                        <a:pt x="868" y="15782"/>
                        <a:pt x="868" y="15185"/>
                        <a:pt x="841" y="14588"/>
                      </a:cubicBezTo>
                      <a:cubicBezTo>
                        <a:pt x="814" y="13992"/>
                        <a:pt x="814" y="13395"/>
                        <a:pt x="841" y="12798"/>
                      </a:cubicBezTo>
                      <a:cubicBezTo>
                        <a:pt x="841" y="12758"/>
                        <a:pt x="868" y="12737"/>
                        <a:pt x="895" y="12737"/>
                      </a:cubicBezTo>
                      <a:cubicBezTo>
                        <a:pt x="922" y="12737"/>
                        <a:pt x="950" y="12758"/>
                        <a:pt x="950" y="12798"/>
                      </a:cubicBezTo>
                      <a:lnTo>
                        <a:pt x="1004" y="14588"/>
                      </a:lnTo>
                      <a:cubicBezTo>
                        <a:pt x="1031" y="15158"/>
                        <a:pt x="1058" y="15755"/>
                        <a:pt x="1085" y="16324"/>
                      </a:cubicBezTo>
                      <a:lnTo>
                        <a:pt x="3770" y="15728"/>
                      </a:lnTo>
                      <a:cubicBezTo>
                        <a:pt x="3743" y="15049"/>
                        <a:pt x="3770" y="14344"/>
                        <a:pt x="3770" y="13666"/>
                      </a:cubicBezTo>
                      <a:cubicBezTo>
                        <a:pt x="3825" y="12581"/>
                        <a:pt x="3852" y="11469"/>
                        <a:pt x="3879" y="10384"/>
                      </a:cubicBezTo>
                      <a:cubicBezTo>
                        <a:pt x="3743" y="10303"/>
                        <a:pt x="3635" y="10221"/>
                        <a:pt x="3553" y="10113"/>
                      </a:cubicBezTo>
                      <a:cubicBezTo>
                        <a:pt x="3364" y="9842"/>
                        <a:pt x="3255" y="9516"/>
                        <a:pt x="3228" y="9191"/>
                      </a:cubicBezTo>
                      <a:cubicBezTo>
                        <a:pt x="2902" y="7102"/>
                        <a:pt x="2713" y="4959"/>
                        <a:pt x="2740" y="2844"/>
                      </a:cubicBezTo>
                      <a:cubicBezTo>
                        <a:pt x="2740" y="2166"/>
                        <a:pt x="2740" y="1433"/>
                        <a:pt x="2414" y="809"/>
                      </a:cubicBezTo>
                      <a:cubicBezTo>
                        <a:pt x="2152" y="345"/>
                        <a:pt x="1634" y="1"/>
                        <a:pt x="114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31"/>
                <p:cNvSpPr/>
                <p:nvPr/>
              </p:nvSpPr>
              <p:spPr>
                <a:xfrm>
                  <a:off x="2702325" y="4330975"/>
                  <a:ext cx="50200" cy="1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5209" extrusionOk="0">
                      <a:moveTo>
                        <a:pt x="136" y="1"/>
                      </a:moveTo>
                      <a:lnTo>
                        <a:pt x="109" y="1574"/>
                      </a:lnTo>
                      <a:cubicBezTo>
                        <a:pt x="82" y="2198"/>
                        <a:pt x="82" y="2849"/>
                        <a:pt x="54" y="3445"/>
                      </a:cubicBezTo>
                      <a:cubicBezTo>
                        <a:pt x="54" y="4042"/>
                        <a:pt x="27" y="4639"/>
                        <a:pt x="0" y="5208"/>
                      </a:cubicBezTo>
                      <a:lnTo>
                        <a:pt x="299" y="5154"/>
                      </a:lnTo>
                      <a:lnTo>
                        <a:pt x="326" y="5154"/>
                      </a:lnTo>
                      <a:cubicBezTo>
                        <a:pt x="326" y="5018"/>
                        <a:pt x="326" y="4910"/>
                        <a:pt x="326" y="4720"/>
                      </a:cubicBezTo>
                      <a:cubicBezTo>
                        <a:pt x="299" y="4503"/>
                        <a:pt x="299" y="4313"/>
                        <a:pt x="299" y="4123"/>
                      </a:cubicBezTo>
                      <a:lnTo>
                        <a:pt x="299" y="3527"/>
                      </a:lnTo>
                      <a:cubicBezTo>
                        <a:pt x="299" y="3445"/>
                        <a:pt x="299" y="3337"/>
                        <a:pt x="299" y="3255"/>
                      </a:cubicBezTo>
                      <a:cubicBezTo>
                        <a:pt x="299" y="3174"/>
                        <a:pt x="299" y="3066"/>
                        <a:pt x="353" y="3011"/>
                      </a:cubicBezTo>
                      <a:lnTo>
                        <a:pt x="434" y="3011"/>
                      </a:lnTo>
                      <a:cubicBezTo>
                        <a:pt x="516" y="3066"/>
                        <a:pt x="516" y="3174"/>
                        <a:pt x="516" y="3255"/>
                      </a:cubicBezTo>
                      <a:lnTo>
                        <a:pt x="516" y="3554"/>
                      </a:lnTo>
                      <a:lnTo>
                        <a:pt x="516" y="4123"/>
                      </a:lnTo>
                      <a:lnTo>
                        <a:pt x="516" y="4720"/>
                      </a:lnTo>
                      <a:lnTo>
                        <a:pt x="516" y="5127"/>
                      </a:lnTo>
                      <a:lnTo>
                        <a:pt x="2007" y="4801"/>
                      </a:lnTo>
                      <a:cubicBezTo>
                        <a:pt x="1953" y="3771"/>
                        <a:pt x="1872" y="2767"/>
                        <a:pt x="1790" y="1736"/>
                      </a:cubicBezTo>
                      <a:cubicBezTo>
                        <a:pt x="1790" y="1330"/>
                        <a:pt x="1682" y="950"/>
                        <a:pt x="1438" y="624"/>
                      </a:cubicBezTo>
                      <a:cubicBezTo>
                        <a:pt x="1139" y="245"/>
                        <a:pt x="597" y="190"/>
                        <a:pt x="136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31"/>
                <p:cNvSpPr/>
                <p:nvPr/>
              </p:nvSpPr>
              <p:spPr>
                <a:xfrm>
                  <a:off x="1259325" y="3339600"/>
                  <a:ext cx="309925" cy="3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7" h="13830" extrusionOk="0">
                      <a:moveTo>
                        <a:pt x="190" y="1"/>
                      </a:moveTo>
                      <a:lnTo>
                        <a:pt x="1" y="245"/>
                      </a:lnTo>
                      <a:cubicBezTo>
                        <a:pt x="28" y="326"/>
                        <a:pt x="55" y="380"/>
                        <a:pt x="55" y="462"/>
                      </a:cubicBezTo>
                      <a:cubicBezTo>
                        <a:pt x="109" y="896"/>
                        <a:pt x="136" y="1302"/>
                        <a:pt x="136" y="1736"/>
                      </a:cubicBezTo>
                      <a:cubicBezTo>
                        <a:pt x="190" y="3038"/>
                        <a:pt x="190" y="4422"/>
                        <a:pt x="923" y="5561"/>
                      </a:cubicBezTo>
                      <a:cubicBezTo>
                        <a:pt x="1004" y="5697"/>
                        <a:pt x="1113" y="5832"/>
                        <a:pt x="1221" y="5968"/>
                      </a:cubicBezTo>
                      <a:lnTo>
                        <a:pt x="1872" y="6049"/>
                      </a:lnTo>
                      <a:lnTo>
                        <a:pt x="2062" y="6076"/>
                      </a:lnTo>
                      <a:cubicBezTo>
                        <a:pt x="2360" y="6103"/>
                        <a:pt x="2659" y="6131"/>
                        <a:pt x="2930" y="6158"/>
                      </a:cubicBezTo>
                      <a:lnTo>
                        <a:pt x="3093" y="6185"/>
                      </a:lnTo>
                      <a:cubicBezTo>
                        <a:pt x="4015" y="6266"/>
                        <a:pt x="4937" y="6320"/>
                        <a:pt x="5832" y="6320"/>
                      </a:cubicBezTo>
                      <a:cubicBezTo>
                        <a:pt x="6565" y="6348"/>
                        <a:pt x="7324" y="6348"/>
                        <a:pt x="7948" y="6700"/>
                      </a:cubicBezTo>
                      <a:cubicBezTo>
                        <a:pt x="9006" y="7324"/>
                        <a:pt x="9304" y="8707"/>
                        <a:pt x="9630" y="9874"/>
                      </a:cubicBezTo>
                      <a:cubicBezTo>
                        <a:pt x="9955" y="11013"/>
                        <a:pt x="10389" y="12071"/>
                        <a:pt x="10959" y="13101"/>
                      </a:cubicBezTo>
                      <a:cubicBezTo>
                        <a:pt x="11143" y="13450"/>
                        <a:pt x="11530" y="13830"/>
                        <a:pt x="11871" y="13830"/>
                      </a:cubicBezTo>
                      <a:cubicBezTo>
                        <a:pt x="11981" y="13830"/>
                        <a:pt x="12087" y="13791"/>
                        <a:pt x="12179" y="13698"/>
                      </a:cubicBezTo>
                      <a:cubicBezTo>
                        <a:pt x="12315" y="13508"/>
                        <a:pt x="12396" y="13264"/>
                        <a:pt x="12342" y="13020"/>
                      </a:cubicBezTo>
                      <a:cubicBezTo>
                        <a:pt x="12315" y="11338"/>
                        <a:pt x="12288" y="9684"/>
                        <a:pt x="12261" y="8029"/>
                      </a:cubicBezTo>
                      <a:cubicBezTo>
                        <a:pt x="12261" y="7785"/>
                        <a:pt x="12261" y="7568"/>
                        <a:pt x="12261" y="7351"/>
                      </a:cubicBezTo>
                      <a:lnTo>
                        <a:pt x="12179" y="7324"/>
                      </a:lnTo>
                      <a:cubicBezTo>
                        <a:pt x="11908" y="7243"/>
                        <a:pt x="11691" y="7026"/>
                        <a:pt x="11555" y="6754"/>
                      </a:cubicBezTo>
                      <a:cubicBezTo>
                        <a:pt x="11447" y="6510"/>
                        <a:pt x="11393" y="6266"/>
                        <a:pt x="11284" y="6022"/>
                      </a:cubicBezTo>
                      <a:cubicBezTo>
                        <a:pt x="11230" y="5778"/>
                        <a:pt x="11067" y="5588"/>
                        <a:pt x="10850" y="5480"/>
                      </a:cubicBezTo>
                      <a:cubicBezTo>
                        <a:pt x="10606" y="5398"/>
                        <a:pt x="10308" y="5344"/>
                        <a:pt x="10036" y="5317"/>
                      </a:cubicBezTo>
                      <a:cubicBezTo>
                        <a:pt x="9738" y="5290"/>
                        <a:pt x="9521" y="5046"/>
                        <a:pt x="9467" y="4747"/>
                      </a:cubicBezTo>
                      <a:cubicBezTo>
                        <a:pt x="9467" y="4557"/>
                        <a:pt x="9467" y="4367"/>
                        <a:pt x="9467" y="4150"/>
                      </a:cubicBezTo>
                      <a:lnTo>
                        <a:pt x="9467" y="3527"/>
                      </a:lnTo>
                      <a:cubicBezTo>
                        <a:pt x="9494" y="3120"/>
                        <a:pt x="9494" y="2713"/>
                        <a:pt x="9521" y="2306"/>
                      </a:cubicBezTo>
                      <a:cubicBezTo>
                        <a:pt x="9440" y="2279"/>
                        <a:pt x="9358" y="2198"/>
                        <a:pt x="9358" y="2116"/>
                      </a:cubicBezTo>
                      <a:cubicBezTo>
                        <a:pt x="9304" y="1953"/>
                        <a:pt x="9304" y="1682"/>
                        <a:pt x="9114" y="1601"/>
                      </a:cubicBezTo>
                      <a:cubicBezTo>
                        <a:pt x="9081" y="1589"/>
                        <a:pt x="9050" y="1583"/>
                        <a:pt x="9020" y="1583"/>
                      </a:cubicBezTo>
                      <a:cubicBezTo>
                        <a:pt x="8850" y="1583"/>
                        <a:pt x="8722" y="1757"/>
                        <a:pt x="8653" y="1872"/>
                      </a:cubicBezTo>
                      <a:cubicBezTo>
                        <a:pt x="8599" y="2089"/>
                        <a:pt x="8463" y="2252"/>
                        <a:pt x="8328" y="2415"/>
                      </a:cubicBezTo>
                      <a:cubicBezTo>
                        <a:pt x="8264" y="2478"/>
                        <a:pt x="8182" y="2504"/>
                        <a:pt x="8097" y="2504"/>
                      </a:cubicBezTo>
                      <a:cubicBezTo>
                        <a:pt x="8038" y="2504"/>
                        <a:pt x="7977" y="2491"/>
                        <a:pt x="7921" y="2469"/>
                      </a:cubicBezTo>
                      <a:lnTo>
                        <a:pt x="7921" y="2469"/>
                      </a:lnTo>
                      <a:cubicBezTo>
                        <a:pt x="7948" y="2577"/>
                        <a:pt x="7975" y="2686"/>
                        <a:pt x="7975" y="2767"/>
                      </a:cubicBezTo>
                      <a:cubicBezTo>
                        <a:pt x="7975" y="2821"/>
                        <a:pt x="8002" y="2876"/>
                        <a:pt x="8002" y="2930"/>
                      </a:cubicBezTo>
                      <a:cubicBezTo>
                        <a:pt x="8002" y="2984"/>
                        <a:pt x="8002" y="3038"/>
                        <a:pt x="8002" y="3093"/>
                      </a:cubicBezTo>
                      <a:cubicBezTo>
                        <a:pt x="7989" y="3106"/>
                        <a:pt x="7968" y="3113"/>
                        <a:pt x="7948" y="3113"/>
                      </a:cubicBezTo>
                      <a:cubicBezTo>
                        <a:pt x="7928" y="3113"/>
                        <a:pt x="7907" y="3106"/>
                        <a:pt x="7894" y="3093"/>
                      </a:cubicBezTo>
                      <a:cubicBezTo>
                        <a:pt x="7894" y="3038"/>
                        <a:pt x="7866" y="2984"/>
                        <a:pt x="7866" y="2930"/>
                      </a:cubicBezTo>
                      <a:cubicBezTo>
                        <a:pt x="7866" y="2876"/>
                        <a:pt x="7866" y="2821"/>
                        <a:pt x="7839" y="2767"/>
                      </a:cubicBezTo>
                      <a:cubicBezTo>
                        <a:pt x="7839" y="2686"/>
                        <a:pt x="7839" y="2577"/>
                        <a:pt x="7839" y="2469"/>
                      </a:cubicBezTo>
                      <a:cubicBezTo>
                        <a:pt x="7839" y="2442"/>
                        <a:pt x="7866" y="2442"/>
                        <a:pt x="7894" y="2442"/>
                      </a:cubicBezTo>
                      <a:cubicBezTo>
                        <a:pt x="7866" y="2415"/>
                        <a:pt x="7839" y="2387"/>
                        <a:pt x="7812" y="2360"/>
                      </a:cubicBezTo>
                      <a:cubicBezTo>
                        <a:pt x="7677" y="2198"/>
                        <a:pt x="7568" y="2008"/>
                        <a:pt x="7541" y="1791"/>
                      </a:cubicBezTo>
                      <a:cubicBezTo>
                        <a:pt x="7541" y="1736"/>
                        <a:pt x="7514" y="1682"/>
                        <a:pt x="7514" y="1628"/>
                      </a:cubicBezTo>
                      <a:cubicBezTo>
                        <a:pt x="7541" y="1547"/>
                        <a:pt x="7541" y="1492"/>
                        <a:pt x="7514" y="1438"/>
                      </a:cubicBezTo>
                      <a:cubicBezTo>
                        <a:pt x="7499" y="1393"/>
                        <a:pt x="7484" y="1373"/>
                        <a:pt x="7465" y="1373"/>
                      </a:cubicBezTo>
                      <a:cubicBezTo>
                        <a:pt x="7449" y="1373"/>
                        <a:pt x="7430" y="1387"/>
                        <a:pt x="7405" y="1411"/>
                      </a:cubicBezTo>
                      <a:cubicBezTo>
                        <a:pt x="7351" y="1492"/>
                        <a:pt x="7297" y="1574"/>
                        <a:pt x="7243" y="1655"/>
                      </a:cubicBezTo>
                      <a:cubicBezTo>
                        <a:pt x="7188" y="1764"/>
                        <a:pt x="7134" y="1845"/>
                        <a:pt x="7053" y="1926"/>
                      </a:cubicBezTo>
                      <a:cubicBezTo>
                        <a:pt x="7030" y="1938"/>
                        <a:pt x="7003" y="1944"/>
                        <a:pt x="6975" y="1944"/>
                      </a:cubicBezTo>
                      <a:cubicBezTo>
                        <a:pt x="6936" y="1944"/>
                        <a:pt x="6895" y="1931"/>
                        <a:pt x="6863" y="1899"/>
                      </a:cubicBezTo>
                      <a:cubicBezTo>
                        <a:pt x="6754" y="1682"/>
                        <a:pt x="6700" y="1411"/>
                        <a:pt x="6754" y="1167"/>
                      </a:cubicBezTo>
                      <a:cubicBezTo>
                        <a:pt x="6809" y="950"/>
                        <a:pt x="6809" y="733"/>
                        <a:pt x="6809" y="543"/>
                      </a:cubicBezTo>
                      <a:cubicBezTo>
                        <a:pt x="6754" y="543"/>
                        <a:pt x="6700" y="516"/>
                        <a:pt x="6700" y="462"/>
                      </a:cubicBezTo>
                      <a:cubicBezTo>
                        <a:pt x="6677" y="416"/>
                        <a:pt x="6625" y="399"/>
                        <a:pt x="6567" y="399"/>
                      </a:cubicBezTo>
                      <a:cubicBezTo>
                        <a:pt x="6487" y="399"/>
                        <a:pt x="6395" y="430"/>
                        <a:pt x="6348" y="462"/>
                      </a:cubicBezTo>
                      <a:cubicBezTo>
                        <a:pt x="6212" y="597"/>
                        <a:pt x="6103" y="733"/>
                        <a:pt x="6022" y="896"/>
                      </a:cubicBezTo>
                      <a:cubicBezTo>
                        <a:pt x="6049" y="1004"/>
                        <a:pt x="6049" y="1140"/>
                        <a:pt x="6049" y="1248"/>
                      </a:cubicBezTo>
                      <a:lnTo>
                        <a:pt x="6049" y="1628"/>
                      </a:lnTo>
                      <a:lnTo>
                        <a:pt x="6049" y="2035"/>
                      </a:lnTo>
                      <a:cubicBezTo>
                        <a:pt x="6049" y="2143"/>
                        <a:pt x="6049" y="2279"/>
                        <a:pt x="6022" y="2415"/>
                      </a:cubicBezTo>
                      <a:cubicBezTo>
                        <a:pt x="6008" y="2428"/>
                        <a:pt x="5988" y="2435"/>
                        <a:pt x="5968" y="2435"/>
                      </a:cubicBezTo>
                      <a:cubicBezTo>
                        <a:pt x="5947" y="2435"/>
                        <a:pt x="5927" y="2428"/>
                        <a:pt x="5914" y="2415"/>
                      </a:cubicBezTo>
                      <a:cubicBezTo>
                        <a:pt x="5886" y="2279"/>
                        <a:pt x="5886" y="2143"/>
                        <a:pt x="5886" y="2008"/>
                      </a:cubicBezTo>
                      <a:lnTo>
                        <a:pt x="5886" y="1628"/>
                      </a:lnTo>
                      <a:lnTo>
                        <a:pt x="5886" y="1248"/>
                      </a:lnTo>
                      <a:lnTo>
                        <a:pt x="5886" y="1031"/>
                      </a:lnTo>
                      <a:cubicBezTo>
                        <a:pt x="5832" y="1058"/>
                        <a:pt x="5778" y="1085"/>
                        <a:pt x="5724" y="1113"/>
                      </a:cubicBezTo>
                      <a:cubicBezTo>
                        <a:pt x="5751" y="1248"/>
                        <a:pt x="5751" y="1357"/>
                        <a:pt x="5751" y="1492"/>
                      </a:cubicBezTo>
                      <a:cubicBezTo>
                        <a:pt x="5751" y="1574"/>
                        <a:pt x="5751" y="1655"/>
                        <a:pt x="5751" y="1736"/>
                      </a:cubicBezTo>
                      <a:cubicBezTo>
                        <a:pt x="5751" y="1818"/>
                        <a:pt x="5724" y="1926"/>
                        <a:pt x="5697" y="2008"/>
                      </a:cubicBezTo>
                      <a:cubicBezTo>
                        <a:pt x="5697" y="2021"/>
                        <a:pt x="5683" y="2028"/>
                        <a:pt x="5666" y="2028"/>
                      </a:cubicBezTo>
                      <a:cubicBezTo>
                        <a:pt x="5649" y="2028"/>
                        <a:pt x="5629" y="2021"/>
                        <a:pt x="5615" y="2008"/>
                      </a:cubicBezTo>
                      <a:cubicBezTo>
                        <a:pt x="5615" y="1926"/>
                        <a:pt x="5615" y="1845"/>
                        <a:pt x="5615" y="1764"/>
                      </a:cubicBezTo>
                      <a:lnTo>
                        <a:pt x="5615" y="1492"/>
                      </a:lnTo>
                      <a:lnTo>
                        <a:pt x="5615" y="1167"/>
                      </a:lnTo>
                      <a:lnTo>
                        <a:pt x="5425" y="1167"/>
                      </a:lnTo>
                      <a:cubicBezTo>
                        <a:pt x="5263" y="1113"/>
                        <a:pt x="5181" y="923"/>
                        <a:pt x="5100" y="760"/>
                      </a:cubicBezTo>
                      <a:cubicBezTo>
                        <a:pt x="5073" y="706"/>
                        <a:pt x="5018" y="679"/>
                        <a:pt x="4964" y="652"/>
                      </a:cubicBezTo>
                      <a:cubicBezTo>
                        <a:pt x="4883" y="652"/>
                        <a:pt x="4801" y="679"/>
                        <a:pt x="4774" y="760"/>
                      </a:cubicBezTo>
                      <a:cubicBezTo>
                        <a:pt x="4639" y="896"/>
                        <a:pt x="4612" y="1113"/>
                        <a:pt x="4557" y="1302"/>
                      </a:cubicBezTo>
                      <a:cubicBezTo>
                        <a:pt x="4476" y="1465"/>
                        <a:pt x="4340" y="1601"/>
                        <a:pt x="4178" y="1655"/>
                      </a:cubicBezTo>
                      <a:cubicBezTo>
                        <a:pt x="4157" y="1659"/>
                        <a:pt x="4135" y="1660"/>
                        <a:pt x="4114" y="1660"/>
                      </a:cubicBezTo>
                      <a:cubicBezTo>
                        <a:pt x="3968" y="1660"/>
                        <a:pt x="3818" y="1583"/>
                        <a:pt x="3771" y="1465"/>
                      </a:cubicBezTo>
                      <a:cubicBezTo>
                        <a:pt x="3689" y="1302"/>
                        <a:pt x="3635" y="1167"/>
                        <a:pt x="3608" y="1004"/>
                      </a:cubicBezTo>
                      <a:cubicBezTo>
                        <a:pt x="3570" y="929"/>
                        <a:pt x="3481" y="815"/>
                        <a:pt x="3402" y="815"/>
                      </a:cubicBezTo>
                      <a:cubicBezTo>
                        <a:pt x="3367" y="815"/>
                        <a:pt x="3335" y="837"/>
                        <a:pt x="3310" y="896"/>
                      </a:cubicBezTo>
                      <a:cubicBezTo>
                        <a:pt x="3283" y="977"/>
                        <a:pt x="3255" y="1085"/>
                        <a:pt x="3228" y="1194"/>
                      </a:cubicBezTo>
                      <a:cubicBezTo>
                        <a:pt x="3228" y="1302"/>
                        <a:pt x="3201" y="1411"/>
                        <a:pt x="3201" y="1519"/>
                      </a:cubicBezTo>
                      <a:cubicBezTo>
                        <a:pt x="3174" y="1736"/>
                        <a:pt x="3147" y="1953"/>
                        <a:pt x="3147" y="2198"/>
                      </a:cubicBezTo>
                      <a:cubicBezTo>
                        <a:pt x="3147" y="2360"/>
                        <a:pt x="3093" y="2550"/>
                        <a:pt x="2903" y="2604"/>
                      </a:cubicBezTo>
                      <a:cubicBezTo>
                        <a:pt x="2877" y="2612"/>
                        <a:pt x="2852" y="2615"/>
                        <a:pt x="2827" y="2615"/>
                      </a:cubicBezTo>
                      <a:cubicBezTo>
                        <a:pt x="2670" y="2615"/>
                        <a:pt x="2539" y="2478"/>
                        <a:pt x="2469" y="2360"/>
                      </a:cubicBezTo>
                      <a:cubicBezTo>
                        <a:pt x="2360" y="2170"/>
                        <a:pt x="2252" y="1981"/>
                        <a:pt x="2198" y="1791"/>
                      </a:cubicBezTo>
                      <a:cubicBezTo>
                        <a:pt x="2116" y="1601"/>
                        <a:pt x="2035" y="1384"/>
                        <a:pt x="1981" y="1167"/>
                      </a:cubicBezTo>
                      <a:cubicBezTo>
                        <a:pt x="1926" y="977"/>
                        <a:pt x="1899" y="760"/>
                        <a:pt x="1872" y="570"/>
                      </a:cubicBezTo>
                      <a:cubicBezTo>
                        <a:pt x="1872" y="489"/>
                        <a:pt x="1845" y="435"/>
                        <a:pt x="1791" y="380"/>
                      </a:cubicBezTo>
                      <a:cubicBezTo>
                        <a:pt x="1774" y="363"/>
                        <a:pt x="1757" y="357"/>
                        <a:pt x="1740" y="357"/>
                      </a:cubicBezTo>
                      <a:cubicBezTo>
                        <a:pt x="1703" y="357"/>
                        <a:pt x="1665" y="389"/>
                        <a:pt x="1628" y="407"/>
                      </a:cubicBezTo>
                      <a:cubicBezTo>
                        <a:pt x="1547" y="543"/>
                        <a:pt x="1492" y="706"/>
                        <a:pt x="1492" y="869"/>
                      </a:cubicBezTo>
                      <a:cubicBezTo>
                        <a:pt x="1465" y="1004"/>
                        <a:pt x="1384" y="1113"/>
                        <a:pt x="1275" y="1194"/>
                      </a:cubicBezTo>
                      <a:lnTo>
                        <a:pt x="1275" y="1682"/>
                      </a:lnTo>
                      <a:lnTo>
                        <a:pt x="1275" y="1926"/>
                      </a:lnTo>
                      <a:cubicBezTo>
                        <a:pt x="1275" y="2008"/>
                        <a:pt x="1275" y="2089"/>
                        <a:pt x="1248" y="2170"/>
                      </a:cubicBezTo>
                      <a:cubicBezTo>
                        <a:pt x="1235" y="2184"/>
                        <a:pt x="1214" y="2191"/>
                        <a:pt x="1197" y="2191"/>
                      </a:cubicBezTo>
                      <a:cubicBezTo>
                        <a:pt x="1180" y="2191"/>
                        <a:pt x="1167" y="2184"/>
                        <a:pt x="1167" y="2170"/>
                      </a:cubicBezTo>
                      <a:cubicBezTo>
                        <a:pt x="1140" y="2089"/>
                        <a:pt x="1113" y="2008"/>
                        <a:pt x="1140" y="1926"/>
                      </a:cubicBezTo>
                      <a:lnTo>
                        <a:pt x="1140" y="1682"/>
                      </a:lnTo>
                      <a:lnTo>
                        <a:pt x="1140" y="1248"/>
                      </a:lnTo>
                      <a:cubicBezTo>
                        <a:pt x="1113" y="1248"/>
                        <a:pt x="1086" y="1221"/>
                        <a:pt x="1086" y="1221"/>
                      </a:cubicBezTo>
                      <a:cubicBezTo>
                        <a:pt x="787" y="896"/>
                        <a:pt x="543" y="489"/>
                        <a:pt x="407" y="82"/>
                      </a:cubicBezTo>
                      <a:lnTo>
                        <a:pt x="407" y="82"/>
                      </a:lnTo>
                      <a:cubicBezTo>
                        <a:pt x="407" y="190"/>
                        <a:pt x="407" y="272"/>
                        <a:pt x="435" y="407"/>
                      </a:cubicBezTo>
                      <a:cubicBezTo>
                        <a:pt x="435" y="570"/>
                        <a:pt x="462" y="733"/>
                        <a:pt x="489" y="896"/>
                      </a:cubicBezTo>
                      <a:cubicBezTo>
                        <a:pt x="489" y="1031"/>
                        <a:pt x="489" y="1194"/>
                        <a:pt x="489" y="1330"/>
                      </a:cubicBezTo>
                      <a:cubicBezTo>
                        <a:pt x="475" y="1357"/>
                        <a:pt x="455" y="1370"/>
                        <a:pt x="438" y="1370"/>
                      </a:cubicBezTo>
                      <a:cubicBezTo>
                        <a:pt x="421" y="1370"/>
                        <a:pt x="407" y="1357"/>
                        <a:pt x="407" y="1330"/>
                      </a:cubicBezTo>
                      <a:cubicBezTo>
                        <a:pt x="380" y="1275"/>
                        <a:pt x="353" y="1194"/>
                        <a:pt x="326" y="1113"/>
                      </a:cubicBezTo>
                      <a:cubicBezTo>
                        <a:pt x="299" y="1058"/>
                        <a:pt x="299" y="977"/>
                        <a:pt x="299" y="896"/>
                      </a:cubicBezTo>
                      <a:cubicBezTo>
                        <a:pt x="272" y="733"/>
                        <a:pt x="245" y="570"/>
                        <a:pt x="245" y="435"/>
                      </a:cubicBezTo>
                      <a:cubicBezTo>
                        <a:pt x="218" y="299"/>
                        <a:pt x="190" y="136"/>
                        <a:pt x="19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31"/>
                <p:cNvSpPr/>
                <p:nvPr/>
              </p:nvSpPr>
              <p:spPr>
                <a:xfrm>
                  <a:off x="1981500" y="3437250"/>
                  <a:ext cx="80050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2" h="3174" extrusionOk="0">
                      <a:moveTo>
                        <a:pt x="2984" y="0"/>
                      </a:moveTo>
                      <a:cubicBezTo>
                        <a:pt x="2930" y="244"/>
                        <a:pt x="2876" y="489"/>
                        <a:pt x="2821" y="733"/>
                      </a:cubicBezTo>
                      <a:cubicBezTo>
                        <a:pt x="2767" y="1004"/>
                        <a:pt x="2713" y="1275"/>
                        <a:pt x="2631" y="1546"/>
                      </a:cubicBezTo>
                      <a:cubicBezTo>
                        <a:pt x="2604" y="1709"/>
                        <a:pt x="2469" y="1872"/>
                        <a:pt x="2306" y="1899"/>
                      </a:cubicBezTo>
                      <a:cubicBezTo>
                        <a:pt x="2287" y="1901"/>
                        <a:pt x="2269" y="1902"/>
                        <a:pt x="2251" y="1902"/>
                      </a:cubicBezTo>
                      <a:cubicBezTo>
                        <a:pt x="2057" y="1902"/>
                        <a:pt x="1892" y="1774"/>
                        <a:pt x="1818" y="1601"/>
                      </a:cubicBezTo>
                      <a:cubicBezTo>
                        <a:pt x="1791" y="1492"/>
                        <a:pt x="1764" y="1384"/>
                        <a:pt x="1764" y="1275"/>
                      </a:cubicBezTo>
                      <a:cubicBezTo>
                        <a:pt x="1736" y="1140"/>
                        <a:pt x="1709" y="1004"/>
                        <a:pt x="1709" y="895"/>
                      </a:cubicBezTo>
                      <a:cubicBezTo>
                        <a:pt x="1709" y="846"/>
                        <a:pt x="1687" y="478"/>
                        <a:pt x="1579" y="478"/>
                      </a:cubicBezTo>
                      <a:cubicBezTo>
                        <a:pt x="1569" y="478"/>
                        <a:pt x="1558" y="482"/>
                        <a:pt x="1547" y="489"/>
                      </a:cubicBezTo>
                      <a:cubicBezTo>
                        <a:pt x="1492" y="516"/>
                        <a:pt x="1465" y="624"/>
                        <a:pt x="1438" y="733"/>
                      </a:cubicBezTo>
                      <a:cubicBezTo>
                        <a:pt x="1411" y="841"/>
                        <a:pt x="1357" y="950"/>
                        <a:pt x="1330" y="1058"/>
                      </a:cubicBezTo>
                      <a:cubicBezTo>
                        <a:pt x="1302" y="1140"/>
                        <a:pt x="1221" y="1221"/>
                        <a:pt x="1140" y="1248"/>
                      </a:cubicBezTo>
                      <a:cubicBezTo>
                        <a:pt x="1109" y="1269"/>
                        <a:pt x="1074" y="1278"/>
                        <a:pt x="1039" y="1278"/>
                      </a:cubicBezTo>
                      <a:cubicBezTo>
                        <a:pt x="983" y="1278"/>
                        <a:pt x="929" y="1254"/>
                        <a:pt x="896" y="1221"/>
                      </a:cubicBezTo>
                      <a:cubicBezTo>
                        <a:pt x="733" y="1058"/>
                        <a:pt x="651" y="841"/>
                        <a:pt x="624" y="624"/>
                      </a:cubicBezTo>
                      <a:cubicBezTo>
                        <a:pt x="597" y="516"/>
                        <a:pt x="570" y="407"/>
                        <a:pt x="570" y="272"/>
                      </a:cubicBezTo>
                      <a:lnTo>
                        <a:pt x="543" y="380"/>
                      </a:lnTo>
                      <a:cubicBezTo>
                        <a:pt x="516" y="516"/>
                        <a:pt x="489" y="678"/>
                        <a:pt x="462" y="814"/>
                      </a:cubicBezTo>
                      <a:cubicBezTo>
                        <a:pt x="434" y="1085"/>
                        <a:pt x="380" y="1384"/>
                        <a:pt x="326" y="1628"/>
                      </a:cubicBezTo>
                      <a:cubicBezTo>
                        <a:pt x="299" y="1872"/>
                        <a:pt x="245" y="2116"/>
                        <a:pt x="217" y="2360"/>
                      </a:cubicBezTo>
                      <a:cubicBezTo>
                        <a:pt x="190" y="2577"/>
                        <a:pt x="136" y="2767"/>
                        <a:pt x="55" y="2984"/>
                      </a:cubicBezTo>
                      <a:cubicBezTo>
                        <a:pt x="55" y="3038"/>
                        <a:pt x="28" y="3120"/>
                        <a:pt x="0" y="3174"/>
                      </a:cubicBezTo>
                      <a:cubicBezTo>
                        <a:pt x="923" y="3120"/>
                        <a:pt x="1791" y="2713"/>
                        <a:pt x="2442" y="2035"/>
                      </a:cubicBezTo>
                      <a:cubicBezTo>
                        <a:pt x="2821" y="1601"/>
                        <a:pt x="3093" y="1058"/>
                        <a:pt x="3201" y="489"/>
                      </a:cubicBezTo>
                      <a:cubicBezTo>
                        <a:pt x="3201" y="461"/>
                        <a:pt x="3201" y="434"/>
                        <a:pt x="3201" y="407"/>
                      </a:cubicBezTo>
                      <a:cubicBezTo>
                        <a:pt x="3174" y="272"/>
                        <a:pt x="3147" y="136"/>
                        <a:pt x="3093" y="27"/>
                      </a:cubicBezTo>
                      <a:lnTo>
                        <a:pt x="3065" y="27"/>
                      </a:lnTo>
                      <a:lnTo>
                        <a:pt x="2984" y="0"/>
                      </a:ln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31"/>
                <p:cNvSpPr/>
                <p:nvPr/>
              </p:nvSpPr>
              <p:spPr>
                <a:xfrm>
                  <a:off x="1495300" y="3768150"/>
                  <a:ext cx="13292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7" h="4070" extrusionOk="0">
                      <a:moveTo>
                        <a:pt x="1" y="1"/>
                      </a:moveTo>
                      <a:cubicBezTo>
                        <a:pt x="55" y="299"/>
                        <a:pt x="163" y="598"/>
                        <a:pt x="299" y="842"/>
                      </a:cubicBezTo>
                      <a:cubicBezTo>
                        <a:pt x="516" y="1167"/>
                        <a:pt x="787" y="1411"/>
                        <a:pt x="1140" y="1574"/>
                      </a:cubicBezTo>
                      <a:cubicBezTo>
                        <a:pt x="1465" y="1710"/>
                        <a:pt x="1764" y="1954"/>
                        <a:pt x="1981" y="2252"/>
                      </a:cubicBezTo>
                      <a:cubicBezTo>
                        <a:pt x="2116" y="2578"/>
                        <a:pt x="2252" y="2903"/>
                        <a:pt x="2333" y="3229"/>
                      </a:cubicBezTo>
                      <a:cubicBezTo>
                        <a:pt x="2388" y="3391"/>
                        <a:pt x="2469" y="3527"/>
                        <a:pt x="2577" y="3663"/>
                      </a:cubicBezTo>
                      <a:cubicBezTo>
                        <a:pt x="2686" y="3798"/>
                        <a:pt x="2849" y="3880"/>
                        <a:pt x="3039" y="3934"/>
                      </a:cubicBezTo>
                      <a:cubicBezTo>
                        <a:pt x="3228" y="3988"/>
                        <a:pt x="3418" y="4015"/>
                        <a:pt x="3635" y="4015"/>
                      </a:cubicBezTo>
                      <a:cubicBezTo>
                        <a:pt x="3649" y="4002"/>
                        <a:pt x="3662" y="3995"/>
                        <a:pt x="3676" y="3995"/>
                      </a:cubicBezTo>
                      <a:cubicBezTo>
                        <a:pt x="3690" y="3995"/>
                        <a:pt x="3703" y="4002"/>
                        <a:pt x="3717" y="4015"/>
                      </a:cubicBezTo>
                      <a:cubicBezTo>
                        <a:pt x="3934" y="4042"/>
                        <a:pt x="4151" y="4042"/>
                        <a:pt x="4368" y="4042"/>
                      </a:cubicBezTo>
                      <a:cubicBezTo>
                        <a:pt x="4666" y="4042"/>
                        <a:pt x="4991" y="4042"/>
                        <a:pt x="5317" y="4069"/>
                      </a:cubicBezTo>
                      <a:cubicBezTo>
                        <a:pt x="5208" y="3581"/>
                        <a:pt x="5100" y="3066"/>
                        <a:pt x="5019" y="2578"/>
                      </a:cubicBezTo>
                      <a:cubicBezTo>
                        <a:pt x="4991" y="2442"/>
                        <a:pt x="4964" y="2306"/>
                        <a:pt x="4964" y="2198"/>
                      </a:cubicBezTo>
                      <a:cubicBezTo>
                        <a:pt x="4015" y="1954"/>
                        <a:pt x="3174" y="1682"/>
                        <a:pt x="2984" y="1601"/>
                      </a:cubicBezTo>
                      <a:cubicBezTo>
                        <a:pt x="2252" y="1276"/>
                        <a:pt x="977" y="55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31"/>
                <p:cNvSpPr/>
                <p:nvPr/>
              </p:nvSpPr>
              <p:spPr>
                <a:xfrm>
                  <a:off x="1624150" y="3823750"/>
                  <a:ext cx="67825" cy="4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3" h="1927" extrusionOk="0">
                      <a:moveTo>
                        <a:pt x="0" y="1"/>
                      </a:moveTo>
                      <a:cubicBezTo>
                        <a:pt x="0" y="109"/>
                        <a:pt x="27" y="191"/>
                        <a:pt x="27" y="299"/>
                      </a:cubicBezTo>
                      <a:cubicBezTo>
                        <a:pt x="136" y="815"/>
                        <a:pt x="217" y="1303"/>
                        <a:pt x="326" y="1791"/>
                      </a:cubicBezTo>
                      <a:lnTo>
                        <a:pt x="326" y="1818"/>
                      </a:lnTo>
                      <a:cubicBezTo>
                        <a:pt x="638" y="1832"/>
                        <a:pt x="950" y="1839"/>
                        <a:pt x="1261" y="1839"/>
                      </a:cubicBezTo>
                      <a:cubicBezTo>
                        <a:pt x="1573" y="1839"/>
                        <a:pt x="1885" y="1832"/>
                        <a:pt x="2197" y="1818"/>
                      </a:cubicBezTo>
                      <a:cubicBezTo>
                        <a:pt x="2251" y="1818"/>
                        <a:pt x="2306" y="1845"/>
                        <a:pt x="2333" y="1927"/>
                      </a:cubicBezTo>
                      <a:cubicBezTo>
                        <a:pt x="2387" y="1357"/>
                        <a:pt x="2523" y="788"/>
                        <a:pt x="2713" y="218"/>
                      </a:cubicBezTo>
                      <a:lnTo>
                        <a:pt x="2713" y="218"/>
                      </a:lnTo>
                      <a:cubicBezTo>
                        <a:pt x="2664" y="344"/>
                        <a:pt x="2462" y="398"/>
                        <a:pt x="2165" y="398"/>
                      </a:cubicBezTo>
                      <a:cubicBezTo>
                        <a:pt x="1635" y="398"/>
                        <a:pt x="801" y="227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31"/>
                <p:cNvSpPr/>
                <p:nvPr/>
              </p:nvSpPr>
              <p:spPr>
                <a:xfrm>
                  <a:off x="1590925" y="3873950"/>
                  <a:ext cx="112575" cy="33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13508" extrusionOk="0">
                      <a:moveTo>
                        <a:pt x="0" y="0"/>
                      </a:moveTo>
                      <a:cubicBezTo>
                        <a:pt x="27" y="81"/>
                        <a:pt x="54" y="163"/>
                        <a:pt x="54" y="217"/>
                      </a:cubicBezTo>
                      <a:cubicBezTo>
                        <a:pt x="109" y="380"/>
                        <a:pt x="163" y="515"/>
                        <a:pt x="217" y="651"/>
                      </a:cubicBezTo>
                      <a:cubicBezTo>
                        <a:pt x="271" y="814"/>
                        <a:pt x="326" y="949"/>
                        <a:pt x="380" y="1085"/>
                      </a:cubicBezTo>
                      <a:cubicBezTo>
                        <a:pt x="461" y="1221"/>
                        <a:pt x="515" y="1356"/>
                        <a:pt x="543" y="1519"/>
                      </a:cubicBezTo>
                      <a:cubicBezTo>
                        <a:pt x="570" y="1546"/>
                        <a:pt x="543" y="1600"/>
                        <a:pt x="488" y="1600"/>
                      </a:cubicBezTo>
                      <a:cubicBezTo>
                        <a:pt x="705" y="2279"/>
                        <a:pt x="922" y="2957"/>
                        <a:pt x="1112" y="3635"/>
                      </a:cubicBezTo>
                      <a:cubicBezTo>
                        <a:pt x="1383" y="4584"/>
                        <a:pt x="1628" y="5533"/>
                        <a:pt x="1872" y="6483"/>
                      </a:cubicBezTo>
                      <a:cubicBezTo>
                        <a:pt x="2116" y="7459"/>
                        <a:pt x="2360" y="8408"/>
                        <a:pt x="2550" y="9385"/>
                      </a:cubicBezTo>
                      <a:cubicBezTo>
                        <a:pt x="2767" y="10334"/>
                        <a:pt x="2957" y="11311"/>
                        <a:pt x="3146" y="12287"/>
                      </a:cubicBezTo>
                      <a:cubicBezTo>
                        <a:pt x="3174" y="12531"/>
                        <a:pt x="3228" y="12775"/>
                        <a:pt x="3255" y="13020"/>
                      </a:cubicBezTo>
                      <a:cubicBezTo>
                        <a:pt x="3282" y="13182"/>
                        <a:pt x="3336" y="13345"/>
                        <a:pt x="3363" y="13508"/>
                      </a:cubicBezTo>
                      <a:cubicBezTo>
                        <a:pt x="3770" y="13020"/>
                        <a:pt x="3987" y="12450"/>
                        <a:pt x="4042" y="11826"/>
                      </a:cubicBezTo>
                      <a:cubicBezTo>
                        <a:pt x="4503" y="7893"/>
                        <a:pt x="3092" y="3825"/>
                        <a:pt x="3635" y="27"/>
                      </a:cubicBezTo>
                      <a:lnTo>
                        <a:pt x="3635" y="27"/>
                      </a:lnTo>
                      <a:cubicBezTo>
                        <a:pt x="3608" y="54"/>
                        <a:pt x="3580" y="81"/>
                        <a:pt x="3526" y="81"/>
                      </a:cubicBezTo>
                      <a:lnTo>
                        <a:pt x="2089" y="81"/>
                      </a:lnTo>
                      <a:cubicBezTo>
                        <a:pt x="2116" y="271"/>
                        <a:pt x="2143" y="434"/>
                        <a:pt x="2170" y="651"/>
                      </a:cubicBezTo>
                      <a:cubicBezTo>
                        <a:pt x="2224" y="868"/>
                        <a:pt x="2251" y="1058"/>
                        <a:pt x="2279" y="1302"/>
                      </a:cubicBezTo>
                      <a:cubicBezTo>
                        <a:pt x="2306" y="1546"/>
                        <a:pt x="2333" y="1763"/>
                        <a:pt x="2360" y="1980"/>
                      </a:cubicBezTo>
                      <a:cubicBezTo>
                        <a:pt x="2414" y="2197"/>
                        <a:pt x="2441" y="2414"/>
                        <a:pt x="2414" y="2631"/>
                      </a:cubicBezTo>
                      <a:cubicBezTo>
                        <a:pt x="2414" y="2672"/>
                        <a:pt x="2387" y="2692"/>
                        <a:pt x="2360" y="2692"/>
                      </a:cubicBezTo>
                      <a:cubicBezTo>
                        <a:pt x="2333" y="2692"/>
                        <a:pt x="2306" y="2672"/>
                        <a:pt x="2306" y="2631"/>
                      </a:cubicBezTo>
                      <a:cubicBezTo>
                        <a:pt x="2224" y="2414"/>
                        <a:pt x="2197" y="2197"/>
                        <a:pt x="2170" y="1980"/>
                      </a:cubicBezTo>
                      <a:lnTo>
                        <a:pt x="2089" y="1329"/>
                      </a:lnTo>
                      <a:cubicBezTo>
                        <a:pt x="2062" y="1085"/>
                        <a:pt x="2007" y="841"/>
                        <a:pt x="1980" y="651"/>
                      </a:cubicBezTo>
                      <a:cubicBezTo>
                        <a:pt x="1953" y="461"/>
                        <a:pt x="1899" y="271"/>
                        <a:pt x="1899" y="81"/>
                      </a:cubicBezTo>
                      <a:cubicBezTo>
                        <a:pt x="1519" y="81"/>
                        <a:pt x="1112" y="54"/>
                        <a:pt x="705" y="54"/>
                      </a:cubicBezTo>
                      <a:cubicBezTo>
                        <a:pt x="732" y="136"/>
                        <a:pt x="787" y="244"/>
                        <a:pt x="787" y="326"/>
                      </a:cubicBezTo>
                      <a:cubicBezTo>
                        <a:pt x="841" y="461"/>
                        <a:pt x="868" y="597"/>
                        <a:pt x="895" y="732"/>
                      </a:cubicBezTo>
                      <a:cubicBezTo>
                        <a:pt x="977" y="1004"/>
                        <a:pt x="1004" y="1275"/>
                        <a:pt x="1004" y="1573"/>
                      </a:cubicBezTo>
                      <a:cubicBezTo>
                        <a:pt x="1004" y="1600"/>
                        <a:pt x="983" y="1614"/>
                        <a:pt x="963" y="1614"/>
                      </a:cubicBezTo>
                      <a:cubicBezTo>
                        <a:pt x="943" y="1614"/>
                        <a:pt x="922" y="1600"/>
                        <a:pt x="922" y="1573"/>
                      </a:cubicBezTo>
                      <a:cubicBezTo>
                        <a:pt x="841" y="1302"/>
                        <a:pt x="814" y="1031"/>
                        <a:pt x="732" y="760"/>
                      </a:cubicBezTo>
                      <a:cubicBezTo>
                        <a:pt x="705" y="624"/>
                        <a:pt x="678" y="488"/>
                        <a:pt x="651" y="380"/>
                      </a:cubicBezTo>
                      <a:cubicBezTo>
                        <a:pt x="597" y="271"/>
                        <a:pt x="570" y="136"/>
                        <a:pt x="543" y="27"/>
                      </a:cubicBezTo>
                      <a:lnTo>
                        <a:pt x="136" y="0"/>
                      </a:ln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31"/>
                <p:cNvSpPr/>
                <p:nvPr/>
              </p:nvSpPr>
              <p:spPr>
                <a:xfrm>
                  <a:off x="3339725" y="3283325"/>
                  <a:ext cx="286175" cy="2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7" h="9744" extrusionOk="0">
                      <a:moveTo>
                        <a:pt x="11447" y="0"/>
                      </a:moveTo>
                      <a:cubicBezTo>
                        <a:pt x="11366" y="109"/>
                        <a:pt x="11203" y="217"/>
                        <a:pt x="11040" y="244"/>
                      </a:cubicBezTo>
                      <a:cubicBezTo>
                        <a:pt x="11006" y="251"/>
                        <a:pt x="10971" y="255"/>
                        <a:pt x="10934" y="255"/>
                      </a:cubicBezTo>
                      <a:cubicBezTo>
                        <a:pt x="10826" y="255"/>
                        <a:pt x="10715" y="224"/>
                        <a:pt x="10633" y="163"/>
                      </a:cubicBezTo>
                      <a:cubicBezTo>
                        <a:pt x="10579" y="380"/>
                        <a:pt x="10389" y="543"/>
                        <a:pt x="10172" y="624"/>
                      </a:cubicBezTo>
                      <a:cubicBezTo>
                        <a:pt x="10149" y="629"/>
                        <a:pt x="10126" y="631"/>
                        <a:pt x="10103" y="631"/>
                      </a:cubicBezTo>
                      <a:cubicBezTo>
                        <a:pt x="9991" y="631"/>
                        <a:pt x="9887" y="578"/>
                        <a:pt x="9819" y="488"/>
                      </a:cubicBezTo>
                      <a:lnTo>
                        <a:pt x="9792" y="461"/>
                      </a:lnTo>
                      <a:cubicBezTo>
                        <a:pt x="9738" y="543"/>
                        <a:pt x="9684" y="597"/>
                        <a:pt x="9630" y="678"/>
                      </a:cubicBezTo>
                      <a:cubicBezTo>
                        <a:pt x="9548" y="814"/>
                        <a:pt x="9440" y="950"/>
                        <a:pt x="9304" y="1031"/>
                      </a:cubicBezTo>
                      <a:cubicBezTo>
                        <a:pt x="9269" y="1043"/>
                        <a:pt x="9235" y="1048"/>
                        <a:pt x="9201" y="1048"/>
                      </a:cubicBezTo>
                      <a:cubicBezTo>
                        <a:pt x="9076" y="1048"/>
                        <a:pt x="8961" y="975"/>
                        <a:pt x="8897" y="868"/>
                      </a:cubicBezTo>
                      <a:cubicBezTo>
                        <a:pt x="8870" y="922"/>
                        <a:pt x="8843" y="950"/>
                        <a:pt x="8762" y="1058"/>
                      </a:cubicBezTo>
                      <a:cubicBezTo>
                        <a:pt x="8707" y="1167"/>
                        <a:pt x="8626" y="1302"/>
                        <a:pt x="8490" y="1356"/>
                      </a:cubicBezTo>
                      <a:cubicBezTo>
                        <a:pt x="8467" y="1368"/>
                        <a:pt x="8442" y="1374"/>
                        <a:pt x="8416" y="1374"/>
                      </a:cubicBezTo>
                      <a:cubicBezTo>
                        <a:pt x="8326" y="1374"/>
                        <a:pt x="8234" y="1306"/>
                        <a:pt x="8192" y="1221"/>
                      </a:cubicBezTo>
                      <a:lnTo>
                        <a:pt x="8165" y="1221"/>
                      </a:lnTo>
                      <a:lnTo>
                        <a:pt x="8111" y="1302"/>
                      </a:lnTo>
                      <a:cubicBezTo>
                        <a:pt x="8084" y="1329"/>
                        <a:pt x="8056" y="1356"/>
                        <a:pt x="8029" y="1384"/>
                      </a:cubicBezTo>
                      <a:cubicBezTo>
                        <a:pt x="8029" y="1465"/>
                        <a:pt x="8056" y="1546"/>
                        <a:pt x="8056" y="1628"/>
                      </a:cubicBezTo>
                      <a:lnTo>
                        <a:pt x="8084" y="1845"/>
                      </a:lnTo>
                      <a:cubicBezTo>
                        <a:pt x="8084" y="1926"/>
                        <a:pt x="8084" y="2007"/>
                        <a:pt x="8056" y="2089"/>
                      </a:cubicBezTo>
                      <a:cubicBezTo>
                        <a:pt x="8043" y="2102"/>
                        <a:pt x="8029" y="2109"/>
                        <a:pt x="8016" y="2109"/>
                      </a:cubicBezTo>
                      <a:cubicBezTo>
                        <a:pt x="8002" y="2109"/>
                        <a:pt x="7989" y="2102"/>
                        <a:pt x="7975" y="2089"/>
                      </a:cubicBezTo>
                      <a:cubicBezTo>
                        <a:pt x="7948" y="2035"/>
                        <a:pt x="7948" y="1953"/>
                        <a:pt x="7948" y="1872"/>
                      </a:cubicBezTo>
                      <a:lnTo>
                        <a:pt x="7948" y="1628"/>
                      </a:lnTo>
                      <a:lnTo>
                        <a:pt x="7948" y="1438"/>
                      </a:lnTo>
                      <a:cubicBezTo>
                        <a:pt x="7919" y="1445"/>
                        <a:pt x="7890" y="1448"/>
                        <a:pt x="7861" y="1448"/>
                      </a:cubicBezTo>
                      <a:cubicBezTo>
                        <a:pt x="7781" y="1448"/>
                        <a:pt x="7702" y="1423"/>
                        <a:pt x="7622" y="1384"/>
                      </a:cubicBezTo>
                      <a:cubicBezTo>
                        <a:pt x="7595" y="1573"/>
                        <a:pt x="7460" y="1736"/>
                        <a:pt x="7270" y="1818"/>
                      </a:cubicBezTo>
                      <a:cubicBezTo>
                        <a:pt x="7243" y="1824"/>
                        <a:pt x="7214" y="1828"/>
                        <a:pt x="7185" y="1828"/>
                      </a:cubicBezTo>
                      <a:cubicBezTo>
                        <a:pt x="7097" y="1828"/>
                        <a:pt x="7005" y="1797"/>
                        <a:pt x="6944" y="1736"/>
                      </a:cubicBezTo>
                      <a:cubicBezTo>
                        <a:pt x="6890" y="1845"/>
                        <a:pt x="6809" y="1953"/>
                        <a:pt x="6727" y="2062"/>
                      </a:cubicBezTo>
                      <a:cubicBezTo>
                        <a:pt x="6727" y="2387"/>
                        <a:pt x="6673" y="2794"/>
                        <a:pt x="6375" y="2984"/>
                      </a:cubicBezTo>
                      <a:cubicBezTo>
                        <a:pt x="6287" y="3022"/>
                        <a:pt x="6193" y="3042"/>
                        <a:pt x="6104" y="3042"/>
                      </a:cubicBezTo>
                      <a:cubicBezTo>
                        <a:pt x="6001" y="3042"/>
                        <a:pt x="5905" y="3015"/>
                        <a:pt x="5832" y="2957"/>
                      </a:cubicBezTo>
                      <a:cubicBezTo>
                        <a:pt x="5724" y="2875"/>
                        <a:pt x="5642" y="2794"/>
                        <a:pt x="5561" y="2686"/>
                      </a:cubicBezTo>
                      <a:cubicBezTo>
                        <a:pt x="5534" y="2821"/>
                        <a:pt x="5534" y="2957"/>
                        <a:pt x="5534" y="3092"/>
                      </a:cubicBezTo>
                      <a:cubicBezTo>
                        <a:pt x="5507" y="3255"/>
                        <a:pt x="5425" y="3418"/>
                        <a:pt x="5290" y="3553"/>
                      </a:cubicBezTo>
                      <a:cubicBezTo>
                        <a:pt x="5207" y="3636"/>
                        <a:pt x="5077" y="3672"/>
                        <a:pt x="4959" y="3672"/>
                      </a:cubicBezTo>
                      <a:cubicBezTo>
                        <a:pt x="4923" y="3672"/>
                        <a:pt x="4888" y="3668"/>
                        <a:pt x="4856" y="3662"/>
                      </a:cubicBezTo>
                      <a:lnTo>
                        <a:pt x="4802" y="3635"/>
                      </a:lnTo>
                      <a:cubicBezTo>
                        <a:pt x="4802" y="4557"/>
                        <a:pt x="4747" y="5506"/>
                        <a:pt x="4205" y="6293"/>
                      </a:cubicBezTo>
                      <a:cubicBezTo>
                        <a:pt x="4191" y="6320"/>
                        <a:pt x="4157" y="6334"/>
                        <a:pt x="4120" y="6334"/>
                      </a:cubicBezTo>
                      <a:cubicBezTo>
                        <a:pt x="4083" y="6334"/>
                        <a:pt x="4042" y="6320"/>
                        <a:pt x="4015" y="6293"/>
                      </a:cubicBezTo>
                      <a:cubicBezTo>
                        <a:pt x="3717" y="5588"/>
                        <a:pt x="3608" y="4828"/>
                        <a:pt x="3717" y="4096"/>
                      </a:cubicBezTo>
                      <a:lnTo>
                        <a:pt x="3472" y="4096"/>
                      </a:lnTo>
                      <a:cubicBezTo>
                        <a:pt x="3337" y="4042"/>
                        <a:pt x="3201" y="3933"/>
                        <a:pt x="3120" y="3825"/>
                      </a:cubicBezTo>
                      <a:cubicBezTo>
                        <a:pt x="3066" y="4123"/>
                        <a:pt x="2903" y="4367"/>
                        <a:pt x="2632" y="4530"/>
                      </a:cubicBezTo>
                      <a:cubicBezTo>
                        <a:pt x="2527" y="4592"/>
                        <a:pt x="2407" y="4623"/>
                        <a:pt x="2286" y="4623"/>
                      </a:cubicBezTo>
                      <a:cubicBezTo>
                        <a:pt x="2093" y="4623"/>
                        <a:pt x="1897" y="4545"/>
                        <a:pt x="1764" y="4394"/>
                      </a:cubicBezTo>
                      <a:cubicBezTo>
                        <a:pt x="1709" y="4259"/>
                        <a:pt x="1601" y="4150"/>
                        <a:pt x="1520" y="4042"/>
                      </a:cubicBezTo>
                      <a:cubicBezTo>
                        <a:pt x="1479" y="4009"/>
                        <a:pt x="1440" y="3996"/>
                        <a:pt x="1404" y="3996"/>
                      </a:cubicBezTo>
                      <a:cubicBezTo>
                        <a:pt x="1319" y="3996"/>
                        <a:pt x="1243" y="4066"/>
                        <a:pt x="1167" y="4123"/>
                      </a:cubicBezTo>
                      <a:cubicBezTo>
                        <a:pt x="923" y="4394"/>
                        <a:pt x="570" y="4584"/>
                        <a:pt x="190" y="4638"/>
                      </a:cubicBezTo>
                      <a:lnTo>
                        <a:pt x="1" y="4638"/>
                      </a:lnTo>
                      <a:cubicBezTo>
                        <a:pt x="55" y="4693"/>
                        <a:pt x="109" y="4747"/>
                        <a:pt x="163" y="4801"/>
                      </a:cubicBezTo>
                      <a:cubicBezTo>
                        <a:pt x="310" y="4921"/>
                        <a:pt x="460" y="4959"/>
                        <a:pt x="607" y="4959"/>
                      </a:cubicBezTo>
                      <a:cubicBezTo>
                        <a:pt x="861" y="4959"/>
                        <a:pt x="1106" y="4845"/>
                        <a:pt x="1307" y="4845"/>
                      </a:cubicBezTo>
                      <a:cubicBezTo>
                        <a:pt x="1463" y="4845"/>
                        <a:pt x="1593" y="4913"/>
                        <a:pt x="1682" y="5154"/>
                      </a:cubicBezTo>
                      <a:lnTo>
                        <a:pt x="2198" y="6537"/>
                      </a:lnTo>
                      <a:cubicBezTo>
                        <a:pt x="2496" y="6374"/>
                        <a:pt x="2740" y="6103"/>
                        <a:pt x="2876" y="5805"/>
                      </a:cubicBezTo>
                      <a:lnTo>
                        <a:pt x="4123" y="9195"/>
                      </a:lnTo>
                      <a:cubicBezTo>
                        <a:pt x="4224" y="9446"/>
                        <a:pt x="4417" y="9744"/>
                        <a:pt x="4660" y="9744"/>
                      </a:cubicBezTo>
                      <a:cubicBezTo>
                        <a:pt x="4680" y="9744"/>
                        <a:pt x="4700" y="9742"/>
                        <a:pt x="4720" y="9738"/>
                      </a:cubicBezTo>
                      <a:cubicBezTo>
                        <a:pt x="4747" y="9711"/>
                        <a:pt x="4774" y="9656"/>
                        <a:pt x="4802" y="9629"/>
                      </a:cubicBezTo>
                      <a:cubicBezTo>
                        <a:pt x="5208" y="8843"/>
                        <a:pt x="5181" y="7893"/>
                        <a:pt x="5208" y="7025"/>
                      </a:cubicBezTo>
                      <a:cubicBezTo>
                        <a:pt x="5236" y="5723"/>
                        <a:pt x="5425" y="4421"/>
                        <a:pt x="5724" y="3174"/>
                      </a:cubicBezTo>
                      <a:cubicBezTo>
                        <a:pt x="5886" y="3716"/>
                        <a:pt x="6239" y="4232"/>
                        <a:pt x="6700" y="4584"/>
                      </a:cubicBezTo>
                      <a:cubicBezTo>
                        <a:pt x="6809" y="3852"/>
                        <a:pt x="7107" y="3147"/>
                        <a:pt x="7568" y="2577"/>
                      </a:cubicBezTo>
                      <a:lnTo>
                        <a:pt x="8707" y="3933"/>
                      </a:lnTo>
                      <a:cubicBezTo>
                        <a:pt x="8789" y="3608"/>
                        <a:pt x="9033" y="3364"/>
                        <a:pt x="9331" y="3255"/>
                      </a:cubicBezTo>
                      <a:cubicBezTo>
                        <a:pt x="9657" y="4069"/>
                        <a:pt x="9928" y="4910"/>
                        <a:pt x="10145" y="5778"/>
                      </a:cubicBezTo>
                      <a:cubicBezTo>
                        <a:pt x="10226" y="6022"/>
                        <a:pt x="10281" y="6266"/>
                        <a:pt x="10335" y="6537"/>
                      </a:cubicBezTo>
                      <a:cubicBezTo>
                        <a:pt x="10335" y="6591"/>
                        <a:pt x="10362" y="6673"/>
                        <a:pt x="10389" y="6754"/>
                      </a:cubicBezTo>
                      <a:cubicBezTo>
                        <a:pt x="10443" y="6673"/>
                        <a:pt x="10498" y="6618"/>
                        <a:pt x="10525" y="6537"/>
                      </a:cubicBezTo>
                      <a:lnTo>
                        <a:pt x="10525" y="6510"/>
                      </a:lnTo>
                      <a:cubicBezTo>
                        <a:pt x="10552" y="6293"/>
                        <a:pt x="10552" y="6076"/>
                        <a:pt x="10552" y="5832"/>
                      </a:cubicBezTo>
                      <a:lnTo>
                        <a:pt x="10552" y="5371"/>
                      </a:lnTo>
                      <a:cubicBezTo>
                        <a:pt x="10552" y="5208"/>
                        <a:pt x="10552" y="5072"/>
                        <a:pt x="10606" y="4910"/>
                      </a:cubicBezTo>
                      <a:cubicBezTo>
                        <a:pt x="10606" y="4896"/>
                        <a:pt x="10620" y="4889"/>
                        <a:pt x="10637" y="4889"/>
                      </a:cubicBezTo>
                      <a:cubicBezTo>
                        <a:pt x="10654" y="4889"/>
                        <a:pt x="10674" y="4896"/>
                        <a:pt x="10687" y="4910"/>
                      </a:cubicBezTo>
                      <a:cubicBezTo>
                        <a:pt x="10715" y="5072"/>
                        <a:pt x="10742" y="5208"/>
                        <a:pt x="10715" y="5371"/>
                      </a:cubicBezTo>
                      <a:lnTo>
                        <a:pt x="10715" y="5832"/>
                      </a:lnTo>
                      <a:lnTo>
                        <a:pt x="10687" y="6266"/>
                      </a:lnTo>
                      <a:cubicBezTo>
                        <a:pt x="10932" y="5696"/>
                        <a:pt x="11067" y="5127"/>
                        <a:pt x="11094" y="4530"/>
                      </a:cubicBezTo>
                      <a:cubicBezTo>
                        <a:pt x="11176" y="3716"/>
                        <a:pt x="11230" y="2903"/>
                        <a:pt x="11284" y="2089"/>
                      </a:cubicBezTo>
                      <a:cubicBezTo>
                        <a:pt x="11311" y="1682"/>
                        <a:pt x="11366" y="1275"/>
                        <a:pt x="11393" y="868"/>
                      </a:cubicBezTo>
                      <a:cubicBezTo>
                        <a:pt x="11420" y="570"/>
                        <a:pt x="11420" y="272"/>
                        <a:pt x="1144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6" name="Google Shape;346;p31"/>
              <p:cNvSpPr/>
              <p:nvPr/>
            </p:nvSpPr>
            <p:spPr>
              <a:xfrm>
                <a:off x="1441925" y="3461100"/>
                <a:ext cx="117825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6045" extrusionOk="0">
                    <a:moveTo>
                      <a:pt x="68" y="0"/>
                    </a:moveTo>
                    <a:cubicBezTo>
                      <a:pt x="36" y="0"/>
                      <a:pt x="1" y="39"/>
                      <a:pt x="20" y="77"/>
                    </a:cubicBezTo>
                    <a:cubicBezTo>
                      <a:pt x="128" y="348"/>
                      <a:pt x="210" y="674"/>
                      <a:pt x="210" y="972"/>
                    </a:cubicBezTo>
                    <a:cubicBezTo>
                      <a:pt x="237" y="1271"/>
                      <a:pt x="264" y="1569"/>
                      <a:pt x="264" y="1867"/>
                    </a:cubicBezTo>
                    <a:cubicBezTo>
                      <a:pt x="264" y="2383"/>
                      <a:pt x="373" y="2871"/>
                      <a:pt x="590" y="3332"/>
                    </a:cubicBezTo>
                    <a:cubicBezTo>
                      <a:pt x="535" y="3495"/>
                      <a:pt x="535" y="3657"/>
                      <a:pt x="535" y="3820"/>
                    </a:cubicBezTo>
                    <a:cubicBezTo>
                      <a:pt x="535" y="3983"/>
                      <a:pt x="562" y="4146"/>
                      <a:pt x="590" y="4308"/>
                    </a:cubicBezTo>
                    <a:cubicBezTo>
                      <a:pt x="590" y="4498"/>
                      <a:pt x="617" y="4661"/>
                      <a:pt x="644" y="4797"/>
                    </a:cubicBezTo>
                    <a:cubicBezTo>
                      <a:pt x="644" y="4878"/>
                      <a:pt x="698" y="4959"/>
                      <a:pt x="698" y="5068"/>
                    </a:cubicBezTo>
                    <a:cubicBezTo>
                      <a:pt x="725" y="5122"/>
                      <a:pt x="752" y="5203"/>
                      <a:pt x="807" y="5258"/>
                    </a:cubicBezTo>
                    <a:cubicBezTo>
                      <a:pt x="818" y="5281"/>
                      <a:pt x="834" y="5289"/>
                      <a:pt x="849" y="5289"/>
                    </a:cubicBezTo>
                    <a:cubicBezTo>
                      <a:pt x="870" y="5289"/>
                      <a:pt x="888" y="5273"/>
                      <a:pt x="888" y="5258"/>
                    </a:cubicBezTo>
                    <a:cubicBezTo>
                      <a:pt x="888" y="5176"/>
                      <a:pt x="888" y="5095"/>
                      <a:pt x="888" y="5014"/>
                    </a:cubicBezTo>
                    <a:lnTo>
                      <a:pt x="834" y="4769"/>
                    </a:lnTo>
                    <a:cubicBezTo>
                      <a:pt x="834" y="4607"/>
                      <a:pt x="807" y="4444"/>
                      <a:pt x="779" y="4281"/>
                    </a:cubicBezTo>
                    <a:cubicBezTo>
                      <a:pt x="752" y="4146"/>
                      <a:pt x="752" y="3983"/>
                      <a:pt x="752" y="3820"/>
                    </a:cubicBezTo>
                    <a:lnTo>
                      <a:pt x="752" y="3549"/>
                    </a:lnTo>
                    <a:cubicBezTo>
                      <a:pt x="861" y="3712"/>
                      <a:pt x="1024" y="3847"/>
                      <a:pt x="1186" y="3956"/>
                    </a:cubicBezTo>
                    <a:cubicBezTo>
                      <a:pt x="1403" y="4091"/>
                      <a:pt x="1593" y="4308"/>
                      <a:pt x="1729" y="4553"/>
                    </a:cubicBezTo>
                    <a:cubicBezTo>
                      <a:pt x="1783" y="4824"/>
                      <a:pt x="1892" y="5068"/>
                      <a:pt x="2000" y="5312"/>
                    </a:cubicBezTo>
                    <a:cubicBezTo>
                      <a:pt x="2163" y="5529"/>
                      <a:pt x="2353" y="5719"/>
                      <a:pt x="2597" y="5827"/>
                    </a:cubicBezTo>
                    <a:cubicBezTo>
                      <a:pt x="2909" y="5990"/>
                      <a:pt x="3248" y="6044"/>
                      <a:pt x="3594" y="6044"/>
                    </a:cubicBezTo>
                    <a:cubicBezTo>
                      <a:pt x="3939" y="6044"/>
                      <a:pt x="4292" y="5990"/>
                      <a:pt x="4631" y="5936"/>
                    </a:cubicBezTo>
                    <a:cubicBezTo>
                      <a:pt x="4685" y="5936"/>
                      <a:pt x="4712" y="5882"/>
                      <a:pt x="4685" y="5800"/>
                    </a:cubicBezTo>
                    <a:cubicBezTo>
                      <a:pt x="4685" y="5760"/>
                      <a:pt x="4642" y="5735"/>
                      <a:pt x="4597" y="5735"/>
                    </a:cubicBezTo>
                    <a:cubicBezTo>
                      <a:pt x="4581" y="5735"/>
                      <a:pt x="4564" y="5739"/>
                      <a:pt x="4550" y="5746"/>
                    </a:cubicBezTo>
                    <a:cubicBezTo>
                      <a:pt x="4228" y="5790"/>
                      <a:pt x="3898" y="5842"/>
                      <a:pt x="3572" y="5842"/>
                    </a:cubicBezTo>
                    <a:cubicBezTo>
                      <a:pt x="3295" y="5842"/>
                      <a:pt x="3022" y="5804"/>
                      <a:pt x="2760" y="5692"/>
                    </a:cubicBezTo>
                    <a:cubicBezTo>
                      <a:pt x="2543" y="5583"/>
                      <a:pt x="2353" y="5448"/>
                      <a:pt x="2190" y="5231"/>
                    </a:cubicBezTo>
                    <a:cubicBezTo>
                      <a:pt x="2081" y="5014"/>
                      <a:pt x="1973" y="4742"/>
                      <a:pt x="1892" y="4498"/>
                    </a:cubicBezTo>
                    <a:cubicBezTo>
                      <a:pt x="1810" y="4254"/>
                      <a:pt x="1620" y="4037"/>
                      <a:pt x="1403" y="3902"/>
                    </a:cubicBezTo>
                    <a:cubicBezTo>
                      <a:pt x="1186" y="3766"/>
                      <a:pt x="996" y="3576"/>
                      <a:pt x="834" y="3386"/>
                    </a:cubicBezTo>
                    <a:cubicBezTo>
                      <a:pt x="590" y="2952"/>
                      <a:pt x="454" y="2437"/>
                      <a:pt x="454" y="1949"/>
                    </a:cubicBezTo>
                    <a:cubicBezTo>
                      <a:pt x="454" y="1596"/>
                      <a:pt x="427" y="1271"/>
                      <a:pt x="400" y="945"/>
                    </a:cubicBezTo>
                    <a:cubicBezTo>
                      <a:pt x="345" y="620"/>
                      <a:pt x="264" y="321"/>
                      <a:pt x="101" y="23"/>
                    </a:cubicBezTo>
                    <a:cubicBezTo>
                      <a:pt x="93" y="7"/>
                      <a:pt x="81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1854025" y="3560150"/>
                <a:ext cx="203450" cy="340250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3610" extrusionOk="0">
                    <a:moveTo>
                      <a:pt x="2818" y="1"/>
                    </a:moveTo>
                    <a:cubicBezTo>
                      <a:pt x="2801" y="1"/>
                      <a:pt x="2780" y="7"/>
                      <a:pt x="2767" y="21"/>
                    </a:cubicBezTo>
                    <a:cubicBezTo>
                      <a:pt x="2740" y="75"/>
                      <a:pt x="2740" y="129"/>
                      <a:pt x="2740" y="184"/>
                    </a:cubicBezTo>
                    <a:lnTo>
                      <a:pt x="2740" y="346"/>
                    </a:lnTo>
                    <a:lnTo>
                      <a:pt x="2740" y="726"/>
                    </a:lnTo>
                    <a:lnTo>
                      <a:pt x="2740" y="1458"/>
                    </a:lnTo>
                    <a:cubicBezTo>
                      <a:pt x="2740" y="1947"/>
                      <a:pt x="2740" y="2408"/>
                      <a:pt x="2767" y="2869"/>
                    </a:cubicBezTo>
                    <a:cubicBezTo>
                      <a:pt x="2577" y="2950"/>
                      <a:pt x="2414" y="3032"/>
                      <a:pt x="2251" y="3113"/>
                    </a:cubicBezTo>
                    <a:cubicBezTo>
                      <a:pt x="2116" y="2950"/>
                      <a:pt x="1926" y="2815"/>
                      <a:pt x="1736" y="2706"/>
                    </a:cubicBezTo>
                    <a:lnTo>
                      <a:pt x="1709" y="2706"/>
                    </a:lnTo>
                    <a:cubicBezTo>
                      <a:pt x="1736" y="2706"/>
                      <a:pt x="1736" y="2706"/>
                      <a:pt x="1736" y="2679"/>
                    </a:cubicBezTo>
                    <a:cubicBezTo>
                      <a:pt x="1817" y="2354"/>
                      <a:pt x="1872" y="2001"/>
                      <a:pt x="1845" y="1675"/>
                    </a:cubicBezTo>
                    <a:cubicBezTo>
                      <a:pt x="1845" y="1486"/>
                      <a:pt x="1817" y="1323"/>
                      <a:pt x="1790" y="1160"/>
                    </a:cubicBezTo>
                    <a:cubicBezTo>
                      <a:pt x="1790" y="1079"/>
                      <a:pt x="1763" y="997"/>
                      <a:pt x="1763" y="916"/>
                    </a:cubicBezTo>
                    <a:cubicBezTo>
                      <a:pt x="1736" y="835"/>
                      <a:pt x="1709" y="753"/>
                      <a:pt x="1655" y="672"/>
                    </a:cubicBezTo>
                    <a:cubicBezTo>
                      <a:pt x="1647" y="664"/>
                      <a:pt x="1637" y="661"/>
                      <a:pt x="1626" y="661"/>
                    </a:cubicBezTo>
                    <a:cubicBezTo>
                      <a:pt x="1601" y="661"/>
                      <a:pt x="1573" y="680"/>
                      <a:pt x="1573" y="699"/>
                    </a:cubicBezTo>
                    <a:cubicBezTo>
                      <a:pt x="1546" y="780"/>
                      <a:pt x="1546" y="862"/>
                      <a:pt x="1573" y="916"/>
                    </a:cubicBezTo>
                    <a:cubicBezTo>
                      <a:pt x="1573" y="997"/>
                      <a:pt x="1601" y="1106"/>
                      <a:pt x="1601" y="1187"/>
                    </a:cubicBezTo>
                    <a:cubicBezTo>
                      <a:pt x="1628" y="1350"/>
                      <a:pt x="1655" y="1513"/>
                      <a:pt x="1655" y="1675"/>
                    </a:cubicBezTo>
                    <a:cubicBezTo>
                      <a:pt x="1655" y="2001"/>
                      <a:pt x="1655" y="2354"/>
                      <a:pt x="1628" y="2679"/>
                    </a:cubicBezTo>
                    <a:lnTo>
                      <a:pt x="1628" y="2706"/>
                    </a:lnTo>
                    <a:cubicBezTo>
                      <a:pt x="1384" y="2625"/>
                      <a:pt x="1139" y="2598"/>
                      <a:pt x="922" y="2598"/>
                    </a:cubicBezTo>
                    <a:cubicBezTo>
                      <a:pt x="651" y="2598"/>
                      <a:pt x="380" y="2462"/>
                      <a:pt x="244" y="2245"/>
                    </a:cubicBezTo>
                    <a:cubicBezTo>
                      <a:pt x="163" y="2164"/>
                      <a:pt x="163" y="2055"/>
                      <a:pt x="217" y="1947"/>
                    </a:cubicBezTo>
                    <a:cubicBezTo>
                      <a:pt x="235" y="1894"/>
                      <a:pt x="195" y="1852"/>
                      <a:pt x="158" y="1852"/>
                    </a:cubicBezTo>
                    <a:cubicBezTo>
                      <a:pt x="137" y="1852"/>
                      <a:pt x="118" y="1864"/>
                      <a:pt x="109" y="1892"/>
                    </a:cubicBezTo>
                    <a:cubicBezTo>
                      <a:pt x="0" y="2082"/>
                      <a:pt x="27" y="2326"/>
                      <a:pt x="190" y="2489"/>
                    </a:cubicBezTo>
                    <a:cubicBezTo>
                      <a:pt x="407" y="2679"/>
                      <a:pt x="678" y="2788"/>
                      <a:pt x="950" y="2788"/>
                    </a:cubicBezTo>
                    <a:cubicBezTo>
                      <a:pt x="1221" y="2788"/>
                      <a:pt x="1492" y="2842"/>
                      <a:pt x="1736" y="2950"/>
                    </a:cubicBezTo>
                    <a:cubicBezTo>
                      <a:pt x="1926" y="3086"/>
                      <a:pt x="2062" y="3249"/>
                      <a:pt x="2197" y="3439"/>
                    </a:cubicBezTo>
                    <a:cubicBezTo>
                      <a:pt x="2794" y="4388"/>
                      <a:pt x="2468" y="5608"/>
                      <a:pt x="2984" y="6585"/>
                    </a:cubicBezTo>
                    <a:cubicBezTo>
                      <a:pt x="3174" y="6910"/>
                      <a:pt x="3418" y="7182"/>
                      <a:pt x="3743" y="7399"/>
                    </a:cubicBezTo>
                    <a:cubicBezTo>
                      <a:pt x="3716" y="7588"/>
                      <a:pt x="3689" y="7778"/>
                      <a:pt x="3689" y="7968"/>
                    </a:cubicBezTo>
                    <a:cubicBezTo>
                      <a:pt x="3689" y="8158"/>
                      <a:pt x="3689" y="8348"/>
                      <a:pt x="3689" y="8538"/>
                    </a:cubicBezTo>
                    <a:cubicBezTo>
                      <a:pt x="3662" y="8728"/>
                      <a:pt x="3689" y="8918"/>
                      <a:pt x="3689" y="9107"/>
                    </a:cubicBezTo>
                    <a:lnTo>
                      <a:pt x="3689" y="9406"/>
                    </a:lnTo>
                    <a:cubicBezTo>
                      <a:pt x="3662" y="9487"/>
                      <a:pt x="3689" y="9596"/>
                      <a:pt x="3689" y="9677"/>
                    </a:cubicBezTo>
                    <a:cubicBezTo>
                      <a:pt x="3689" y="9693"/>
                      <a:pt x="3716" y="9708"/>
                      <a:pt x="3744" y="9708"/>
                    </a:cubicBezTo>
                    <a:cubicBezTo>
                      <a:pt x="3765" y="9708"/>
                      <a:pt x="3786" y="9700"/>
                      <a:pt x="3798" y="9677"/>
                    </a:cubicBezTo>
                    <a:cubicBezTo>
                      <a:pt x="3825" y="9596"/>
                      <a:pt x="3825" y="9514"/>
                      <a:pt x="3825" y="9406"/>
                    </a:cubicBezTo>
                    <a:lnTo>
                      <a:pt x="3825" y="9107"/>
                    </a:lnTo>
                    <a:cubicBezTo>
                      <a:pt x="3825" y="8918"/>
                      <a:pt x="3825" y="8728"/>
                      <a:pt x="3852" y="8538"/>
                    </a:cubicBezTo>
                    <a:cubicBezTo>
                      <a:pt x="3852" y="8348"/>
                      <a:pt x="3852" y="8158"/>
                      <a:pt x="3852" y="7968"/>
                    </a:cubicBezTo>
                    <a:cubicBezTo>
                      <a:pt x="3852" y="7805"/>
                      <a:pt x="3852" y="7643"/>
                      <a:pt x="3852" y="7480"/>
                    </a:cubicBezTo>
                    <a:cubicBezTo>
                      <a:pt x="4259" y="7751"/>
                      <a:pt x="4747" y="7941"/>
                      <a:pt x="5235" y="8050"/>
                    </a:cubicBezTo>
                    <a:cubicBezTo>
                      <a:pt x="5696" y="8185"/>
                      <a:pt x="6184" y="8267"/>
                      <a:pt x="6646" y="8348"/>
                    </a:cubicBezTo>
                    <a:cubicBezTo>
                      <a:pt x="7107" y="8429"/>
                      <a:pt x="7649" y="8592"/>
                      <a:pt x="7812" y="9107"/>
                    </a:cubicBezTo>
                    <a:cubicBezTo>
                      <a:pt x="7866" y="9406"/>
                      <a:pt x="7893" y="9677"/>
                      <a:pt x="7893" y="9975"/>
                    </a:cubicBezTo>
                    <a:lnTo>
                      <a:pt x="7893" y="11006"/>
                    </a:lnTo>
                    <a:cubicBezTo>
                      <a:pt x="7893" y="11684"/>
                      <a:pt x="7893" y="12362"/>
                      <a:pt x="7920" y="13040"/>
                    </a:cubicBezTo>
                    <a:cubicBezTo>
                      <a:pt x="7920" y="13203"/>
                      <a:pt x="7920" y="13366"/>
                      <a:pt x="7947" y="13529"/>
                    </a:cubicBezTo>
                    <a:cubicBezTo>
                      <a:pt x="7947" y="13583"/>
                      <a:pt x="7981" y="13610"/>
                      <a:pt x="8019" y="13610"/>
                    </a:cubicBezTo>
                    <a:cubicBezTo>
                      <a:pt x="8056" y="13610"/>
                      <a:pt x="8097" y="13583"/>
                      <a:pt x="8110" y="13529"/>
                    </a:cubicBezTo>
                    <a:cubicBezTo>
                      <a:pt x="8137" y="13203"/>
                      <a:pt x="8137" y="12850"/>
                      <a:pt x="8137" y="12525"/>
                    </a:cubicBezTo>
                    <a:cubicBezTo>
                      <a:pt x="8137" y="12172"/>
                      <a:pt x="8110" y="11847"/>
                      <a:pt x="8083" y="11521"/>
                    </a:cubicBezTo>
                    <a:lnTo>
                      <a:pt x="8083" y="10491"/>
                    </a:lnTo>
                    <a:lnTo>
                      <a:pt x="8083" y="9541"/>
                    </a:lnTo>
                    <a:cubicBezTo>
                      <a:pt x="8110" y="9243"/>
                      <a:pt x="8029" y="8972"/>
                      <a:pt x="7866" y="8728"/>
                    </a:cubicBezTo>
                    <a:cubicBezTo>
                      <a:pt x="7730" y="8538"/>
                      <a:pt x="7514" y="8375"/>
                      <a:pt x="7297" y="8294"/>
                    </a:cubicBezTo>
                    <a:cubicBezTo>
                      <a:pt x="7052" y="8212"/>
                      <a:pt x="6808" y="8158"/>
                      <a:pt x="6564" y="8104"/>
                    </a:cubicBezTo>
                    <a:lnTo>
                      <a:pt x="5995" y="8022"/>
                    </a:lnTo>
                    <a:cubicBezTo>
                      <a:pt x="6022" y="7751"/>
                      <a:pt x="6022" y="7507"/>
                      <a:pt x="6022" y="7236"/>
                    </a:cubicBezTo>
                    <a:lnTo>
                      <a:pt x="6022" y="6422"/>
                    </a:lnTo>
                    <a:lnTo>
                      <a:pt x="6022" y="4795"/>
                    </a:lnTo>
                    <a:cubicBezTo>
                      <a:pt x="6022" y="4632"/>
                      <a:pt x="6022" y="4496"/>
                      <a:pt x="5995" y="4334"/>
                    </a:cubicBezTo>
                    <a:cubicBezTo>
                      <a:pt x="5995" y="4171"/>
                      <a:pt x="5995" y="4035"/>
                      <a:pt x="5967" y="3872"/>
                    </a:cubicBezTo>
                    <a:cubicBezTo>
                      <a:pt x="5954" y="3845"/>
                      <a:pt x="5927" y="3832"/>
                      <a:pt x="5903" y="3832"/>
                    </a:cubicBezTo>
                    <a:cubicBezTo>
                      <a:pt x="5879" y="3832"/>
                      <a:pt x="5859" y="3845"/>
                      <a:pt x="5859" y="3872"/>
                    </a:cubicBezTo>
                    <a:cubicBezTo>
                      <a:pt x="5832" y="4008"/>
                      <a:pt x="5805" y="4144"/>
                      <a:pt x="5805" y="4279"/>
                    </a:cubicBezTo>
                    <a:lnTo>
                      <a:pt x="5805" y="4686"/>
                    </a:lnTo>
                    <a:lnTo>
                      <a:pt x="5805" y="5500"/>
                    </a:lnTo>
                    <a:cubicBezTo>
                      <a:pt x="5805" y="6042"/>
                      <a:pt x="5805" y="6585"/>
                      <a:pt x="5832" y="7154"/>
                    </a:cubicBezTo>
                    <a:cubicBezTo>
                      <a:pt x="5832" y="7426"/>
                      <a:pt x="5832" y="7697"/>
                      <a:pt x="5859" y="7995"/>
                    </a:cubicBezTo>
                    <a:lnTo>
                      <a:pt x="5398" y="7887"/>
                    </a:lnTo>
                    <a:cubicBezTo>
                      <a:pt x="5452" y="7290"/>
                      <a:pt x="5452" y="6693"/>
                      <a:pt x="5425" y="6097"/>
                    </a:cubicBezTo>
                    <a:cubicBezTo>
                      <a:pt x="5425" y="5798"/>
                      <a:pt x="5398" y="5500"/>
                      <a:pt x="5371" y="5202"/>
                    </a:cubicBezTo>
                    <a:cubicBezTo>
                      <a:pt x="5371" y="5066"/>
                      <a:pt x="5316" y="4930"/>
                      <a:pt x="5316" y="4768"/>
                    </a:cubicBezTo>
                    <a:cubicBezTo>
                      <a:pt x="5289" y="4632"/>
                      <a:pt x="5262" y="4496"/>
                      <a:pt x="5208" y="4334"/>
                    </a:cubicBezTo>
                    <a:cubicBezTo>
                      <a:pt x="5200" y="4326"/>
                      <a:pt x="5187" y="4322"/>
                      <a:pt x="5174" y="4322"/>
                    </a:cubicBezTo>
                    <a:cubicBezTo>
                      <a:pt x="5140" y="4322"/>
                      <a:pt x="5099" y="4342"/>
                      <a:pt x="5099" y="4361"/>
                    </a:cubicBezTo>
                    <a:cubicBezTo>
                      <a:pt x="5099" y="4523"/>
                      <a:pt x="5099" y="4686"/>
                      <a:pt x="5127" y="4822"/>
                    </a:cubicBezTo>
                    <a:cubicBezTo>
                      <a:pt x="5154" y="4985"/>
                      <a:pt x="5181" y="5120"/>
                      <a:pt x="5181" y="5256"/>
                    </a:cubicBezTo>
                    <a:cubicBezTo>
                      <a:pt x="5208" y="5554"/>
                      <a:pt x="5235" y="5853"/>
                      <a:pt x="5262" y="6124"/>
                    </a:cubicBezTo>
                    <a:cubicBezTo>
                      <a:pt x="5262" y="6693"/>
                      <a:pt x="5262" y="7263"/>
                      <a:pt x="5262" y="7833"/>
                    </a:cubicBezTo>
                    <a:cubicBezTo>
                      <a:pt x="4557" y="7697"/>
                      <a:pt x="3933" y="7344"/>
                      <a:pt x="3445" y="6829"/>
                    </a:cubicBezTo>
                    <a:cubicBezTo>
                      <a:pt x="2685" y="5988"/>
                      <a:pt x="2957" y="4768"/>
                      <a:pt x="2604" y="3791"/>
                    </a:cubicBezTo>
                    <a:cubicBezTo>
                      <a:pt x="2523" y="3601"/>
                      <a:pt x="2414" y="3411"/>
                      <a:pt x="2306" y="3249"/>
                    </a:cubicBezTo>
                    <a:cubicBezTo>
                      <a:pt x="2496" y="3194"/>
                      <a:pt x="2685" y="3113"/>
                      <a:pt x="2875" y="3032"/>
                    </a:cubicBezTo>
                    <a:cubicBezTo>
                      <a:pt x="2902" y="3032"/>
                      <a:pt x="2930" y="2977"/>
                      <a:pt x="2930" y="2950"/>
                    </a:cubicBezTo>
                    <a:cubicBezTo>
                      <a:pt x="2930" y="2462"/>
                      <a:pt x="2930" y="1947"/>
                      <a:pt x="2902" y="1458"/>
                    </a:cubicBezTo>
                    <a:lnTo>
                      <a:pt x="2902" y="699"/>
                    </a:lnTo>
                    <a:lnTo>
                      <a:pt x="2902" y="346"/>
                    </a:lnTo>
                    <a:lnTo>
                      <a:pt x="2902" y="184"/>
                    </a:lnTo>
                    <a:cubicBezTo>
                      <a:pt x="2902" y="129"/>
                      <a:pt x="2875" y="75"/>
                      <a:pt x="2848" y="21"/>
                    </a:cubicBezTo>
                    <a:cubicBezTo>
                      <a:pt x="2848" y="7"/>
                      <a:pt x="2835" y="1"/>
                      <a:pt x="2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2313100" y="3791550"/>
                <a:ext cx="113250" cy="3514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14058" extrusionOk="0">
                    <a:moveTo>
                      <a:pt x="1573" y="1"/>
                    </a:moveTo>
                    <a:cubicBezTo>
                      <a:pt x="1553" y="1"/>
                      <a:pt x="1533" y="14"/>
                      <a:pt x="1519" y="41"/>
                    </a:cubicBezTo>
                    <a:cubicBezTo>
                      <a:pt x="1465" y="150"/>
                      <a:pt x="1438" y="285"/>
                      <a:pt x="1438" y="394"/>
                    </a:cubicBezTo>
                    <a:lnTo>
                      <a:pt x="1438" y="774"/>
                    </a:lnTo>
                    <a:lnTo>
                      <a:pt x="1438" y="1533"/>
                    </a:lnTo>
                    <a:cubicBezTo>
                      <a:pt x="1438" y="2048"/>
                      <a:pt x="1465" y="2537"/>
                      <a:pt x="1519" y="3052"/>
                    </a:cubicBezTo>
                    <a:lnTo>
                      <a:pt x="1519" y="3079"/>
                    </a:lnTo>
                    <a:cubicBezTo>
                      <a:pt x="1465" y="3025"/>
                      <a:pt x="1438" y="2998"/>
                      <a:pt x="1383" y="2971"/>
                    </a:cubicBezTo>
                    <a:cubicBezTo>
                      <a:pt x="1275" y="2889"/>
                      <a:pt x="1194" y="2835"/>
                      <a:pt x="1085" y="2808"/>
                    </a:cubicBezTo>
                    <a:cubicBezTo>
                      <a:pt x="1085" y="2672"/>
                      <a:pt x="1058" y="2564"/>
                      <a:pt x="1058" y="2428"/>
                    </a:cubicBezTo>
                    <a:cubicBezTo>
                      <a:pt x="1058" y="2320"/>
                      <a:pt x="1031" y="2157"/>
                      <a:pt x="1004" y="2021"/>
                    </a:cubicBezTo>
                    <a:cubicBezTo>
                      <a:pt x="977" y="1886"/>
                      <a:pt x="949" y="1750"/>
                      <a:pt x="922" y="1614"/>
                    </a:cubicBezTo>
                    <a:cubicBezTo>
                      <a:pt x="922" y="1533"/>
                      <a:pt x="895" y="1479"/>
                      <a:pt x="895" y="1397"/>
                    </a:cubicBezTo>
                    <a:cubicBezTo>
                      <a:pt x="868" y="1343"/>
                      <a:pt x="841" y="1262"/>
                      <a:pt x="814" y="1208"/>
                    </a:cubicBezTo>
                    <a:cubicBezTo>
                      <a:pt x="798" y="1200"/>
                      <a:pt x="782" y="1196"/>
                      <a:pt x="767" y="1196"/>
                    </a:cubicBezTo>
                    <a:cubicBezTo>
                      <a:pt x="732" y="1196"/>
                      <a:pt x="705" y="1216"/>
                      <a:pt x="705" y="1235"/>
                    </a:cubicBezTo>
                    <a:cubicBezTo>
                      <a:pt x="678" y="1316"/>
                      <a:pt x="678" y="1370"/>
                      <a:pt x="705" y="1452"/>
                    </a:cubicBezTo>
                    <a:lnTo>
                      <a:pt x="760" y="1669"/>
                    </a:lnTo>
                    <a:cubicBezTo>
                      <a:pt x="787" y="1777"/>
                      <a:pt x="787" y="1913"/>
                      <a:pt x="814" y="2048"/>
                    </a:cubicBezTo>
                    <a:cubicBezTo>
                      <a:pt x="841" y="2184"/>
                      <a:pt x="868" y="2320"/>
                      <a:pt x="868" y="2455"/>
                    </a:cubicBezTo>
                    <a:cubicBezTo>
                      <a:pt x="895" y="2591"/>
                      <a:pt x="868" y="2645"/>
                      <a:pt x="895" y="2754"/>
                    </a:cubicBezTo>
                    <a:cubicBezTo>
                      <a:pt x="732" y="2699"/>
                      <a:pt x="543" y="2672"/>
                      <a:pt x="380" y="2645"/>
                    </a:cubicBezTo>
                    <a:lnTo>
                      <a:pt x="109" y="2618"/>
                    </a:lnTo>
                    <a:cubicBezTo>
                      <a:pt x="0" y="2618"/>
                      <a:pt x="0" y="2754"/>
                      <a:pt x="109" y="2781"/>
                    </a:cubicBezTo>
                    <a:cubicBezTo>
                      <a:pt x="461" y="2808"/>
                      <a:pt x="787" y="2889"/>
                      <a:pt x="1112" y="3025"/>
                    </a:cubicBezTo>
                    <a:cubicBezTo>
                      <a:pt x="1248" y="3106"/>
                      <a:pt x="1383" y="3215"/>
                      <a:pt x="1465" y="3350"/>
                    </a:cubicBezTo>
                    <a:cubicBezTo>
                      <a:pt x="1573" y="3540"/>
                      <a:pt x="1627" y="3730"/>
                      <a:pt x="1655" y="3947"/>
                    </a:cubicBezTo>
                    <a:cubicBezTo>
                      <a:pt x="1709" y="4462"/>
                      <a:pt x="1763" y="4951"/>
                      <a:pt x="1790" y="5439"/>
                    </a:cubicBezTo>
                    <a:cubicBezTo>
                      <a:pt x="1817" y="5683"/>
                      <a:pt x="1844" y="5927"/>
                      <a:pt x="1844" y="6171"/>
                    </a:cubicBezTo>
                    <a:cubicBezTo>
                      <a:pt x="1844" y="6307"/>
                      <a:pt x="1872" y="6442"/>
                      <a:pt x="1872" y="6578"/>
                    </a:cubicBezTo>
                    <a:cubicBezTo>
                      <a:pt x="1872" y="6687"/>
                      <a:pt x="1899" y="6795"/>
                      <a:pt x="1899" y="6931"/>
                    </a:cubicBezTo>
                    <a:cubicBezTo>
                      <a:pt x="1980" y="7310"/>
                      <a:pt x="2495" y="7392"/>
                      <a:pt x="2821" y="7419"/>
                    </a:cubicBezTo>
                    <a:cubicBezTo>
                      <a:pt x="3146" y="7473"/>
                      <a:pt x="3526" y="7500"/>
                      <a:pt x="3689" y="7826"/>
                    </a:cubicBezTo>
                    <a:cubicBezTo>
                      <a:pt x="3770" y="8016"/>
                      <a:pt x="3825" y="8233"/>
                      <a:pt x="3852" y="8423"/>
                    </a:cubicBezTo>
                    <a:cubicBezTo>
                      <a:pt x="3906" y="8667"/>
                      <a:pt x="3933" y="8911"/>
                      <a:pt x="3987" y="9155"/>
                    </a:cubicBezTo>
                    <a:cubicBezTo>
                      <a:pt x="4042" y="9643"/>
                      <a:pt x="4123" y="10131"/>
                      <a:pt x="4150" y="10620"/>
                    </a:cubicBezTo>
                    <a:cubicBezTo>
                      <a:pt x="4259" y="11596"/>
                      <a:pt x="4286" y="12600"/>
                      <a:pt x="4286" y="13576"/>
                    </a:cubicBezTo>
                    <a:lnTo>
                      <a:pt x="4286" y="13956"/>
                    </a:lnTo>
                    <a:cubicBezTo>
                      <a:pt x="4286" y="14024"/>
                      <a:pt x="4333" y="14057"/>
                      <a:pt x="4381" y="14057"/>
                    </a:cubicBezTo>
                    <a:cubicBezTo>
                      <a:pt x="4428" y="14057"/>
                      <a:pt x="4475" y="14024"/>
                      <a:pt x="4475" y="13956"/>
                    </a:cubicBezTo>
                    <a:cubicBezTo>
                      <a:pt x="4503" y="13685"/>
                      <a:pt x="4503" y="13440"/>
                      <a:pt x="4503" y="13196"/>
                    </a:cubicBezTo>
                    <a:lnTo>
                      <a:pt x="4503" y="12437"/>
                    </a:lnTo>
                    <a:cubicBezTo>
                      <a:pt x="4530" y="11949"/>
                      <a:pt x="4503" y="11433"/>
                      <a:pt x="4475" y="10945"/>
                    </a:cubicBezTo>
                    <a:cubicBezTo>
                      <a:pt x="4421" y="10430"/>
                      <a:pt x="4367" y="9914"/>
                      <a:pt x="4313" y="9426"/>
                    </a:cubicBezTo>
                    <a:cubicBezTo>
                      <a:pt x="4259" y="9182"/>
                      <a:pt x="4231" y="8938"/>
                      <a:pt x="4177" y="8667"/>
                    </a:cubicBezTo>
                    <a:cubicBezTo>
                      <a:pt x="4150" y="8423"/>
                      <a:pt x="4123" y="8206"/>
                      <a:pt x="4069" y="7989"/>
                    </a:cubicBezTo>
                    <a:cubicBezTo>
                      <a:pt x="4014" y="7799"/>
                      <a:pt x="3906" y="7609"/>
                      <a:pt x="3770" y="7500"/>
                    </a:cubicBezTo>
                    <a:cubicBezTo>
                      <a:pt x="3689" y="7419"/>
                      <a:pt x="3580" y="7365"/>
                      <a:pt x="3499" y="7338"/>
                    </a:cubicBezTo>
                    <a:cubicBezTo>
                      <a:pt x="3499" y="7012"/>
                      <a:pt x="3499" y="6659"/>
                      <a:pt x="3499" y="6334"/>
                    </a:cubicBezTo>
                    <a:cubicBezTo>
                      <a:pt x="3499" y="5981"/>
                      <a:pt x="3499" y="5602"/>
                      <a:pt x="3472" y="5249"/>
                    </a:cubicBezTo>
                    <a:cubicBezTo>
                      <a:pt x="3472" y="4544"/>
                      <a:pt x="3445" y="3839"/>
                      <a:pt x="3418" y="3133"/>
                    </a:cubicBezTo>
                    <a:lnTo>
                      <a:pt x="3418" y="2537"/>
                    </a:lnTo>
                    <a:cubicBezTo>
                      <a:pt x="3418" y="2428"/>
                      <a:pt x="3418" y="2320"/>
                      <a:pt x="3418" y="2238"/>
                    </a:cubicBezTo>
                    <a:cubicBezTo>
                      <a:pt x="3418" y="2130"/>
                      <a:pt x="3391" y="2048"/>
                      <a:pt x="3363" y="1940"/>
                    </a:cubicBezTo>
                    <a:cubicBezTo>
                      <a:pt x="3350" y="1926"/>
                      <a:pt x="3336" y="1920"/>
                      <a:pt x="3323" y="1920"/>
                    </a:cubicBezTo>
                    <a:cubicBezTo>
                      <a:pt x="3309" y="1920"/>
                      <a:pt x="3296" y="1926"/>
                      <a:pt x="3282" y="1940"/>
                    </a:cubicBezTo>
                    <a:cubicBezTo>
                      <a:pt x="3255" y="2021"/>
                      <a:pt x="3228" y="2103"/>
                      <a:pt x="3255" y="2184"/>
                    </a:cubicBezTo>
                    <a:lnTo>
                      <a:pt x="3255" y="2455"/>
                    </a:lnTo>
                    <a:lnTo>
                      <a:pt x="3255" y="2998"/>
                    </a:lnTo>
                    <a:lnTo>
                      <a:pt x="3255" y="4056"/>
                    </a:lnTo>
                    <a:cubicBezTo>
                      <a:pt x="3255" y="4761"/>
                      <a:pt x="3282" y="5493"/>
                      <a:pt x="3282" y="6198"/>
                    </a:cubicBezTo>
                    <a:cubicBezTo>
                      <a:pt x="3282" y="6388"/>
                      <a:pt x="3282" y="6578"/>
                      <a:pt x="3309" y="6795"/>
                    </a:cubicBezTo>
                    <a:cubicBezTo>
                      <a:pt x="3309" y="6985"/>
                      <a:pt x="3309" y="7121"/>
                      <a:pt x="3336" y="7283"/>
                    </a:cubicBezTo>
                    <a:lnTo>
                      <a:pt x="3282" y="7283"/>
                    </a:lnTo>
                    <a:cubicBezTo>
                      <a:pt x="3119" y="7229"/>
                      <a:pt x="2929" y="7229"/>
                      <a:pt x="2767" y="7202"/>
                    </a:cubicBezTo>
                    <a:cubicBezTo>
                      <a:pt x="2821" y="7066"/>
                      <a:pt x="2821" y="6904"/>
                      <a:pt x="2821" y="6768"/>
                    </a:cubicBezTo>
                    <a:lnTo>
                      <a:pt x="2821" y="6334"/>
                    </a:lnTo>
                    <a:lnTo>
                      <a:pt x="2821" y="5900"/>
                    </a:lnTo>
                    <a:cubicBezTo>
                      <a:pt x="2821" y="5819"/>
                      <a:pt x="2821" y="5737"/>
                      <a:pt x="2821" y="5656"/>
                    </a:cubicBezTo>
                    <a:cubicBezTo>
                      <a:pt x="2821" y="5602"/>
                      <a:pt x="2821" y="5520"/>
                      <a:pt x="2740" y="5493"/>
                    </a:cubicBezTo>
                    <a:cubicBezTo>
                      <a:pt x="2726" y="5480"/>
                      <a:pt x="2712" y="5473"/>
                      <a:pt x="2699" y="5473"/>
                    </a:cubicBezTo>
                    <a:cubicBezTo>
                      <a:pt x="2685" y="5473"/>
                      <a:pt x="2672" y="5480"/>
                      <a:pt x="2658" y="5493"/>
                    </a:cubicBezTo>
                    <a:cubicBezTo>
                      <a:pt x="2604" y="5547"/>
                      <a:pt x="2631" y="5602"/>
                      <a:pt x="2631" y="5683"/>
                    </a:cubicBezTo>
                    <a:lnTo>
                      <a:pt x="2631" y="5873"/>
                    </a:lnTo>
                    <a:cubicBezTo>
                      <a:pt x="2631" y="6036"/>
                      <a:pt x="2631" y="6198"/>
                      <a:pt x="2631" y="6334"/>
                    </a:cubicBezTo>
                    <a:lnTo>
                      <a:pt x="2631" y="6795"/>
                    </a:lnTo>
                    <a:cubicBezTo>
                      <a:pt x="2631" y="6904"/>
                      <a:pt x="2631" y="7039"/>
                      <a:pt x="2658" y="7175"/>
                    </a:cubicBezTo>
                    <a:cubicBezTo>
                      <a:pt x="2523" y="7148"/>
                      <a:pt x="2387" y="7093"/>
                      <a:pt x="2278" y="7012"/>
                    </a:cubicBezTo>
                    <a:cubicBezTo>
                      <a:pt x="2170" y="6931"/>
                      <a:pt x="2197" y="6822"/>
                      <a:pt x="2197" y="6714"/>
                    </a:cubicBezTo>
                    <a:lnTo>
                      <a:pt x="2170" y="6334"/>
                    </a:lnTo>
                    <a:cubicBezTo>
                      <a:pt x="2143" y="6090"/>
                      <a:pt x="2143" y="5846"/>
                      <a:pt x="2116" y="5575"/>
                    </a:cubicBezTo>
                    <a:lnTo>
                      <a:pt x="2116" y="5493"/>
                    </a:lnTo>
                    <a:cubicBezTo>
                      <a:pt x="2129" y="5507"/>
                      <a:pt x="2150" y="5513"/>
                      <a:pt x="2167" y="5513"/>
                    </a:cubicBezTo>
                    <a:cubicBezTo>
                      <a:pt x="2184" y="5513"/>
                      <a:pt x="2197" y="5507"/>
                      <a:pt x="2197" y="5493"/>
                    </a:cubicBezTo>
                    <a:cubicBezTo>
                      <a:pt x="2251" y="5385"/>
                      <a:pt x="2278" y="5249"/>
                      <a:pt x="2251" y="5113"/>
                    </a:cubicBezTo>
                    <a:lnTo>
                      <a:pt x="2251" y="4734"/>
                    </a:lnTo>
                    <a:lnTo>
                      <a:pt x="2251" y="3920"/>
                    </a:lnTo>
                    <a:cubicBezTo>
                      <a:pt x="2251" y="3377"/>
                      <a:pt x="2224" y="2835"/>
                      <a:pt x="2197" y="2320"/>
                    </a:cubicBezTo>
                    <a:cubicBezTo>
                      <a:pt x="2197" y="1994"/>
                      <a:pt x="2170" y="1696"/>
                      <a:pt x="2143" y="1397"/>
                    </a:cubicBezTo>
                    <a:cubicBezTo>
                      <a:pt x="2143" y="1357"/>
                      <a:pt x="2109" y="1336"/>
                      <a:pt x="2075" y="1336"/>
                    </a:cubicBezTo>
                    <a:cubicBezTo>
                      <a:pt x="2041" y="1336"/>
                      <a:pt x="2007" y="1357"/>
                      <a:pt x="2007" y="1397"/>
                    </a:cubicBezTo>
                    <a:cubicBezTo>
                      <a:pt x="2034" y="2455"/>
                      <a:pt x="2089" y="3540"/>
                      <a:pt x="2089" y="4598"/>
                    </a:cubicBezTo>
                    <a:lnTo>
                      <a:pt x="2089" y="5059"/>
                    </a:lnTo>
                    <a:lnTo>
                      <a:pt x="2089" y="5086"/>
                    </a:lnTo>
                    <a:cubicBezTo>
                      <a:pt x="2034" y="4734"/>
                      <a:pt x="2007" y="4408"/>
                      <a:pt x="1953" y="4056"/>
                    </a:cubicBezTo>
                    <a:cubicBezTo>
                      <a:pt x="1953" y="3839"/>
                      <a:pt x="1899" y="3594"/>
                      <a:pt x="1790" y="3377"/>
                    </a:cubicBezTo>
                    <a:cubicBezTo>
                      <a:pt x="1763" y="3296"/>
                      <a:pt x="1709" y="3215"/>
                      <a:pt x="1628" y="3133"/>
                    </a:cubicBezTo>
                    <a:lnTo>
                      <a:pt x="1628" y="3133"/>
                    </a:lnTo>
                    <a:cubicBezTo>
                      <a:pt x="1635" y="3141"/>
                      <a:pt x="1644" y="3144"/>
                      <a:pt x="1654" y="3144"/>
                    </a:cubicBezTo>
                    <a:cubicBezTo>
                      <a:pt x="1680" y="3144"/>
                      <a:pt x="1709" y="3119"/>
                      <a:pt x="1709" y="3079"/>
                    </a:cubicBezTo>
                    <a:cubicBezTo>
                      <a:pt x="1709" y="2564"/>
                      <a:pt x="1682" y="2048"/>
                      <a:pt x="1682" y="1560"/>
                    </a:cubicBezTo>
                    <a:cubicBezTo>
                      <a:pt x="1682" y="1316"/>
                      <a:pt x="1682" y="1045"/>
                      <a:pt x="1655" y="801"/>
                    </a:cubicBezTo>
                    <a:lnTo>
                      <a:pt x="1655" y="421"/>
                    </a:lnTo>
                    <a:cubicBezTo>
                      <a:pt x="1682" y="285"/>
                      <a:pt x="1655" y="177"/>
                      <a:pt x="1627" y="41"/>
                    </a:cubicBezTo>
                    <a:cubicBezTo>
                      <a:pt x="1614" y="14"/>
                      <a:pt x="1594" y="1"/>
                      <a:pt x="1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1"/>
              <p:cNvSpPr/>
              <p:nvPr/>
            </p:nvSpPr>
            <p:spPr>
              <a:xfrm>
                <a:off x="1638625" y="3704400"/>
                <a:ext cx="15777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5067" extrusionOk="0">
                    <a:moveTo>
                      <a:pt x="96" y="0"/>
                    </a:moveTo>
                    <a:cubicBezTo>
                      <a:pt x="51" y="0"/>
                      <a:pt x="0" y="30"/>
                      <a:pt x="18" y="83"/>
                    </a:cubicBezTo>
                    <a:cubicBezTo>
                      <a:pt x="181" y="544"/>
                      <a:pt x="696" y="652"/>
                      <a:pt x="1130" y="788"/>
                    </a:cubicBezTo>
                    <a:cubicBezTo>
                      <a:pt x="1211" y="815"/>
                      <a:pt x="1401" y="869"/>
                      <a:pt x="1428" y="978"/>
                    </a:cubicBezTo>
                    <a:cubicBezTo>
                      <a:pt x="1455" y="1086"/>
                      <a:pt x="1455" y="1249"/>
                      <a:pt x="1483" y="1384"/>
                    </a:cubicBezTo>
                    <a:lnTo>
                      <a:pt x="1618" y="2225"/>
                    </a:lnTo>
                    <a:cubicBezTo>
                      <a:pt x="1618" y="2361"/>
                      <a:pt x="1645" y="2497"/>
                      <a:pt x="1672" y="2632"/>
                    </a:cubicBezTo>
                    <a:cubicBezTo>
                      <a:pt x="1700" y="2768"/>
                      <a:pt x="1808" y="2822"/>
                      <a:pt x="1944" y="2849"/>
                    </a:cubicBezTo>
                    <a:cubicBezTo>
                      <a:pt x="2188" y="2903"/>
                      <a:pt x="2459" y="2958"/>
                      <a:pt x="2730" y="2985"/>
                    </a:cubicBezTo>
                    <a:cubicBezTo>
                      <a:pt x="3273" y="3066"/>
                      <a:pt x="3815" y="3093"/>
                      <a:pt x="4358" y="3120"/>
                    </a:cubicBezTo>
                    <a:lnTo>
                      <a:pt x="4629" y="3148"/>
                    </a:lnTo>
                    <a:cubicBezTo>
                      <a:pt x="4629" y="3202"/>
                      <a:pt x="4629" y="3256"/>
                      <a:pt x="4629" y="3310"/>
                    </a:cubicBezTo>
                    <a:lnTo>
                      <a:pt x="4629" y="3582"/>
                    </a:lnTo>
                    <a:lnTo>
                      <a:pt x="4629" y="3826"/>
                    </a:lnTo>
                    <a:cubicBezTo>
                      <a:pt x="4629" y="3907"/>
                      <a:pt x="4656" y="3988"/>
                      <a:pt x="4683" y="4070"/>
                    </a:cubicBezTo>
                    <a:cubicBezTo>
                      <a:pt x="4697" y="4097"/>
                      <a:pt x="4717" y="4110"/>
                      <a:pt x="4737" y="4110"/>
                    </a:cubicBezTo>
                    <a:cubicBezTo>
                      <a:pt x="4758" y="4110"/>
                      <a:pt x="4778" y="4097"/>
                      <a:pt x="4792" y="4070"/>
                    </a:cubicBezTo>
                    <a:cubicBezTo>
                      <a:pt x="4819" y="3988"/>
                      <a:pt x="4819" y="3907"/>
                      <a:pt x="4819" y="3826"/>
                    </a:cubicBezTo>
                    <a:lnTo>
                      <a:pt x="4819" y="3582"/>
                    </a:lnTo>
                    <a:lnTo>
                      <a:pt x="4819" y="3310"/>
                    </a:lnTo>
                    <a:lnTo>
                      <a:pt x="4819" y="3148"/>
                    </a:lnTo>
                    <a:lnTo>
                      <a:pt x="5090" y="3148"/>
                    </a:lnTo>
                    <a:lnTo>
                      <a:pt x="5090" y="3256"/>
                    </a:lnTo>
                    <a:lnTo>
                      <a:pt x="5090" y="3527"/>
                    </a:lnTo>
                    <a:lnTo>
                      <a:pt x="5090" y="4043"/>
                    </a:lnTo>
                    <a:cubicBezTo>
                      <a:pt x="5090" y="4232"/>
                      <a:pt x="5090" y="4395"/>
                      <a:pt x="5117" y="4558"/>
                    </a:cubicBezTo>
                    <a:cubicBezTo>
                      <a:pt x="5090" y="4721"/>
                      <a:pt x="5144" y="4883"/>
                      <a:pt x="5199" y="5046"/>
                    </a:cubicBezTo>
                    <a:cubicBezTo>
                      <a:pt x="5212" y="5060"/>
                      <a:pt x="5232" y="5067"/>
                      <a:pt x="5249" y="5067"/>
                    </a:cubicBezTo>
                    <a:cubicBezTo>
                      <a:pt x="5266" y="5067"/>
                      <a:pt x="5280" y="5060"/>
                      <a:pt x="5280" y="5046"/>
                    </a:cubicBezTo>
                    <a:cubicBezTo>
                      <a:pt x="5307" y="4965"/>
                      <a:pt x="5307" y="4883"/>
                      <a:pt x="5307" y="4802"/>
                    </a:cubicBezTo>
                    <a:lnTo>
                      <a:pt x="5307" y="4531"/>
                    </a:lnTo>
                    <a:cubicBezTo>
                      <a:pt x="5307" y="4368"/>
                      <a:pt x="5307" y="4205"/>
                      <a:pt x="5280" y="3988"/>
                    </a:cubicBezTo>
                    <a:cubicBezTo>
                      <a:pt x="5280" y="3798"/>
                      <a:pt x="5280" y="3663"/>
                      <a:pt x="5280" y="3473"/>
                    </a:cubicBezTo>
                    <a:lnTo>
                      <a:pt x="5280" y="3229"/>
                    </a:lnTo>
                    <a:lnTo>
                      <a:pt x="5280" y="3148"/>
                    </a:lnTo>
                    <a:lnTo>
                      <a:pt x="5307" y="3148"/>
                    </a:lnTo>
                    <a:cubicBezTo>
                      <a:pt x="5470" y="3148"/>
                      <a:pt x="5633" y="3175"/>
                      <a:pt x="5768" y="3175"/>
                    </a:cubicBezTo>
                    <a:cubicBezTo>
                      <a:pt x="5931" y="3202"/>
                      <a:pt x="6094" y="3202"/>
                      <a:pt x="6256" y="3229"/>
                    </a:cubicBezTo>
                    <a:cubicBezTo>
                      <a:pt x="6311" y="3175"/>
                      <a:pt x="6284" y="3066"/>
                      <a:pt x="6229" y="3039"/>
                    </a:cubicBezTo>
                    <a:cubicBezTo>
                      <a:pt x="6094" y="3012"/>
                      <a:pt x="5958" y="2985"/>
                      <a:pt x="5822" y="2985"/>
                    </a:cubicBezTo>
                    <a:lnTo>
                      <a:pt x="5416" y="2958"/>
                    </a:lnTo>
                    <a:lnTo>
                      <a:pt x="4629" y="2903"/>
                    </a:lnTo>
                    <a:cubicBezTo>
                      <a:pt x="4114" y="2876"/>
                      <a:pt x="3571" y="2849"/>
                      <a:pt x="3056" y="2795"/>
                    </a:cubicBezTo>
                    <a:cubicBezTo>
                      <a:pt x="2785" y="2768"/>
                      <a:pt x="2513" y="2741"/>
                      <a:pt x="2242" y="2686"/>
                    </a:cubicBezTo>
                    <a:lnTo>
                      <a:pt x="2079" y="2659"/>
                    </a:lnTo>
                    <a:lnTo>
                      <a:pt x="1971" y="2632"/>
                    </a:lnTo>
                    <a:cubicBezTo>
                      <a:pt x="1944" y="2632"/>
                      <a:pt x="1889" y="2632"/>
                      <a:pt x="1862" y="2605"/>
                    </a:cubicBezTo>
                    <a:cubicBezTo>
                      <a:pt x="1862" y="2578"/>
                      <a:pt x="1862" y="2578"/>
                      <a:pt x="1862" y="2551"/>
                    </a:cubicBezTo>
                    <a:lnTo>
                      <a:pt x="1862" y="2469"/>
                    </a:lnTo>
                    <a:lnTo>
                      <a:pt x="1835" y="2225"/>
                    </a:lnTo>
                    <a:cubicBezTo>
                      <a:pt x="1808" y="1981"/>
                      <a:pt x="1754" y="1710"/>
                      <a:pt x="1727" y="1439"/>
                    </a:cubicBezTo>
                    <a:cubicBezTo>
                      <a:pt x="1700" y="1303"/>
                      <a:pt x="1672" y="1167"/>
                      <a:pt x="1645" y="1005"/>
                    </a:cubicBezTo>
                    <a:cubicBezTo>
                      <a:pt x="1645" y="896"/>
                      <a:pt x="1591" y="788"/>
                      <a:pt x="1483" y="706"/>
                    </a:cubicBezTo>
                    <a:cubicBezTo>
                      <a:pt x="1076" y="462"/>
                      <a:pt x="425" y="517"/>
                      <a:pt x="154" y="28"/>
                    </a:cubicBezTo>
                    <a:cubicBezTo>
                      <a:pt x="144" y="9"/>
                      <a:pt x="12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1"/>
              <p:cNvSpPr/>
              <p:nvPr/>
            </p:nvSpPr>
            <p:spPr>
              <a:xfrm>
                <a:off x="2595850" y="3681300"/>
                <a:ext cx="195325" cy="281500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11260" extrusionOk="0">
                    <a:moveTo>
                      <a:pt x="2409" y="1"/>
                    </a:moveTo>
                    <a:cubicBezTo>
                      <a:pt x="2389" y="1"/>
                      <a:pt x="2371" y="9"/>
                      <a:pt x="2360" y="30"/>
                    </a:cubicBezTo>
                    <a:cubicBezTo>
                      <a:pt x="2306" y="139"/>
                      <a:pt x="2306" y="274"/>
                      <a:pt x="2333" y="410"/>
                    </a:cubicBezTo>
                    <a:lnTo>
                      <a:pt x="2306" y="762"/>
                    </a:lnTo>
                    <a:cubicBezTo>
                      <a:pt x="2306" y="1034"/>
                      <a:pt x="2279" y="1278"/>
                      <a:pt x="2252" y="1522"/>
                    </a:cubicBezTo>
                    <a:lnTo>
                      <a:pt x="2198" y="3041"/>
                    </a:lnTo>
                    <a:cubicBezTo>
                      <a:pt x="2171" y="3339"/>
                      <a:pt x="2171" y="3638"/>
                      <a:pt x="2198" y="3909"/>
                    </a:cubicBezTo>
                    <a:cubicBezTo>
                      <a:pt x="2198" y="3934"/>
                      <a:pt x="2198" y="3959"/>
                      <a:pt x="2219" y="3963"/>
                    </a:cubicBezTo>
                    <a:lnTo>
                      <a:pt x="2219" y="3963"/>
                    </a:lnTo>
                    <a:lnTo>
                      <a:pt x="1547" y="3909"/>
                    </a:lnTo>
                    <a:cubicBezTo>
                      <a:pt x="1520" y="3231"/>
                      <a:pt x="1493" y="2553"/>
                      <a:pt x="1438" y="1874"/>
                    </a:cubicBezTo>
                    <a:cubicBezTo>
                      <a:pt x="1438" y="1712"/>
                      <a:pt x="1438" y="1549"/>
                      <a:pt x="1411" y="1359"/>
                    </a:cubicBezTo>
                    <a:cubicBezTo>
                      <a:pt x="1411" y="1196"/>
                      <a:pt x="1411" y="1007"/>
                      <a:pt x="1357" y="871"/>
                    </a:cubicBezTo>
                    <a:cubicBezTo>
                      <a:pt x="1303" y="627"/>
                      <a:pt x="1140" y="464"/>
                      <a:pt x="923" y="356"/>
                    </a:cubicBezTo>
                    <a:cubicBezTo>
                      <a:pt x="814" y="301"/>
                      <a:pt x="706" y="247"/>
                      <a:pt x="597" y="220"/>
                    </a:cubicBezTo>
                    <a:cubicBezTo>
                      <a:pt x="584" y="206"/>
                      <a:pt x="570" y="200"/>
                      <a:pt x="557" y="200"/>
                    </a:cubicBezTo>
                    <a:cubicBezTo>
                      <a:pt x="543" y="200"/>
                      <a:pt x="530" y="206"/>
                      <a:pt x="516" y="220"/>
                    </a:cubicBezTo>
                    <a:cubicBezTo>
                      <a:pt x="380" y="166"/>
                      <a:pt x="272" y="139"/>
                      <a:pt x="136" y="139"/>
                    </a:cubicBezTo>
                    <a:cubicBezTo>
                      <a:pt x="55" y="139"/>
                      <a:pt x="1" y="247"/>
                      <a:pt x="109" y="274"/>
                    </a:cubicBezTo>
                    <a:cubicBezTo>
                      <a:pt x="191" y="274"/>
                      <a:pt x="326" y="301"/>
                      <a:pt x="435" y="356"/>
                    </a:cubicBezTo>
                    <a:lnTo>
                      <a:pt x="435" y="518"/>
                    </a:lnTo>
                    <a:lnTo>
                      <a:pt x="435" y="817"/>
                    </a:lnTo>
                    <a:cubicBezTo>
                      <a:pt x="435" y="1034"/>
                      <a:pt x="435" y="1224"/>
                      <a:pt x="408" y="1413"/>
                    </a:cubicBezTo>
                    <a:cubicBezTo>
                      <a:pt x="408" y="1630"/>
                      <a:pt x="408" y="1820"/>
                      <a:pt x="380" y="2010"/>
                    </a:cubicBezTo>
                    <a:lnTo>
                      <a:pt x="380" y="2308"/>
                    </a:lnTo>
                    <a:cubicBezTo>
                      <a:pt x="380" y="2390"/>
                      <a:pt x="380" y="2498"/>
                      <a:pt x="380" y="2607"/>
                    </a:cubicBezTo>
                    <a:cubicBezTo>
                      <a:pt x="394" y="2620"/>
                      <a:pt x="414" y="2627"/>
                      <a:pt x="435" y="2627"/>
                    </a:cubicBezTo>
                    <a:cubicBezTo>
                      <a:pt x="455" y="2627"/>
                      <a:pt x="475" y="2620"/>
                      <a:pt x="489" y="2607"/>
                    </a:cubicBezTo>
                    <a:cubicBezTo>
                      <a:pt x="543" y="2498"/>
                      <a:pt x="543" y="2417"/>
                      <a:pt x="570" y="2308"/>
                    </a:cubicBezTo>
                    <a:cubicBezTo>
                      <a:pt x="570" y="2227"/>
                      <a:pt x="570" y="2119"/>
                      <a:pt x="597" y="2010"/>
                    </a:cubicBezTo>
                    <a:cubicBezTo>
                      <a:pt x="597" y="1820"/>
                      <a:pt x="625" y="1603"/>
                      <a:pt x="625" y="1413"/>
                    </a:cubicBezTo>
                    <a:cubicBezTo>
                      <a:pt x="625" y="1224"/>
                      <a:pt x="625" y="1007"/>
                      <a:pt x="625" y="817"/>
                    </a:cubicBezTo>
                    <a:lnTo>
                      <a:pt x="625" y="518"/>
                    </a:lnTo>
                    <a:lnTo>
                      <a:pt x="625" y="383"/>
                    </a:lnTo>
                    <a:cubicBezTo>
                      <a:pt x="706" y="410"/>
                      <a:pt x="760" y="437"/>
                      <a:pt x="842" y="491"/>
                    </a:cubicBezTo>
                    <a:cubicBezTo>
                      <a:pt x="814" y="817"/>
                      <a:pt x="787" y="1115"/>
                      <a:pt x="787" y="1441"/>
                    </a:cubicBezTo>
                    <a:cubicBezTo>
                      <a:pt x="787" y="1766"/>
                      <a:pt x="787" y="2091"/>
                      <a:pt x="760" y="2390"/>
                    </a:cubicBezTo>
                    <a:cubicBezTo>
                      <a:pt x="760" y="3041"/>
                      <a:pt x="733" y="3665"/>
                      <a:pt x="706" y="4316"/>
                    </a:cubicBezTo>
                    <a:lnTo>
                      <a:pt x="706" y="4831"/>
                    </a:lnTo>
                    <a:cubicBezTo>
                      <a:pt x="706" y="4994"/>
                      <a:pt x="706" y="5184"/>
                      <a:pt x="733" y="5373"/>
                    </a:cubicBezTo>
                    <a:cubicBezTo>
                      <a:pt x="733" y="5387"/>
                      <a:pt x="753" y="5394"/>
                      <a:pt x="777" y="5394"/>
                    </a:cubicBezTo>
                    <a:cubicBezTo>
                      <a:pt x="801" y="5394"/>
                      <a:pt x="828" y="5387"/>
                      <a:pt x="842" y="5373"/>
                    </a:cubicBezTo>
                    <a:cubicBezTo>
                      <a:pt x="869" y="5211"/>
                      <a:pt x="869" y="5048"/>
                      <a:pt x="869" y="4912"/>
                    </a:cubicBezTo>
                    <a:lnTo>
                      <a:pt x="869" y="4424"/>
                    </a:lnTo>
                    <a:cubicBezTo>
                      <a:pt x="869" y="4099"/>
                      <a:pt x="896" y="3773"/>
                      <a:pt x="896" y="3475"/>
                    </a:cubicBezTo>
                    <a:lnTo>
                      <a:pt x="950" y="1549"/>
                    </a:lnTo>
                    <a:lnTo>
                      <a:pt x="950" y="1034"/>
                    </a:lnTo>
                    <a:cubicBezTo>
                      <a:pt x="950" y="844"/>
                      <a:pt x="950" y="708"/>
                      <a:pt x="923" y="545"/>
                    </a:cubicBezTo>
                    <a:lnTo>
                      <a:pt x="923" y="545"/>
                    </a:lnTo>
                    <a:cubicBezTo>
                      <a:pt x="1031" y="627"/>
                      <a:pt x="1113" y="762"/>
                      <a:pt x="1167" y="871"/>
                    </a:cubicBezTo>
                    <a:cubicBezTo>
                      <a:pt x="1194" y="1034"/>
                      <a:pt x="1194" y="1196"/>
                      <a:pt x="1194" y="1332"/>
                    </a:cubicBezTo>
                    <a:lnTo>
                      <a:pt x="1221" y="1847"/>
                    </a:lnTo>
                    <a:cubicBezTo>
                      <a:pt x="1221" y="2200"/>
                      <a:pt x="1248" y="2525"/>
                      <a:pt x="1276" y="2878"/>
                    </a:cubicBezTo>
                    <a:cubicBezTo>
                      <a:pt x="1276" y="3204"/>
                      <a:pt x="1303" y="3610"/>
                      <a:pt x="1303" y="3990"/>
                    </a:cubicBezTo>
                    <a:cubicBezTo>
                      <a:pt x="1303" y="4072"/>
                      <a:pt x="1357" y="4099"/>
                      <a:pt x="1411" y="4099"/>
                    </a:cubicBezTo>
                    <a:lnTo>
                      <a:pt x="2876" y="4234"/>
                    </a:lnTo>
                    <a:cubicBezTo>
                      <a:pt x="2876" y="4370"/>
                      <a:pt x="2876" y="4506"/>
                      <a:pt x="2876" y="4641"/>
                    </a:cubicBezTo>
                    <a:cubicBezTo>
                      <a:pt x="2876" y="4858"/>
                      <a:pt x="2876" y="5075"/>
                      <a:pt x="2849" y="5292"/>
                    </a:cubicBezTo>
                    <a:cubicBezTo>
                      <a:pt x="2822" y="5509"/>
                      <a:pt x="2849" y="5699"/>
                      <a:pt x="2849" y="5916"/>
                    </a:cubicBezTo>
                    <a:lnTo>
                      <a:pt x="2849" y="6241"/>
                    </a:lnTo>
                    <a:cubicBezTo>
                      <a:pt x="2849" y="6323"/>
                      <a:pt x="2849" y="6431"/>
                      <a:pt x="2876" y="6540"/>
                    </a:cubicBezTo>
                    <a:cubicBezTo>
                      <a:pt x="2889" y="6553"/>
                      <a:pt x="2910" y="6560"/>
                      <a:pt x="2930" y="6560"/>
                    </a:cubicBezTo>
                    <a:cubicBezTo>
                      <a:pt x="2950" y="6560"/>
                      <a:pt x="2971" y="6553"/>
                      <a:pt x="2984" y="6540"/>
                    </a:cubicBezTo>
                    <a:cubicBezTo>
                      <a:pt x="3011" y="6431"/>
                      <a:pt x="3039" y="6323"/>
                      <a:pt x="3039" y="6241"/>
                    </a:cubicBezTo>
                    <a:lnTo>
                      <a:pt x="3039" y="5943"/>
                    </a:lnTo>
                    <a:cubicBezTo>
                      <a:pt x="3039" y="5726"/>
                      <a:pt x="3039" y="5509"/>
                      <a:pt x="3039" y="5292"/>
                    </a:cubicBezTo>
                    <a:cubicBezTo>
                      <a:pt x="3066" y="5075"/>
                      <a:pt x="3039" y="4885"/>
                      <a:pt x="3039" y="4668"/>
                    </a:cubicBezTo>
                    <a:lnTo>
                      <a:pt x="3039" y="4261"/>
                    </a:lnTo>
                    <a:lnTo>
                      <a:pt x="3174" y="4261"/>
                    </a:lnTo>
                    <a:cubicBezTo>
                      <a:pt x="3120" y="4912"/>
                      <a:pt x="3120" y="5536"/>
                      <a:pt x="3120" y="6160"/>
                    </a:cubicBezTo>
                    <a:cubicBezTo>
                      <a:pt x="3093" y="6811"/>
                      <a:pt x="3093" y="7462"/>
                      <a:pt x="3066" y="8113"/>
                    </a:cubicBezTo>
                    <a:cubicBezTo>
                      <a:pt x="3066" y="8493"/>
                      <a:pt x="3039" y="8845"/>
                      <a:pt x="3039" y="9225"/>
                    </a:cubicBezTo>
                    <a:cubicBezTo>
                      <a:pt x="3039" y="9269"/>
                      <a:pt x="3093" y="9314"/>
                      <a:pt x="3142" y="9314"/>
                    </a:cubicBezTo>
                    <a:cubicBezTo>
                      <a:pt x="3153" y="9314"/>
                      <a:pt x="3164" y="9311"/>
                      <a:pt x="3174" y="9306"/>
                    </a:cubicBezTo>
                    <a:cubicBezTo>
                      <a:pt x="3635" y="8954"/>
                      <a:pt x="3635" y="8384"/>
                      <a:pt x="3608" y="7869"/>
                    </a:cubicBezTo>
                    <a:cubicBezTo>
                      <a:pt x="3581" y="7137"/>
                      <a:pt x="3527" y="6404"/>
                      <a:pt x="3473" y="5672"/>
                    </a:cubicBezTo>
                    <a:lnTo>
                      <a:pt x="3418" y="4424"/>
                    </a:lnTo>
                    <a:cubicBezTo>
                      <a:pt x="3418" y="4370"/>
                      <a:pt x="3364" y="4316"/>
                      <a:pt x="3310" y="4316"/>
                    </a:cubicBezTo>
                    <a:lnTo>
                      <a:pt x="3310" y="4289"/>
                    </a:lnTo>
                    <a:lnTo>
                      <a:pt x="4910" y="4424"/>
                    </a:lnTo>
                    <a:cubicBezTo>
                      <a:pt x="4910" y="4587"/>
                      <a:pt x="4937" y="4777"/>
                      <a:pt x="4964" y="4912"/>
                    </a:cubicBezTo>
                    <a:cubicBezTo>
                      <a:pt x="4964" y="5075"/>
                      <a:pt x="4992" y="5319"/>
                      <a:pt x="4992" y="5536"/>
                    </a:cubicBezTo>
                    <a:cubicBezTo>
                      <a:pt x="5019" y="5726"/>
                      <a:pt x="5019" y="5916"/>
                      <a:pt x="5046" y="6133"/>
                    </a:cubicBezTo>
                    <a:lnTo>
                      <a:pt x="5073" y="6431"/>
                    </a:lnTo>
                    <a:cubicBezTo>
                      <a:pt x="5073" y="6540"/>
                      <a:pt x="5100" y="6621"/>
                      <a:pt x="5127" y="6730"/>
                    </a:cubicBezTo>
                    <a:cubicBezTo>
                      <a:pt x="5141" y="6743"/>
                      <a:pt x="5168" y="6750"/>
                      <a:pt x="5192" y="6750"/>
                    </a:cubicBezTo>
                    <a:cubicBezTo>
                      <a:pt x="5215" y="6750"/>
                      <a:pt x="5236" y="6743"/>
                      <a:pt x="5236" y="6730"/>
                    </a:cubicBezTo>
                    <a:cubicBezTo>
                      <a:pt x="5263" y="6621"/>
                      <a:pt x="5263" y="6513"/>
                      <a:pt x="5236" y="6431"/>
                    </a:cubicBezTo>
                    <a:lnTo>
                      <a:pt x="5236" y="6133"/>
                    </a:lnTo>
                    <a:cubicBezTo>
                      <a:pt x="5236" y="5916"/>
                      <a:pt x="5208" y="5726"/>
                      <a:pt x="5181" y="5509"/>
                    </a:cubicBezTo>
                    <a:cubicBezTo>
                      <a:pt x="5154" y="5184"/>
                      <a:pt x="5127" y="4804"/>
                      <a:pt x="5100" y="4451"/>
                    </a:cubicBezTo>
                    <a:lnTo>
                      <a:pt x="5100" y="4451"/>
                    </a:lnTo>
                    <a:lnTo>
                      <a:pt x="5398" y="4478"/>
                    </a:lnTo>
                    <a:cubicBezTo>
                      <a:pt x="5398" y="4614"/>
                      <a:pt x="5398" y="4750"/>
                      <a:pt x="5398" y="4858"/>
                    </a:cubicBezTo>
                    <a:cubicBezTo>
                      <a:pt x="5398" y="5048"/>
                      <a:pt x="5425" y="5238"/>
                      <a:pt x="5425" y="5401"/>
                    </a:cubicBezTo>
                    <a:cubicBezTo>
                      <a:pt x="5453" y="5780"/>
                      <a:pt x="5453" y="6133"/>
                      <a:pt x="5453" y="6486"/>
                    </a:cubicBezTo>
                    <a:cubicBezTo>
                      <a:pt x="5453" y="7191"/>
                      <a:pt x="5453" y="7923"/>
                      <a:pt x="5453" y="8628"/>
                    </a:cubicBezTo>
                    <a:cubicBezTo>
                      <a:pt x="5453" y="8818"/>
                      <a:pt x="5453" y="9035"/>
                      <a:pt x="5425" y="9225"/>
                    </a:cubicBezTo>
                    <a:cubicBezTo>
                      <a:pt x="5398" y="9415"/>
                      <a:pt x="5398" y="9632"/>
                      <a:pt x="5425" y="9822"/>
                    </a:cubicBezTo>
                    <a:cubicBezTo>
                      <a:pt x="5425" y="9859"/>
                      <a:pt x="5442" y="9873"/>
                      <a:pt x="5463" y="9873"/>
                    </a:cubicBezTo>
                    <a:cubicBezTo>
                      <a:pt x="5488" y="9873"/>
                      <a:pt x="5519" y="9852"/>
                      <a:pt x="5534" y="9822"/>
                    </a:cubicBezTo>
                    <a:cubicBezTo>
                      <a:pt x="5561" y="9659"/>
                      <a:pt x="5588" y="9496"/>
                      <a:pt x="5588" y="9306"/>
                    </a:cubicBezTo>
                    <a:cubicBezTo>
                      <a:pt x="5588" y="9117"/>
                      <a:pt x="5615" y="8954"/>
                      <a:pt x="5615" y="8764"/>
                    </a:cubicBezTo>
                    <a:cubicBezTo>
                      <a:pt x="5642" y="8411"/>
                      <a:pt x="5642" y="8059"/>
                      <a:pt x="5670" y="7706"/>
                    </a:cubicBezTo>
                    <a:cubicBezTo>
                      <a:pt x="5670" y="6974"/>
                      <a:pt x="5642" y="6269"/>
                      <a:pt x="5615" y="5536"/>
                    </a:cubicBezTo>
                    <a:cubicBezTo>
                      <a:pt x="5615" y="5346"/>
                      <a:pt x="5615" y="5156"/>
                      <a:pt x="5588" y="4967"/>
                    </a:cubicBezTo>
                    <a:cubicBezTo>
                      <a:pt x="5588" y="4858"/>
                      <a:pt x="5561" y="4750"/>
                      <a:pt x="5561" y="4641"/>
                    </a:cubicBezTo>
                    <a:cubicBezTo>
                      <a:pt x="5561" y="4587"/>
                      <a:pt x="5561" y="4560"/>
                      <a:pt x="5534" y="4506"/>
                    </a:cubicBezTo>
                    <a:lnTo>
                      <a:pt x="5534" y="4506"/>
                    </a:lnTo>
                    <a:lnTo>
                      <a:pt x="6510" y="4587"/>
                    </a:lnTo>
                    <a:cubicBezTo>
                      <a:pt x="6538" y="4585"/>
                      <a:pt x="6565" y="4583"/>
                      <a:pt x="6593" y="4583"/>
                    </a:cubicBezTo>
                    <a:cubicBezTo>
                      <a:pt x="6890" y="4583"/>
                      <a:pt x="7180" y="4716"/>
                      <a:pt x="7378" y="4939"/>
                    </a:cubicBezTo>
                    <a:cubicBezTo>
                      <a:pt x="7514" y="5184"/>
                      <a:pt x="7568" y="5482"/>
                      <a:pt x="7568" y="5780"/>
                    </a:cubicBezTo>
                    <a:cubicBezTo>
                      <a:pt x="7568" y="6621"/>
                      <a:pt x="7568" y="7462"/>
                      <a:pt x="7541" y="8276"/>
                    </a:cubicBezTo>
                    <a:cubicBezTo>
                      <a:pt x="7541" y="9252"/>
                      <a:pt x="7514" y="10202"/>
                      <a:pt x="7541" y="11178"/>
                    </a:cubicBezTo>
                    <a:cubicBezTo>
                      <a:pt x="7555" y="11232"/>
                      <a:pt x="7602" y="11259"/>
                      <a:pt x="7646" y="11259"/>
                    </a:cubicBezTo>
                    <a:cubicBezTo>
                      <a:pt x="7690" y="11259"/>
                      <a:pt x="7731" y="11232"/>
                      <a:pt x="7731" y="11178"/>
                    </a:cubicBezTo>
                    <a:cubicBezTo>
                      <a:pt x="7785" y="9415"/>
                      <a:pt x="7785" y="7652"/>
                      <a:pt x="7785" y="5916"/>
                    </a:cubicBezTo>
                    <a:cubicBezTo>
                      <a:pt x="7812" y="5590"/>
                      <a:pt x="7758" y="5292"/>
                      <a:pt x="7650" y="4994"/>
                    </a:cubicBezTo>
                    <a:cubicBezTo>
                      <a:pt x="7541" y="4668"/>
                      <a:pt x="7243" y="4451"/>
                      <a:pt x="6917" y="4397"/>
                    </a:cubicBezTo>
                    <a:cubicBezTo>
                      <a:pt x="6727" y="4370"/>
                      <a:pt x="6538" y="4343"/>
                      <a:pt x="6348" y="4343"/>
                    </a:cubicBezTo>
                    <a:lnTo>
                      <a:pt x="5670" y="4289"/>
                    </a:lnTo>
                    <a:lnTo>
                      <a:pt x="4341" y="4153"/>
                    </a:lnTo>
                    <a:lnTo>
                      <a:pt x="3120" y="4044"/>
                    </a:lnTo>
                    <a:cubicBezTo>
                      <a:pt x="3147" y="3882"/>
                      <a:pt x="3174" y="3692"/>
                      <a:pt x="3174" y="3529"/>
                    </a:cubicBezTo>
                    <a:cubicBezTo>
                      <a:pt x="3174" y="3448"/>
                      <a:pt x="3201" y="3339"/>
                      <a:pt x="3201" y="3258"/>
                    </a:cubicBezTo>
                    <a:cubicBezTo>
                      <a:pt x="3201" y="3176"/>
                      <a:pt x="3201" y="3095"/>
                      <a:pt x="3174" y="3014"/>
                    </a:cubicBezTo>
                    <a:cubicBezTo>
                      <a:pt x="3163" y="2991"/>
                      <a:pt x="3151" y="2982"/>
                      <a:pt x="3140" y="2982"/>
                    </a:cubicBezTo>
                    <a:cubicBezTo>
                      <a:pt x="3124" y="2982"/>
                      <a:pt x="3108" y="2998"/>
                      <a:pt x="3093" y="3014"/>
                    </a:cubicBezTo>
                    <a:cubicBezTo>
                      <a:pt x="3066" y="3068"/>
                      <a:pt x="3039" y="3149"/>
                      <a:pt x="3039" y="3231"/>
                    </a:cubicBezTo>
                    <a:cubicBezTo>
                      <a:pt x="3011" y="3339"/>
                      <a:pt x="3011" y="3421"/>
                      <a:pt x="3011" y="3502"/>
                    </a:cubicBezTo>
                    <a:cubicBezTo>
                      <a:pt x="3011" y="3692"/>
                      <a:pt x="2984" y="3855"/>
                      <a:pt x="2984" y="4017"/>
                    </a:cubicBezTo>
                    <a:cubicBezTo>
                      <a:pt x="2973" y="4006"/>
                      <a:pt x="2962" y="3999"/>
                      <a:pt x="2951" y="3999"/>
                    </a:cubicBezTo>
                    <a:cubicBezTo>
                      <a:pt x="2935" y="3999"/>
                      <a:pt x="2919" y="4013"/>
                      <a:pt x="2903" y="4044"/>
                    </a:cubicBezTo>
                    <a:lnTo>
                      <a:pt x="2252" y="3990"/>
                    </a:lnTo>
                    <a:cubicBezTo>
                      <a:pt x="2279" y="3963"/>
                      <a:pt x="2279" y="3963"/>
                      <a:pt x="2279" y="3936"/>
                    </a:cubicBezTo>
                    <a:cubicBezTo>
                      <a:pt x="2333" y="3692"/>
                      <a:pt x="2333" y="3448"/>
                      <a:pt x="2360" y="3176"/>
                    </a:cubicBezTo>
                    <a:cubicBezTo>
                      <a:pt x="2360" y="2932"/>
                      <a:pt x="2388" y="2688"/>
                      <a:pt x="2388" y="2417"/>
                    </a:cubicBezTo>
                    <a:cubicBezTo>
                      <a:pt x="2415" y="1902"/>
                      <a:pt x="2442" y="1413"/>
                      <a:pt x="2469" y="898"/>
                    </a:cubicBezTo>
                    <a:cubicBezTo>
                      <a:pt x="2469" y="762"/>
                      <a:pt x="2469" y="627"/>
                      <a:pt x="2496" y="491"/>
                    </a:cubicBezTo>
                    <a:cubicBezTo>
                      <a:pt x="2523" y="328"/>
                      <a:pt x="2523" y="193"/>
                      <a:pt x="2496" y="57"/>
                    </a:cubicBezTo>
                    <a:cubicBezTo>
                      <a:pt x="2479" y="24"/>
                      <a:pt x="2442" y="1"/>
                      <a:pt x="2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3061025" y="3459125"/>
                <a:ext cx="188950" cy="251075"/>
              </a:xfrm>
              <a:custGeom>
                <a:avLst/>
                <a:gdLst/>
                <a:ahLst/>
                <a:cxnLst/>
                <a:rect l="l" t="t" r="r" b="b"/>
                <a:pathLst>
                  <a:path w="7558" h="10043" extrusionOk="0">
                    <a:moveTo>
                      <a:pt x="2201" y="0"/>
                    </a:moveTo>
                    <a:cubicBezTo>
                      <a:pt x="2184" y="0"/>
                      <a:pt x="2171" y="7"/>
                      <a:pt x="2171" y="20"/>
                    </a:cubicBezTo>
                    <a:cubicBezTo>
                      <a:pt x="2116" y="237"/>
                      <a:pt x="2089" y="427"/>
                      <a:pt x="2116" y="644"/>
                    </a:cubicBezTo>
                    <a:lnTo>
                      <a:pt x="2116" y="1241"/>
                    </a:lnTo>
                    <a:lnTo>
                      <a:pt x="2116" y="1865"/>
                    </a:lnTo>
                    <a:lnTo>
                      <a:pt x="2116" y="2163"/>
                    </a:lnTo>
                    <a:lnTo>
                      <a:pt x="2116" y="2299"/>
                    </a:lnTo>
                    <a:lnTo>
                      <a:pt x="2116" y="2326"/>
                    </a:lnTo>
                    <a:lnTo>
                      <a:pt x="2116" y="2353"/>
                    </a:lnTo>
                    <a:cubicBezTo>
                      <a:pt x="2089" y="2380"/>
                      <a:pt x="2089" y="2407"/>
                      <a:pt x="2116" y="2434"/>
                    </a:cubicBezTo>
                    <a:lnTo>
                      <a:pt x="1709" y="2380"/>
                    </a:lnTo>
                    <a:lnTo>
                      <a:pt x="1031" y="2299"/>
                    </a:lnTo>
                    <a:lnTo>
                      <a:pt x="706" y="2245"/>
                    </a:lnTo>
                    <a:lnTo>
                      <a:pt x="516" y="2217"/>
                    </a:lnTo>
                    <a:lnTo>
                      <a:pt x="380" y="2217"/>
                    </a:lnTo>
                    <a:cubicBezTo>
                      <a:pt x="299" y="2190"/>
                      <a:pt x="299" y="2028"/>
                      <a:pt x="272" y="1973"/>
                    </a:cubicBezTo>
                    <a:cubicBezTo>
                      <a:pt x="272" y="1892"/>
                      <a:pt x="245" y="1729"/>
                      <a:pt x="245" y="1621"/>
                    </a:cubicBezTo>
                    <a:cubicBezTo>
                      <a:pt x="218" y="1404"/>
                      <a:pt x="218" y="1160"/>
                      <a:pt x="191" y="943"/>
                    </a:cubicBezTo>
                    <a:cubicBezTo>
                      <a:pt x="191" y="895"/>
                      <a:pt x="154" y="866"/>
                      <a:pt x="123" y="866"/>
                    </a:cubicBezTo>
                    <a:cubicBezTo>
                      <a:pt x="101" y="866"/>
                      <a:pt x="82" y="881"/>
                      <a:pt x="82" y="916"/>
                    </a:cubicBezTo>
                    <a:cubicBezTo>
                      <a:pt x="1" y="1322"/>
                      <a:pt x="28" y="1756"/>
                      <a:pt x="109" y="2163"/>
                    </a:cubicBezTo>
                    <a:cubicBezTo>
                      <a:pt x="136" y="2245"/>
                      <a:pt x="163" y="2299"/>
                      <a:pt x="218" y="2353"/>
                    </a:cubicBezTo>
                    <a:cubicBezTo>
                      <a:pt x="299" y="2407"/>
                      <a:pt x="380" y="2434"/>
                      <a:pt x="489" y="2434"/>
                    </a:cubicBezTo>
                    <a:lnTo>
                      <a:pt x="625" y="2434"/>
                    </a:lnTo>
                    <a:cubicBezTo>
                      <a:pt x="597" y="2597"/>
                      <a:pt x="597" y="2760"/>
                      <a:pt x="625" y="2923"/>
                    </a:cubicBezTo>
                    <a:lnTo>
                      <a:pt x="625" y="3411"/>
                    </a:lnTo>
                    <a:lnTo>
                      <a:pt x="625" y="3872"/>
                    </a:lnTo>
                    <a:cubicBezTo>
                      <a:pt x="625" y="4035"/>
                      <a:pt x="652" y="4198"/>
                      <a:pt x="679" y="4360"/>
                    </a:cubicBezTo>
                    <a:cubicBezTo>
                      <a:pt x="679" y="4387"/>
                      <a:pt x="699" y="4401"/>
                      <a:pt x="719" y="4401"/>
                    </a:cubicBezTo>
                    <a:cubicBezTo>
                      <a:pt x="740" y="4401"/>
                      <a:pt x="760" y="4387"/>
                      <a:pt x="760" y="4360"/>
                    </a:cubicBezTo>
                    <a:cubicBezTo>
                      <a:pt x="787" y="4198"/>
                      <a:pt x="787" y="4062"/>
                      <a:pt x="787" y="3899"/>
                    </a:cubicBezTo>
                    <a:lnTo>
                      <a:pt x="787" y="3411"/>
                    </a:lnTo>
                    <a:lnTo>
                      <a:pt x="787" y="2923"/>
                    </a:lnTo>
                    <a:cubicBezTo>
                      <a:pt x="787" y="2760"/>
                      <a:pt x="787" y="2597"/>
                      <a:pt x="733" y="2434"/>
                    </a:cubicBezTo>
                    <a:lnTo>
                      <a:pt x="733" y="2434"/>
                    </a:lnTo>
                    <a:lnTo>
                      <a:pt x="1031" y="2489"/>
                    </a:lnTo>
                    <a:cubicBezTo>
                      <a:pt x="1004" y="3113"/>
                      <a:pt x="1004" y="3709"/>
                      <a:pt x="977" y="4333"/>
                    </a:cubicBezTo>
                    <a:cubicBezTo>
                      <a:pt x="950" y="4957"/>
                      <a:pt x="950" y="5662"/>
                      <a:pt x="923" y="6313"/>
                    </a:cubicBezTo>
                    <a:cubicBezTo>
                      <a:pt x="896" y="6693"/>
                      <a:pt x="896" y="7046"/>
                      <a:pt x="950" y="7425"/>
                    </a:cubicBezTo>
                    <a:cubicBezTo>
                      <a:pt x="950" y="7439"/>
                      <a:pt x="970" y="7446"/>
                      <a:pt x="991" y="7446"/>
                    </a:cubicBezTo>
                    <a:cubicBezTo>
                      <a:pt x="1011" y="7446"/>
                      <a:pt x="1031" y="7439"/>
                      <a:pt x="1031" y="7425"/>
                    </a:cubicBezTo>
                    <a:cubicBezTo>
                      <a:pt x="1086" y="7100"/>
                      <a:pt x="1113" y="6774"/>
                      <a:pt x="1113" y="6449"/>
                    </a:cubicBezTo>
                    <a:cubicBezTo>
                      <a:pt x="1113" y="6123"/>
                      <a:pt x="1113" y="5798"/>
                      <a:pt x="1140" y="5472"/>
                    </a:cubicBezTo>
                    <a:cubicBezTo>
                      <a:pt x="1140" y="4821"/>
                      <a:pt x="1167" y="4143"/>
                      <a:pt x="1167" y="3492"/>
                    </a:cubicBezTo>
                    <a:lnTo>
                      <a:pt x="1167" y="2516"/>
                    </a:lnTo>
                    <a:lnTo>
                      <a:pt x="2415" y="2651"/>
                    </a:lnTo>
                    <a:cubicBezTo>
                      <a:pt x="2496" y="2651"/>
                      <a:pt x="2577" y="2679"/>
                      <a:pt x="2659" y="2706"/>
                    </a:cubicBezTo>
                    <a:cubicBezTo>
                      <a:pt x="2740" y="2733"/>
                      <a:pt x="2767" y="2814"/>
                      <a:pt x="2794" y="2868"/>
                    </a:cubicBezTo>
                    <a:cubicBezTo>
                      <a:pt x="2822" y="3058"/>
                      <a:pt x="2822" y="3248"/>
                      <a:pt x="2849" y="3438"/>
                    </a:cubicBezTo>
                    <a:cubicBezTo>
                      <a:pt x="2849" y="3872"/>
                      <a:pt x="2849" y="4306"/>
                      <a:pt x="2849" y="4740"/>
                    </a:cubicBezTo>
                    <a:cubicBezTo>
                      <a:pt x="2849" y="4957"/>
                      <a:pt x="2822" y="5174"/>
                      <a:pt x="2794" y="5391"/>
                    </a:cubicBezTo>
                    <a:cubicBezTo>
                      <a:pt x="2794" y="5581"/>
                      <a:pt x="2767" y="5716"/>
                      <a:pt x="2767" y="5906"/>
                    </a:cubicBezTo>
                    <a:cubicBezTo>
                      <a:pt x="2767" y="6042"/>
                      <a:pt x="2794" y="6205"/>
                      <a:pt x="2876" y="6340"/>
                    </a:cubicBezTo>
                    <a:lnTo>
                      <a:pt x="2876" y="6639"/>
                    </a:lnTo>
                    <a:lnTo>
                      <a:pt x="2876" y="7046"/>
                    </a:lnTo>
                    <a:lnTo>
                      <a:pt x="2876" y="7452"/>
                    </a:lnTo>
                    <a:cubicBezTo>
                      <a:pt x="2849" y="7588"/>
                      <a:pt x="2876" y="7724"/>
                      <a:pt x="2903" y="7859"/>
                    </a:cubicBezTo>
                    <a:cubicBezTo>
                      <a:pt x="2917" y="7873"/>
                      <a:pt x="2937" y="7880"/>
                      <a:pt x="2957" y="7880"/>
                    </a:cubicBezTo>
                    <a:cubicBezTo>
                      <a:pt x="2978" y="7880"/>
                      <a:pt x="2998" y="7873"/>
                      <a:pt x="3011" y="7859"/>
                    </a:cubicBezTo>
                    <a:cubicBezTo>
                      <a:pt x="3039" y="7724"/>
                      <a:pt x="3039" y="7588"/>
                      <a:pt x="3039" y="7452"/>
                    </a:cubicBezTo>
                    <a:lnTo>
                      <a:pt x="3039" y="7073"/>
                    </a:lnTo>
                    <a:lnTo>
                      <a:pt x="3039" y="6666"/>
                    </a:lnTo>
                    <a:lnTo>
                      <a:pt x="3039" y="6530"/>
                    </a:lnTo>
                    <a:cubicBezTo>
                      <a:pt x="3120" y="6584"/>
                      <a:pt x="3201" y="6639"/>
                      <a:pt x="3310" y="6666"/>
                    </a:cubicBezTo>
                    <a:lnTo>
                      <a:pt x="3310" y="6693"/>
                    </a:lnTo>
                    <a:lnTo>
                      <a:pt x="3310" y="6910"/>
                    </a:lnTo>
                    <a:lnTo>
                      <a:pt x="3310" y="7371"/>
                    </a:lnTo>
                    <a:lnTo>
                      <a:pt x="3310" y="8239"/>
                    </a:lnTo>
                    <a:lnTo>
                      <a:pt x="3310" y="9107"/>
                    </a:lnTo>
                    <a:lnTo>
                      <a:pt x="3310" y="9568"/>
                    </a:lnTo>
                    <a:cubicBezTo>
                      <a:pt x="3283" y="9704"/>
                      <a:pt x="3310" y="9866"/>
                      <a:pt x="3337" y="10002"/>
                    </a:cubicBezTo>
                    <a:cubicBezTo>
                      <a:pt x="3337" y="10029"/>
                      <a:pt x="3357" y="10043"/>
                      <a:pt x="3381" y="10043"/>
                    </a:cubicBezTo>
                    <a:cubicBezTo>
                      <a:pt x="3405" y="10043"/>
                      <a:pt x="3432" y="10029"/>
                      <a:pt x="3445" y="10002"/>
                    </a:cubicBezTo>
                    <a:cubicBezTo>
                      <a:pt x="3473" y="9866"/>
                      <a:pt x="3500" y="9704"/>
                      <a:pt x="3500" y="9568"/>
                    </a:cubicBezTo>
                    <a:lnTo>
                      <a:pt x="3500" y="9107"/>
                    </a:lnTo>
                    <a:lnTo>
                      <a:pt x="3500" y="8239"/>
                    </a:lnTo>
                    <a:lnTo>
                      <a:pt x="3500" y="7371"/>
                    </a:lnTo>
                    <a:lnTo>
                      <a:pt x="3500" y="6910"/>
                    </a:lnTo>
                    <a:lnTo>
                      <a:pt x="3500" y="6693"/>
                    </a:lnTo>
                    <a:cubicBezTo>
                      <a:pt x="3825" y="6801"/>
                      <a:pt x="4205" y="6856"/>
                      <a:pt x="4557" y="6937"/>
                    </a:cubicBezTo>
                    <a:cubicBezTo>
                      <a:pt x="5507" y="7154"/>
                      <a:pt x="6456" y="7371"/>
                      <a:pt x="7406" y="7561"/>
                    </a:cubicBezTo>
                    <a:cubicBezTo>
                      <a:pt x="7411" y="7563"/>
                      <a:pt x="7416" y="7564"/>
                      <a:pt x="7422" y="7564"/>
                    </a:cubicBezTo>
                    <a:cubicBezTo>
                      <a:pt x="7497" y="7564"/>
                      <a:pt x="7557" y="7395"/>
                      <a:pt x="7406" y="7344"/>
                    </a:cubicBezTo>
                    <a:cubicBezTo>
                      <a:pt x="6863" y="7208"/>
                      <a:pt x="6321" y="7100"/>
                      <a:pt x="5778" y="6991"/>
                    </a:cubicBezTo>
                    <a:cubicBezTo>
                      <a:pt x="5751" y="6530"/>
                      <a:pt x="5697" y="6042"/>
                      <a:pt x="5642" y="5581"/>
                    </a:cubicBezTo>
                    <a:lnTo>
                      <a:pt x="5642" y="5581"/>
                    </a:lnTo>
                    <a:cubicBezTo>
                      <a:pt x="5650" y="5589"/>
                      <a:pt x="5658" y="5592"/>
                      <a:pt x="5666" y="5592"/>
                    </a:cubicBezTo>
                    <a:cubicBezTo>
                      <a:pt x="5685" y="5592"/>
                      <a:pt x="5705" y="5573"/>
                      <a:pt x="5724" y="5554"/>
                    </a:cubicBezTo>
                    <a:cubicBezTo>
                      <a:pt x="5724" y="5445"/>
                      <a:pt x="5751" y="5310"/>
                      <a:pt x="5724" y="5174"/>
                    </a:cubicBezTo>
                    <a:lnTo>
                      <a:pt x="5724" y="4767"/>
                    </a:lnTo>
                    <a:lnTo>
                      <a:pt x="5724" y="3953"/>
                    </a:lnTo>
                    <a:cubicBezTo>
                      <a:pt x="5724" y="3940"/>
                      <a:pt x="5703" y="3933"/>
                      <a:pt x="5683" y="3933"/>
                    </a:cubicBezTo>
                    <a:cubicBezTo>
                      <a:pt x="5663" y="3933"/>
                      <a:pt x="5642" y="3940"/>
                      <a:pt x="5642" y="3953"/>
                    </a:cubicBezTo>
                    <a:lnTo>
                      <a:pt x="5642" y="4767"/>
                    </a:lnTo>
                    <a:lnTo>
                      <a:pt x="5642" y="4984"/>
                    </a:lnTo>
                    <a:cubicBezTo>
                      <a:pt x="5615" y="4632"/>
                      <a:pt x="5588" y="4279"/>
                      <a:pt x="5561" y="3926"/>
                    </a:cubicBezTo>
                    <a:cubicBezTo>
                      <a:pt x="5588" y="3791"/>
                      <a:pt x="5588" y="3682"/>
                      <a:pt x="5588" y="3547"/>
                    </a:cubicBezTo>
                    <a:lnTo>
                      <a:pt x="5588" y="3058"/>
                    </a:lnTo>
                    <a:lnTo>
                      <a:pt x="5588" y="2028"/>
                    </a:lnTo>
                    <a:cubicBezTo>
                      <a:pt x="5588" y="1987"/>
                      <a:pt x="5561" y="1967"/>
                      <a:pt x="5534" y="1967"/>
                    </a:cubicBezTo>
                    <a:cubicBezTo>
                      <a:pt x="5507" y="1967"/>
                      <a:pt x="5480" y="1987"/>
                      <a:pt x="5480" y="2028"/>
                    </a:cubicBezTo>
                    <a:lnTo>
                      <a:pt x="5480" y="2977"/>
                    </a:lnTo>
                    <a:cubicBezTo>
                      <a:pt x="5453" y="2977"/>
                      <a:pt x="5425" y="3004"/>
                      <a:pt x="5425" y="3031"/>
                    </a:cubicBezTo>
                    <a:cubicBezTo>
                      <a:pt x="5398" y="3140"/>
                      <a:pt x="5371" y="3275"/>
                      <a:pt x="5398" y="3384"/>
                    </a:cubicBezTo>
                    <a:lnTo>
                      <a:pt x="5398" y="3791"/>
                    </a:lnTo>
                    <a:cubicBezTo>
                      <a:pt x="5398" y="4062"/>
                      <a:pt x="5398" y="4306"/>
                      <a:pt x="5425" y="4577"/>
                    </a:cubicBezTo>
                    <a:cubicBezTo>
                      <a:pt x="5453" y="5093"/>
                      <a:pt x="5507" y="5608"/>
                      <a:pt x="5561" y="6123"/>
                    </a:cubicBezTo>
                    <a:cubicBezTo>
                      <a:pt x="5588" y="6395"/>
                      <a:pt x="5615" y="6666"/>
                      <a:pt x="5670" y="6937"/>
                    </a:cubicBezTo>
                    <a:lnTo>
                      <a:pt x="4991" y="6774"/>
                    </a:lnTo>
                    <a:lnTo>
                      <a:pt x="3988" y="6557"/>
                    </a:lnTo>
                    <a:cubicBezTo>
                      <a:pt x="4015" y="6340"/>
                      <a:pt x="3988" y="6123"/>
                      <a:pt x="3988" y="5906"/>
                    </a:cubicBezTo>
                    <a:lnTo>
                      <a:pt x="3988" y="5527"/>
                    </a:lnTo>
                    <a:cubicBezTo>
                      <a:pt x="3988" y="5391"/>
                      <a:pt x="3961" y="5255"/>
                      <a:pt x="3934" y="5147"/>
                    </a:cubicBezTo>
                    <a:cubicBezTo>
                      <a:pt x="3920" y="5120"/>
                      <a:pt x="3907" y="5106"/>
                      <a:pt x="3893" y="5106"/>
                    </a:cubicBezTo>
                    <a:cubicBezTo>
                      <a:pt x="3879" y="5106"/>
                      <a:pt x="3866" y="5120"/>
                      <a:pt x="3852" y="5147"/>
                    </a:cubicBezTo>
                    <a:cubicBezTo>
                      <a:pt x="3825" y="5255"/>
                      <a:pt x="3798" y="5391"/>
                      <a:pt x="3825" y="5527"/>
                    </a:cubicBezTo>
                    <a:lnTo>
                      <a:pt x="3825" y="5906"/>
                    </a:lnTo>
                    <a:lnTo>
                      <a:pt x="3825" y="6530"/>
                    </a:lnTo>
                    <a:lnTo>
                      <a:pt x="3717" y="6503"/>
                    </a:lnTo>
                    <a:lnTo>
                      <a:pt x="3418" y="6449"/>
                    </a:lnTo>
                    <a:cubicBezTo>
                      <a:pt x="3405" y="6435"/>
                      <a:pt x="3391" y="6428"/>
                      <a:pt x="3378" y="6428"/>
                    </a:cubicBezTo>
                    <a:cubicBezTo>
                      <a:pt x="3364" y="6428"/>
                      <a:pt x="3350" y="6435"/>
                      <a:pt x="3337" y="6449"/>
                    </a:cubicBezTo>
                    <a:cubicBezTo>
                      <a:pt x="3283" y="6422"/>
                      <a:pt x="3201" y="6395"/>
                      <a:pt x="3147" y="6367"/>
                    </a:cubicBezTo>
                    <a:cubicBezTo>
                      <a:pt x="3066" y="6286"/>
                      <a:pt x="2984" y="6178"/>
                      <a:pt x="2984" y="6042"/>
                    </a:cubicBezTo>
                    <a:cubicBezTo>
                      <a:pt x="2957" y="5879"/>
                      <a:pt x="2957" y="5716"/>
                      <a:pt x="2984" y="5581"/>
                    </a:cubicBezTo>
                    <a:cubicBezTo>
                      <a:pt x="2984" y="5364"/>
                      <a:pt x="3011" y="5174"/>
                      <a:pt x="3039" y="4957"/>
                    </a:cubicBezTo>
                    <a:cubicBezTo>
                      <a:pt x="3039" y="4523"/>
                      <a:pt x="3066" y="4116"/>
                      <a:pt x="3039" y="3682"/>
                    </a:cubicBezTo>
                    <a:cubicBezTo>
                      <a:pt x="3039" y="3492"/>
                      <a:pt x="3011" y="3275"/>
                      <a:pt x="2984" y="3058"/>
                    </a:cubicBezTo>
                    <a:cubicBezTo>
                      <a:pt x="2984" y="2896"/>
                      <a:pt x="2957" y="2760"/>
                      <a:pt x="2849" y="2624"/>
                    </a:cubicBezTo>
                    <a:cubicBezTo>
                      <a:pt x="2713" y="2516"/>
                      <a:pt x="2523" y="2462"/>
                      <a:pt x="2333" y="2462"/>
                    </a:cubicBezTo>
                    <a:lnTo>
                      <a:pt x="2198" y="2462"/>
                    </a:lnTo>
                    <a:cubicBezTo>
                      <a:pt x="2333" y="2407"/>
                      <a:pt x="2306" y="2163"/>
                      <a:pt x="2306" y="2055"/>
                    </a:cubicBezTo>
                    <a:lnTo>
                      <a:pt x="2306" y="1377"/>
                    </a:lnTo>
                    <a:lnTo>
                      <a:pt x="2306" y="699"/>
                    </a:lnTo>
                    <a:cubicBezTo>
                      <a:pt x="2333" y="482"/>
                      <a:pt x="2306" y="265"/>
                      <a:pt x="2252" y="20"/>
                    </a:cubicBezTo>
                    <a:cubicBezTo>
                      <a:pt x="2238" y="7"/>
                      <a:pt x="2218" y="0"/>
                      <a:pt x="2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2631800" y="4065675"/>
                <a:ext cx="6800" cy="20497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8199" extrusionOk="0">
                    <a:moveTo>
                      <a:pt x="190" y="0"/>
                    </a:moveTo>
                    <a:cubicBezTo>
                      <a:pt x="163" y="0"/>
                      <a:pt x="136" y="21"/>
                      <a:pt x="136" y="61"/>
                    </a:cubicBezTo>
                    <a:cubicBezTo>
                      <a:pt x="109" y="604"/>
                      <a:pt x="82" y="1119"/>
                      <a:pt x="82" y="1635"/>
                    </a:cubicBezTo>
                    <a:cubicBezTo>
                      <a:pt x="55" y="2150"/>
                      <a:pt x="55" y="2692"/>
                      <a:pt x="55" y="3208"/>
                    </a:cubicBezTo>
                    <a:lnTo>
                      <a:pt x="0" y="6354"/>
                    </a:lnTo>
                    <a:lnTo>
                      <a:pt x="0" y="7222"/>
                    </a:lnTo>
                    <a:lnTo>
                      <a:pt x="0" y="8117"/>
                    </a:lnTo>
                    <a:cubicBezTo>
                      <a:pt x="14" y="8171"/>
                      <a:pt x="61" y="8199"/>
                      <a:pt x="109" y="8199"/>
                    </a:cubicBezTo>
                    <a:cubicBezTo>
                      <a:pt x="156" y="8199"/>
                      <a:pt x="204" y="8171"/>
                      <a:pt x="217" y="8117"/>
                    </a:cubicBezTo>
                    <a:cubicBezTo>
                      <a:pt x="217" y="7602"/>
                      <a:pt x="217" y="7086"/>
                      <a:pt x="217" y="6571"/>
                    </a:cubicBezTo>
                    <a:cubicBezTo>
                      <a:pt x="244" y="6029"/>
                      <a:pt x="217" y="5513"/>
                      <a:pt x="244" y="4971"/>
                    </a:cubicBezTo>
                    <a:cubicBezTo>
                      <a:pt x="244" y="3940"/>
                      <a:pt x="244" y="2882"/>
                      <a:pt x="272" y="1852"/>
                    </a:cubicBezTo>
                    <a:cubicBezTo>
                      <a:pt x="272" y="1255"/>
                      <a:pt x="272" y="658"/>
                      <a:pt x="244" y="61"/>
                    </a:cubicBezTo>
                    <a:cubicBezTo>
                      <a:pt x="244" y="21"/>
                      <a:pt x="217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2641975" y="4101450"/>
                <a:ext cx="612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188" extrusionOk="0">
                    <a:moveTo>
                      <a:pt x="173" y="0"/>
                    </a:moveTo>
                    <a:cubicBezTo>
                      <a:pt x="149" y="0"/>
                      <a:pt x="122" y="14"/>
                      <a:pt x="109" y="41"/>
                    </a:cubicBezTo>
                    <a:cubicBezTo>
                      <a:pt x="109" y="312"/>
                      <a:pt x="54" y="583"/>
                      <a:pt x="54" y="855"/>
                    </a:cubicBezTo>
                    <a:cubicBezTo>
                      <a:pt x="27" y="1099"/>
                      <a:pt x="27" y="1370"/>
                      <a:pt x="27" y="1641"/>
                    </a:cubicBezTo>
                    <a:lnTo>
                      <a:pt x="27" y="3241"/>
                    </a:lnTo>
                    <a:lnTo>
                      <a:pt x="27" y="3703"/>
                    </a:lnTo>
                    <a:cubicBezTo>
                      <a:pt x="0" y="3838"/>
                      <a:pt x="27" y="4001"/>
                      <a:pt x="82" y="4137"/>
                    </a:cubicBezTo>
                    <a:cubicBezTo>
                      <a:pt x="94" y="4173"/>
                      <a:pt x="117" y="4188"/>
                      <a:pt x="141" y="4188"/>
                    </a:cubicBezTo>
                    <a:cubicBezTo>
                      <a:pt x="171" y="4188"/>
                      <a:pt x="202" y="4166"/>
                      <a:pt x="217" y="4137"/>
                    </a:cubicBezTo>
                    <a:cubicBezTo>
                      <a:pt x="244" y="4001"/>
                      <a:pt x="244" y="3865"/>
                      <a:pt x="217" y="3730"/>
                    </a:cubicBezTo>
                    <a:cubicBezTo>
                      <a:pt x="244" y="3594"/>
                      <a:pt x="217" y="3458"/>
                      <a:pt x="217" y="3323"/>
                    </a:cubicBezTo>
                    <a:cubicBezTo>
                      <a:pt x="217" y="3079"/>
                      <a:pt x="217" y="2807"/>
                      <a:pt x="217" y="2536"/>
                    </a:cubicBezTo>
                    <a:lnTo>
                      <a:pt x="217" y="936"/>
                    </a:lnTo>
                    <a:lnTo>
                      <a:pt x="217" y="41"/>
                    </a:lnTo>
                    <a:cubicBezTo>
                      <a:pt x="217" y="14"/>
                      <a:pt x="197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3162750" y="3566425"/>
                <a:ext cx="47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954" extrusionOk="0">
                    <a:moveTo>
                      <a:pt x="68" y="0"/>
                    </a:moveTo>
                    <a:cubicBezTo>
                      <a:pt x="48" y="0"/>
                      <a:pt x="27" y="14"/>
                      <a:pt x="27" y="41"/>
                    </a:cubicBezTo>
                    <a:cubicBezTo>
                      <a:pt x="0" y="367"/>
                      <a:pt x="0" y="692"/>
                      <a:pt x="0" y="1018"/>
                    </a:cubicBezTo>
                    <a:cubicBezTo>
                      <a:pt x="0" y="1153"/>
                      <a:pt x="27" y="1316"/>
                      <a:pt x="27" y="1479"/>
                    </a:cubicBezTo>
                    <a:cubicBezTo>
                      <a:pt x="27" y="1533"/>
                      <a:pt x="27" y="1614"/>
                      <a:pt x="55" y="1696"/>
                    </a:cubicBezTo>
                    <a:cubicBezTo>
                      <a:pt x="55" y="1777"/>
                      <a:pt x="55" y="1858"/>
                      <a:pt x="82" y="1913"/>
                    </a:cubicBezTo>
                    <a:cubicBezTo>
                      <a:pt x="95" y="1940"/>
                      <a:pt x="116" y="1953"/>
                      <a:pt x="136" y="1953"/>
                    </a:cubicBezTo>
                    <a:cubicBezTo>
                      <a:pt x="156" y="1953"/>
                      <a:pt x="177" y="1940"/>
                      <a:pt x="190" y="1913"/>
                    </a:cubicBezTo>
                    <a:cubicBezTo>
                      <a:pt x="190" y="1831"/>
                      <a:pt x="190" y="1777"/>
                      <a:pt x="190" y="1696"/>
                    </a:cubicBezTo>
                    <a:lnTo>
                      <a:pt x="163" y="1452"/>
                    </a:lnTo>
                    <a:cubicBezTo>
                      <a:pt x="163" y="1316"/>
                      <a:pt x="163" y="1153"/>
                      <a:pt x="136" y="990"/>
                    </a:cubicBezTo>
                    <a:cubicBezTo>
                      <a:pt x="136" y="665"/>
                      <a:pt x="109" y="367"/>
                      <a:pt x="109" y="41"/>
                    </a:cubicBezTo>
                    <a:cubicBezTo>
                      <a:pt x="109" y="14"/>
                      <a:pt x="88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5" name="Google Shape;355;p31"/>
              <p:cNvGrpSpPr/>
              <p:nvPr/>
            </p:nvGrpSpPr>
            <p:grpSpPr>
              <a:xfrm>
                <a:off x="1205075" y="3110400"/>
                <a:ext cx="2490000" cy="1562500"/>
                <a:chOff x="1205075" y="3110400"/>
                <a:chExt cx="2490000" cy="1562500"/>
              </a:xfrm>
            </p:grpSpPr>
            <p:sp>
              <p:nvSpPr>
                <p:cNvPr id="356" name="Google Shape;356;p31"/>
                <p:cNvSpPr/>
                <p:nvPr/>
              </p:nvSpPr>
              <p:spPr>
                <a:xfrm>
                  <a:off x="1211175" y="3113875"/>
                  <a:ext cx="2479150" cy="4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6" h="17493" extrusionOk="0">
                      <a:moveTo>
                        <a:pt x="27497" y="2407"/>
                      </a:moveTo>
                      <a:cubicBezTo>
                        <a:pt x="27494" y="2407"/>
                        <a:pt x="27493" y="2412"/>
                        <a:pt x="27492" y="2419"/>
                      </a:cubicBezTo>
                      <a:lnTo>
                        <a:pt x="27492" y="2419"/>
                      </a:lnTo>
                      <a:cubicBezTo>
                        <a:pt x="27500" y="2415"/>
                        <a:pt x="27504" y="2411"/>
                        <a:pt x="27504" y="2411"/>
                      </a:cubicBezTo>
                      <a:cubicBezTo>
                        <a:pt x="27501" y="2408"/>
                        <a:pt x="27499" y="2407"/>
                        <a:pt x="27497" y="2407"/>
                      </a:cubicBezTo>
                      <a:close/>
                      <a:moveTo>
                        <a:pt x="82718" y="0"/>
                      </a:moveTo>
                      <a:cubicBezTo>
                        <a:pt x="82602" y="0"/>
                        <a:pt x="82496" y="134"/>
                        <a:pt x="82457" y="269"/>
                      </a:cubicBezTo>
                      <a:cubicBezTo>
                        <a:pt x="82403" y="404"/>
                        <a:pt x="82376" y="540"/>
                        <a:pt x="82403" y="675"/>
                      </a:cubicBezTo>
                      <a:cubicBezTo>
                        <a:pt x="82430" y="784"/>
                        <a:pt x="82457" y="892"/>
                        <a:pt x="82457" y="1001"/>
                      </a:cubicBezTo>
                      <a:cubicBezTo>
                        <a:pt x="82474" y="1068"/>
                        <a:pt x="82418" y="1114"/>
                        <a:pt x="82360" y="1114"/>
                      </a:cubicBezTo>
                      <a:cubicBezTo>
                        <a:pt x="82325" y="1114"/>
                        <a:pt x="82288" y="1097"/>
                        <a:pt x="82267" y="1055"/>
                      </a:cubicBezTo>
                      <a:cubicBezTo>
                        <a:pt x="82213" y="947"/>
                        <a:pt x="82186" y="811"/>
                        <a:pt x="82186" y="703"/>
                      </a:cubicBezTo>
                      <a:cubicBezTo>
                        <a:pt x="82159" y="648"/>
                        <a:pt x="82132" y="594"/>
                        <a:pt x="82105" y="540"/>
                      </a:cubicBezTo>
                      <a:cubicBezTo>
                        <a:pt x="82078" y="458"/>
                        <a:pt x="82023" y="404"/>
                        <a:pt x="81969" y="350"/>
                      </a:cubicBezTo>
                      <a:cubicBezTo>
                        <a:pt x="81947" y="306"/>
                        <a:pt x="81907" y="261"/>
                        <a:pt x="81848" y="261"/>
                      </a:cubicBezTo>
                      <a:cubicBezTo>
                        <a:pt x="81835" y="261"/>
                        <a:pt x="81821" y="264"/>
                        <a:pt x="81806" y="269"/>
                      </a:cubicBezTo>
                      <a:cubicBezTo>
                        <a:pt x="81752" y="323"/>
                        <a:pt x="81725" y="458"/>
                        <a:pt x="81725" y="513"/>
                      </a:cubicBezTo>
                      <a:cubicBezTo>
                        <a:pt x="81698" y="594"/>
                        <a:pt x="81698" y="675"/>
                        <a:pt x="81698" y="757"/>
                      </a:cubicBezTo>
                      <a:cubicBezTo>
                        <a:pt x="81671" y="892"/>
                        <a:pt x="81698" y="1001"/>
                        <a:pt x="81725" y="1137"/>
                      </a:cubicBezTo>
                      <a:lnTo>
                        <a:pt x="81779" y="1272"/>
                      </a:lnTo>
                      <a:cubicBezTo>
                        <a:pt x="81795" y="1351"/>
                        <a:pt x="81737" y="1393"/>
                        <a:pt x="81681" y="1393"/>
                      </a:cubicBezTo>
                      <a:cubicBezTo>
                        <a:pt x="81640" y="1393"/>
                        <a:pt x="81601" y="1372"/>
                        <a:pt x="81589" y="1326"/>
                      </a:cubicBezTo>
                      <a:cubicBezTo>
                        <a:pt x="81535" y="1245"/>
                        <a:pt x="81535" y="1164"/>
                        <a:pt x="81508" y="1082"/>
                      </a:cubicBezTo>
                      <a:cubicBezTo>
                        <a:pt x="81481" y="974"/>
                        <a:pt x="81372" y="920"/>
                        <a:pt x="81264" y="920"/>
                      </a:cubicBezTo>
                      <a:cubicBezTo>
                        <a:pt x="81183" y="920"/>
                        <a:pt x="81155" y="1055"/>
                        <a:pt x="81155" y="1137"/>
                      </a:cubicBezTo>
                      <a:cubicBezTo>
                        <a:pt x="81155" y="1245"/>
                        <a:pt x="81155" y="1353"/>
                        <a:pt x="81210" y="1462"/>
                      </a:cubicBezTo>
                      <a:cubicBezTo>
                        <a:pt x="81210" y="1516"/>
                        <a:pt x="81155" y="1570"/>
                        <a:pt x="81101" y="1570"/>
                      </a:cubicBezTo>
                      <a:lnTo>
                        <a:pt x="80884" y="1516"/>
                      </a:lnTo>
                      <a:cubicBezTo>
                        <a:pt x="80884" y="1625"/>
                        <a:pt x="80830" y="1706"/>
                        <a:pt x="80803" y="1787"/>
                      </a:cubicBezTo>
                      <a:cubicBezTo>
                        <a:pt x="80749" y="1896"/>
                        <a:pt x="80694" y="2004"/>
                        <a:pt x="80586" y="2086"/>
                      </a:cubicBezTo>
                      <a:cubicBezTo>
                        <a:pt x="80576" y="2091"/>
                        <a:pt x="80566" y="2093"/>
                        <a:pt x="80555" y="2093"/>
                      </a:cubicBezTo>
                      <a:cubicBezTo>
                        <a:pt x="80506" y="2093"/>
                        <a:pt x="80455" y="2044"/>
                        <a:pt x="80477" y="1977"/>
                      </a:cubicBezTo>
                      <a:cubicBezTo>
                        <a:pt x="80504" y="1896"/>
                        <a:pt x="80559" y="1815"/>
                        <a:pt x="80586" y="1733"/>
                      </a:cubicBezTo>
                      <a:cubicBezTo>
                        <a:pt x="80640" y="1652"/>
                        <a:pt x="80667" y="1570"/>
                        <a:pt x="80667" y="1489"/>
                      </a:cubicBezTo>
                      <a:cubicBezTo>
                        <a:pt x="80721" y="1299"/>
                        <a:pt x="80721" y="1137"/>
                        <a:pt x="80667" y="947"/>
                      </a:cubicBezTo>
                      <a:cubicBezTo>
                        <a:pt x="80667" y="920"/>
                        <a:pt x="80667" y="892"/>
                        <a:pt x="80640" y="865"/>
                      </a:cubicBezTo>
                      <a:cubicBezTo>
                        <a:pt x="80635" y="860"/>
                        <a:pt x="80628" y="858"/>
                        <a:pt x="80621" y="858"/>
                      </a:cubicBezTo>
                      <a:cubicBezTo>
                        <a:pt x="80592" y="858"/>
                        <a:pt x="80553" y="892"/>
                        <a:pt x="80532" y="892"/>
                      </a:cubicBezTo>
                      <a:cubicBezTo>
                        <a:pt x="80450" y="920"/>
                        <a:pt x="80396" y="974"/>
                        <a:pt x="80342" y="1028"/>
                      </a:cubicBezTo>
                      <a:cubicBezTo>
                        <a:pt x="80233" y="1137"/>
                        <a:pt x="80152" y="1299"/>
                        <a:pt x="80125" y="1462"/>
                      </a:cubicBezTo>
                      <a:cubicBezTo>
                        <a:pt x="80113" y="1510"/>
                        <a:pt x="80070" y="1531"/>
                        <a:pt x="80025" y="1531"/>
                      </a:cubicBezTo>
                      <a:cubicBezTo>
                        <a:pt x="79968" y="1531"/>
                        <a:pt x="79908" y="1496"/>
                        <a:pt x="79908" y="1435"/>
                      </a:cubicBezTo>
                      <a:cubicBezTo>
                        <a:pt x="79908" y="1245"/>
                        <a:pt x="79853" y="1055"/>
                        <a:pt x="79718" y="920"/>
                      </a:cubicBezTo>
                      <a:cubicBezTo>
                        <a:pt x="79691" y="838"/>
                        <a:pt x="79609" y="811"/>
                        <a:pt x="79501" y="811"/>
                      </a:cubicBezTo>
                      <a:cubicBezTo>
                        <a:pt x="79447" y="838"/>
                        <a:pt x="79365" y="865"/>
                        <a:pt x="79284" y="920"/>
                      </a:cubicBezTo>
                      <a:cubicBezTo>
                        <a:pt x="79067" y="1055"/>
                        <a:pt x="78931" y="1326"/>
                        <a:pt x="78931" y="1598"/>
                      </a:cubicBezTo>
                      <a:lnTo>
                        <a:pt x="78931" y="1733"/>
                      </a:lnTo>
                      <a:cubicBezTo>
                        <a:pt x="78931" y="1794"/>
                        <a:pt x="78871" y="1829"/>
                        <a:pt x="78814" y="1829"/>
                      </a:cubicBezTo>
                      <a:cubicBezTo>
                        <a:pt x="78769" y="1829"/>
                        <a:pt x="78726" y="1808"/>
                        <a:pt x="78714" y="1760"/>
                      </a:cubicBezTo>
                      <a:cubicBezTo>
                        <a:pt x="78714" y="1706"/>
                        <a:pt x="78714" y="1625"/>
                        <a:pt x="78714" y="1570"/>
                      </a:cubicBezTo>
                      <a:cubicBezTo>
                        <a:pt x="78714" y="1489"/>
                        <a:pt x="78687" y="1435"/>
                        <a:pt x="78660" y="1353"/>
                      </a:cubicBezTo>
                      <a:cubicBezTo>
                        <a:pt x="78660" y="1299"/>
                        <a:pt x="78633" y="1245"/>
                        <a:pt x="78606" y="1191"/>
                      </a:cubicBezTo>
                      <a:cubicBezTo>
                        <a:pt x="78579" y="1109"/>
                        <a:pt x="78551" y="1082"/>
                        <a:pt x="78524" y="1028"/>
                      </a:cubicBezTo>
                      <a:lnTo>
                        <a:pt x="78470" y="1028"/>
                      </a:lnTo>
                      <a:lnTo>
                        <a:pt x="78443" y="1055"/>
                      </a:lnTo>
                      <a:lnTo>
                        <a:pt x="78389" y="1082"/>
                      </a:lnTo>
                      <a:cubicBezTo>
                        <a:pt x="78335" y="1109"/>
                        <a:pt x="78280" y="1164"/>
                        <a:pt x="78253" y="1191"/>
                      </a:cubicBezTo>
                      <a:cubicBezTo>
                        <a:pt x="78172" y="1272"/>
                        <a:pt x="78090" y="1381"/>
                        <a:pt x="78036" y="1462"/>
                      </a:cubicBezTo>
                      <a:lnTo>
                        <a:pt x="78009" y="1489"/>
                      </a:lnTo>
                      <a:cubicBezTo>
                        <a:pt x="77982" y="1598"/>
                        <a:pt x="77901" y="1706"/>
                        <a:pt x="77819" y="1760"/>
                      </a:cubicBezTo>
                      <a:cubicBezTo>
                        <a:pt x="77806" y="1773"/>
                        <a:pt x="77795" y="1779"/>
                        <a:pt x="77785" y="1779"/>
                      </a:cubicBezTo>
                      <a:cubicBezTo>
                        <a:pt x="77753" y="1779"/>
                        <a:pt x="77738" y="1727"/>
                        <a:pt x="77738" y="1706"/>
                      </a:cubicBezTo>
                      <a:cubicBezTo>
                        <a:pt x="77765" y="1570"/>
                        <a:pt x="77819" y="1435"/>
                        <a:pt x="77846" y="1299"/>
                      </a:cubicBezTo>
                      <a:cubicBezTo>
                        <a:pt x="77873" y="1164"/>
                        <a:pt x="77873" y="1028"/>
                        <a:pt x="77846" y="892"/>
                      </a:cubicBezTo>
                      <a:cubicBezTo>
                        <a:pt x="77846" y="838"/>
                        <a:pt x="77819" y="730"/>
                        <a:pt x="77765" y="730"/>
                      </a:cubicBezTo>
                      <a:cubicBezTo>
                        <a:pt x="77759" y="727"/>
                        <a:pt x="77753" y="725"/>
                        <a:pt x="77747" y="725"/>
                      </a:cubicBezTo>
                      <a:cubicBezTo>
                        <a:pt x="77699" y="725"/>
                        <a:pt x="77653" y="814"/>
                        <a:pt x="77629" y="838"/>
                      </a:cubicBezTo>
                      <a:cubicBezTo>
                        <a:pt x="77548" y="974"/>
                        <a:pt x="77521" y="1109"/>
                        <a:pt x="77521" y="1245"/>
                      </a:cubicBezTo>
                      <a:cubicBezTo>
                        <a:pt x="77521" y="1313"/>
                        <a:pt x="77473" y="1347"/>
                        <a:pt x="77426" y="1347"/>
                      </a:cubicBezTo>
                      <a:cubicBezTo>
                        <a:pt x="77378" y="1347"/>
                        <a:pt x="77331" y="1313"/>
                        <a:pt x="77331" y="1245"/>
                      </a:cubicBezTo>
                      <a:cubicBezTo>
                        <a:pt x="77304" y="1055"/>
                        <a:pt x="77250" y="865"/>
                        <a:pt x="77168" y="703"/>
                      </a:cubicBezTo>
                      <a:cubicBezTo>
                        <a:pt x="77114" y="621"/>
                        <a:pt x="77060" y="540"/>
                        <a:pt x="77005" y="486"/>
                      </a:cubicBezTo>
                      <a:cubicBezTo>
                        <a:pt x="76983" y="464"/>
                        <a:pt x="76944" y="424"/>
                        <a:pt x="76915" y="424"/>
                      </a:cubicBezTo>
                      <a:cubicBezTo>
                        <a:pt x="76908" y="424"/>
                        <a:pt x="76902" y="426"/>
                        <a:pt x="76897" y="431"/>
                      </a:cubicBezTo>
                      <a:cubicBezTo>
                        <a:pt x="76870" y="431"/>
                        <a:pt x="76843" y="458"/>
                        <a:pt x="76843" y="486"/>
                      </a:cubicBezTo>
                      <a:cubicBezTo>
                        <a:pt x="76680" y="811"/>
                        <a:pt x="76653" y="1164"/>
                        <a:pt x="76734" y="1516"/>
                      </a:cubicBezTo>
                      <a:cubicBezTo>
                        <a:pt x="76734" y="1577"/>
                        <a:pt x="76674" y="1612"/>
                        <a:pt x="76622" y="1612"/>
                      </a:cubicBezTo>
                      <a:cubicBezTo>
                        <a:pt x="76581" y="1612"/>
                        <a:pt x="76544" y="1591"/>
                        <a:pt x="76544" y="1543"/>
                      </a:cubicBezTo>
                      <a:cubicBezTo>
                        <a:pt x="76517" y="1381"/>
                        <a:pt x="76463" y="1218"/>
                        <a:pt x="76382" y="1082"/>
                      </a:cubicBezTo>
                      <a:cubicBezTo>
                        <a:pt x="76354" y="1001"/>
                        <a:pt x="76327" y="920"/>
                        <a:pt x="76300" y="865"/>
                      </a:cubicBezTo>
                      <a:cubicBezTo>
                        <a:pt x="76277" y="842"/>
                        <a:pt x="76254" y="778"/>
                        <a:pt x="76213" y="778"/>
                      </a:cubicBezTo>
                      <a:cubicBezTo>
                        <a:pt x="76206" y="778"/>
                        <a:pt x="76199" y="780"/>
                        <a:pt x="76192" y="784"/>
                      </a:cubicBezTo>
                      <a:cubicBezTo>
                        <a:pt x="76056" y="811"/>
                        <a:pt x="76029" y="1028"/>
                        <a:pt x="76029" y="1137"/>
                      </a:cubicBezTo>
                      <a:cubicBezTo>
                        <a:pt x="76002" y="1191"/>
                        <a:pt x="76029" y="1272"/>
                        <a:pt x="76029" y="1326"/>
                      </a:cubicBezTo>
                      <a:lnTo>
                        <a:pt x="76056" y="1326"/>
                      </a:lnTo>
                      <a:cubicBezTo>
                        <a:pt x="76165" y="1326"/>
                        <a:pt x="76219" y="1435"/>
                        <a:pt x="76192" y="1543"/>
                      </a:cubicBezTo>
                      <a:cubicBezTo>
                        <a:pt x="76152" y="1583"/>
                        <a:pt x="76112" y="1608"/>
                        <a:pt x="76073" y="1608"/>
                      </a:cubicBezTo>
                      <a:cubicBezTo>
                        <a:pt x="76058" y="1608"/>
                        <a:pt x="76044" y="1605"/>
                        <a:pt x="76029" y="1598"/>
                      </a:cubicBezTo>
                      <a:cubicBezTo>
                        <a:pt x="76002" y="1733"/>
                        <a:pt x="75948" y="1842"/>
                        <a:pt x="75866" y="1950"/>
                      </a:cubicBezTo>
                      <a:cubicBezTo>
                        <a:pt x="75853" y="1970"/>
                        <a:pt x="75833" y="1979"/>
                        <a:pt x="75812" y="1979"/>
                      </a:cubicBezTo>
                      <a:cubicBezTo>
                        <a:pt x="75745" y="1979"/>
                        <a:pt x="75662" y="1897"/>
                        <a:pt x="75703" y="1815"/>
                      </a:cubicBezTo>
                      <a:cubicBezTo>
                        <a:pt x="75839" y="1679"/>
                        <a:pt x="75893" y="1381"/>
                        <a:pt x="75649" y="1326"/>
                      </a:cubicBezTo>
                      <a:cubicBezTo>
                        <a:pt x="75619" y="1316"/>
                        <a:pt x="75589" y="1312"/>
                        <a:pt x="75559" y="1312"/>
                      </a:cubicBezTo>
                      <a:cubicBezTo>
                        <a:pt x="75352" y="1312"/>
                        <a:pt x="75171" y="1540"/>
                        <a:pt x="75053" y="1706"/>
                      </a:cubicBezTo>
                      <a:cubicBezTo>
                        <a:pt x="75030" y="1740"/>
                        <a:pt x="74998" y="1755"/>
                        <a:pt x="74966" y="1755"/>
                      </a:cubicBezTo>
                      <a:cubicBezTo>
                        <a:pt x="74922" y="1755"/>
                        <a:pt x="74878" y="1726"/>
                        <a:pt x="74863" y="1679"/>
                      </a:cubicBezTo>
                      <a:cubicBezTo>
                        <a:pt x="74836" y="1516"/>
                        <a:pt x="74781" y="1353"/>
                        <a:pt x="74673" y="1218"/>
                      </a:cubicBezTo>
                      <a:cubicBezTo>
                        <a:pt x="74591" y="1109"/>
                        <a:pt x="74456" y="1055"/>
                        <a:pt x="74293" y="1055"/>
                      </a:cubicBezTo>
                      <a:cubicBezTo>
                        <a:pt x="74157" y="1109"/>
                        <a:pt x="74049" y="1218"/>
                        <a:pt x="73968" y="1353"/>
                      </a:cubicBezTo>
                      <a:cubicBezTo>
                        <a:pt x="73859" y="1462"/>
                        <a:pt x="73805" y="1625"/>
                        <a:pt x="73805" y="1787"/>
                      </a:cubicBezTo>
                      <a:cubicBezTo>
                        <a:pt x="73805" y="1831"/>
                        <a:pt x="73766" y="1859"/>
                        <a:pt x="73722" y="1859"/>
                      </a:cubicBezTo>
                      <a:cubicBezTo>
                        <a:pt x="73683" y="1859"/>
                        <a:pt x="73640" y="1838"/>
                        <a:pt x="73615" y="1787"/>
                      </a:cubicBezTo>
                      <a:cubicBezTo>
                        <a:pt x="73588" y="1706"/>
                        <a:pt x="73588" y="1598"/>
                        <a:pt x="73561" y="1489"/>
                      </a:cubicBezTo>
                      <a:cubicBezTo>
                        <a:pt x="73561" y="1408"/>
                        <a:pt x="73506" y="1299"/>
                        <a:pt x="73425" y="1245"/>
                      </a:cubicBezTo>
                      <a:cubicBezTo>
                        <a:pt x="73414" y="1241"/>
                        <a:pt x="73402" y="1240"/>
                        <a:pt x="73390" y="1240"/>
                      </a:cubicBezTo>
                      <a:cubicBezTo>
                        <a:pt x="73314" y="1240"/>
                        <a:pt x="73224" y="1303"/>
                        <a:pt x="73154" y="1326"/>
                      </a:cubicBezTo>
                      <a:cubicBezTo>
                        <a:pt x="73072" y="1408"/>
                        <a:pt x="72991" y="1462"/>
                        <a:pt x="72910" y="1516"/>
                      </a:cubicBezTo>
                      <a:cubicBezTo>
                        <a:pt x="72855" y="1652"/>
                        <a:pt x="72774" y="1787"/>
                        <a:pt x="72693" y="1869"/>
                      </a:cubicBezTo>
                      <a:cubicBezTo>
                        <a:pt x="72669" y="1893"/>
                        <a:pt x="72643" y="1903"/>
                        <a:pt x="72619" y="1903"/>
                      </a:cubicBezTo>
                      <a:cubicBezTo>
                        <a:pt x="72562" y="1903"/>
                        <a:pt x="72519" y="1845"/>
                        <a:pt x="72557" y="1787"/>
                      </a:cubicBezTo>
                      <a:cubicBezTo>
                        <a:pt x="72720" y="1570"/>
                        <a:pt x="72801" y="1326"/>
                        <a:pt x="72828" y="1055"/>
                      </a:cubicBezTo>
                      <a:cubicBezTo>
                        <a:pt x="72828" y="865"/>
                        <a:pt x="72855" y="594"/>
                        <a:pt x="72638" y="458"/>
                      </a:cubicBezTo>
                      <a:cubicBezTo>
                        <a:pt x="72607" y="444"/>
                        <a:pt x="72576" y="438"/>
                        <a:pt x="72547" y="438"/>
                      </a:cubicBezTo>
                      <a:cubicBezTo>
                        <a:pt x="72347" y="438"/>
                        <a:pt x="72197" y="724"/>
                        <a:pt x="72150" y="865"/>
                      </a:cubicBezTo>
                      <a:cubicBezTo>
                        <a:pt x="72069" y="1109"/>
                        <a:pt x="72015" y="1381"/>
                        <a:pt x="71988" y="1652"/>
                      </a:cubicBezTo>
                      <a:cubicBezTo>
                        <a:pt x="71988" y="1713"/>
                        <a:pt x="71936" y="1748"/>
                        <a:pt x="71891" y="1748"/>
                      </a:cubicBezTo>
                      <a:cubicBezTo>
                        <a:pt x="71856" y="1748"/>
                        <a:pt x="71825" y="1727"/>
                        <a:pt x="71825" y="1679"/>
                      </a:cubicBezTo>
                      <a:cubicBezTo>
                        <a:pt x="71798" y="1516"/>
                        <a:pt x="71743" y="1326"/>
                        <a:pt x="71608" y="1218"/>
                      </a:cubicBezTo>
                      <a:cubicBezTo>
                        <a:pt x="71568" y="1178"/>
                        <a:pt x="71528" y="1153"/>
                        <a:pt x="71478" y="1153"/>
                      </a:cubicBezTo>
                      <a:cubicBezTo>
                        <a:pt x="71460" y="1153"/>
                        <a:pt x="71440" y="1156"/>
                        <a:pt x="71418" y="1164"/>
                      </a:cubicBezTo>
                      <a:cubicBezTo>
                        <a:pt x="71337" y="1164"/>
                        <a:pt x="71282" y="1245"/>
                        <a:pt x="71282" y="1326"/>
                      </a:cubicBezTo>
                      <a:cubicBezTo>
                        <a:pt x="71228" y="1435"/>
                        <a:pt x="71228" y="1543"/>
                        <a:pt x="71228" y="1625"/>
                      </a:cubicBezTo>
                      <a:cubicBezTo>
                        <a:pt x="71228" y="1733"/>
                        <a:pt x="71201" y="1815"/>
                        <a:pt x="71174" y="1896"/>
                      </a:cubicBezTo>
                      <a:cubicBezTo>
                        <a:pt x="71147" y="1950"/>
                        <a:pt x="71092" y="1977"/>
                        <a:pt x="71038" y="2004"/>
                      </a:cubicBezTo>
                      <a:cubicBezTo>
                        <a:pt x="71011" y="2086"/>
                        <a:pt x="70957" y="2167"/>
                        <a:pt x="70903" y="2221"/>
                      </a:cubicBezTo>
                      <a:cubicBezTo>
                        <a:pt x="70879" y="2239"/>
                        <a:pt x="70855" y="2247"/>
                        <a:pt x="70833" y="2247"/>
                      </a:cubicBezTo>
                      <a:cubicBezTo>
                        <a:pt x="70755" y="2247"/>
                        <a:pt x="70704" y="2155"/>
                        <a:pt x="70767" y="2113"/>
                      </a:cubicBezTo>
                      <a:cubicBezTo>
                        <a:pt x="70821" y="2059"/>
                        <a:pt x="70848" y="2004"/>
                        <a:pt x="70848" y="1950"/>
                      </a:cubicBezTo>
                      <a:cubicBezTo>
                        <a:pt x="70848" y="1923"/>
                        <a:pt x="70848" y="1896"/>
                        <a:pt x="70848" y="1869"/>
                      </a:cubicBezTo>
                      <a:cubicBezTo>
                        <a:pt x="70875" y="1815"/>
                        <a:pt x="70848" y="1787"/>
                        <a:pt x="70848" y="1733"/>
                      </a:cubicBezTo>
                      <a:cubicBezTo>
                        <a:pt x="70794" y="1598"/>
                        <a:pt x="70658" y="1489"/>
                        <a:pt x="70496" y="1489"/>
                      </a:cubicBezTo>
                      <a:cubicBezTo>
                        <a:pt x="70143" y="1489"/>
                        <a:pt x="69818" y="1706"/>
                        <a:pt x="69682" y="2032"/>
                      </a:cubicBezTo>
                      <a:cubicBezTo>
                        <a:pt x="69658" y="2056"/>
                        <a:pt x="69622" y="2069"/>
                        <a:pt x="69588" y="2069"/>
                      </a:cubicBezTo>
                      <a:cubicBezTo>
                        <a:pt x="69547" y="2069"/>
                        <a:pt x="69507" y="2049"/>
                        <a:pt x="69492" y="2004"/>
                      </a:cubicBezTo>
                      <a:cubicBezTo>
                        <a:pt x="69465" y="1869"/>
                        <a:pt x="69438" y="1733"/>
                        <a:pt x="69384" y="1598"/>
                      </a:cubicBezTo>
                      <a:cubicBezTo>
                        <a:pt x="69357" y="1543"/>
                        <a:pt x="69302" y="1435"/>
                        <a:pt x="69302" y="1435"/>
                      </a:cubicBezTo>
                      <a:cubicBezTo>
                        <a:pt x="69275" y="1408"/>
                        <a:pt x="69221" y="1272"/>
                        <a:pt x="69194" y="1272"/>
                      </a:cubicBezTo>
                      <a:cubicBezTo>
                        <a:pt x="69167" y="1272"/>
                        <a:pt x="69112" y="1381"/>
                        <a:pt x="69112" y="1408"/>
                      </a:cubicBezTo>
                      <a:cubicBezTo>
                        <a:pt x="69085" y="1462"/>
                        <a:pt x="69085" y="1516"/>
                        <a:pt x="69058" y="1570"/>
                      </a:cubicBezTo>
                      <a:cubicBezTo>
                        <a:pt x="69058" y="1679"/>
                        <a:pt x="69058" y="1815"/>
                        <a:pt x="69058" y="1923"/>
                      </a:cubicBezTo>
                      <a:cubicBezTo>
                        <a:pt x="69058" y="1984"/>
                        <a:pt x="69015" y="2019"/>
                        <a:pt x="68973" y="2019"/>
                      </a:cubicBezTo>
                      <a:cubicBezTo>
                        <a:pt x="68940" y="2019"/>
                        <a:pt x="68907" y="1998"/>
                        <a:pt x="68895" y="1950"/>
                      </a:cubicBezTo>
                      <a:cubicBezTo>
                        <a:pt x="68868" y="1815"/>
                        <a:pt x="68787" y="1679"/>
                        <a:pt x="68706" y="1543"/>
                      </a:cubicBezTo>
                      <a:cubicBezTo>
                        <a:pt x="68664" y="1502"/>
                        <a:pt x="68576" y="1398"/>
                        <a:pt x="68501" y="1398"/>
                      </a:cubicBezTo>
                      <a:cubicBezTo>
                        <a:pt x="68477" y="1398"/>
                        <a:pt x="68454" y="1409"/>
                        <a:pt x="68434" y="1435"/>
                      </a:cubicBezTo>
                      <a:cubicBezTo>
                        <a:pt x="68407" y="1489"/>
                        <a:pt x="68380" y="1543"/>
                        <a:pt x="68380" y="1598"/>
                      </a:cubicBezTo>
                      <a:cubicBezTo>
                        <a:pt x="68353" y="1679"/>
                        <a:pt x="68326" y="1760"/>
                        <a:pt x="68326" y="1815"/>
                      </a:cubicBezTo>
                      <a:lnTo>
                        <a:pt x="68299" y="1923"/>
                      </a:lnTo>
                      <a:cubicBezTo>
                        <a:pt x="68326" y="1950"/>
                        <a:pt x="68326" y="1977"/>
                        <a:pt x="68326" y="2004"/>
                      </a:cubicBezTo>
                      <a:cubicBezTo>
                        <a:pt x="68353" y="2086"/>
                        <a:pt x="68380" y="2167"/>
                        <a:pt x="68380" y="2249"/>
                      </a:cubicBezTo>
                      <a:cubicBezTo>
                        <a:pt x="68407" y="2330"/>
                        <a:pt x="68407" y="2438"/>
                        <a:pt x="68407" y="2520"/>
                      </a:cubicBezTo>
                      <a:cubicBezTo>
                        <a:pt x="68407" y="2578"/>
                        <a:pt x="68368" y="2605"/>
                        <a:pt x="68328" y="2605"/>
                      </a:cubicBezTo>
                      <a:cubicBezTo>
                        <a:pt x="68293" y="2605"/>
                        <a:pt x="68257" y="2585"/>
                        <a:pt x="68244" y="2547"/>
                      </a:cubicBezTo>
                      <a:cubicBezTo>
                        <a:pt x="68217" y="2466"/>
                        <a:pt x="68217" y="2411"/>
                        <a:pt x="68190" y="2330"/>
                      </a:cubicBezTo>
                      <a:cubicBezTo>
                        <a:pt x="68183" y="2337"/>
                        <a:pt x="68174" y="2341"/>
                        <a:pt x="68164" y="2341"/>
                      </a:cubicBezTo>
                      <a:cubicBezTo>
                        <a:pt x="68138" y="2341"/>
                        <a:pt x="68109" y="2315"/>
                        <a:pt x="68109" y="2276"/>
                      </a:cubicBezTo>
                      <a:cubicBezTo>
                        <a:pt x="68109" y="2194"/>
                        <a:pt x="68136" y="2086"/>
                        <a:pt x="68136" y="2004"/>
                      </a:cubicBezTo>
                      <a:cubicBezTo>
                        <a:pt x="68109" y="1950"/>
                        <a:pt x="68055" y="1896"/>
                        <a:pt x="68000" y="1869"/>
                      </a:cubicBezTo>
                      <a:cubicBezTo>
                        <a:pt x="67989" y="1866"/>
                        <a:pt x="67977" y="1865"/>
                        <a:pt x="67966" y="1865"/>
                      </a:cubicBezTo>
                      <a:cubicBezTo>
                        <a:pt x="67869" y="1865"/>
                        <a:pt x="67775" y="1959"/>
                        <a:pt x="67702" y="2032"/>
                      </a:cubicBezTo>
                      <a:cubicBezTo>
                        <a:pt x="67593" y="2113"/>
                        <a:pt x="67512" y="2194"/>
                        <a:pt x="67431" y="2303"/>
                      </a:cubicBezTo>
                      <a:cubicBezTo>
                        <a:pt x="67416" y="2318"/>
                        <a:pt x="67394" y="2325"/>
                        <a:pt x="67372" y="2325"/>
                      </a:cubicBezTo>
                      <a:cubicBezTo>
                        <a:pt x="67313" y="2325"/>
                        <a:pt x="67248" y="2280"/>
                        <a:pt x="67268" y="2221"/>
                      </a:cubicBezTo>
                      <a:cubicBezTo>
                        <a:pt x="67295" y="2086"/>
                        <a:pt x="67268" y="1977"/>
                        <a:pt x="67159" y="1896"/>
                      </a:cubicBezTo>
                      <a:cubicBezTo>
                        <a:pt x="67111" y="1848"/>
                        <a:pt x="67020" y="1756"/>
                        <a:pt x="66943" y="1756"/>
                      </a:cubicBezTo>
                      <a:cubicBezTo>
                        <a:pt x="66933" y="1756"/>
                        <a:pt x="66924" y="1757"/>
                        <a:pt x="66915" y="1760"/>
                      </a:cubicBezTo>
                      <a:cubicBezTo>
                        <a:pt x="66807" y="1815"/>
                        <a:pt x="66753" y="1923"/>
                        <a:pt x="66725" y="2004"/>
                      </a:cubicBezTo>
                      <a:cubicBezTo>
                        <a:pt x="66671" y="2113"/>
                        <a:pt x="66617" y="2221"/>
                        <a:pt x="66536" y="2303"/>
                      </a:cubicBezTo>
                      <a:cubicBezTo>
                        <a:pt x="66516" y="2322"/>
                        <a:pt x="66494" y="2331"/>
                        <a:pt x="66473" y="2331"/>
                      </a:cubicBezTo>
                      <a:cubicBezTo>
                        <a:pt x="66434" y="2331"/>
                        <a:pt x="66400" y="2301"/>
                        <a:pt x="66400" y="2249"/>
                      </a:cubicBezTo>
                      <a:lnTo>
                        <a:pt x="66292" y="1977"/>
                      </a:lnTo>
                      <a:cubicBezTo>
                        <a:pt x="66264" y="1923"/>
                        <a:pt x="66264" y="1842"/>
                        <a:pt x="66183" y="1815"/>
                      </a:cubicBezTo>
                      <a:cubicBezTo>
                        <a:pt x="66172" y="1807"/>
                        <a:pt x="66161" y="1804"/>
                        <a:pt x="66150" y="1804"/>
                      </a:cubicBezTo>
                      <a:cubicBezTo>
                        <a:pt x="66080" y="1804"/>
                        <a:pt x="66013" y="1941"/>
                        <a:pt x="65966" y="2059"/>
                      </a:cubicBezTo>
                      <a:cubicBezTo>
                        <a:pt x="65966" y="2113"/>
                        <a:pt x="65966" y="2167"/>
                        <a:pt x="65966" y="2194"/>
                      </a:cubicBezTo>
                      <a:cubicBezTo>
                        <a:pt x="65944" y="2283"/>
                        <a:pt x="65922" y="2372"/>
                        <a:pt x="65855" y="2372"/>
                      </a:cubicBezTo>
                      <a:cubicBezTo>
                        <a:pt x="65840" y="2372"/>
                        <a:pt x="65823" y="2367"/>
                        <a:pt x="65803" y="2357"/>
                      </a:cubicBezTo>
                      <a:cubicBezTo>
                        <a:pt x="65722" y="2357"/>
                        <a:pt x="65695" y="2249"/>
                        <a:pt x="65749" y="2194"/>
                      </a:cubicBezTo>
                      <a:lnTo>
                        <a:pt x="65749" y="2167"/>
                      </a:lnTo>
                      <a:cubicBezTo>
                        <a:pt x="65749" y="2140"/>
                        <a:pt x="65749" y="2113"/>
                        <a:pt x="65749" y="2086"/>
                      </a:cubicBezTo>
                      <a:cubicBezTo>
                        <a:pt x="65749" y="2032"/>
                        <a:pt x="65749" y="2004"/>
                        <a:pt x="65695" y="1950"/>
                      </a:cubicBezTo>
                      <a:cubicBezTo>
                        <a:pt x="65668" y="1869"/>
                        <a:pt x="65559" y="1815"/>
                        <a:pt x="65478" y="1815"/>
                      </a:cubicBezTo>
                      <a:cubicBezTo>
                        <a:pt x="65261" y="1815"/>
                        <a:pt x="65125" y="2004"/>
                        <a:pt x="65017" y="2140"/>
                      </a:cubicBezTo>
                      <a:cubicBezTo>
                        <a:pt x="64993" y="2176"/>
                        <a:pt x="64954" y="2196"/>
                        <a:pt x="64917" y="2196"/>
                      </a:cubicBezTo>
                      <a:cubicBezTo>
                        <a:pt x="64870" y="2196"/>
                        <a:pt x="64827" y="2162"/>
                        <a:pt x="64827" y="2086"/>
                      </a:cubicBezTo>
                      <a:cubicBezTo>
                        <a:pt x="64854" y="1923"/>
                        <a:pt x="64854" y="1733"/>
                        <a:pt x="64827" y="1543"/>
                      </a:cubicBezTo>
                      <a:cubicBezTo>
                        <a:pt x="64800" y="1462"/>
                        <a:pt x="64773" y="1381"/>
                        <a:pt x="64745" y="1299"/>
                      </a:cubicBezTo>
                      <a:cubicBezTo>
                        <a:pt x="64721" y="1275"/>
                        <a:pt x="64674" y="1160"/>
                        <a:pt x="64604" y="1160"/>
                      </a:cubicBezTo>
                      <a:cubicBezTo>
                        <a:pt x="64597" y="1160"/>
                        <a:pt x="64590" y="1161"/>
                        <a:pt x="64583" y="1164"/>
                      </a:cubicBezTo>
                      <a:cubicBezTo>
                        <a:pt x="64528" y="1164"/>
                        <a:pt x="64447" y="1272"/>
                        <a:pt x="64420" y="1326"/>
                      </a:cubicBezTo>
                      <a:cubicBezTo>
                        <a:pt x="64366" y="1408"/>
                        <a:pt x="64311" y="1489"/>
                        <a:pt x="64284" y="1570"/>
                      </a:cubicBezTo>
                      <a:cubicBezTo>
                        <a:pt x="64230" y="1733"/>
                        <a:pt x="64230" y="1869"/>
                        <a:pt x="64230" y="2032"/>
                      </a:cubicBezTo>
                      <a:cubicBezTo>
                        <a:pt x="64230" y="2059"/>
                        <a:pt x="64230" y="2086"/>
                        <a:pt x="64230" y="2113"/>
                      </a:cubicBezTo>
                      <a:cubicBezTo>
                        <a:pt x="64230" y="2174"/>
                        <a:pt x="64179" y="2209"/>
                        <a:pt x="64129" y="2209"/>
                      </a:cubicBezTo>
                      <a:cubicBezTo>
                        <a:pt x="64090" y="2209"/>
                        <a:pt x="64052" y="2188"/>
                        <a:pt x="64040" y="2140"/>
                      </a:cubicBezTo>
                      <a:cubicBezTo>
                        <a:pt x="64040" y="2140"/>
                        <a:pt x="64040" y="2140"/>
                        <a:pt x="64040" y="2113"/>
                      </a:cubicBezTo>
                      <a:lnTo>
                        <a:pt x="64040" y="2059"/>
                      </a:lnTo>
                      <a:cubicBezTo>
                        <a:pt x="64040" y="1950"/>
                        <a:pt x="64013" y="1842"/>
                        <a:pt x="63959" y="1733"/>
                      </a:cubicBezTo>
                      <a:cubicBezTo>
                        <a:pt x="63932" y="1679"/>
                        <a:pt x="63905" y="1625"/>
                        <a:pt x="63877" y="1570"/>
                      </a:cubicBezTo>
                      <a:cubicBezTo>
                        <a:pt x="63877" y="1543"/>
                        <a:pt x="63877" y="1543"/>
                        <a:pt x="63850" y="1543"/>
                      </a:cubicBezTo>
                      <a:cubicBezTo>
                        <a:pt x="63850" y="1543"/>
                        <a:pt x="63823" y="1598"/>
                        <a:pt x="63823" y="1598"/>
                      </a:cubicBezTo>
                      <a:cubicBezTo>
                        <a:pt x="63715" y="1842"/>
                        <a:pt x="63688" y="2113"/>
                        <a:pt x="63715" y="2357"/>
                      </a:cubicBezTo>
                      <a:cubicBezTo>
                        <a:pt x="63715" y="2418"/>
                        <a:pt x="63669" y="2449"/>
                        <a:pt x="63623" y="2449"/>
                      </a:cubicBezTo>
                      <a:cubicBezTo>
                        <a:pt x="63608" y="2449"/>
                        <a:pt x="63593" y="2445"/>
                        <a:pt x="63579" y="2438"/>
                      </a:cubicBezTo>
                      <a:cubicBezTo>
                        <a:pt x="63498" y="2411"/>
                        <a:pt x="63443" y="2330"/>
                        <a:pt x="63389" y="2276"/>
                      </a:cubicBezTo>
                      <a:cubicBezTo>
                        <a:pt x="63349" y="2249"/>
                        <a:pt x="63315" y="2235"/>
                        <a:pt x="63284" y="2235"/>
                      </a:cubicBezTo>
                      <a:cubicBezTo>
                        <a:pt x="63254" y="2235"/>
                        <a:pt x="63227" y="2249"/>
                        <a:pt x="63199" y="2276"/>
                      </a:cubicBezTo>
                      <a:cubicBezTo>
                        <a:pt x="63037" y="2438"/>
                        <a:pt x="63172" y="2710"/>
                        <a:pt x="63091" y="2900"/>
                      </a:cubicBezTo>
                      <a:cubicBezTo>
                        <a:pt x="63091" y="2919"/>
                        <a:pt x="63064" y="2938"/>
                        <a:pt x="63038" y="2938"/>
                      </a:cubicBezTo>
                      <a:cubicBezTo>
                        <a:pt x="63028" y="2938"/>
                        <a:pt x="63017" y="2935"/>
                        <a:pt x="63010" y="2927"/>
                      </a:cubicBezTo>
                      <a:cubicBezTo>
                        <a:pt x="63010" y="3008"/>
                        <a:pt x="62955" y="3089"/>
                        <a:pt x="62901" y="3144"/>
                      </a:cubicBezTo>
                      <a:cubicBezTo>
                        <a:pt x="62895" y="3156"/>
                        <a:pt x="62885" y="3162"/>
                        <a:pt x="62875" y="3162"/>
                      </a:cubicBezTo>
                      <a:cubicBezTo>
                        <a:pt x="62842" y="3162"/>
                        <a:pt x="62799" y="3104"/>
                        <a:pt x="62820" y="3062"/>
                      </a:cubicBezTo>
                      <a:cubicBezTo>
                        <a:pt x="62901" y="2927"/>
                        <a:pt x="62901" y="2764"/>
                        <a:pt x="62820" y="2628"/>
                      </a:cubicBezTo>
                      <a:cubicBezTo>
                        <a:pt x="62807" y="2616"/>
                        <a:pt x="62793" y="2610"/>
                        <a:pt x="62778" y="2610"/>
                      </a:cubicBezTo>
                      <a:cubicBezTo>
                        <a:pt x="62731" y="2610"/>
                        <a:pt x="62678" y="2668"/>
                        <a:pt x="62657" y="2710"/>
                      </a:cubicBezTo>
                      <a:cubicBezTo>
                        <a:pt x="62630" y="2764"/>
                        <a:pt x="62603" y="2818"/>
                        <a:pt x="62576" y="2872"/>
                      </a:cubicBezTo>
                      <a:cubicBezTo>
                        <a:pt x="62576" y="2927"/>
                        <a:pt x="62576" y="2954"/>
                        <a:pt x="62576" y="2981"/>
                      </a:cubicBezTo>
                      <a:cubicBezTo>
                        <a:pt x="62563" y="3019"/>
                        <a:pt x="62527" y="3039"/>
                        <a:pt x="62492" y="3039"/>
                      </a:cubicBezTo>
                      <a:cubicBezTo>
                        <a:pt x="62452" y="3039"/>
                        <a:pt x="62413" y="3012"/>
                        <a:pt x="62413" y="2954"/>
                      </a:cubicBezTo>
                      <a:cubicBezTo>
                        <a:pt x="62440" y="2791"/>
                        <a:pt x="62440" y="2601"/>
                        <a:pt x="62413" y="2438"/>
                      </a:cubicBezTo>
                      <a:cubicBezTo>
                        <a:pt x="62386" y="2276"/>
                        <a:pt x="62359" y="2086"/>
                        <a:pt x="62223" y="2004"/>
                      </a:cubicBezTo>
                      <a:cubicBezTo>
                        <a:pt x="62196" y="1991"/>
                        <a:pt x="62162" y="1984"/>
                        <a:pt x="62131" y="1984"/>
                      </a:cubicBezTo>
                      <a:cubicBezTo>
                        <a:pt x="62101" y="1984"/>
                        <a:pt x="62074" y="1991"/>
                        <a:pt x="62060" y="2004"/>
                      </a:cubicBezTo>
                      <a:cubicBezTo>
                        <a:pt x="62006" y="2059"/>
                        <a:pt x="61979" y="2140"/>
                        <a:pt x="61952" y="2194"/>
                      </a:cubicBezTo>
                      <a:cubicBezTo>
                        <a:pt x="61897" y="2384"/>
                        <a:pt x="61897" y="2547"/>
                        <a:pt x="61843" y="2710"/>
                      </a:cubicBezTo>
                      <a:cubicBezTo>
                        <a:pt x="61830" y="2750"/>
                        <a:pt x="61809" y="2771"/>
                        <a:pt x="61789" y="2771"/>
                      </a:cubicBezTo>
                      <a:cubicBezTo>
                        <a:pt x="61769" y="2771"/>
                        <a:pt x="61748" y="2750"/>
                        <a:pt x="61735" y="2710"/>
                      </a:cubicBezTo>
                      <a:cubicBezTo>
                        <a:pt x="61727" y="2718"/>
                        <a:pt x="61716" y="2721"/>
                        <a:pt x="61706" y="2721"/>
                      </a:cubicBezTo>
                      <a:cubicBezTo>
                        <a:pt x="61680" y="2721"/>
                        <a:pt x="61653" y="2702"/>
                        <a:pt x="61653" y="2683"/>
                      </a:cubicBezTo>
                      <a:cubicBezTo>
                        <a:pt x="61628" y="2580"/>
                        <a:pt x="61626" y="2382"/>
                        <a:pt x="61513" y="2382"/>
                      </a:cubicBezTo>
                      <a:cubicBezTo>
                        <a:pt x="61506" y="2382"/>
                        <a:pt x="61498" y="2383"/>
                        <a:pt x="61491" y="2384"/>
                      </a:cubicBezTo>
                      <a:cubicBezTo>
                        <a:pt x="61382" y="2384"/>
                        <a:pt x="61328" y="2547"/>
                        <a:pt x="61301" y="2628"/>
                      </a:cubicBezTo>
                      <a:cubicBezTo>
                        <a:pt x="61287" y="2683"/>
                        <a:pt x="61246" y="2710"/>
                        <a:pt x="61206" y="2710"/>
                      </a:cubicBezTo>
                      <a:cubicBezTo>
                        <a:pt x="61165" y="2710"/>
                        <a:pt x="61124" y="2683"/>
                        <a:pt x="61111" y="2628"/>
                      </a:cubicBezTo>
                      <a:cubicBezTo>
                        <a:pt x="61084" y="2493"/>
                        <a:pt x="60975" y="2384"/>
                        <a:pt x="60840" y="2303"/>
                      </a:cubicBezTo>
                      <a:cubicBezTo>
                        <a:pt x="60814" y="2288"/>
                        <a:pt x="60791" y="2281"/>
                        <a:pt x="60771" y="2281"/>
                      </a:cubicBezTo>
                      <a:cubicBezTo>
                        <a:pt x="60685" y="2281"/>
                        <a:pt x="60645" y="2405"/>
                        <a:pt x="60623" y="2493"/>
                      </a:cubicBezTo>
                      <a:cubicBezTo>
                        <a:pt x="60610" y="2557"/>
                        <a:pt x="60561" y="2585"/>
                        <a:pt x="60512" y="2585"/>
                      </a:cubicBezTo>
                      <a:cubicBezTo>
                        <a:pt x="60458" y="2585"/>
                        <a:pt x="60406" y="2550"/>
                        <a:pt x="60406" y="2493"/>
                      </a:cubicBezTo>
                      <a:cubicBezTo>
                        <a:pt x="60422" y="2412"/>
                        <a:pt x="60362" y="2389"/>
                        <a:pt x="60299" y="2389"/>
                      </a:cubicBezTo>
                      <a:cubicBezTo>
                        <a:pt x="60256" y="2389"/>
                        <a:pt x="60211" y="2400"/>
                        <a:pt x="60189" y="2411"/>
                      </a:cubicBezTo>
                      <a:cubicBezTo>
                        <a:pt x="60080" y="2438"/>
                        <a:pt x="59999" y="2493"/>
                        <a:pt x="59972" y="2574"/>
                      </a:cubicBezTo>
                      <a:cubicBezTo>
                        <a:pt x="59972" y="2574"/>
                        <a:pt x="59972" y="2601"/>
                        <a:pt x="59945" y="2601"/>
                      </a:cubicBezTo>
                      <a:cubicBezTo>
                        <a:pt x="59890" y="2764"/>
                        <a:pt x="59755" y="2900"/>
                        <a:pt x="59565" y="2954"/>
                      </a:cubicBezTo>
                      <a:cubicBezTo>
                        <a:pt x="59559" y="2956"/>
                        <a:pt x="59552" y="2957"/>
                        <a:pt x="59546" y="2957"/>
                      </a:cubicBezTo>
                      <a:cubicBezTo>
                        <a:pt x="59472" y="2957"/>
                        <a:pt x="59410" y="2816"/>
                        <a:pt x="59511" y="2791"/>
                      </a:cubicBezTo>
                      <a:cubicBezTo>
                        <a:pt x="59646" y="2737"/>
                        <a:pt x="59728" y="2628"/>
                        <a:pt x="59782" y="2493"/>
                      </a:cubicBezTo>
                      <a:cubicBezTo>
                        <a:pt x="59782" y="2493"/>
                        <a:pt x="59782" y="2466"/>
                        <a:pt x="59782" y="2466"/>
                      </a:cubicBezTo>
                      <a:cubicBezTo>
                        <a:pt x="59836" y="2330"/>
                        <a:pt x="59755" y="2194"/>
                        <a:pt x="59646" y="2140"/>
                      </a:cubicBezTo>
                      <a:cubicBezTo>
                        <a:pt x="59619" y="2136"/>
                        <a:pt x="59592" y="2133"/>
                        <a:pt x="59565" y="2133"/>
                      </a:cubicBezTo>
                      <a:cubicBezTo>
                        <a:pt x="59431" y="2133"/>
                        <a:pt x="59303" y="2190"/>
                        <a:pt x="59212" y="2303"/>
                      </a:cubicBezTo>
                      <a:cubicBezTo>
                        <a:pt x="59104" y="2411"/>
                        <a:pt x="59022" y="2547"/>
                        <a:pt x="59022" y="2683"/>
                      </a:cubicBezTo>
                      <a:cubicBezTo>
                        <a:pt x="59009" y="2737"/>
                        <a:pt x="58968" y="2764"/>
                        <a:pt x="58927" y="2764"/>
                      </a:cubicBezTo>
                      <a:cubicBezTo>
                        <a:pt x="58887" y="2764"/>
                        <a:pt x="58846" y="2737"/>
                        <a:pt x="58832" y="2683"/>
                      </a:cubicBezTo>
                      <a:cubicBezTo>
                        <a:pt x="58832" y="2601"/>
                        <a:pt x="58832" y="2493"/>
                        <a:pt x="58805" y="2384"/>
                      </a:cubicBezTo>
                      <a:cubicBezTo>
                        <a:pt x="58778" y="2357"/>
                        <a:pt x="58778" y="2303"/>
                        <a:pt x="58751" y="2249"/>
                      </a:cubicBezTo>
                      <a:cubicBezTo>
                        <a:pt x="58724" y="2249"/>
                        <a:pt x="58697" y="2167"/>
                        <a:pt x="58670" y="2167"/>
                      </a:cubicBezTo>
                      <a:cubicBezTo>
                        <a:pt x="58643" y="2194"/>
                        <a:pt x="58588" y="2276"/>
                        <a:pt x="58588" y="2303"/>
                      </a:cubicBezTo>
                      <a:cubicBezTo>
                        <a:pt x="58588" y="2357"/>
                        <a:pt x="58561" y="2411"/>
                        <a:pt x="58561" y="2466"/>
                      </a:cubicBezTo>
                      <a:lnTo>
                        <a:pt x="58561" y="2791"/>
                      </a:lnTo>
                      <a:cubicBezTo>
                        <a:pt x="58561" y="2852"/>
                        <a:pt x="58515" y="2883"/>
                        <a:pt x="58470" y="2883"/>
                      </a:cubicBezTo>
                      <a:cubicBezTo>
                        <a:pt x="58454" y="2883"/>
                        <a:pt x="58439" y="2879"/>
                        <a:pt x="58426" y="2872"/>
                      </a:cubicBezTo>
                      <a:cubicBezTo>
                        <a:pt x="58344" y="2764"/>
                        <a:pt x="58290" y="2655"/>
                        <a:pt x="58236" y="2574"/>
                      </a:cubicBezTo>
                      <a:cubicBezTo>
                        <a:pt x="58199" y="2537"/>
                        <a:pt x="58136" y="2461"/>
                        <a:pt x="58083" y="2461"/>
                      </a:cubicBezTo>
                      <a:cubicBezTo>
                        <a:pt x="58058" y="2461"/>
                        <a:pt x="58036" y="2477"/>
                        <a:pt x="58019" y="2520"/>
                      </a:cubicBezTo>
                      <a:cubicBezTo>
                        <a:pt x="57964" y="2628"/>
                        <a:pt x="57992" y="2818"/>
                        <a:pt x="57883" y="2900"/>
                      </a:cubicBezTo>
                      <a:cubicBezTo>
                        <a:pt x="57856" y="2954"/>
                        <a:pt x="57829" y="2981"/>
                        <a:pt x="57802" y="3008"/>
                      </a:cubicBezTo>
                      <a:cubicBezTo>
                        <a:pt x="57792" y="3013"/>
                        <a:pt x="57781" y="3015"/>
                        <a:pt x="57770" y="3015"/>
                      </a:cubicBezTo>
                      <a:cubicBezTo>
                        <a:pt x="57721" y="3015"/>
                        <a:pt x="57671" y="2971"/>
                        <a:pt x="57693" y="2927"/>
                      </a:cubicBezTo>
                      <a:cubicBezTo>
                        <a:pt x="57856" y="2737"/>
                        <a:pt x="57802" y="2493"/>
                        <a:pt x="57612" y="2357"/>
                      </a:cubicBezTo>
                      <a:cubicBezTo>
                        <a:pt x="57585" y="2330"/>
                        <a:pt x="57558" y="2330"/>
                        <a:pt x="57558" y="2330"/>
                      </a:cubicBezTo>
                      <a:cubicBezTo>
                        <a:pt x="57530" y="2330"/>
                        <a:pt x="57476" y="2384"/>
                        <a:pt x="57476" y="2384"/>
                      </a:cubicBezTo>
                      <a:cubicBezTo>
                        <a:pt x="57422" y="2493"/>
                        <a:pt x="57368" y="2601"/>
                        <a:pt x="57314" y="2737"/>
                      </a:cubicBezTo>
                      <a:cubicBezTo>
                        <a:pt x="57286" y="2791"/>
                        <a:pt x="57286" y="2845"/>
                        <a:pt x="57286" y="2900"/>
                      </a:cubicBezTo>
                      <a:cubicBezTo>
                        <a:pt x="57274" y="2947"/>
                        <a:pt x="57242" y="2969"/>
                        <a:pt x="57209" y="2969"/>
                      </a:cubicBezTo>
                      <a:cubicBezTo>
                        <a:pt x="57166" y="2969"/>
                        <a:pt x="57124" y="2933"/>
                        <a:pt x="57124" y="2872"/>
                      </a:cubicBezTo>
                      <a:cubicBezTo>
                        <a:pt x="57124" y="2818"/>
                        <a:pt x="57124" y="2791"/>
                        <a:pt x="57124" y="2737"/>
                      </a:cubicBezTo>
                      <a:cubicBezTo>
                        <a:pt x="57151" y="2547"/>
                        <a:pt x="57151" y="2357"/>
                        <a:pt x="57124" y="2167"/>
                      </a:cubicBezTo>
                      <a:cubicBezTo>
                        <a:pt x="57124" y="2059"/>
                        <a:pt x="57097" y="1977"/>
                        <a:pt x="57069" y="1869"/>
                      </a:cubicBezTo>
                      <a:cubicBezTo>
                        <a:pt x="57042" y="1815"/>
                        <a:pt x="57015" y="1760"/>
                        <a:pt x="56988" y="1706"/>
                      </a:cubicBezTo>
                      <a:cubicBezTo>
                        <a:pt x="56988" y="1679"/>
                        <a:pt x="56961" y="1625"/>
                        <a:pt x="56934" y="1625"/>
                      </a:cubicBezTo>
                      <a:cubicBezTo>
                        <a:pt x="56907" y="1625"/>
                        <a:pt x="56852" y="1679"/>
                        <a:pt x="56852" y="1706"/>
                      </a:cubicBezTo>
                      <a:cubicBezTo>
                        <a:pt x="56825" y="1733"/>
                        <a:pt x="56798" y="1787"/>
                        <a:pt x="56771" y="1842"/>
                      </a:cubicBezTo>
                      <a:cubicBezTo>
                        <a:pt x="56717" y="1923"/>
                        <a:pt x="56690" y="2032"/>
                        <a:pt x="56690" y="2113"/>
                      </a:cubicBezTo>
                      <a:cubicBezTo>
                        <a:pt x="56663" y="2194"/>
                        <a:pt x="56663" y="2303"/>
                        <a:pt x="56690" y="2384"/>
                      </a:cubicBezTo>
                      <a:cubicBezTo>
                        <a:pt x="56690" y="2493"/>
                        <a:pt x="56717" y="2601"/>
                        <a:pt x="56744" y="2683"/>
                      </a:cubicBezTo>
                      <a:cubicBezTo>
                        <a:pt x="56744" y="2721"/>
                        <a:pt x="56703" y="2759"/>
                        <a:pt x="56670" y="2759"/>
                      </a:cubicBezTo>
                      <a:cubicBezTo>
                        <a:pt x="56656" y="2759"/>
                        <a:pt x="56643" y="2753"/>
                        <a:pt x="56635" y="2737"/>
                      </a:cubicBezTo>
                      <a:cubicBezTo>
                        <a:pt x="56608" y="2737"/>
                        <a:pt x="56608" y="2710"/>
                        <a:pt x="56581" y="2710"/>
                      </a:cubicBezTo>
                      <a:cubicBezTo>
                        <a:pt x="56568" y="2723"/>
                        <a:pt x="56547" y="2730"/>
                        <a:pt x="56527" y="2730"/>
                      </a:cubicBezTo>
                      <a:cubicBezTo>
                        <a:pt x="56507" y="2730"/>
                        <a:pt x="56486" y="2723"/>
                        <a:pt x="56473" y="2710"/>
                      </a:cubicBezTo>
                      <a:cubicBezTo>
                        <a:pt x="56446" y="2655"/>
                        <a:pt x="56418" y="2601"/>
                        <a:pt x="56364" y="2574"/>
                      </a:cubicBezTo>
                      <a:cubicBezTo>
                        <a:pt x="56342" y="2552"/>
                        <a:pt x="56267" y="2512"/>
                        <a:pt x="56239" y="2512"/>
                      </a:cubicBezTo>
                      <a:cubicBezTo>
                        <a:pt x="56233" y="2512"/>
                        <a:pt x="56229" y="2515"/>
                        <a:pt x="56229" y="2520"/>
                      </a:cubicBezTo>
                      <a:cubicBezTo>
                        <a:pt x="56201" y="2547"/>
                        <a:pt x="56201" y="2574"/>
                        <a:pt x="56174" y="2601"/>
                      </a:cubicBezTo>
                      <a:cubicBezTo>
                        <a:pt x="56174" y="2628"/>
                        <a:pt x="56147" y="2683"/>
                        <a:pt x="56147" y="2710"/>
                      </a:cubicBezTo>
                      <a:cubicBezTo>
                        <a:pt x="56120" y="2764"/>
                        <a:pt x="56093" y="2845"/>
                        <a:pt x="56066" y="2927"/>
                      </a:cubicBezTo>
                      <a:cubicBezTo>
                        <a:pt x="56051" y="2971"/>
                        <a:pt x="56011" y="2992"/>
                        <a:pt x="55974" y="2992"/>
                      </a:cubicBezTo>
                      <a:cubicBezTo>
                        <a:pt x="55944" y="2992"/>
                        <a:pt x="55915" y="2978"/>
                        <a:pt x="55903" y="2954"/>
                      </a:cubicBezTo>
                      <a:cubicBezTo>
                        <a:pt x="55849" y="2845"/>
                        <a:pt x="55767" y="2710"/>
                        <a:pt x="55740" y="2655"/>
                      </a:cubicBezTo>
                      <a:cubicBezTo>
                        <a:pt x="55713" y="2601"/>
                        <a:pt x="55659" y="2520"/>
                        <a:pt x="55578" y="2520"/>
                      </a:cubicBezTo>
                      <a:cubicBezTo>
                        <a:pt x="55415" y="2520"/>
                        <a:pt x="55361" y="2764"/>
                        <a:pt x="55333" y="2900"/>
                      </a:cubicBezTo>
                      <a:cubicBezTo>
                        <a:pt x="55320" y="2954"/>
                        <a:pt x="55272" y="2981"/>
                        <a:pt x="55225" y="2981"/>
                      </a:cubicBezTo>
                      <a:cubicBezTo>
                        <a:pt x="55177" y="2981"/>
                        <a:pt x="55130" y="2954"/>
                        <a:pt x="55116" y="2900"/>
                      </a:cubicBezTo>
                      <a:cubicBezTo>
                        <a:pt x="55116" y="2845"/>
                        <a:pt x="55089" y="2764"/>
                        <a:pt x="55089" y="2710"/>
                      </a:cubicBezTo>
                      <a:cubicBezTo>
                        <a:pt x="55062" y="2655"/>
                        <a:pt x="55062" y="2601"/>
                        <a:pt x="55008" y="2547"/>
                      </a:cubicBezTo>
                      <a:cubicBezTo>
                        <a:pt x="54989" y="2528"/>
                        <a:pt x="54968" y="2519"/>
                        <a:pt x="54948" y="2519"/>
                      </a:cubicBezTo>
                      <a:cubicBezTo>
                        <a:pt x="54854" y="2519"/>
                        <a:pt x="54754" y="2692"/>
                        <a:pt x="54710" y="2737"/>
                      </a:cubicBezTo>
                      <a:cubicBezTo>
                        <a:pt x="54689" y="2778"/>
                        <a:pt x="54652" y="2796"/>
                        <a:pt x="54617" y="2796"/>
                      </a:cubicBezTo>
                      <a:cubicBezTo>
                        <a:pt x="54559" y="2796"/>
                        <a:pt x="54503" y="2750"/>
                        <a:pt x="54520" y="2683"/>
                      </a:cubicBezTo>
                      <a:cubicBezTo>
                        <a:pt x="54547" y="2574"/>
                        <a:pt x="54493" y="2466"/>
                        <a:pt x="54384" y="2438"/>
                      </a:cubicBezTo>
                      <a:cubicBezTo>
                        <a:pt x="54370" y="2431"/>
                        <a:pt x="54353" y="2428"/>
                        <a:pt x="54336" y="2428"/>
                      </a:cubicBezTo>
                      <a:cubicBezTo>
                        <a:pt x="54290" y="2428"/>
                        <a:pt x="54241" y="2453"/>
                        <a:pt x="54221" y="2493"/>
                      </a:cubicBezTo>
                      <a:cubicBezTo>
                        <a:pt x="54221" y="2574"/>
                        <a:pt x="54194" y="2655"/>
                        <a:pt x="54140" y="2737"/>
                      </a:cubicBezTo>
                      <a:cubicBezTo>
                        <a:pt x="54113" y="2773"/>
                        <a:pt x="54077" y="2788"/>
                        <a:pt x="54043" y="2788"/>
                      </a:cubicBezTo>
                      <a:cubicBezTo>
                        <a:pt x="53974" y="2788"/>
                        <a:pt x="53914" y="2728"/>
                        <a:pt x="53950" y="2655"/>
                      </a:cubicBezTo>
                      <a:cubicBezTo>
                        <a:pt x="53977" y="2628"/>
                        <a:pt x="54004" y="2601"/>
                        <a:pt x="54004" y="2547"/>
                      </a:cubicBezTo>
                      <a:cubicBezTo>
                        <a:pt x="53977" y="2547"/>
                        <a:pt x="53977" y="2493"/>
                        <a:pt x="53977" y="2466"/>
                      </a:cubicBezTo>
                      <a:cubicBezTo>
                        <a:pt x="53977" y="2438"/>
                        <a:pt x="54004" y="2438"/>
                        <a:pt x="54004" y="2411"/>
                      </a:cubicBezTo>
                      <a:cubicBezTo>
                        <a:pt x="53977" y="2303"/>
                        <a:pt x="53896" y="2221"/>
                        <a:pt x="53787" y="2194"/>
                      </a:cubicBezTo>
                      <a:cubicBezTo>
                        <a:pt x="53764" y="2191"/>
                        <a:pt x="53740" y="2189"/>
                        <a:pt x="53715" y="2189"/>
                      </a:cubicBezTo>
                      <a:cubicBezTo>
                        <a:pt x="53545" y="2189"/>
                        <a:pt x="53367" y="2272"/>
                        <a:pt x="53272" y="2438"/>
                      </a:cubicBezTo>
                      <a:cubicBezTo>
                        <a:pt x="53272" y="2493"/>
                        <a:pt x="53245" y="2547"/>
                        <a:pt x="53218" y="2601"/>
                      </a:cubicBezTo>
                      <a:cubicBezTo>
                        <a:pt x="53206" y="2649"/>
                        <a:pt x="53168" y="2670"/>
                        <a:pt x="53129" y="2670"/>
                      </a:cubicBezTo>
                      <a:cubicBezTo>
                        <a:pt x="53079" y="2670"/>
                        <a:pt x="53028" y="2635"/>
                        <a:pt x="53028" y="2574"/>
                      </a:cubicBezTo>
                      <a:cubicBezTo>
                        <a:pt x="53028" y="2520"/>
                        <a:pt x="53055" y="2438"/>
                        <a:pt x="53082" y="2357"/>
                      </a:cubicBezTo>
                      <a:cubicBezTo>
                        <a:pt x="53109" y="2221"/>
                        <a:pt x="53109" y="2059"/>
                        <a:pt x="53028" y="1896"/>
                      </a:cubicBezTo>
                      <a:cubicBezTo>
                        <a:pt x="53028" y="1869"/>
                        <a:pt x="53028" y="1815"/>
                        <a:pt x="52974" y="1815"/>
                      </a:cubicBezTo>
                      <a:cubicBezTo>
                        <a:pt x="52947" y="1815"/>
                        <a:pt x="52892" y="1923"/>
                        <a:pt x="52865" y="1950"/>
                      </a:cubicBezTo>
                      <a:cubicBezTo>
                        <a:pt x="52811" y="2059"/>
                        <a:pt x="52757" y="2167"/>
                        <a:pt x="52730" y="2276"/>
                      </a:cubicBezTo>
                      <a:cubicBezTo>
                        <a:pt x="52718" y="2323"/>
                        <a:pt x="52680" y="2345"/>
                        <a:pt x="52641" y="2345"/>
                      </a:cubicBezTo>
                      <a:cubicBezTo>
                        <a:pt x="52591" y="2345"/>
                        <a:pt x="52540" y="2310"/>
                        <a:pt x="52540" y="2249"/>
                      </a:cubicBezTo>
                      <a:cubicBezTo>
                        <a:pt x="52567" y="2086"/>
                        <a:pt x="52567" y="1923"/>
                        <a:pt x="52513" y="1760"/>
                      </a:cubicBezTo>
                      <a:cubicBezTo>
                        <a:pt x="52485" y="1652"/>
                        <a:pt x="52431" y="1543"/>
                        <a:pt x="52350" y="1489"/>
                      </a:cubicBezTo>
                      <a:cubicBezTo>
                        <a:pt x="52331" y="1482"/>
                        <a:pt x="52313" y="1478"/>
                        <a:pt x="52297" y="1478"/>
                      </a:cubicBezTo>
                      <a:cubicBezTo>
                        <a:pt x="52192" y="1478"/>
                        <a:pt x="52125" y="1609"/>
                        <a:pt x="52079" y="1679"/>
                      </a:cubicBezTo>
                      <a:cubicBezTo>
                        <a:pt x="52024" y="1787"/>
                        <a:pt x="51997" y="1896"/>
                        <a:pt x="51997" y="2032"/>
                      </a:cubicBezTo>
                      <a:lnTo>
                        <a:pt x="51997" y="2113"/>
                      </a:lnTo>
                      <a:cubicBezTo>
                        <a:pt x="51984" y="2167"/>
                        <a:pt x="51943" y="2194"/>
                        <a:pt x="51902" y="2194"/>
                      </a:cubicBezTo>
                      <a:cubicBezTo>
                        <a:pt x="51862" y="2194"/>
                        <a:pt x="51821" y="2167"/>
                        <a:pt x="51807" y="2113"/>
                      </a:cubicBezTo>
                      <a:lnTo>
                        <a:pt x="51807" y="2004"/>
                      </a:lnTo>
                      <a:cubicBezTo>
                        <a:pt x="51807" y="1896"/>
                        <a:pt x="51780" y="1787"/>
                        <a:pt x="51753" y="1706"/>
                      </a:cubicBezTo>
                      <a:cubicBezTo>
                        <a:pt x="51753" y="1652"/>
                        <a:pt x="51645" y="1408"/>
                        <a:pt x="51617" y="1408"/>
                      </a:cubicBezTo>
                      <a:cubicBezTo>
                        <a:pt x="51590" y="1408"/>
                        <a:pt x="51563" y="1489"/>
                        <a:pt x="51563" y="1516"/>
                      </a:cubicBezTo>
                      <a:cubicBezTo>
                        <a:pt x="51563" y="1598"/>
                        <a:pt x="51563" y="1679"/>
                        <a:pt x="51563" y="1733"/>
                      </a:cubicBezTo>
                      <a:lnTo>
                        <a:pt x="51563" y="2221"/>
                      </a:lnTo>
                      <a:cubicBezTo>
                        <a:pt x="51563" y="2262"/>
                        <a:pt x="51523" y="2282"/>
                        <a:pt x="51482" y="2282"/>
                      </a:cubicBezTo>
                      <a:cubicBezTo>
                        <a:pt x="51441" y="2282"/>
                        <a:pt x="51401" y="2262"/>
                        <a:pt x="51401" y="2221"/>
                      </a:cubicBezTo>
                      <a:cubicBezTo>
                        <a:pt x="51373" y="2113"/>
                        <a:pt x="51265" y="2113"/>
                        <a:pt x="51211" y="2113"/>
                      </a:cubicBezTo>
                      <a:cubicBezTo>
                        <a:pt x="51129" y="2167"/>
                        <a:pt x="51075" y="2276"/>
                        <a:pt x="51075" y="2384"/>
                      </a:cubicBezTo>
                      <a:cubicBezTo>
                        <a:pt x="51075" y="2424"/>
                        <a:pt x="51046" y="2449"/>
                        <a:pt x="51009" y="2449"/>
                      </a:cubicBezTo>
                      <a:cubicBezTo>
                        <a:pt x="50996" y="2449"/>
                        <a:pt x="50981" y="2446"/>
                        <a:pt x="50967" y="2438"/>
                      </a:cubicBezTo>
                      <a:cubicBezTo>
                        <a:pt x="50951" y="2454"/>
                        <a:pt x="50932" y="2461"/>
                        <a:pt x="50915" y="2461"/>
                      </a:cubicBezTo>
                      <a:cubicBezTo>
                        <a:pt x="50874" y="2461"/>
                        <a:pt x="50839" y="2423"/>
                        <a:pt x="50858" y="2384"/>
                      </a:cubicBezTo>
                      <a:cubicBezTo>
                        <a:pt x="50939" y="2249"/>
                        <a:pt x="50994" y="1950"/>
                        <a:pt x="50777" y="1869"/>
                      </a:cubicBezTo>
                      <a:cubicBezTo>
                        <a:pt x="50759" y="1864"/>
                        <a:pt x="50742" y="1862"/>
                        <a:pt x="50727" y="1862"/>
                      </a:cubicBezTo>
                      <a:cubicBezTo>
                        <a:pt x="50551" y="1862"/>
                        <a:pt x="50503" y="2126"/>
                        <a:pt x="50478" y="2276"/>
                      </a:cubicBezTo>
                      <a:cubicBezTo>
                        <a:pt x="50465" y="2316"/>
                        <a:pt x="50417" y="2337"/>
                        <a:pt x="50373" y="2337"/>
                      </a:cubicBezTo>
                      <a:cubicBezTo>
                        <a:pt x="50329" y="2337"/>
                        <a:pt x="50288" y="2316"/>
                        <a:pt x="50288" y="2276"/>
                      </a:cubicBezTo>
                      <a:cubicBezTo>
                        <a:pt x="50261" y="2086"/>
                        <a:pt x="50180" y="1896"/>
                        <a:pt x="50044" y="1760"/>
                      </a:cubicBezTo>
                      <a:lnTo>
                        <a:pt x="49990" y="1733"/>
                      </a:lnTo>
                      <a:cubicBezTo>
                        <a:pt x="49963" y="1760"/>
                        <a:pt x="49936" y="1815"/>
                        <a:pt x="49936" y="1869"/>
                      </a:cubicBezTo>
                      <a:cubicBezTo>
                        <a:pt x="49882" y="1977"/>
                        <a:pt x="49854" y="2059"/>
                        <a:pt x="49854" y="2167"/>
                      </a:cubicBezTo>
                      <a:cubicBezTo>
                        <a:pt x="49854" y="2233"/>
                        <a:pt x="49805" y="2269"/>
                        <a:pt x="49759" y="2269"/>
                      </a:cubicBezTo>
                      <a:cubicBezTo>
                        <a:pt x="49730" y="2269"/>
                        <a:pt x="49702" y="2254"/>
                        <a:pt x="49692" y="2221"/>
                      </a:cubicBezTo>
                      <a:cubicBezTo>
                        <a:pt x="49566" y="2046"/>
                        <a:pt x="49371" y="1754"/>
                        <a:pt x="49128" y="1754"/>
                      </a:cubicBezTo>
                      <a:cubicBezTo>
                        <a:pt x="49108" y="1754"/>
                        <a:pt x="49088" y="1756"/>
                        <a:pt x="49068" y="1760"/>
                      </a:cubicBezTo>
                      <a:cubicBezTo>
                        <a:pt x="48986" y="1760"/>
                        <a:pt x="48959" y="1842"/>
                        <a:pt x="48959" y="1923"/>
                      </a:cubicBezTo>
                      <a:cubicBezTo>
                        <a:pt x="48959" y="2004"/>
                        <a:pt x="48959" y="2086"/>
                        <a:pt x="48959" y="2167"/>
                      </a:cubicBezTo>
                      <a:cubicBezTo>
                        <a:pt x="48986" y="2330"/>
                        <a:pt x="49041" y="2466"/>
                        <a:pt x="49068" y="2628"/>
                      </a:cubicBezTo>
                      <a:cubicBezTo>
                        <a:pt x="49087" y="2687"/>
                        <a:pt x="49051" y="2732"/>
                        <a:pt x="49008" y="2732"/>
                      </a:cubicBezTo>
                      <a:cubicBezTo>
                        <a:pt x="48992" y="2732"/>
                        <a:pt x="48974" y="2725"/>
                        <a:pt x="48959" y="2710"/>
                      </a:cubicBezTo>
                      <a:cubicBezTo>
                        <a:pt x="48905" y="2655"/>
                        <a:pt x="48878" y="2601"/>
                        <a:pt x="48851" y="2574"/>
                      </a:cubicBezTo>
                      <a:cubicBezTo>
                        <a:pt x="48824" y="2574"/>
                        <a:pt x="48769" y="2574"/>
                        <a:pt x="48769" y="2520"/>
                      </a:cubicBezTo>
                      <a:cubicBezTo>
                        <a:pt x="48749" y="2398"/>
                        <a:pt x="48668" y="2291"/>
                        <a:pt x="48560" y="2291"/>
                      </a:cubicBezTo>
                      <a:cubicBezTo>
                        <a:pt x="48524" y="2291"/>
                        <a:pt x="48485" y="2303"/>
                        <a:pt x="48444" y="2330"/>
                      </a:cubicBezTo>
                      <a:cubicBezTo>
                        <a:pt x="48308" y="2411"/>
                        <a:pt x="48173" y="2520"/>
                        <a:pt x="48064" y="2655"/>
                      </a:cubicBezTo>
                      <a:cubicBezTo>
                        <a:pt x="48044" y="2676"/>
                        <a:pt x="48019" y="2685"/>
                        <a:pt x="47996" y="2685"/>
                      </a:cubicBezTo>
                      <a:cubicBezTo>
                        <a:pt x="47960" y="2685"/>
                        <a:pt x="47929" y="2662"/>
                        <a:pt x="47929" y="2628"/>
                      </a:cubicBezTo>
                      <a:cubicBezTo>
                        <a:pt x="47847" y="2466"/>
                        <a:pt x="47712" y="2357"/>
                        <a:pt x="47522" y="2357"/>
                      </a:cubicBezTo>
                      <a:cubicBezTo>
                        <a:pt x="47359" y="2384"/>
                        <a:pt x="47169" y="2493"/>
                        <a:pt x="47061" y="2628"/>
                      </a:cubicBezTo>
                      <a:cubicBezTo>
                        <a:pt x="47049" y="2651"/>
                        <a:pt x="47028" y="2660"/>
                        <a:pt x="47005" y="2660"/>
                      </a:cubicBezTo>
                      <a:cubicBezTo>
                        <a:pt x="46974" y="2660"/>
                        <a:pt x="46941" y="2644"/>
                        <a:pt x="46925" y="2628"/>
                      </a:cubicBezTo>
                      <a:cubicBezTo>
                        <a:pt x="46855" y="2530"/>
                        <a:pt x="46755" y="2482"/>
                        <a:pt x="46656" y="2482"/>
                      </a:cubicBezTo>
                      <a:cubicBezTo>
                        <a:pt x="46565" y="2482"/>
                        <a:pt x="46475" y="2523"/>
                        <a:pt x="46410" y="2601"/>
                      </a:cubicBezTo>
                      <a:cubicBezTo>
                        <a:pt x="46396" y="2615"/>
                        <a:pt x="46369" y="2622"/>
                        <a:pt x="46342" y="2622"/>
                      </a:cubicBezTo>
                      <a:cubicBezTo>
                        <a:pt x="46315" y="2622"/>
                        <a:pt x="46288" y="2615"/>
                        <a:pt x="46274" y="2601"/>
                      </a:cubicBezTo>
                      <a:lnTo>
                        <a:pt x="46220" y="2628"/>
                      </a:lnTo>
                      <a:cubicBezTo>
                        <a:pt x="46212" y="2632"/>
                        <a:pt x="46204" y="2634"/>
                        <a:pt x="46196" y="2634"/>
                      </a:cubicBezTo>
                      <a:cubicBezTo>
                        <a:pt x="46146" y="2634"/>
                        <a:pt x="46096" y="2570"/>
                        <a:pt x="46166" y="2547"/>
                      </a:cubicBezTo>
                      <a:cubicBezTo>
                        <a:pt x="46220" y="2493"/>
                        <a:pt x="46274" y="2411"/>
                        <a:pt x="46274" y="2330"/>
                      </a:cubicBezTo>
                      <a:cubicBezTo>
                        <a:pt x="46274" y="2249"/>
                        <a:pt x="46328" y="2140"/>
                        <a:pt x="46247" y="2086"/>
                      </a:cubicBezTo>
                      <a:cubicBezTo>
                        <a:pt x="46233" y="2081"/>
                        <a:pt x="46218" y="2079"/>
                        <a:pt x="46204" y="2079"/>
                      </a:cubicBezTo>
                      <a:cubicBezTo>
                        <a:pt x="46138" y="2079"/>
                        <a:pt x="46075" y="2127"/>
                        <a:pt x="46030" y="2194"/>
                      </a:cubicBezTo>
                      <a:cubicBezTo>
                        <a:pt x="45976" y="2249"/>
                        <a:pt x="45949" y="2330"/>
                        <a:pt x="45949" y="2411"/>
                      </a:cubicBezTo>
                      <a:lnTo>
                        <a:pt x="45949" y="2493"/>
                      </a:lnTo>
                      <a:cubicBezTo>
                        <a:pt x="45949" y="2540"/>
                        <a:pt x="45903" y="2569"/>
                        <a:pt x="45859" y="2569"/>
                      </a:cubicBezTo>
                      <a:cubicBezTo>
                        <a:pt x="45828" y="2569"/>
                        <a:pt x="45797" y="2554"/>
                        <a:pt x="45786" y="2520"/>
                      </a:cubicBezTo>
                      <a:lnTo>
                        <a:pt x="45786" y="2493"/>
                      </a:lnTo>
                      <a:cubicBezTo>
                        <a:pt x="45759" y="2249"/>
                        <a:pt x="45704" y="2004"/>
                        <a:pt x="45596" y="1787"/>
                      </a:cubicBezTo>
                      <a:cubicBezTo>
                        <a:pt x="45596" y="1764"/>
                        <a:pt x="45556" y="1701"/>
                        <a:pt x="45527" y="1701"/>
                      </a:cubicBezTo>
                      <a:cubicBezTo>
                        <a:pt x="45523" y="1701"/>
                        <a:pt x="45518" y="1702"/>
                        <a:pt x="45515" y="1706"/>
                      </a:cubicBezTo>
                      <a:cubicBezTo>
                        <a:pt x="45487" y="1706"/>
                        <a:pt x="45433" y="1760"/>
                        <a:pt x="45433" y="1787"/>
                      </a:cubicBezTo>
                      <a:cubicBezTo>
                        <a:pt x="45379" y="1896"/>
                        <a:pt x="45325" y="2032"/>
                        <a:pt x="45298" y="2140"/>
                      </a:cubicBezTo>
                      <a:cubicBezTo>
                        <a:pt x="45284" y="2181"/>
                        <a:pt x="45250" y="2201"/>
                        <a:pt x="45216" y="2201"/>
                      </a:cubicBezTo>
                      <a:cubicBezTo>
                        <a:pt x="45182" y="2201"/>
                        <a:pt x="45148" y="2181"/>
                        <a:pt x="45135" y="2140"/>
                      </a:cubicBezTo>
                      <a:cubicBezTo>
                        <a:pt x="45081" y="2004"/>
                        <a:pt x="44972" y="1869"/>
                        <a:pt x="44864" y="1787"/>
                      </a:cubicBezTo>
                      <a:cubicBezTo>
                        <a:pt x="44832" y="1756"/>
                        <a:pt x="44791" y="1743"/>
                        <a:pt x="44751" y="1743"/>
                      </a:cubicBezTo>
                      <a:cubicBezTo>
                        <a:pt x="44723" y="1743"/>
                        <a:pt x="44696" y="1749"/>
                        <a:pt x="44674" y="1760"/>
                      </a:cubicBezTo>
                      <a:cubicBezTo>
                        <a:pt x="44620" y="1787"/>
                        <a:pt x="44565" y="1842"/>
                        <a:pt x="44565" y="1896"/>
                      </a:cubicBezTo>
                      <a:cubicBezTo>
                        <a:pt x="44511" y="2032"/>
                        <a:pt x="44484" y="2167"/>
                        <a:pt x="44511" y="2303"/>
                      </a:cubicBezTo>
                      <a:cubicBezTo>
                        <a:pt x="44511" y="2330"/>
                        <a:pt x="44538" y="2357"/>
                        <a:pt x="44538" y="2384"/>
                      </a:cubicBezTo>
                      <a:cubicBezTo>
                        <a:pt x="44565" y="2438"/>
                        <a:pt x="44620" y="2520"/>
                        <a:pt x="44647" y="2574"/>
                      </a:cubicBezTo>
                      <a:lnTo>
                        <a:pt x="44701" y="2683"/>
                      </a:lnTo>
                      <a:cubicBezTo>
                        <a:pt x="44723" y="2727"/>
                        <a:pt x="44673" y="2771"/>
                        <a:pt x="44624" y="2771"/>
                      </a:cubicBezTo>
                      <a:cubicBezTo>
                        <a:pt x="44613" y="2771"/>
                        <a:pt x="44602" y="2769"/>
                        <a:pt x="44592" y="2764"/>
                      </a:cubicBezTo>
                      <a:cubicBezTo>
                        <a:pt x="44457" y="2683"/>
                        <a:pt x="44375" y="2547"/>
                        <a:pt x="44348" y="2384"/>
                      </a:cubicBezTo>
                      <a:cubicBezTo>
                        <a:pt x="44317" y="2352"/>
                        <a:pt x="44266" y="2339"/>
                        <a:pt x="44219" y="2339"/>
                      </a:cubicBezTo>
                      <a:cubicBezTo>
                        <a:pt x="44186" y="2339"/>
                        <a:pt x="44154" y="2346"/>
                        <a:pt x="44131" y="2357"/>
                      </a:cubicBezTo>
                      <a:cubicBezTo>
                        <a:pt x="43996" y="2466"/>
                        <a:pt x="43914" y="2628"/>
                        <a:pt x="43752" y="2710"/>
                      </a:cubicBezTo>
                      <a:cubicBezTo>
                        <a:pt x="43736" y="2726"/>
                        <a:pt x="43720" y="2732"/>
                        <a:pt x="43705" y="2732"/>
                      </a:cubicBezTo>
                      <a:cubicBezTo>
                        <a:pt x="43668" y="2732"/>
                        <a:pt x="43635" y="2694"/>
                        <a:pt x="43616" y="2655"/>
                      </a:cubicBezTo>
                      <a:cubicBezTo>
                        <a:pt x="43586" y="2493"/>
                        <a:pt x="43452" y="2403"/>
                        <a:pt x="43318" y="2403"/>
                      </a:cubicBezTo>
                      <a:cubicBezTo>
                        <a:pt x="43207" y="2403"/>
                        <a:pt x="43096" y="2465"/>
                        <a:pt x="43046" y="2601"/>
                      </a:cubicBezTo>
                      <a:cubicBezTo>
                        <a:pt x="43022" y="2626"/>
                        <a:pt x="42987" y="2639"/>
                        <a:pt x="42953" y="2639"/>
                      </a:cubicBezTo>
                      <a:cubicBezTo>
                        <a:pt x="42911" y="2639"/>
                        <a:pt x="42871" y="2619"/>
                        <a:pt x="42856" y="2574"/>
                      </a:cubicBezTo>
                      <a:cubicBezTo>
                        <a:pt x="42856" y="2493"/>
                        <a:pt x="42856" y="2357"/>
                        <a:pt x="42748" y="2357"/>
                      </a:cubicBezTo>
                      <a:cubicBezTo>
                        <a:pt x="42736" y="2355"/>
                        <a:pt x="42725" y="2354"/>
                        <a:pt x="42713" y="2354"/>
                      </a:cubicBezTo>
                      <a:cubicBezTo>
                        <a:pt x="42598" y="2354"/>
                        <a:pt x="42526" y="2475"/>
                        <a:pt x="42477" y="2574"/>
                      </a:cubicBezTo>
                      <a:cubicBezTo>
                        <a:pt x="42457" y="2600"/>
                        <a:pt x="42436" y="2611"/>
                        <a:pt x="42416" y="2611"/>
                      </a:cubicBezTo>
                      <a:cubicBezTo>
                        <a:pt x="42351" y="2611"/>
                        <a:pt x="42293" y="2507"/>
                        <a:pt x="42314" y="2466"/>
                      </a:cubicBezTo>
                      <a:cubicBezTo>
                        <a:pt x="42341" y="2411"/>
                        <a:pt x="42206" y="2384"/>
                        <a:pt x="42151" y="2384"/>
                      </a:cubicBezTo>
                      <a:cubicBezTo>
                        <a:pt x="42070" y="2411"/>
                        <a:pt x="41989" y="2466"/>
                        <a:pt x="41934" y="2547"/>
                      </a:cubicBezTo>
                      <a:cubicBezTo>
                        <a:pt x="41923" y="2581"/>
                        <a:pt x="41897" y="2596"/>
                        <a:pt x="41869" y="2596"/>
                      </a:cubicBezTo>
                      <a:cubicBezTo>
                        <a:pt x="41831" y="2596"/>
                        <a:pt x="41787" y="2567"/>
                        <a:pt x="41772" y="2520"/>
                      </a:cubicBezTo>
                      <a:cubicBezTo>
                        <a:pt x="41772" y="2533"/>
                        <a:pt x="41772" y="2533"/>
                        <a:pt x="41768" y="2533"/>
                      </a:cubicBezTo>
                      <a:cubicBezTo>
                        <a:pt x="41765" y="2533"/>
                        <a:pt x="41758" y="2533"/>
                        <a:pt x="41744" y="2547"/>
                      </a:cubicBezTo>
                      <a:cubicBezTo>
                        <a:pt x="41717" y="2574"/>
                        <a:pt x="41690" y="2601"/>
                        <a:pt x="41690" y="2628"/>
                      </a:cubicBezTo>
                      <a:cubicBezTo>
                        <a:pt x="41663" y="2655"/>
                        <a:pt x="41636" y="2683"/>
                        <a:pt x="41609" y="2683"/>
                      </a:cubicBezTo>
                      <a:cubicBezTo>
                        <a:pt x="41592" y="2707"/>
                        <a:pt x="41571" y="2717"/>
                        <a:pt x="41550" y="2717"/>
                      </a:cubicBezTo>
                      <a:cubicBezTo>
                        <a:pt x="41504" y="2717"/>
                        <a:pt x="41463" y="2666"/>
                        <a:pt x="41500" y="2628"/>
                      </a:cubicBezTo>
                      <a:cubicBezTo>
                        <a:pt x="41500" y="2601"/>
                        <a:pt x="41500" y="2601"/>
                        <a:pt x="41500" y="2601"/>
                      </a:cubicBezTo>
                      <a:cubicBezTo>
                        <a:pt x="41473" y="2574"/>
                        <a:pt x="41473" y="2547"/>
                        <a:pt x="41500" y="2547"/>
                      </a:cubicBezTo>
                      <a:lnTo>
                        <a:pt x="41527" y="2493"/>
                      </a:lnTo>
                      <a:cubicBezTo>
                        <a:pt x="41527" y="2438"/>
                        <a:pt x="41527" y="2411"/>
                        <a:pt x="41555" y="2357"/>
                      </a:cubicBezTo>
                      <a:cubicBezTo>
                        <a:pt x="41555" y="2330"/>
                        <a:pt x="41555" y="2276"/>
                        <a:pt x="41555" y="2249"/>
                      </a:cubicBezTo>
                      <a:lnTo>
                        <a:pt x="41555" y="2167"/>
                      </a:lnTo>
                      <a:lnTo>
                        <a:pt x="41527" y="2167"/>
                      </a:lnTo>
                      <a:lnTo>
                        <a:pt x="41500" y="2221"/>
                      </a:lnTo>
                      <a:lnTo>
                        <a:pt x="41446" y="2330"/>
                      </a:lnTo>
                      <a:cubicBezTo>
                        <a:pt x="41392" y="2438"/>
                        <a:pt x="41365" y="2520"/>
                        <a:pt x="41310" y="2628"/>
                      </a:cubicBezTo>
                      <a:cubicBezTo>
                        <a:pt x="41300" y="2670"/>
                        <a:pt x="41270" y="2687"/>
                        <a:pt x="41238" y="2687"/>
                      </a:cubicBezTo>
                      <a:cubicBezTo>
                        <a:pt x="41187" y="2687"/>
                        <a:pt x="41131" y="2641"/>
                        <a:pt x="41148" y="2574"/>
                      </a:cubicBezTo>
                      <a:cubicBezTo>
                        <a:pt x="41229" y="2357"/>
                        <a:pt x="41229" y="2140"/>
                        <a:pt x="41148" y="1923"/>
                      </a:cubicBezTo>
                      <a:cubicBezTo>
                        <a:pt x="41086" y="1820"/>
                        <a:pt x="40992" y="1732"/>
                        <a:pt x="40879" y="1732"/>
                      </a:cubicBezTo>
                      <a:cubicBezTo>
                        <a:pt x="40844" y="1732"/>
                        <a:pt x="40807" y="1741"/>
                        <a:pt x="40768" y="1760"/>
                      </a:cubicBezTo>
                      <a:cubicBezTo>
                        <a:pt x="40632" y="1842"/>
                        <a:pt x="40551" y="1977"/>
                        <a:pt x="40551" y="2140"/>
                      </a:cubicBezTo>
                      <a:cubicBezTo>
                        <a:pt x="40497" y="2221"/>
                        <a:pt x="40497" y="2330"/>
                        <a:pt x="40497" y="2438"/>
                      </a:cubicBezTo>
                      <a:cubicBezTo>
                        <a:pt x="40497" y="2520"/>
                        <a:pt x="40551" y="2601"/>
                        <a:pt x="40632" y="2628"/>
                      </a:cubicBezTo>
                      <a:cubicBezTo>
                        <a:pt x="40659" y="2655"/>
                        <a:pt x="40659" y="2764"/>
                        <a:pt x="40605" y="2764"/>
                      </a:cubicBezTo>
                      <a:cubicBezTo>
                        <a:pt x="40585" y="2769"/>
                        <a:pt x="40566" y="2771"/>
                        <a:pt x="40548" y="2771"/>
                      </a:cubicBezTo>
                      <a:cubicBezTo>
                        <a:pt x="40468" y="2771"/>
                        <a:pt x="40405" y="2727"/>
                        <a:pt x="40361" y="2683"/>
                      </a:cubicBezTo>
                      <a:cubicBezTo>
                        <a:pt x="40334" y="2683"/>
                        <a:pt x="40307" y="2655"/>
                        <a:pt x="40307" y="2628"/>
                      </a:cubicBezTo>
                      <a:cubicBezTo>
                        <a:pt x="40281" y="2526"/>
                        <a:pt x="40208" y="2328"/>
                        <a:pt x="40086" y="2328"/>
                      </a:cubicBezTo>
                      <a:cubicBezTo>
                        <a:pt x="40078" y="2328"/>
                        <a:pt x="40071" y="2328"/>
                        <a:pt x="40063" y="2330"/>
                      </a:cubicBezTo>
                      <a:cubicBezTo>
                        <a:pt x="39954" y="2330"/>
                        <a:pt x="39900" y="2547"/>
                        <a:pt x="39900" y="2628"/>
                      </a:cubicBezTo>
                      <a:cubicBezTo>
                        <a:pt x="39900" y="2695"/>
                        <a:pt x="39838" y="2742"/>
                        <a:pt x="39784" y="2742"/>
                      </a:cubicBezTo>
                      <a:cubicBezTo>
                        <a:pt x="39751" y="2742"/>
                        <a:pt x="39720" y="2724"/>
                        <a:pt x="39710" y="2683"/>
                      </a:cubicBezTo>
                      <a:cubicBezTo>
                        <a:pt x="39629" y="2574"/>
                        <a:pt x="39574" y="2493"/>
                        <a:pt x="39493" y="2384"/>
                      </a:cubicBezTo>
                      <a:cubicBezTo>
                        <a:pt x="39439" y="2303"/>
                        <a:pt x="39358" y="2221"/>
                        <a:pt x="39276" y="2167"/>
                      </a:cubicBezTo>
                      <a:cubicBezTo>
                        <a:pt x="39240" y="2143"/>
                        <a:pt x="39203" y="2129"/>
                        <a:pt x="39171" y="2129"/>
                      </a:cubicBezTo>
                      <a:cubicBezTo>
                        <a:pt x="39133" y="2129"/>
                        <a:pt x="39101" y="2150"/>
                        <a:pt x="39086" y="2194"/>
                      </a:cubicBezTo>
                      <a:cubicBezTo>
                        <a:pt x="39032" y="2276"/>
                        <a:pt x="39005" y="2384"/>
                        <a:pt x="39005" y="2520"/>
                      </a:cubicBezTo>
                      <a:cubicBezTo>
                        <a:pt x="39005" y="2584"/>
                        <a:pt x="38948" y="2639"/>
                        <a:pt x="38890" y="2639"/>
                      </a:cubicBezTo>
                      <a:cubicBezTo>
                        <a:pt x="38850" y="2639"/>
                        <a:pt x="38810" y="2613"/>
                        <a:pt x="38788" y="2547"/>
                      </a:cubicBezTo>
                      <a:cubicBezTo>
                        <a:pt x="38762" y="2366"/>
                        <a:pt x="38638" y="2111"/>
                        <a:pt x="38438" y="2111"/>
                      </a:cubicBezTo>
                      <a:cubicBezTo>
                        <a:pt x="38428" y="2111"/>
                        <a:pt x="38418" y="2112"/>
                        <a:pt x="38408" y="2113"/>
                      </a:cubicBezTo>
                      <a:cubicBezTo>
                        <a:pt x="38191" y="2167"/>
                        <a:pt x="38110" y="2438"/>
                        <a:pt x="38083" y="2628"/>
                      </a:cubicBezTo>
                      <a:cubicBezTo>
                        <a:pt x="38051" y="2676"/>
                        <a:pt x="38001" y="2705"/>
                        <a:pt x="37954" y="2705"/>
                      </a:cubicBezTo>
                      <a:cubicBezTo>
                        <a:pt x="37921" y="2705"/>
                        <a:pt x="37888" y="2690"/>
                        <a:pt x="37866" y="2655"/>
                      </a:cubicBezTo>
                      <a:cubicBezTo>
                        <a:pt x="37811" y="2574"/>
                        <a:pt x="37703" y="2520"/>
                        <a:pt x="37594" y="2520"/>
                      </a:cubicBezTo>
                      <a:cubicBezTo>
                        <a:pt x="37513" y="2520"/>
                        <a:pt x="37459" y="2520"/>
                        <a:pt x="37432" y="2547"/>
                      </a:cubicBezTo>
                      <a:cubicBezTo>
                        <a:pt x="37405" y="2547"/>
                        <a:pt x="37377" y="2574"/>
                        <a:pt x="37350" y="2574"/>
                      </a:cubicBezTo>
                      <a:cubicBezTo>
                        <a:pt x="37350" y="2628"/>
                        <a:pt x="37323" y="2683"/>
                        <a:pt x="37323" y="2710"/>
                      </a:cubicBezTo>
                      <a:cubicBezTo>
                        <a:pt x="37323" y="2750"/>
                        <a:pt x="37296" y="2771"/>
                        <a:pt x="37269" y="2771"/>
                      </a:cubicBezTo>
                      <a:cubicBezTo>
                        <a:pt x="37242" y="2771"/>
                        <a:pt x="37215" y="2750"/>
                        <a:pt x="37215" y="2710"/>
                      </a:cubicBezTo>
                      <a:cubicBezTo>
                        <a:pt x="37215" y="2710"/>
                        <a:pt x="37215" y="2683"/>
                        <a:pt x="37215" y="2655"/>
                      </a:cubicBezTo>
                      <a:cubicBezTo>
                        <a:pt x="37160" y="2655"/>
                        <a:pt x="37106" y="2601"/>
                        <a:pt x="37133" y="2547"/>
                      </a:cubicBezTo>
                      <a:cubicBezTo>
                        <a:pt x="37133" y="2493"/>
                        <a:pt x="37160" y="2466"/>
                        <a:pt x="37215" y="2438"/>
                      </a:cubicBezTo>
                      <a:cubicBezTo>
                        <a:pt x="37215" y="2384"/>
                        <a:pt x="37215" y="2330"/>
                        <a:pt x="37188" y="2303"/>
                      </a:cubicBezTo>
                      <a:cubicBezTo>
                        <a:pt x="37188" y="2167"/>
                        <a:pt x="37133" y="2032"/>
                        <a:pt x="37052" y="1923"/>
                      </a:cubicBezTo>
                      <a:cubicBezTo>
                        <a:pt x="37035" y="1900"/>
                        <a:pt x="37017" y="1890"/>
                        <a:pt x="37001" y="1890"/>
                      </a:cubicBezTo>
                      <a:cubicBezTo>
                        <a:pt x="36938" y="1890"/>
                        <a:pt x="36883" y="2022"/>
                        <a:pt x="36862" y="2086"/>
                      </a:cubicBezTo>
                      <a:cubicBezTo>
                        <a:pt x="36835" y="2167"/>
                        <a:pt x="36808" y="2276"/>
                        <a:pt x="36808" y="2357"/>
                      </a:cubicBezTo>
                      <a:cubicBezTo>
                        <a:pt x="36808" y="2411"/>
                        <a:pt x="36808" y="2466"/>
                        <a:pt x="36808" y="2520"/>
                      </a:cubicBezTo>
                      <a:cubicBezTo>
                        <a:pt x="36808" y="2588"/>
                        <a:pt x="36760" y="2622"/>
                        <a:pt x="36713" y="2622"/>
                      </a:cubicBezTo>
                      <a:cubicBezTo>
                        <a:pt x="36665" y="2622"/>
                        <a:pt x="36618" y="2588"/>
                        <a:pt x="36618" y="2520"/>
                      </a:cubicBezTo>
                      <a:lnTo>
                        <a:pt x="36618" y="2384"/>
                      </a:lnTo>
                      <a:cubicBezTo>
                        <a:pt x="36618" y="2221"/>
                        <a:pt x="36618" y="2086"/>
                        <a:pt x="36591" y="1950"/>
                      </a:cubicBezTo>
                      <a:cubicBezTo>
                        <a:pt x="36564" y="1869"/>
                        <a:pt x="36537" y="1760"/>
                        <a:pt x="36482" y="1679"/>
                      </a:cubicBezTo>
                      <a:cubicBezTo>
                        <a:pt x="36482" y="1652"/>
                        <a:pt x="36428" y="1516"/>
                        <a:pt x="36401" y="1489"/>
                      </a:cubicBezTo>
                      <a:cubicBezTo>
                        <a:pt x="36347" y="1489"/>
                        <a:pt x="36293" y="1598"/>
                        <a:pt x="36265" y="1625"/>
                      </a:cubicBezTo>
                      <a:cubicBezTo>
                        <a:pt x="36238" y="1706"/>
                        <a:pt x="36184" y="1787"/>
                        <a:pt x="36184" y="1869"/>
                      </a:cubicBezTo>
                      <a:cubicBezTo>
                        <a:pt x="36157" y="1950"/>
                        <a:pt x="36157" y="2032"/>
                        <a:pt x="36130" y="2086"/>
                      </a:cubicBezTo>
                      <a:cubicBezTo>
                        <a:pt x="36130" y="2194"/>
                        <a:pt x="36130" y="2303"/>
                        <a:pt x="36130" y="2438"/>
                      </a:cubicBezTo>
                      <a:cubicBezTo>
                        <a:pt x="36130" y="2499"/>
                        <a:pt x="36078" y="2535"/>
                        <a:pt x="36029" y="2535"/>
                      </a:cubicBezTo>
                      <a:cubicBezTo>
                        <a:pt x="35990" y="2535"/>
                        <a:pt x="35952" y="2513"/>
                        <a:pt x="35940" y="2466"/>
                      </a:cubicBezTo>
                      <a:cubicBezTo>
                        <a:pt x="35940" y="2438"/>
                        <a:pt x="35940" y="2438"/>
                        <a:pt x="35940" y="2438"/>
                      </a:cubicBezTo>
                      <a:cubicBezTo>
                        <a:pt x="35940" y="2330"/>
                        <a:pt x="35940" y="2221"/>
                        <a:pt x="35940" y="2140"/>
                      </a:cubicBezTo>
                      <a:cubicBezTo>
                        <a:pt x="35940" y="1977"/>
                        <a:pt x="35886" y="1842"/>
                        <a:pt x="35831" y="1706"/>
                      </a:cubicBezTo>
                      <a:cubicBezTo>
                        <a:pt x="35804" y="1598"/>
                        <a:pt x="35723" y="1543"/>
                        <a:pt x="35642" y="1489"/>
                      </a:cubicBezTo>
                      <a:cubicBezTo>
                        <a:pt x="35617" y="1477"/>
                        <a:pt x="35594" y="1472"/>
                        <a:pt x="35573" y="1472"/>
                      </a:cubicBezTo>
                      <a:cubicBezTo>
                        <a:pt x="35499" y="1472"/>
                        <a:pt x="35446" y="1535"/>
                        <a:pt x="35425" y="1598"/>
                      </a:cubicBezTo>
                      <a:cubicBezTo>
                        <a:pt x="35289" y="1760"/>
                        <a:pt x="35262" y="1977"/>
                        <a:pt x="35289" y="2167"/>
                      </a:cubicBezTo>
                      <a:cubicBezTo>
                        <a:pt x="35316" y="2384"/>
                        <a:pt x="35370" y="2601"/>
                        <a:pt x="35506" y="2764"/>
                      </a:cubicBezTo>
                      <a:cubicBezTo>
                        <a:pt x="35525" y="2823"/>
                        <a:pt x="35489" y="2867"/>
                        <a:pt x="35446" y="2867"/>
                      </a:cubicBezTo>
                      <a:cubicBezTo>
                        <a:pt x="35430" y="2867"/>
                        <a:pt x="35413" y="2860"/>
                        <a:pt x="35397" y="2845"/>
                      </a:cubicBezTo>
                      <a:cubicBezTo>
                        <a:pt x="35262" y="2764"/>
                        <a:pt x="35180" y="2628"/>
                        <a:pt x="35126" y="2466"/>
                      </a:cubicBezTo>
                      <a:cubicBezTo>
                        <a:pt x="35118" y="2474"/>
                        <a:pt x="35108" y="2477"/>
                        <a:pt x="35097" y="2477"/>
                      </a:cubicBezTo>
                      <a:cubicBezTo>
                        <a:pt x="35072" y="2477"/>
                        <a:pt x="35045" y="2458"/>
                        <a:pt x="35045" y="2438"/>
                      </a:cubicBezTo>
                      <a:cubicBezTo>
                        <a:pt x="35021" y="2320"/>
                        <a:pt x="34915" y="2243"/>
                        <a:pt x="34799" y="2243"/>
                      </a:cubicBezTo>
                      <a:cubicBezTo>
                        <a:pt x="34781" y="2243"/>
                        <a:pt x="34764" y="2245"/>
                        <a:pt x="34746" y="2249"/>
                      </a:cubicBezTo>
                      <a:cubicBezTo>
                        <a:pt x="34611" y="2303"/>
                        <a:pt x="34529" y="2438"/>
                        <a:pt x="34502" y="2601"/>
                      </a:cubicBezTo>
                      <a:cubicBezTo>
                        <a:pt x="34502" y="2655"/>
                        <a:pt x="34475" y="2683"/>
                        <a:pt x="34421" y="2683"/>
                      </a:cubicBezTo>
                      <a:cubicBezTo>
                        <a:pt x="34367" y="2683"/>
                        <a:pt x="34340" y="2655"/>
                        <a:pt x="34312" y="2628"/>
                      </a:cubicBezTo>
                      <a:cubicBezTo>
                        <a:pt x="34285" y="2411"/>
                        <a:pt x="34123" y="2276"/>
                        <a:pt x="33906" y="2276"/>
                      </a:cubicBezTo>
                      <a:cubicBezTo>
                        <a:pt x="33689" y="2303"/>
                        <a:pt x="33526" y="2466"/>
                        <a:pt x="33472" y="2683"/>
                      </a:cubicBezTo>
                      <a:cubicBezTo>
                        <a:pt x="33458" y="2723"/>
                        <a:pt x="33417" y="2744"/>
                        <a:pt x="33377" y="2744"/>
                      </a:cubicBezTo>
                      <a:cubicBezTo>
                        <a:pt x="33336" y="2744"/>
                        <a:pt x="33295" y="2723"/>
                        <a:pt x="33282" y="2683"/>
                      </a:cubicBezTo>
                      <a:cubicBezTo>
                        <a:pt x="33228" y="2520"/>
                        <a:pt x="33173" y="2384"/>
                        <a:pt x="33119" y="2276"/>
                      </a:cubicBezTo>
                      <a:cubicBezTo>
                        <a:pt x="33065" y="2167"/>
                        <a:pt x="32983" y="2059"/>
                        <a:pt x="32848" y="2032"/>
                      </a:cubicBezTo>
                      <a:cubicBezTo>
                        <a:pt x="32739" y="2032"/>
                        <a:pt x="32658" y="2086"/>
                        <a:pt x="32631" y="2194"/>
                      </a:cubicBezTo>
                      <a:cubicBezTo>
                        <a:pt x="32604" y="2276"/>
                        <a:pt x="32604" y="2357"/>
                        <a:pt x="32604" y="2438"/>
                      </a:cubicBezTo>
                      <a:cubicBezTo>
                        <a:pt x="32631" y="2520"/>
                        <a:pt x="32631" y="2574"/>
                        <a:pt x="32631" y="2655"/>
                      </a:cubicBezTo>
                      <a:cubicBezTo>
                        <a:pt x="32646" y="2730"/>
                        <a:pt x="32595" y="2772"/>
                        <a:pt x="32542" y="2772"/>
                      </a:cubicBezTo>
                      <a:cubicBezTo>
                        <a:pt x="32498" y="2772"/>
                        <a:pt x="32453" y="2744"/>
                        <a:pt x="32441" y="2683"/>
                      </a:cubicBezTo>
                      <a:cubicBezTo>
                        <a:pt x="32414" y="2628"/>
                        <a:pt x="32387" y="2547"/>
                        <a:pt x="32387" y="2493"/>
                      </a:cubicBezTo>
                      <a:cubicBezTo>
                        <a:pt x="32387" y="2438"/>
                        <a:pt x="32360" y="2411"/>
                        <a:pt x="32360" y="2357"/>
                      </a:cubicBezTo>
                      <a:cubicBezTo>
                        <a:pt x="32315" y="2313"/>
                        <a:pt x="32253" y="2268"/>
                        <a:pt x="32187" y="2268"/>
                      </a:cubicBezTo>
                      <a:cubicBezTo>
                        <a:pt x="32172" y="2268"/>
                        <a:pt x="32157" y="2271"/>
                        <a:pt x="32143" y="2276"/>
                      </a:cubicBezTo>
                      <a:cubicBezTo>
                        <a:pt x="32034" y="2330"/>
                        <a:pt x="32007" y="2520"/>
                        <a:pt x="32034" y="2601"/>
                      </a:cubicBezTo>
                      <a:cubicBezTo>
                        <a:pt x="32061" y="2683"/>
                        <a:pt x="32007" y="2737"/>
                        <a:pt x="31926" y="2737"/>
                      </a:cubicBezTo>
                      <a:cubicBezTo>
                        <a:pt x="31926" y="2845"/>
                        <a:pt x="31871" y="2927"/>
                        <a:pt x="31790" y="2981"/>
                      </a:cubicBezTo>
                      <a:cubicBezTo>
                        <a:pt x="31783" y="2985"/>
                        <a:pt x="31775" y="2986"/>
                        <a:pt x="31767" y="2986"/>
                      </a:cubicBezTo>
                      <a:cubicBezTo>
                        <a:pt x="31716" y="2986"/>
                        <a:pt x="31662" y="2919"/>
                        <a:pt x="31709" y="2872"/>
                      </a:cubicBezTo>
                      <a:cubicBezTo>
                        <a:pt x="31790" y="2791"/>
                        <a:pt x="31790" y="2683"/>
                        <a:pt x="31763" y="2601"/>
                      </a:cubicBezTo>
                      <a:cubicBezTo>
                        <a:pt x="31736" y="2547"/>
                        <a:pt x="31681" y="2411"/>
                        <a:pt x="31627" y="2384"/>
                      </a:cubicBezTo>
                      <a:cubicBezTo>
                        <a:pt x="31616" y="2377"/>
                        <a:pt x="31605" y="2373"/>
                        <a:pt x="31594" y="2373"/>
                      </a:cubicBezTo>
                      <a:cubicBezTo>
                        <a:pt x="31531" y="2373"/>
                        <a:pt x="31488" y="2497"/>
                        <a:pt x="31464" y="2520"/>
                      </a:cubicBezTo>
                      <a:cubicBezTo>
                        <a:pt x="31410" y="2628"/>
                        <a:pt x="31383" y="2737"/>
                        <a:pt x="31383" y="2845"/>
                      </a:cubicBezTo>
                      <a:cubicBezTo>
                        <a:pt x="31370" y="2900"/>
                        <a:pt x="31329" y="2927"/>
                        <a:pt x="31288" y="2927"/>
                      </a:cubicBezTo>
                      <a:cubicBezTo>
                        <a:pt x="31247" y="2927"/>
                        <a:pt x="31207" y="2900"/>
                        <a:pt x="31193" y="2845"/>
                      </a:cubicBezTo>
                      <a:cubicBezTo>
                        <a:pt x="31193" y="2655"/>
                        <a:pt x="31166" y="2438"/>
                        <a:pt x="31085" y="2249"/>
                      </a:cubicBezTo>
                      <a:cubicBezTo>
                        <a:pt x="31030" y="2167"/>
                        <a:pt x="31003" y="2059"/>
                        <a:pt x="30949" y="1977"/>
                      </a:cubicBezTo>
                      <a:cubicBezTo>
                        <a:pt x="30907" y="1936"/>
                        <a:pt x="30866" y="1878"/>
                        <a:pt x="30812" y="1878"/>
                      </a:cubicBezTo>
                      <a:cubicBezTo>
                        <a:pt x="30796" y="1878"/>
                        <a:pt x="30778" y="1883"/>
                        <a:pt x="30759" y="1896"/>
                      </a:cubicBezTo>
                      <a:cubicBezTo>
                        <a:pt x="30705" y="1950"/>
                        <a:pt x="30651" y="2004"/>
                        <a:pt x="30624" y="2113"/>
                      </a:cubicBezTo>
                      <a:cubicBezTo>
                        <a:pt x="30596" y="2194"/>
                        <a:pt x="30596" y="2303"/>
                        <a:pt x="30596" y="2411"/>
                      </a:cubicBezTo>
                      <a:cubicBezTo>
                        <a:pt x="30515" y="2520"/>
                        <a:pt x="30515" y="2628"/>
                        <a:pt x="30515" y="2737"/>
                      </a:cubicBezTo>
                      <a:cubicBezTo>
                        <a:pt x="30542" y="2818"/>
                        <a:pt x="30596" y="2872"/>
                        <a:pt x="30651" y="2927"/>
                      </a:cubicBezTo>
                      <a:cubicBezTo>
                        <a:pt x="30705" y="2981"/>
                        <a:pt x="30651" y="3062"/>
                        <a:pt x="30596" y="3062"/>
                      </a:cubicBezTo>
                      <a:cubicBezTo>
                        <a:pt x="30488" y="3035"/>
                        <a:pt x="30379" y="2954"/>
                        <a:pt x="30352" y="2845"/>
                      </a:cubicBezTo>
                      <a:cubicBezTo>
                        <a:pt x="30338" y="2853"/>
                        <a:pt x="30325" y="2856"/>
                        <a:pt x="30315" y="2856"/>
                      </a:cubicBezTo>
                      <a:cubicBezTo>
                        <a:pt x="30286" y="2856"/>
                        <a:pt x="30271" y="2831"/>
                        <a:pt x="30271" y="2791"/>
                      </a:cubicBezTo>
                      <a:cubicBezTo>
                        <a:pt x="30271" y="2710"/>
                        <a:pt x="30244" y="2628"/>
                        <a:pt x="30190" y="2547"/>
                      </a:cubicBezTo>
                      <a:cubicBezTo>
                        <a:pt x="30167" y="2503"/>
                        <a:pt x="30109" y="2458"/>
                        <a:pt x="30059" y="2458"/>
                      </a:cubicBezTo>
                      <a:cubicBezTo>
                        <a:pt x="30048" y="2458"/>
                        <a:pt x="30037" y="2461"/>
                        <a:pt x="30027" y="2466"/>
                      </a:cubicBezTo>
                      <a:cubicBezTo>
                        <a:pt x="29946" y="2493"/>
                        <a:pt x="29918" y="2574"/>
                        <a:pt x="29918" y="2655"/>
                      </a:cubicBezTo>
                      <a:cubicBezTo>
                        <a:pt x="29891" y="2737"/>
                        <a:pt x="29864" y="2818"/>
                        <a:pt x="29864" y="2900"/>
                      </a:cubicBezTo>
                      <a:cubicBezTo>
                        <a:pt x="29864" y="2967"/>
                        <a:pt x="29817" y="3001"/>
                        <a:pt x="29769" y="3001"/>
                      </a:cubicBezTo>
                      <a:cubicBezTo>
                        <a:pt x="29722" y="3001"/>
                        <a:pt x="29674" y="2967"/>
                        <a:pt x="29674" y="2900"/>
                      </a:cubicBezTo>
                      <a:cubicBezTo>
                        <a:pt x="29674" y="2791"/>
                        <a:pt x="29620" y="2655"/>
                        <a:pt x="29539" y="2574"/>
                      </a:cubicBezTo>
                      <a:cubicBezTo>
                        <a:pt x="29528" y="2569"/>
                        <a:pt x="29519" y="2567"/>
                        <a:pt x="29511" y="2567"/>
                      </a:cubicBezTo>
                      <a:cubicBezTo>
                        <a:pt x="29475" y="2567"/>
                        <a:pt x="29457" y="2606"/>
                        <a:pt x="29457" y="2628"/>
                      </a:cubicBezTo>
                      <a:cubicBezTo>
                        <a:pt x="29403" y="2683"/>
                        <a:pt x="29376" y="2737"/>
                        <a:pt x="29376" y="2818"/>
                      </a:cubicBezTo>
                      <a:cubicBezTo>
                        <a:pt x="29349" y="2859"/>
                        <a:pt x="29308" y="2879"/>
                        <a:pt x="29267" y="2879"/>
                      </a:cubicBezTo>
                      <a:cubicBezTo>
                        <a:pt x="29227" y="2879"/>
                        <a:pt x="29186" y="2859"/>
                        <a:pt x="29159" y="2818"/>
                      </a:cubicBezTo>
                      <a:cubicBezTo>
                        <a:pt x="29132" y="2683"/>
                        <a:pt x="29050" y="2493"/>
                        <a:pt x="28915" y="2466"/>
                      </a:cubicBezTo>
                      <a:cubicBezTo>
                        <a:pt x="28833" y="2466"/>
                        <a:pt x="28779" y="2520"/>
                        <a:pt x="28752" y="2574"/>
                      </a:cubicBezTo>
                      <a:cubicBezTo>
                        <a:pt x="28698" y="2601"/>
                        <a:pt x="28671" y="2655"/>
                        <a:pt x="28644" y="2710"/>
                      </a:cubicBezTo>
                      <a:cubicBezTo>
                        <a:pt x="28644" y="2768"/>
                        <a:pt x="28587" y="2813"/>
                        <a:pt x="28535" y="2813"/>
                      </a:cubicBezTo>
                      <a:cubicBezTo>
                        <a:pt x="28515" y="2813"/>
                        <a:pt x="28496" y="2806"/>
                        <a:pt x="28481" y="2791"/>
                      </a:cubicBezTo>
                      <a:cubicBezTo>
                        <a:pt x="28454" y="2818"/>
                        <a:pt x="28427" y="2845"/>
                        <a:pt x="28399" y="2872"/>
                      </a:cubicBezTo>
                      <a:cubicBezTo>
                        <a:pt x="28318" y="2954"/>
                        <a:pt x="28237" y="3008"/>
                        <a:pt x="28128" y="3035"/>
                      </a:cubicBezTo>
                      <a:cubicBezTo>
                        <a:pt x="28020" y="3035"/>
                        <a:pt x="28020" y="2927"/>
                        <a:pt x="28047" y="2872"/>
                      </a:cubicBezTo>
                      <a:cubicBezTo>
                        <a:pt x="28101" y="2818"/>
                        <a:pt x="28210" y="2791"/>
                        <a:pt x="28264" y="2737"/>
                      </a:cubicBezTo>
                      <a:cubicBezTo>
                        <a:pt x="28318" y="2683"/>
                        <a:pt x="28372" y="2628"/>
                        <a:pt x="28399" y="2574"/>
                      </a:cubicBezTo>
                      <a:cubicBezTo>
                        <a:pt x="28454" y="2466"/>
                        <a:pt x="28427" y="2303"/>
                        <a:pt x="28291" y="2303"/>
                      </a:cubicBezTo>
                      <a:cubicBezTo>
                        <a:pt x="28128" y="2330"/>
                        <a:pt x="27993" y="2411"/>
                        <a:pt x="27884" y="2520"/>
                      </a:cubicBezTo>
                      <a:cubicBezTo>
                        <a:pt x="27776" y="2628"/>
                        <a:pt x="27694" y="2737"/>
                        <a:pt x="27613" y="2845"/>
                      </a:cubicBezTo>
                      <a:cubicBezTo>
                        <a:pt x="27592" y="2887"/>
                        <a:pt x="27560" y="2904"/>
                        <a:pt x="27529" y="2904"/>
                      </a:cubicBezTo>
                      <a:cubicBezTo>
                        <a:pt x="27479" y="2904"/>
                        <a:pt x="27433" y="2858"/>
                        <a:pt x="27450" y="2791"/>
                      </a:cubicBezTo>
                      <a:cubicBezTo>
                        <a:pt x="27477" y="2710"/>
                        <a:pt x="27504" y="2601"/>
                        <a:pt x="27504" y="2520"/>
                      </a:cubicBezTo>
                      <a:cubicBezTo>
                        <a:pt x="27504" y="2501"/>
                        <a:pt x="27492" y="2445"/>
                        <a:pt x="27492" y="2419"/>
                      </a:cubicBezTo>
                      <a:lnTo>
                        <a:pt x="27492" y="2419"/>
                      </a:lnTo>
                      <a:cubicBezTo>
                        <a:pt x="27470" y="2434"/>
                        <a:pt x="27423" y="2466"/>
                        <a:pt x="27423" y="2466"/>
                      </a:cubicBezTo>
                      <a:cubicBezTo>
                        <a:pt x="27260" y="2547"/>
                        <a:pt x="27125" y="2655"/>
                        <a:pt x="26989" y="2764"/>
                      </a:cubicBezTo>
                      <a:cubicBezTo>
                        <a:pt x="26989" y="2777"/>
                        <a:pt x="26982" y="2784"/>
                        <a:pt x="26972" y="2784"/>
                      </a:cubicBezTo>
                      <a:cubicBezTo>
                        <a:pt x="26962" y="2784"/>
                        <a:pt x="26948" y="2777"/>
                        <a:pt x="26935" y="2764"/>
                      </a:cubicBezTo>
                      <a:cubicBezTo>
                        <a:pt x="26935" y="2791"/>
                        <a:pt x="26908" y="2791"/>
                        <a:pt x="26881" y="2791"/>
                      </a:cubicBezTo>
                      <a:cubicBezTo>
                        <a:pt x="26868" y="2803"/>
                        <a:pt x="26855" y="2809"/>
                        <a:pt x="26841" y="2809"/>
                      </a:cubicBezTo>
                      <a:cubicBezTo>
                        <a:pt x="26795" y="2809"/>
                        <a:pt x="26751" y="2746"/>
                        <a:pt x="26772" y="2683"/>
                      </a:cubicBezTo>
                      <a:cubicBezTo>
                        <a:pt x="26826" y="2574"/>
                        <a:pt x="26908" y="2493"/>
                        <a:pt x="26962" y="2384"/>
                      </a:cubicBezTo>
                      <a:cubicBezTo>
                        <a:pt x="27016" y="2303"/>
                        <a:pt x="27070" y="2194"/>
                        <a:pt x="27070" y="2086"/>
                      </a:cubicBezTo>
                      <a:cubicBezTo>
                        <a:pt x="27098" y="1923"/>
                        <a:pt x="27152" y="1570"/>
                        <a:pt x="26935" y="1543"/>
                      </a:cubicBezTo>
                      <a:cubicBezTo>
                        <a:pt x="26924" y="1542"/>
                        <a:pt x="26912" y="1541"/>
                        <a:pt x="26901" y="1541"/>
                      </a:cubicBezTo>
                      <a:cubicBezTo>
                        <a:pt x="26698" y="1541"/>
                        <a:pt x="26522" y="1769"/>
                        <a:pt x="26419" y="1923"/>
                      </a:cubicBezTo>
                      <a:cubicBezTo>
                        <a:pt x="26284" y="2113"/>
                        <a:pt x="26202" y="2330"/>
                        <a:pt x="26175" y="2574"/>
                      </a:cubicBezTo>
                      <a:cubicBezTo>
                        <a:pt x="26175" y="2622"/>
                        <a:pt x="26139" y="2643"/>
                        <a:pt x="26098" y="2643"/>
                      </a:cubicBezTo>
                      <a:cubicBezTo>
                        <a:pt x="26045" y="2643"/>
                        <a:pt x="25985" y="2608"/>
                        <a:pt x="25985" y="2547"/>
                      </a:cubicBezTo>
                      <a:cubicBezTo>
                        <a:pt x="25985" y="2411"/>
                        <a:pt x="25958" y="2276"/>
                        <a:pt x="25904" y="2140"/>
                      </a:cubicBezTo>
                      <a:cubicBezTo>
                        <a:pt x="25877" y="2086"/>
                        <a:pt x="25823" y="2004"/>
                        <a:pt x="25796" y="1950"/>
                      </a:cubicBezTo>
                      <a:cubicBezTo>
                        <a:pt x="25796" y="1937"/>
                        <a:pt x="25796" y="1930"/>
                        <a:pt x="25792" y="1930"/>
                      </a:cubicBezTo>
                      <a:cubicBezTo>
                        <a:pt x="25789" y="1930"/>
                        <a:pt x="25782" y="1937"/>
                        <a:pt x="25768" y="1950"/>
                      </a:cubicBezTo>
                      <a:cubicBezTo>
                        <a:pt x="25741" y="1977"/>
                        <a:pt x="25741" y="2004"/>
                        <a:pt x="25741" y="2032"/>
                      </a:cubicBezTo>
                      <a:cubicBezTo>
                        <a:pt x="25687" y="2330"/>
                        <a:pt x="25687" y="2628"/>
                        <a:pt x="25741" y="2927"/>
                      </a:cubicBezTo>
                      <a:cubicBezTo>
                        <a:pt x="25741" y="2978"/>
                        <a:pt x="25698" y="2997"/>
                        <a:pt x="25659" y="2997"/>
                      </a:cubicBezTo>
                      <a:cubicBezTo>
                        <a:pt x="25636" y="2997"/>
                        <a:pt x="25616" y="2991"/>
                        <a:pt x="25606" y="2981"/>
                      </a:cubicBezTo>
                      <a:cubicBezTo>
                        <a:pt x="25579" y="2927"/>
                        <a:pt x="25579" y="2872"/>
                        <a:pt x="25579" y="2845"/>
                      </a:cubicBezTo>
                      <a:cubicBezTo>
                        <a:pt x="25579" y="2927"/>
                        <a:pt x="25579" y="3008"/>
                        <a:pt x="25579" y="3089"/>
                      </a:cubicBezTo>
                      <a:cubicBezTo>
                        <a:pt x="25567" y="3124"/>
                        <a:pt x="25542" y="3139"/>
                        <a:pt x="25516" y="3139"/>
                      </a:cubicBezTo>
                      <a:cubicBezTo>
                        <a:pt x="25480" y="3139"/>
                        <a:pt x="25443" y="3110"/>
                        <a:pt x="25443" y="3062"/>
                      </a:cubicBezTo>
                      <a:cubicBezTo>
                        <a:pt x="25443" y="2981"/>
                        <a:pt x="25416" y="2872"/>
                        <a:pt x="25416" y="2791"/>
                      </a:cubicBezTo>
                      <a:cubicBezTo>
                        <a:pt x="25389" y="2737"/>
                        <a:pt x="25362" y="2628"/>
                        <a:pt x="25280" y="2628"/>
                      </a:cubicBezTo>
                      <a:cubicBezTo>
                        <a:pt x="25275" y="2626"/>
                        <a:pt x="25271" y="2625"/>
                        <a:pt x="25266" y="2625"/>
                      </a:cubicBezTo>
                      <a:cubicBezTo>
                        <a:pt x="25217" y="2625"/>
                        <a:pt x="25172" y="2742"/>
                        <a:pt x="25172" y="2791"/>
                      </a:cubicBezTo>
                      <a:cubicBezTo>
                        <a:pt x="25172" y="2791"/>
                        <a:pt x="25172" y="2818"/>
                        <a:pt x="25172" y="2818"/>
                      </a:cubicBezTo>
                      <a:cubicBezTo>
                        <a:pt x="25199" y="2927"/>
                        <a:pt x="25199" y="3035"/>
                        <a:pt x="25117" y="3117"/>
                      </a:cubicBezTo>
                      <a:cubicBezTo>
                        <a:pt x="25101" y="3141"/>
                        <a:pt x="25079" y="3151"/>
                        <a:pt x="25058" y="3151"/>
                      </a:cubicBezTo>
                      <a:cubicBezTo>
                        <a:pt x="25007" y="3151"/>
                        <a:pt x="24955" y="3100"/>
                        <a:pt x="24955" y="3062"/>
                      </a:cubicBezTo>
                      <a:cubicBezTo>
                        <a:pt x="24955" y="3008"/>
                        <a:pt x="24955" y="2927"/>
                        <a:pt x="24955" y="2900"/>
                      </a:cubicBezTo>
                      <a:cubicBezTo>
                        <a:pt x="24928" y="2818"/>
                        <a:pt x="24900" y="2764"/>
                        <a:pt x="24846" y="2710"/>
                      </a:cubicBezTo>
                      <a:cubicBezTo>
                        <a:pt x="24819" y="2628"/>
                        <a:pt x="24765" y="2574"/>
                        <a:pt x="24738" y="2520"/>
                      </a:cubicBezTo>
                      <a:cubicBezTo>
                        <a:pt x="24711" y="2493"/>
                        <a:pt x="24683" y="2466"/>
                        <a:pt x="24629" y="2466"/>
                      </a:cubicBezTo>
                      <a:cubicBezTo>
                        <a:pt x="24521" y="2466"/>
                        <a:pt x="24466" y="2601"/>
                        <a:pt x="24439" y="2710"/>
                      </a:cubicBezTo>
                      <a:cubicBezTo>
                        <a:pt x="24412" y="2764"/>
                        <a:pt x="24412" y="2818"/>
                        <a:pt x="24412" y="2900"/>
                      </a:cubicBezTo>
                      <a:cubicBezTo>
                        <a:pt x="24439" y="2954"/>
                        <a:pt x="24466" y="2981"/>
                        <a:pt x="24494" y="3035"/>
                      </a:cubicBezTo>
                      <a:cubicBezTo>
                        <a:pt x="24548" y="3089"/>
                        <a:pt x="24494" y="3144"/>
                        <a:pt x="24439" y="3144"/>
                      </a:cubicBezTo>
                      <a:cubicBezTo>
                        <a:pt x="24358" y="3144"/>
                        <a:pt x="24277" y="3089"/>
                        <a:pt x="24250" y="3035"/>
                      </a:cubicBezTo>
                      <a:cubicBezTo>
                        <a:pt x="24240" y="3054"/>
                        <a:pt x="24220" y="3063"/>
                        <a:pt x="24200" y="3063"/>
                      </a:cubicBezTo>
                      <a:cubicBezTo>
                        <a:pt x="24163" y="3063"/>
                        <a:pt x="24123" y="3033"/>
                        <a:pt x="24141" y="2981"/>
                      </a:cubicBezTo>
                      <a:cubicBezTo>
                        <a:pt x="24141" y="2900"/>
                        <a:pt x="24114" y="2818"/>
                        <a:pt x="24060" y="2737"/>
                      </a:cubicBezTo>
                      <a:cubicBezTo>
                        <a:pt x="24033" y="2683"/>
                        <a:pt x="23978" y="2628"/>
                        <a:pt x="23924" y="2601"/>
                      </a:cubicBezTo>
                      <a:cubicBezTo>
                        <a:pt x="23843" y="2601"/>
                        <a:pt x="23788" y="2655"/>
                        <a:pt x="23761" y="2737"/>
                      </a:cubicBezTo>
                      <a:cubicBezTo>
                        <a:pt x="23734" y="2791"/>
                        <a:pt x="23734" y="2900"/>
                        <a:pt x="23734" y="2981"/>
                      </a:cubicBezTo>
                      <a:cubicBezTo>
                        <a:pt x="23751" y="3048"/>
                        <a:pt x="23685" y="3094"/>
                        <a:pt x="23625" y="3094"/>
                      </a:cubicBezTo>
                      <a:cubicBezTo>
                        <a:pt x="23589" y="3094"/>
                        <a:pt x="23555" y="3077"/>
                        <a:pt x="23544" y="3035"/>
                      </a:cubicBezTo>
                      <a:cubicBezTo>
                        <a:pt x="23517" y="2900"/>
                        <a:pt x="23463" y="2764"/>
                        <a:pt x="23382" y="2655"/>
                      </a:cubicBezTo>
                      <a:cubicBezTo>
                        <a:pt x="23354" y="2601"/>
                        <a:pt x="23300" y="2520"/>
                        <a:pt x="23300" y="2493"/>
                      </a:cubicBezTo>
                      <a:cubicBezTo>
                        <a:pt x="23273" y="2466"/>
                        <a:pt x="23246" y="2384"/>
                        <a:pt x="23192" y="2384"/>
                      </a:cubicBezTo>
                      <a:cubicBezTo>
                        <a:pt x="23137" y="2384"/>
                        <a:pt x="23110" y="2438"/>
                        <a:pt x="23083" y="2466"/>
                      </a:cubicBezTo>
                      <a:cubicBezTo>
                        <a:pt x="23056" y="2520"/>
                        <a:pt x="23029" y="2574"/>
                        <a:pt x="23002" y="2655"/>
                      </a:cubicBezTo>
                      <a:cubicBezTo>
                        <a:pt x="22975" y="2764"/>
                        <a:pt x="22975" y="2900"/>
                        <a:pt x="22975" y="3035"/>
                      </a:cubicBezTo>
                      <a:cubicBezTo>
                        <a:pt x="22975" y="3093"/>
                        <a:pt x="22928" y="3120"/>
                        <a:pt x="22880" y="3120"/>
                      </a:cubicBezTo>
                      <a:cubicBezTo>
                        <a:pt x="22839" y="3120"/>
                        <a:pt x="22797" y="3100"/>
                        <a:pt x="22785" y="3062"/>
                      </a:cubicBezTo>
                      <a:cubicBezTo>
                        <a:pt x="22785" y="3008"/>
                        <a:pt x="22785" y="2981"/>
                        <a:pt x="22758" y="2954"/>
                      </a:cubicBezTo>
                      <a:cubicBezTo>
                        <a:pt x="22703" y="2954"/>
                        <a:pt x="22676" y="2900"/>
                        <a:pt x="22703" y="2845"/>
                      </a:cubicBezTo>
                      <a:cubicBezTo>
                        <a:pt x="22731" y="2818"/>
                        <a:pt x="22703" y="2764"/>
                        <a:pt x="22676" y="2737"/>
                      </a:cubicBezTo>
                      <a:cubicBezTo>
                        <a:pt x="22660" y="2705"/>
                        <a:pt x="22635" y="2692"/>
                        <a:pt x="22606" y="2692"/>
                      </a:cubicBezTo>
                      <a:cubicBezTo>
                        <a:pt x="22586" y="2692"/>
                        <a:pt x="22563" y="2698"/>
                        <a:pt x="22541" y="2710"/>
                      </a:cubicBezTo>
                      <a:cubicBezTo>
                        <a:pt x="22405" y="2764"/>
                        <a:pt x="22351" y="2981"/>
                        <a:pt x="22351" y="3089"/>
                      </a:cubicBezTo>
                      <a:cubicBezTo>
                        <a:pt x="22339" y="3137"/>
                        <a:pt x="22296" y="3158"/>
                        <a:pt x="22251" y="3158"/>
                      </a:cubicBezTo>
                      <a:cubicBezTo>
                        <a:pt x="22194" y="3158"/>
                        <a:pt x="22134" y="3123"/>
                        <a:pt x="22134" y="3062"/>
                      </a:cubicBezTo>
                      <a:cubicBezTo>
                        <a:pt x="22134" y="3008"/>
                        <a:pt x="22134" y="2954"/>
                        <a:pt x="22107" y="2927"/>
                      </a:cubicBezTo>
                      <a:cubicBezTo>
                        <a:pt x="22080" y="2872"/>
                        <a:pt x="22080" y="2818"/>
                        <a:pt x="22025" y="2791"/>
                      </a:cubicBezTo>
                      <a:cubicBezTo>
                        <a:pt x="22017" y="2788"/>
                        <a:pt x="22008" y="2787"/>
                        <a:pt x="22000" y="2787"/>
                      </a:cubicBezTo>
                      <a:cubicBezTo>
                        <a:pt x="21933" y="2787"/>
                        <a:pt x="21890" y="2878"/>
                        <a:pt x="21890" y="2927"/>
                      </a:cubicBezTo>
                      <a:lnTo>
                        <a:pt x="21890" y="2981"/>
                      </a:lnTo>
                      <a:cubicBezTo>
                        <a:pt x="21880" y="3021"/>
                        <a:pt x="21848" y="3039"/>
                        <a:pt x="21813" y="3039"/>
                      </a:cubicBezTo>
                      <a:cubicBezTo>
                        <a:pt x="21752" y="3039"/>
                        <a:pt x="21683" y="2985"/>
                        <a:pt x="21700" y="2900"/>
                      </a:cubicBezTo>
                      <a:lnTo>
                        <a:pt x="21700" y="2845"/>
                      </a:lnTo>
                      <a:cubicBezTo>
                        <a:pt x="21673" y="2845"/>
                        <a:pt x="21673" y="2845"/>
                        <a:pt x="21646" y="2872"/>
                      </a:cubicBezTo>
                      <a:cubicBezTo>
                        <a:pt x="21646" y="2900"/>
                        <a:pt x="21646" y="2927"/>
                        <a:pt x="21646" y="2954"/>
                      </a:cubicBezTo>
                      <a:cubicBezTo>
                        <a:pt x="21646" y="2981"/>
                        <a:pt x="21618" y="3035"/>
                        <a:pt x="21564" y="3035"/>
                      </a:cubicBezTo>
                      <a:cubicBezTo>
                        <a:pt x="21537" y="3117"/>
                        <a:pt x="21483" y="3198"/>
                        <a:pt x="21429" y="3279"/>
                      </a:cubicBezTo>
                      <a:cubicBezTo>
                        <a:pt x="21411" y="3297"/>
                        <a:pt x="21391" y="3304"/>
                        <a:pt x="21372" y="3304"/>
                      </a:cubicBezTo>
                      <a:cubicBezTo>
                        <a:pt x="21299" y="3304"/>
                        <a:pt x="21229" y="3202"/>
                        <a:pt x="21293" y="3117"/>
                      </a:cubicBezTo>
                      <a:cubicBezTo>
                        <a:pt x="21347" y="3035"/>
                        <a:pt x="21456" y="2900"/>
                        <a:pt x="21429" y="2791"/>
                      </a:cubicBezTo>
                      <a:cubicBezTo>
                        <a:pt x="21398" y="2716"/>
                        <a:pt x="21335" y="2699"/>
                        <a:pt x="21266" y="2699"/>
                      </a:cubicBezTo>
                      <a:cubicBezTo>
                        <a:pt x="21210" y="2699"/>
                        <a:pt x="21151" y="2710"/>
                        <a:pt x="21103" y="2710"/>
                      </a:cubicBezTo>
                      <a:cubicBezTo>
                        <a:pt x="20805" y="2764"/>
                        <a:pt x="20561" y="2872"/>
                        <a:pt x="20344" y="3062"/>
                      </a:cubicBezTo>
                      <a:cubicBezTo>
                        <a:pt x="20321" y="3077"/>
                        <a:pt x="20296" y="3084"/>
                        <a:pt x="20273" y="3084"/>
                      </a:cubicBezTo>
                      <a:cubicBezTo>
                        <a:pt x="20212" y="3084"/>
                        <a:pt x="20161" y="3040"/>
                        <a:pt x="20181" y="2981"/>
                      </a:cubicBezTo>
                      <a:cubicBezTo>
                        <a:pt x="20208" y="2845"/>
                        <a:pt x="20235" y="2710"/>
                        <a:pt x="20235" y="2574"/>
                      </a:cubicBezTo>
                      <a:cubicBezTo>
                        <a:pt x="20262" y="2520"/>
                        <a:pt x="20235" y="2520"/>
                        <a:pt x="20181" y="2520"/>
                      </a:cubicBezTo>
                      <a:cubicBezTo>
                        <a:pt x="20127" y="2520"/>
                        <a:pt x="20072" y="2547"/>
                        <a:pt x="20018" y="2547"/>
                      </a:cubicBezTo>
                      <a:cubicBezTo>
                        <a:pt x="19801" y="2601"/>
                        <a:pt x="19611" y="2710"/>
                        <a:pt x="19476" y="2872"/>
                      </a:cubicBezTo>
                      <a:cubicBezTo>
                        <a:pt x="19460" y="2896"/>
                        <a:pt x="19437" y="2906"/>
                        <a:pt x="19413" y="2906"/>
                      </a:cubicBezTo>
                      <a:cubicBezTo>
                        <a:pt x="19356" y="2906"/>
                        <a:pt x="19294" y="2849"/>
                        <a:pt x="19313" y="2791"/>
                      </a:cubicBezTo>
                      <a:cubicBezTo>
                        <a:pt x="19367" y="2655"/>
                        <a:pt x="19367" y="2493"/>
                        <a:pt x="19367" y="2357"/>
                      </a:cubicBezTo>
                      <a:cubicBezTo>
                        <a:pt x="19367" y="2330"/>
                        <a:pt x="19367" y="2221"/>
                        <a:pt x="19340" y="2221"/>
                      </a:cubicBezTo>
                      <a:cubicBezTo>
                        <a:pt x="19336" y="2218"/>
                        <a:pt x="19331" y="2216"/>
                        <a:pt x="19326" y="2216"/>
                      </a:cubicBezTo>
                      <a:cubicBezTo>
                        <a:pt x="19291" y="2216"/>
                        <a:pt x="19228" y="2279"/>
                        <a:pt x="19204" y="2303"/>
                      </a:cubicBezTo>
                      <a:cubicBezTo>
                        <a:pt x="18987" y="2411"/>
                        <a:pt x="18852" y="2601"/>
                        <a:pt x="18798" y="2818"/>
                      </a:cubicBezTo>
                      <a:cubicBezTo>
                        <a:pt x="18777" y="2860"/>
                        <a:pt x="18740" y="2877"/>
                        <a:pt x="18705" y="2877"/>
                      </a:cubicBezTo>
                      <a:cubicBezTo>
                        <a:pt x="18647" y="2877"/>
                        <a:pt x="18591" y="2831"/>
                        <a:pt x="18608" y="2764"/>
                      </a:cubicBezTo>
                      <a:cubicBezTo>
                        <a:pt x="18662" y="2547"/>
                        <a:pt x="18662" y="2330"/>
                        <a:pt x="18635" y="2113"/>
                      </a:cubicBezTo>
                      <a:lnTo>
                        <a:pt x="18635" y="2113"/>
                      </a:lnTo>
                      <a:cubicBezTo>
                        <a:pt x="18499" y="2249"/>
                        <a:pt x="18418" y="2411"/>
                        <a:pt x="18364" y="2574"/>
                      </a:cubicBezTo>
                      <a:cubicBezTo>
                        <a:pt x="18352" y="2622"/>
                        <a:pt x="18314" y="2643"/>
                        <a:pt x="18275" y="2643"/>
                      </a:cubicBezTo>
                      <a:cubicBezTo>
                        <a:pt x="18225" y="2643"/>
                        <a:pt x="18174" y="2608"/>
                        <a:pt x="18174" y="2547"/>
                      </a:cubicBezTo>
                      <a:cubicBezTo>
                        <a:pt x="18174" y="2303"/>
                        <a:pt x="18174" y="2032"/>
                        <a:pt x="18147" y="1787"/>
                      </a:cubicBezTo>
                      <a:cubicBezTo>
                        <a:pt x="18147" y="1679"/>
                        <a:pt x="18120" y="1570"/>
                        <a:pt x="18065" y="1462"/>
                      </a:cubicBezTo>
                      <a:cubicBezTo>
                        <a:pt x="18048" y="1428"/>
                        <a:pt x="18026" y="1416"/>
                        <a:pt x="18002" y="1416"/>
                      </a:cubicBezTo>
                      <a:cubicBezTo>
                        <a:pt x="17949" y="1416"/>
                        <a:pt x="17886" y="1479"/>
                        <a:pt x="17848" y="1516"/>
                      </a:cubicBezTo>
                      <a:cubicBezTo>
                        <a:pt x="17604" y="1842"/>
                        <a:pt x="17740" y="2303"/>
                        <a:pt x="17821" y="2655"/>
                      </a:cubicBezTo>
                      <a:cubicBezTo>
                        <a:pt x="17839" y="2708"/>
                        <a:pt x="17787" y="2750"/>
                        <a:pt x="17734" y="2750"/>
                      </a:cubicBezTo>
                      <a:cubicBezTo>
                        <a:pt x="17706" y="2750"/>
                        <a:pt x="17677" y="2738"/>
                        <a:pt x="17658" y="2710"/>
                      </a:cubicBezTo>
                      <a:cubicBezTo>
                        <a:pt x="17577" y="2601"/>
                        <a:pt x="17523" y="2466"/>
                        <a:pt x="17441" y="2330"/>
                      </a:cubicBezTo>
                      <a:lnTo>
                        <a:pt x="17387" y="2249"/>
                      </a:lnTo>
                      <a:cubicBezTo>
                        <a:pt x="17360" y="2221"/>
                        <a:pt x="17333" y="2194"/>
                        <a:pt x="17333" y="2167"/>
                      </a:cubicBezTo>
                      <a:lnTo>
                        <a:pt x="17333" y="2221"/>
                      </a:lnTo>
                      <a:cubicBezTo>
                        <a:pt x="17333" y="2330"/>
                        <a:pt x="17360" y="2466"/>
                        <a:pt x="17387" y="2601"/>
                      </a:cubicBezTo>
                      <a:cubicBezTo>
                        <a:pt x="17414" y="2764"/>
                        <a:pt x="17441" y="2900"/>
                        <a:pt x="17441" y="3062"/>
                      </a:cubicBezTo>
                      <a:cubicBezTo>
                        <a:pt x="17459" y="3115"/>
                        <a:pt x="17409" y="3145"/>
                        <a:pt x="17363" y="3145"/>
                      </a:cubicBezTo>
                      <a:cubicBezTo>
                        <a:pt x="17339" y="3145"/>
                        <a:pt x="17315" y="3136"/>
                        <a:pt x="17306" y="3117"/>
                      </a:cubicBezTo>
                      <a:cubicBezTo>
                        <a:pt x="17283" y="3071"/>
                        <a:pt x="17126" y="2814"/>
                        <a:pt x="17044" y="2814"/>
                      </a:cubicBezTo>
                      <a:cubicBezTo>
                        <a:pt x="17029" y="2814"/>
                        <a:pt x="17016" y="2824"/>
                        <a:pt x="17007" y="2845"/>
                      </a:cubicBezTo>
                      <a:cubicBezTo>
                        <a:pt x="16980" y="2927"/>
                        <a:pt x="16953" y="3008"/>
                        <a:pt x="16953" y="3089"/>
                      </a:cubicBezTo>
                      <a:cubicBezTo>
                        <a:pt x="16926" y="3171"/>
                        <a:pt x="16926" y="3279"/>
                        <a:pt x="16899" y="3361"/>
                      </a:cubicBezTo>
                      <a:cubicBezTo>
                        <a:pt x="16899" y="3388"/>
                        <a:pt x="16872" y="3415"/>
                        <a:pt x="16845" y="3415"/>
                      </a:cubicBezTo>
                      <a:cubicBezTo>
                        <a:pt x="16818" y="3442"/>
                        <a:pt x="16763" y="3469"/>
                        <a:pt x="16709" y="3469"/>
                      </a:cubicBezTo>
                      <a:cubicBezTo>
                        <a:pt x="16682" y="3469"/>
                        <a:pt x="16655" y="3415"/>
                        <a:pt x="16655" y="3361"/>
                      </a:cubicBezTo>
                      <a:cubicBezTo>
                        <a:pt x="16682" y="3252"/>
                        <a:pt x="16682" y="3089"/>
                        <a:pt x="16573" y="3008"/>
                      </a:cubicBezTo>
                      <a:cubicBezTo>
                        <a:pt x="16494" y="2976"/>
                        <a:pt x="16415" y="2963"/>
                        <a:pt x="16335" y="2963"/>
                      </a:cubicBezTo>
                      <a:cubicBezTo>
                        <a:pt x="16279" y="2963"/>
                        <a:pt x="16223" y="2970"/>
                        <a:pt x="16167" y="2981"/>
                      </a:cubicBezTo>
                      <a:cubicBezTo>
                        <a:pt x="15895" y="3008"/>
                        <a:pt x="15651" y="3144"/>
                        <a:pt x="15488" y="3361"/>
                      </a:cubicBezTo>
                      <a:cubicBezTo>
                        <a:pt x="15465" y="3384"/>
                        <a:pt x="15436" y="3394"/>
                        <a:pt x="15409" y="3394"/>
                      </a:cubicBezTo>
                      <a:cubicBezTo>
                        <a:pt x="15344" y="3394"/>
                        <a:pt x="15287" y="3337"/>
                        <a:pt x="15326" y="3279"/>
                      </a:cubicBezTo>
                      <a:cubicBezTo>
                        <a:pt x="15350" y="3158"/>
                        <a:pt x="15222" y="3058"/>
                        <a:pt x="15117" y="3058"/>
                      </a:cubicBezTo>
                      <a:cubicBezTo>
                        <a:pt x="15105" y="3058"/>
                        <a:pt x="15093" y="3059"/>
                        <a:pt x="15082" y="3062"/>
                      </a:cubicBezTo>
                      <a:cubicBezTo>
                        <a:pt x="14919" y="3089"/>
                        <a:pt x="14810" y="3198"/>
                        <a:pt x="14756" y="3361"/>
                      </a:cubicBezTo>
                      <a:cubicBezTo>
                        <a:pt x="14735" y="3393"/>
                        <a:pt x="14701" y="3408"/>
                        <a:pt x="14667" y="3408"/>
                      </a:cubicBezTo>
                      <a:cubicBezTo>
                        <a:pt x="14616" y="3408"/>
                        <a:pt x="14566" y="3372"/>
                        <a:pt x="14566" y="3306"/>
                      </a:cubicBezTo>
                      <a:cubicBezTo>
                        <a:pt x="14566" y="3225"/>
                        <a:pt x="14566" y="3117"/>
                        <a:pt x="14539" y="3035"/>
                      </a:cubicBezTo>
                      <a:cubicBezTo>
                        <a:pt x="14539" y="3008"/>
                        <a:pt x="14539" y="2954"/>
                        <a:pt x="14512" y="2954"/>
                      </a:cubicBezTo>
                      <a:cubicBezTo>
                        <a:pt x="14512" y="2946"/>
                        <a:pt x="14507" y="2943"/>
                        <a:pt x="14501" y="2943"/>
                      </a:cubicBezTo>
                      <a:cubicBezTo>
                        <a:pt x="14485" y="2943"/>
                        <a:pt x="14458" y="2962"/>
                        <a:pt x="14458" y="2981"/>
                      </a:cubicBezTo>
                      <a:cubicBezTo>
                        <a:pt x="14322" y="3062"/>
                        <a:pt x="14241" y="3198"/>
                        <a:pt x="14187" y="3334"/>
                      </a:cubicBezTo>
                      <a:cubicBezTo>
                        <a:pt x="14176" y="3375"/>
                        <a:pt x="14142" y="3393"/>
                        <a:pt x="14105" y="3393"/>
                      </a:cubicBezTo>
                      <a:cubicBezTo>
                        <a:pt x="14046" y="3393"/>
                        <a:pt x="13980" y="3346"/>
                        <a:pt x="13997" y="3279"/>
                      </a:cubicBezTo>
                      <a:cubicBezTo>
                        <a:pt x="14078" y="3008"/>
                        <a:pt x="14132" y="2737"/>
                        <a:pt x="14159" y="2438"/>
                      </a:cubicBezTo>
                      <a:cubicBezTo>
                        <a:pt x="14187" y="2194"/>
                        <a:pt x="14187" y="1950"/>
                        <a:pt x="14132" y="1733"/>
                      </a:cubicBezTo>
                      <a:cubicBezTo>
                        <a:pt x="14105" y="1652"/>
                        <a:pt x="14051" y="1516"/>
                        <a:pt x="13970" y="1516"/>
                      </a:cubicBezTo>
                      <a:cubicBezTo>
                        <a:pt x="13888" y="1516"/>
                        <a:pt x="13807" y="1652"/>
                        <a:pt x="13753" y="1706"/>
                      </a:cubicBezTo>
                      <a:cubicBezTo>
                        <a:pt x="13536" y="2059"/>
                        <a:pt x="13427" y="2493"/>
                        <a:pt x="13481" y="2927"/>
                      </a:cubicBezTo>
                      <a:cubicBezTo>
                        <a:pt x="13515" y="2994"/>
                        <a:pt x="13455" y="3040"/>
                        <a:pt x="13398" y="3040"/>
                      </a:cubicBezTo>
                      <a:cubicBezTo>
                        <a:pt x="13363" y="3040"/>
                        <a:pt x="13329" y="3022"/>
                        <a:pt x="13319" y="2981"/>
                      </a:cubicBezTo>
                      <a:cubicBezTo>
                        <a:pt x="13264" y="2845"/>
                        <a:pt x="13237" y="2710"/>
                        <a:pt x="13183" y="2574"/>
                      </a:cubicBezTo>
                      <a:cubicBezTo>
                        <a:pt x="13183" y="2520"/>
                        <a:pt x="13156" y="2466"/>
                        <a:pt x="13129" y="2411"/>
                      </a:cubicBezTo>
                      <a:cubicBezTo>
                        <a:pt x="13129" y="2438"/>
                        <a:pt x="13129" y="2466"/>
                        <a:pt x="13129" y="2493"/>
                      </a:cubicBezTo>
                      <a:cubicBezTo>
                        <a:pt x="13047" y="2764"/>
                        <a:pt x="13020" y="3035"/>
                        <a:pt x="13020" y="3306"/>
                      </a:cubicBezTo>
                      <a:cubicBezTo>
                        <a:pt x="13020" y="3367"/>
                        <a:pt x="12969" y="3403"/>
                        <a:pt x="12919" y="3403"/>
                      </a:cubicBezTo>
                      <a:cubicBezTo>
                        <a:pt x="12880" y="3403"/>
                        <a:pt x="12842" y="3381"/>
                        <a:pt x="12830" y="3334"/>
                      </a:cubicBezTo>
                      <a:cubicBezTo>
                        <a:pt x="12803" y="3225"/>
                        <a:pt x="12776" y="3117"/>
                        <a:pt x="12722" y="3035"/>
                      </a:cubicBezTo>
                      <a:cubicBezTo>
                        <a:pt x="12640" y="3225"/>
                        <a:pt x="12613" y="3415"/>
                        <a:pt x="12613" y="3605"/>
                      </a:cubicBezTo>
                      <a:cubicBezTo>
                        <a:pt x="12613" y="3632"/>
                        <a:pt x="12613" y="3659"/>
                        <a:pt x="12586" y="3659"/>
                      </a:cubicBezTo>
                      <a:cubicBezTo>
                        <a:pt x="12570" y="3706"/>
                        <a:pt x="12527" y="3735"/>
                        <a:pt x="12483" y="3735"/>
                      </a:cubicBezTo>
                      <a:cubicBezTo>
                        <a:pt x="12451" y="3735"/>
                        <a:pt x="12419" y="3720"/>
                        <a:pt x="12396" y="3686"/>
                      </a:cubicBezTo>
                      <a:cubicBezTo>
                        <a:pt x="12342" y="3605"/>
                        <a:pt x="12342" y="3496"/>
                        <a:pt x="12342" y="3388"/>
                      </a:cubicBezTo>
                      <a:cubicBezTo>
                        <a:pt x="12342" y="3321"/>
                        <a:pt x="12287" y="3272"/>
                        <a:pt x="12222" y="3272"/>
                      </a:cubicBezTo>
                      <a:cubicBezTo>
                        <a:pt x="12208" y="3272"/>
                        <a:pt x="12194" y="3274"/>
                        <a:pt x="12179" y="3279"/>
                      </a:cubicBezTo>
                      <a:cubicBezTo>
                        <a:pt x="12071" y="3306"/>
                        <a:pt x="11962" y="3361"/>
                        <a:pt x="11881" y="3442"/>
                      </a:cubicBezTo>
                      <a:cubicBezTo>
                        <a:pt x="11773" y="3523"/>
                        <a:pt x="11691" y="3605"/>
                        <a:pt x="11637" y="3686"/>
                      </a:cubicBezTo>
                      <a:cubicBezTo>
                        <a:pt x="11610" y="3700"/>
                        <a:pt x="11583" y="3706"/>
                        <a:pt x="11559" y="3706"/>
                      </a:cubicBezTo>
                      <a:cubicBezTo>
                        <a:pt x="11535" y="3706"/>
                        <a:pt x="11515" y="3700"/>
                        <a:pt x="11501" y="3686"/>
                      </a:cubicBezTo>
                      <a:cubicBezTo>
                        <a:pt x="11447" y="3632"/>
                        <a:pt x="11420" y="3551"/>
                        <a:pt x="11420" y="3496"/>
                      </a:cubicBezTo>
                      <a:cubicBezTo>
                        <a:pt x="11420" y="3469"/>
                        <a:pt x="11420" y="3415"/>
                        <a:pt x="11420" y="3388"/>
                      </a:cubicBezTo>
                      <a:cubicBezTo>
                        <a:pt x="11420" y="3388"/>
                        <a:pt x="11339" y="3415"/>
                        <a:pt x="11339" y="3415"/>
                      </a:cubicBezTo>
                      <a:cubicBezTo>
                        <a:pt x="11203" y="3469"/>
                        <a:pt x="11094" y="3578"/>
                        <a:pt x="11013" y="3686"/>
                      </a:cubicBezTo>
                      <a:cubicBezTo>
                        <a:pt x="10986" y="3713"/>
                        <a:pt x="10959" y="3740"/>
                        <a:pt x="10932" y="3795"/>
                      </a:cubicBezTo>
                      <a:cubicBezTo>
                        <a:pt x="10914" y="3822"/>
                        <a:pt x="10886" y="3834"/>
                        <a:pt x="10859" y="3834"/>
                      </a:cubicBezTo>
                      <a:cubicBezTo>
                        <a:pt x="10805" y="3834"/>
                        <a:pt x="10751" y="3786"/>
                        <a:pt x="10769" y="3713"/>
                      </a:cubicBezTo>
                      <a:cubicBezTo>
                        <a:pt x="10796" y="3632"/>
                        <a:pt x="10796" y="3578"/>
                        <a:pt x="10796" y="3496"/>
                      </a:cubicBezTo>
                      <a:lnTo>
                        <a:pt x="10796" y="3415"/>
                      </a:lnTo>
                      <a:cubicBezTo>
                        <a:pt x="10796" y="3388"/>
                        <a:pt x="10796" y="3388"/>
                        <a:pt x="10796" y="3361"/>
                      </a:cubicBezTo>
                      <a:lnTo>
                        <a:pt x="10769" y="3361"/>
                      </a:lnTo>
                      <a:cubicBezTo>
                        <a:pt x="10742" y="3361"/>
                        <a:pt x="10715" y="3388"/>
                        <a:pt x="10688" y="3388"/>
                      </a:cubicBezTo>
                      <a:cubicBezTo>
                        <a:pt x="10525" y="3442"/>
                        <a:pt x="10389" y="3523"/>
                        <a:pt x="10281" y="3632"/>
                      </a:cubicBezTo>
                      <a:lnTo>
                        <a:pt x="10254" y="3659"/>
                      </a:lnTo>
                      <a:cubicBezTo>
                        <a:pt x="10240" y="3679"/>
                        <a:pt x="10221" y="3688"/>
                        <a:pt x="10202" y="3688"/>
                      </a:cubicBezTo>
                      <a:cubicBezTo>
                        <a:pt x="10143" y="3688"/>
                        <a:pt x="10077" y="3612"/>
                        <a:pt x="10118" y="3551"/>
                      </a:cubicBezTo>
                      <a:cubicBezTo>
                        <a:pt x="10226" y="3415"/>
                        <a:pt x="10308" y="3225"/>
                        <a:pt x="10335" y="3035"/>
                      </a:cubicBezTo>
                      <a:cubicBezTo>
                        <a:pt x="10308" y="3008"/>
                        <a:pt x="10308" y="2981"/>
                        <a:pt x="10335" y="2981"/>
                      </a:cubicBezTo>
                      <a:cubicBezTo>
                        <a:pt x="10335" y="2845"/>
                        <a:pt x="10308" y="2628"/>
                        <a:pt x="10172" y="2628"/>
                      </a:cubicBezTo>
                      <a:cubicBezTo>
                        <a:pt x="10118" y="2628"/>
                        <a:pt x="10091" y="2628"/>
                        <a:pt x="10064" y="2655"/>
                      </a:cubicBezTo>
                      <a:cubicBezTo>
                        <a:pt x="9928" y="2683"/>
                        <a:pt x="9792" y="2791"/>
                        <a:pt x="9711" y="2900"/>
                      </a:cubicBezTo>
                      <a:cubicBezTo>
                        <a:pt x="9603" y="3062"/>
                        <a:pt x="9548" y="3252"/>
                        <a:pt x="9521" y="3442"/>
                      </a:cubicBezTo>
                      <a:cubicBezTo>
                        <a:pt x="9521" y="3489"/>
                        <a:pt x="9475" y="3518"/>
                        <a:pt x="9432" y="3518"/>
                      </a:cubicBezTo>
                      <a:cubicBezTo>
                        <a:pt x="9400" y="3518"/>
                        <a:pt x="9370" y="3503"/>
                        <a:pt x="9358" y="3469"/>
                      </a:cubicBezTo>
                      <a:cubicBezTo>
                        <a:pt x="9304" y="3306"/>
                        <a:pt x="9277" y="3144"/>
                        <a:pt x="9196" y="3008"/>
                      </a:cubicBezTo>
                      <a:cubicBezTo>
                        <a:pt x="9169" y="3089"/>
                        <a:pt x="9169" y="3171"/>
                        <a:pt x="9142" y="3279"/>
                      </a:cubicBezTo>
                      <a:cubicBezTo>
                        <a:pt x="9142" y="3415"/>
                        <a:pt x="9114" y="3605"/>
                        <a:pt x="9087" y="3768"/>
                      </a:cubicBezTo>
                      <a:cubicBezTo>
                        <a:pt x="9087" y="3795"/>
                        <a:pt x="9060" y="3795"/>
                        <a:pt x="9033" y="3795"/>
                      </a:cubicBezTo>
                      <a:cubicBezTo>
                        <a:pt x="9033" y="3822"/>
                        <a:pt x="9033" y="3822"/>
                        <a:pt x="9006" y="3822"/>
                      </a:cubicBezTo>
                      <a:cubicBezTo>
                        <a:pt x="8986" y="3862"/>
                        <a:pt x="8944" y="3879"/>
                        <a:pt x="8905" y="3879"/>
                      </a:cubicBezTo>
                      <a:cubicBezTo>
                        <a:pt x="8836" y="3879"/>
                        <a:pt x="8774" y="3826"/>
                        <a:pt x="8843" y="3740"/>
                      </a:cubicBezTo>
                      <a:cubicBezTo>
                        <a:pt x="8952" y="3578"/>
                        <a:pt x="8599" y="3496"/>
                        <a:pt x="8518" y="3469"/>
                      </a:cubicBezTo>
                      <a:cubicBezTo>
                        <a:pt x="8403" y="3450"/>
                        <a:pt x="8288" y="3431"/>
                        <a:pt x="8172" y="3431"/>
                      </a:cubicBezTo>
                      <a:cubicBezTo>
                        <a:pt x="8125" y="3431"/>
                        <a:pt x="8077" y="3434"/>
                        <a:pt x="8029" y="3442"/>
                      </a:cubicBezTo>
                      <a:cubicBezTo>
                        <a:pt x="7677" y="3496"/>
                        <a:pt x="7378" y="3659"/>
                        <a:pt x="7161" y="3903"/>
                      </a:cubicBezTo>
                      <a:cubicBezTo>
                        <a:pt x="7147" y="3918"/>
                        <a:pt x="7127" y="3924"/>
                        <a:pt x="7105" y="3924"/>
                      </a:cubicBezTo>
                      <a:cubicBezTo>
                        <a:pt x="7046" y="3924"/>
                        <a:pt x="6979" y="3874"/>
                        <a:pt x="6999" y="3795"/>
                      </a:cubicBezTo>
                      <a:cubicBezTo>
                        <a:pt x="7026" y="3740"/>
                        <a:pt x="7053" y="3659"/>
                        <a:pt x="7107" y="3605"/>
                      </a:cubicBezTo>
                      <a:cubicBezTo>
                        <a:pt x="7134" y="3551"/>
                        <a:pt x="7161" y="3496"/>
                        <a:pt x="7189" y="3442"/>
                      </a:cubicBezTo>
                      <a:cubicBezTo>
                        <a:pt x="7189" y="3415"/>
                        <a:pt x="7189" y="3361"/>
                        <a:pt x="7161" y="3334"/>
                      </a:cubicBezTo>
                      <a:cubicBezTo>
                        <a:pt x="7145" y="3317"/>
                        <a:pt x="7125" y="3310"/>
                        <a:pt x="7105" y="3310"/>
                      </a:cubicBezTo>
                      <a:cubicBezTo>
                        <a:pt x="7059" y="3310"/>
                        <a:pt x="7009" y="3342"/>
                        <a:pt x="6972" y="3361"/>
                      </a:cubicBezTo>
                      <a:cubicBezTo>
                        <a:pt x="6727" y="3496"/>
                        <a:pt x="6483" y="3686"/>
                        <a:pt x="6293" y="3930"/>
                      </a:cubicBezTo>
                      <a:cubicBezTo>
                        <a:pt x="6275" y="3957"/>
                        <a:pt x="6248" y="3969"/>
                        <a:pt x="6222" y="3969"/>
                      </a:cubicBezTo>
                      <a:cubicBezTo>
                        <a:pt x="6170" y="3969"/>
                        <a:pt x="6122" y="3921"/>
                        <a:pt x="6158" y="3849"/>
                      </a:cubicBezTo>
                      <a:cubicBezTo>
                        <a:pt x="6212" y="3740"/>
                        <a:pt x="6239" y="3632"/>
                        <a:pt x="6239" y="3523"/>
                      </a:cubicBezTo>
                      <a:cubicBezTo>
                        <a:pt x="6239" y="3496"/>
                        <a:pt x="6239" y="3442"/>
                        <a:pt x="6185" y="3442"/>
                      </a:cubicBezTo>
                      <a:cubicBezTo>
                        <a:pt x="6158" y="3469"/>
                        <a:pt x="6131" y="3496"/>
                        <a:pt x="6104" y="3523"/>
                      </a:cubicBezTo>
                      <a:cubicBezTo>
                        <a:pt x="5968" y="3659"/>
                        <a:pt x="5860" y="3849"/>
                        <a:pt x="5805" y="4039"/>
                      </a:cubicBezTo>
                      <a:cubicBezTo>
                        <a:pt x="5778" y="4066"/>
                        <a:pt x="5778" y="4066"/>
                        <a:pt x="5751" y="4066"/>
                      </a:cubicBezTo>
                      <a:cubicBezTo>
                        <a:pt x="5724" y="4120"/>
                        <a:pt x="5724" y="4120"/>
                        <a:pt x="5697" y="4174"/>
                      </a:cubicBezTo>
                      <a:cubicBezTo>
                        <a:pt x="5686" y="4195"/>
                        <a:pt x="5672" y="4204"/>
                        <a:pt x="5658" y="4204"/>
                      </a:cubicBezTo>
                      <a:cubicBezTo>
                        <a:pt x="5636" y="4204"/>
                        <a:pt x="5615" y="4181"/>
                        <a:pt x="5615" y="4147"/>
                      </a:cubicBezTo>
                      <a:cubicBezTo>
                        <a:pt x="5643" y="3930"/>
                        <a:pt x="5643" y="3713"/>
                        <a:pt x="5615" y="3523"/>
                      </a:cubicBezTo>
                      <a:cubicBezTo>
                        <a:pt x="5588" y="3415"/>
                        <a:pt x="5561" y="3334"/>
                        <a:pt x="5534" y="3225"/>
                      </a:cubicBezTo>
                      <a:cubicBezTo>
                        <a:pt x="5510" y="3177"/>
                        <a:pt x="5486" y="3085"/>
                        <a:pt x="5385" y="3085"/>
                      </a:cubicBezTo>
                      <a:cubicBezTo>
                        <a:pt x="5372" y="3085"/>
                        <a:pt x="5359" y="3086"/>
                        <a:pt x="5344" y="3089"/>
                      </a:cubicBezTo>
                      <a:cubicBezTo>
                        <a:pt x="5209" y="3144"/>
                        <a:pt x="5209" y="3361"/>
                        <a:pt x="5209" y="3469"/>
                      </a:cubicBezTo>
                      <a:lnTo>
                        <a:pt x="5209" y="3551"/>
                      </a:lnTo>
                      <a:lnTo>
                        <a:pt x="5209" y="3713"/>
                      </a:lnTo>
                      <a:lnTo>
                        <a:pt x="5209" y="4147"/>
                      </a:lnTo>
                      <a:cubicBezTo>
                        <a:pt x="5209" y="4208"/>
                        <a:pt x="5157" y="4243"/>
                        <a:pt x="5107" y="4243"/>
                      </a:cubicBezTo>
                      <a:cubicBezTo>
                        <a:pt x="5069" y="4243"/>
                        <a:pt x="5031" y="4222"/>
                        <a:pt x="5019" y="4174"/>
                      </a:cubicBezTo>
                      <a:cubicBezTo>
                        <a:pt x="4992" y="4093"/>
                        <a:pt x="4964" y="4012"/>
                        <a:pt x="4937" y="3930"/>
                      </a:cubicBezTo>
                      <a:cubicBezTo>
                        <a:pt x="4802" y="3686"/>
                        <a:pt x="4530" y="3523"/>
                        <a:pt x="4232" y="3496"/>
                      </a:cubicBezTo>
                      <a:lnTo>
                        <a:pt x="4096" y="3496"/>
                      </a:lnTo>
                      <a:cubicBezTo>
                        <a:pt x="4042" y="3523"/>
                        <a:pt x="4042" y="3523"/>
                        <a:pt x="4069" y="3578"/>
                      </a:cubicBezTo>
                      <a:cubicBezTo>
                        <a:pt x="4124" y="3686"/>
                        <a:pt x="4205" y="3768"/>
                        <a:pt x="4259" y="3849"/>
                      </a:cubicBezTo>
                      <a:cubicBezTo>
                        <a:pt x="4341" y="3930"/>
                        <a:pt x="4476" y="4066"/>
                        <a:pt x="4530" y="4093"/>
                      </a:cubicBezTo>
                      <a:cubicBezTo>
                        <a:pt x="4558" y="4147"/>
                        <a:pt x="4612" y="4174"/>
                        <a:pt x="4666" y="4201"/>
                      </a:cubicBezTo>
                      <a:cubicBezTo>
                        <a:pt x="4720" y="4256"/>
                        <a:pt x="4747" y="4283"/>
                        <a:pt x="4775" y="4337"/>
                      </a:cubicBezTo>
                      <a:cubicBezTo>
                        <a:pt x="4802" y="4391"/>
                        <a:pt x="4747" y="4473"/>
                        <a:pt x="4693" y="4473"/>
                      </a:cubicBezTo>
                      <a:cubicBezTo>
                        <a:pt x="4639" y="4446"/>
                        <a:pt x="4585" y="4418"/>
                        <a:pt x="4530" y="4391"/>
                      </a:cubicBezTo>
                      <a:cubicBezTo>
                        <a:pt x="4476" y="4337"/>
                        <a:pt x="4422" y="4283"/>
                        <a:pt x="4368" y="4229"/>
                      </a:cubicBezTo>
                      <a:lnTo>
                        <a:pt x="4341" y="4229"/>
                      </a:lnTo>
                      <a:cubicBezTo>
                        <a:pt x="4286" y="4201"/>
                        <a:pt x="4259" y="4174"/>
                        <a:pt x="4205" y="4147"/>
                      </a:cubicBezTo>
                      <a:cubicBezTo>
                        <a:pt x="4042" y="4120"/>
                        <a:pt x="3879" y="4093"/>
                        <a:pt x="3717" y="4066"/>
                      </a:cubicBezTo>
                      <a:cubicBezTo>
                        <a:pt x="3608" y="4039"/>
                        <a:pt x="3527" y="4039"/>
                        <a:pt x="3418" y="4039"/>
                      </a:cubicBezTo>
                      <a:cubicBezTo>
                        <a:pt x="3397" y="4039"/>
                        <a:pt x="3371" y="4034"/>
                        <a:pt x="3345" y="4034"/>
                      </a:cubicBezTo>
                      <a:cubicBezTo>
                        <a:pt x="3308" y="4034"/>
                        <a:pt x="3272" y="4044"/>
                        <a:pt x="3256" y="4093"/>
                      </a:cubicBezTo>
                      <a:cubicBezTo>
                        <a:pt x="3256" y="4147"/>
                        <a:pt x="3364" y="4229"/>
                        <a:pt x="3391" y="4256"/>
                      </a:cubicBezTo>
                      <a:cubicBezTo>
                        <a:pt x="3527" y="4283"/>
                        <a:pt x="3635" y="4337"/>
                        <a:pt x="3690" y="4446"/>
                      </a:cubicBezTo>
                      <a:cubicBezTo>
                        <a:pt x="3738" y="4494"/>
                        <a:pt x="3679" y="4586"/>
                        <a:pt x="3607" y="4586"/>
                      </a:cubicBezTo>
                      <a:cubicBezTo>
                        <a:pt x="3599" y="4586"/>
                        <a:pt x="3590" y="4584"/>
                        <a:pt x="3581" y="4581"/>
                      </a:cubicBezTo>
                      <a:cubicBezTo>
                        <a:pt x="3500" y="4554"/>
                        <a:pt x="3418" y="4500"/>
                        <a:pt x="3337" y="4446"/>
                      </a:cubicBezTo>
                      <a:lnTo>
                        <a:pt x="3093" y="4446"/>
                      </a:lnTo>
                      <a:cubicBezTo>
                        <a:pt x="2930" y="4446"/>
                        <a:pt x="2740" y="4473"/>
                        <a:pt x="2578" y="4500"/>
                      </a:cubicBezTo>
                      <a:cubicBezTo>
                        <a:pt x="2415" y="4527"/>
                        <a:pt x="2279" y="4608"/>
                        <a:pt x="2144" y="4717"/>
                      </a:cubicBezTo>
                      <a:cubicBezTo>
                        <a:pt x="2062" y="4771"/>
                        <a:pt x="2008" y="4934"/>
                        <a:pt x="2144" y="4988"/>
                      </a:cubicBezTo>
                      <a:cubicBezTo>
                        <a:pt x="2198" y="5015"/>
                        <a:pt x="2171" y="5124"/>
                        <a:pt x="2116" y="5124"/>
                      </a:cubicBezTo>
                      <a:lnTo>
                        <a:pt x="2035" y="5124"/>
                      </a:lnTo>
                      <a:cubicBezTo>
                        <a:pt x="1927" y="5097"/>
                        <a:pt x="1818" y="5069"/>
                        <a:pt x="1682" y="5042"/>
                      </a:cubicBezTo>
                      <a:cubicBezTo>
                        <a:pt x="1659" y="5034"/>
                        <a:pt x="1632" y="5031"/>
                        <a:pt x="1605" y="5031"/>
                      </a:cubicBezTo>
                      <a:cubicBezTo>
                        <a:pt x="1540" y="5031"/>
                        <a:pt x="1469" y="5050"/>
                        <a:pt x="1411" y="5069"/>
                      </a:cubicBezTo>
                      <a:cubicBezTo>
                        <a:pt x="1303" y="5124"/>
                        <a:pt x="1276" y="5286"/>
                        <a:pt x="1357" y="5368"/>
                      </a:cubicBezTo>
                      <a:cubicBezTo>
                        <a:pt x="1438" y="5449"/>
                        <a:pt x="1357" y="5531"/>
                        <a:pt x="1276" y="5531"/>
                      </a:cubicBezTo>
                      <a:cubicBezTo>
                        <a:pt x="1211" y="5521"/>
                        <a:pt x="1146" y="5517"/>
                        <a:pt x="1081" y="5517"/>
                      </a:cubicBezTo>
                      <a:cubicBezTo>
                        <a:pt x="761" y="5517"/>
                        <a:pt x="434" y="5626"/>
                        <a:pt x="164" y="5829"/>
                      </a:cubicBezTo>
                      <a:cubicBezTo>
                        <a:pt x="109" y="5856"/>
                        <a:pt x="1" y="5965"/>
                        <a:pt x="1" y="6046"/>
                      </a:cubicBezTo>
                      <a:cubicBezTo>
                        <a:pt x="1" y="6100"/>
                        <a:pt x="82" y="6154"/>
                        <a:pt x="136" y="6154"/>
                      </a:cubicBezTo>
                      <a:cubicBezTo>
                        <a:pt x="353" y="6209"/>
                        <a:pt x="570" y="6236"/>
                        <a:pt x="787" y="6263"/>
                      </a:cubicBezTo>
                      <a:cubicBezTo>
                        <a:pt x="896" y="6290"/>
                        <a:pt x="896" y="6426"/>
                        <a:pt x="787" y="6453"/>
                      </a:cubicBezTo>
                      <a:cubicBezTo>
                        <a:pt x="733" y="6453"/>
                        <a:pt x="679" y="6507"/>
                        <a:pt x="652" y="6561"/>
                      </a:cubicBezTo>
                      <a:lnTo>
                        <a:pt x="706" y="6561"/>
                      </a:lnTo>
                      <a:cubicBezTo>
                        <a:pt x="760" y="6588"/>
                        <a:pt x="814" y="6616"/>
                        <a:pt x="869" y="6670"/>
                      </a:cubicBezTo>
                      <a:cubicBezTo>
                        <a:pt x="896" y="6697"/>
                        <a:pt x="896" y="6751"/>
                        <a:pt x="842" y="6751"/>
                      </a:cubicBezTo>
                      <a:lnTo>
                        <a:pt x="814" y="6751"/>
                      </a:lnTo>
                      <a:cubicBezTo>
                        <a:pt x="787" y="6805"/>
                        <a:pt x="760" y="6833"/>
                        <a:pt x="733" y="6833"/>
                      </a:cubicBezTo>
                      <a:cubicBezTo>
                        <a:pt x="714" y="6837"/>
                        <a:pt x="695" y="6839"/>
                        <a:pt x="676" y="6839"/>
                      </a:cubicBezTo>
                      <a:cubicBezTo>
                        <a:pt x="581" y="6839"/>
                        <a:pt x="484" y="6787"/>
                        <a:pt x="462" y="6697"/>
                      </a:cubicBezTo>
                      <a:cubicBezTo>
                        <a:pt x="435" y="6724"/>
                        <a:pt x="435" y="6724"/>
                        <a:pt x="462" y="6751"/>
                      </a:cubicBezTo>
                      <a:cubicBezTo>
                        <a:pt x="516" y="6887"/>
                        <a:pt x="923" y="6887"/>
                        <a:pt x="869" y="7104"/>
                      </a:cubicBezTo>
                      <a:cubicBezTo>
                        <a:pt x="849" y="7143"/>
                        <a:pt x="814" y="7169"/>
                        <a:pt x="787" y="7169"/>
                      </a:cubicBezTo>
                      <a:cubicBezTo>
                        <a:pt x="777" y="7169"/>
                        <a:pt x="767" y="7165"/>
                        <a:pt x="760" y="7158"/>
                      </a:cubicBezTo>
                      <a:cubicBezTo>
                        <a:pt x="692" y="7117"/>
                        <a:pt x="618" y="7097"/>
                        <a:pt x="547" y="7097"/>
                      </a:cubicBezTo>
                      <a:cubicBezTo>
                        <a:pt x="475" y="7097"/>
                        <a:pt x="408" y="7117"/>
                        <a:pt x="353" y="7158"/>
                      </a:cubicBezTo>
                      <a:cubicBezTo>
                        <a:pt x="272" y="7185"/>
                        <a:pt x="218" y="7239"/>
                        <a:pt x="191" y="7294"/>
                      </a:cubicBezTo>
                      <a:cubicBezTo>
                        <a:pt x="245" y="7294"/>
                        <a:pt x="326" y="7321"/>
                        <a:pt x="380" y="7348"/>
                      </a:cubicBezTo>
                      <a:lnTo>
                        <a:pt x="408" y="7348"/>
                      </a:lnTo>
                      <a:cubicBezTo>
                        <a:pt x="421" y="7335"/>
                        <a:pt x="434" y="7330"/>
                        <a:pt x="445" y="7330"/>
                      </a:cubicBezTo>
                      <a:cubicBezTo>
                        <a:pt x="482" y="7330"/>
                        <a:pt x="503" y="7382"/>
                        <a:pt x="462" y="7402"/>
                      </a:cubicBezTo>
                      <a:lnTo>
                        <a:pt x="516" y="7429"/>
                      </a:lnTo>
                      <a:cubicBezTo>
                        <a:pt x="536" y="7488"/>
                        <a:pt x="499" y="7532"/>
                        <a:pt x="456" y="7532"/>
                      </a:cubicBezTo>
                      <a:cubicBezTo>
                        <a:pt x="440" y="7532"/>
                        <a:pt x="423" y="7526"/>
                        <a:pt x="408" y="7511"/>
                      </a:cubicBezTo>
                      <a:cubicBezTo>
                        <a:pt x="272" y="7673"/>
                        <a:pt x="218" y="7863"/>
                        <a:pt x="245" y="8080"/>
                      </a:cubicBezTo>
                      <a:cubicBezTo>
                        <a:pt x="245" y="8080"/>
                        <a:pt x="245" y="8107"/>
                        <a:pt x="245" y="8134"/>
                      </a:cubicBezTo>
                      <a:cubicBezTo>
                        <a:pt x="272" y="8107"/>
                        <a:pt x="299" y="8080"/>
                        <a:pt x="326" y="8053"/>
                      </a:cubicBezTo>
                      <a:lnTo>
                        <a:pt x="380" y="7972"/>
                      </a:lnTo>
                      <a:cubicBezTo>
                        <a:pt x="462" y="7890"/>
                        <a:pt x="516" y="7809"/>
                        <a:pt x="652" y="7809"/>
                      </a:cubicBezTo>
                      <a:cubicBezTo>
                        <a:pt x="760" y="7809"/>
                        <a:pt x="814" y="7917"/>
                        <a:pt x="787" y="8026"/>
                      </a:cubicBezTo>
                      <a:cubicBezTo>
                        <a:pt x="733" y="8134"/>
                        <a:pt x="652" y="8243"/>
                        <a:pt x="625" y="8351"/>
                      </a:cubicBezTo>
                      <a:cubicBezTo>
                        <a:pt x="570" y="8460"/>
                        <a:pt x="597" y="8568"/>
                        <a:pt x="652" y="8650"/>
                      </a:cubicBezTo>
                      <a:cubicBezTo>
                        <a:pt x="683" y="8671"/>
                        <a:pt x="714" y="8679"/>
                        <a:pt x="742" y="8679"/>
                      </a:cubicBezTo>
                      <a:cubicBezTo>
                        <a:pt x="787" y="8679"/>
                        <a:pt x="825" y="8656"/>
                        <a:pt x="842" y="8623"/>
                      </a:cubicBezTo>
                      <a:cubicBezTo>
                        <a:pt x="923" y="8487"/>
                        <a:pt x="977" y="8351"/>
                        <a:pt x="1113" y="8270"/>
                      </a:cubicBezTo>
                      <a:cubicBezTo>
                        <a:pt x="1140" y="8216"/>
                        <a:pt x="1194" y="8189"/>
                        <a:pt x="1221" y="8189"/>
                      </a:cubicBezTo>
                      <a:cubicBezTo>
                        <a:pt x="1276" y="8189"/>
                        <a:pt x="1276" y="8270"/>
                        <a:pt x="1221" y="8297"/>
                      </a:cubicBezTo>
                      <a:cubicBezTo>
                        <a:pt x="1248" y="8297"/>
                        <a:pt x="1248" y="8297"/>
                        <a:pt x="1221" y="8324"/>
                      </a:cubicBezTo>
                      <a:cubicBezTo>
                        <a:pt x="1248" y="8351"/>
                        <a:pt x="1248" y="8351"/>
                        <a:pt x="1276" y="8351"/>
                      </a:cubicBezTo>
                      <a:cubicBezTo>
                        <a:pt x="1357" y="8351"/>
                        <a:pt x="1411" y="8351"/>
                        <a:pt x="1493" y="8324"/>
                      </a:cubicBezTo>
                      <a:cubicBezTo>
                        <a:pt x="1511" y="8320"/>
                        <a:pt x="1530" y="8317"/>
                        <a:pt x="1548" y="8317"/>
                      </a:cubicBezTo>
                      <a:cubicBezTo>
                        <a:pt x="1637" y="8317"/>
                        <a:pt x="1719" y="8370"/>
                        <a:pt x="1764" y="8460"/>
                      </a:cubicBezTo>
                      <a:cubicBezTo>
                        <a:pt x="1818" y="8541"/>
                        <a:pt x="1791" y="8650"/>
                        <a:pt x="1899" y="8650"/>
                      </a:cubicBezTo>
                      <a:cubicBezTo>
                        <a:pt x="2008" y="8623"/>
                        <a:pt x="2089" y="8568"/>
                        <a:pt x="2171" y="8514"/>
                      </a:cubicBezTo>
                      <a:cubicBezTo>
                        <a:pt x="2191" y="8493"/>
                        <a:pt x="2216" y="8485"/>
                        <a:pt x="2240" y="8485"/>
                      </a:cubicBezTo>
                      <a:cubicBezTo>
                        <a:pt x="2279" y="8485"/>
                        <a:pt x="2317" y="8508"/>
                        <a:pt x="2333" y="8541"/>
                      </a:cubicBezTo>
                      <a:cubicBezTo>
                        <a:pt x="2415" y="9111"/>
                        <a:pt x="2686" y="9626"/>
                        <a:pt x="3039" y="10060"/>
                      </a:cubicBezTo>
                      <a:cubicBezTo>
                        <a:pt x="3120" y="9952"/>
                        <a:pt x="3174" y="9816"/>
                        <a:pt x="3174" y="9681"/>
                      </a:cubicBezTo>
                      <a:cubicBezTo>
                        <a:pt x="3201" y="9464"/>
                        <a:pt x="3337" y="9301"/>
                        <a:pt x="3527" y="9219"/>
                      </a:cubicBezTo>
                      <a:cubicBezTo>
                        <a:pt x="3555" y="9211"/>
                        <a:pt x="3584" y="9207"/>
                        <a:pt x="3611" y="9207"/>
                      </a:cubicBezTo>
                      <a:cubicBezTo>
                        <a:pt x="3769" y="9207"/>
                        <a:pt x="3907" y="9333"/>
                        <a:pt x="3907" y="9518"/>
                      </a:cubicBezTo>
                      <a:cubicBezTo>
                        <a:pt x="3934" y="9626"/>
                        <a:pt x="3961" y="9735"/>
                        <a:pt x="3988" y="9843"/>
                      </a:cubicBezTo>
                      <a:cubicBezTo>
                        <a:pt x="3988" y="9979"/>
                        <a:pt x="4015" y="10087"/>
                        <a:pt x="4069" y="10223"/>
                      </a:cubicBezTo>
                      <a:cubicBezTo>
                        <a:pt x="4124" y="10413"/>
                        <a:pt x="4178" y="10630"/>
                        <a:pt x="4259" y="10820"/>
                      </a:cubicBezTo>
                      <a:cubicBezTo>
                        <a:pt x="4313" y="10928"/>
                        <a:pt x="4368" y="11037"/>
                        <a:pt x="4422" y="11145"/>
                      </a:cubicBezTo>
                      <a:cubicBezTo>
                        <a:pt x="4449" y="11227"/>
                        <a:pt x="4503" y="11308"/>
                        <a:pt x="4558" y="11389"/>
                      </a:cubicBezTo>
                      <a:cubicBezTo>
                        <a:pt x="4578" y="11410"/>
                        <a:pt x="4630" y="11462"/>
                        <a:pt x="4678" y="11462"/>
                      </a:cubicBezTo>
                      <a:cubicBezTo>
                        <a:pt x="4693" y="11462"/>
                        <a:pt x="4707" y="11457"/>
                        <a:pt x="4720" y="11444"/>
                      </a:cubicBezTo>
                      <a:cubicBezTo>
                        <a:pt x="4775" y="11416"/>
                        <a:pt x="4775" y="11308"/>
                        <a:pt x="4775" y="11254"/>
                      </a:cubicBezTo>
                      <a:cubicBezTo>
                        <a:pt x="4802" y="11010"/>
                        <a:pt x="4802" y="10765"/>
                        <a:pt x="4829" y="10521"/>
                      </a:cubicBezTo>
                      <a:cubicBezTo>
                        <a:pt x="4856" y="10413"/>
                        <a:pt x="4856" y="10277"/>
                        <a:pt x="4883" y="10169"/>
                      </a:cubicBezTo>
                      <a:cubicBezTo>
                        <a:pt x="4910" y="10060"/>
                        <a:pt x="4910" y="9979"/>
                        <a:pt x="4937" y="9898"/>
                      </a:cubicBezTo>
                      <a:cubicBezTo>
                        <a:pt x="5004" y="9764"/>
                        <a:pt x="5126" y="9666"/>
                        <a:pt x="5273" y="9666"/>
                      </a:cubicBezTo>
                      <a:cubicBezTo>
                        <a:pt x="5305" y="9666"/>
                        <a:pt x="5338" y="9671"/>
                        <a:pt x="5371" y="9681"/>
                      </a:cubicBezTo>
                      <a:cubicBezTo>
                        <a:pt x="5534" y="9762"/>
                        <a:pt x="5643" y="9898"/>
                        <a:pt x="5670" y="10087"/>
                      </a:cubicBezTo>
                      <a:cubicBezTo>
                        <a:pt x="5724" y="10196"/>
                        <a:pt x="5697" y="10386"/>
                        <a:pt x="5860" y="10494"/>
                      </a:cubicBezTo>
                      <a:cubicBezTo>
                        <a:pt x="5886" y="10506"/>
                        <a:pt x="5911" y="10511"/>
                        <a:pt x="5935" y="10511"/>
                      </a:cubicBezTo>
                      <a:cubicBezTo>
                        <a:pt x="6085" y="10511"/>
                        <a:pt x="6189" y="10316"/>
                        <a:pt x="6212" y="10223"/>
                      </a:cubicBezTo>
                      <a:cubicBezTo>
                        <a:pt x="6266" y="10006"/>
                        <a:pt x="6348" y="9816"/>
                        <a:pt x="6456" y="9653"/>
                      </a:cubicBezTo>
                      <a:cubicBezTo>
                        <a:pt x="6537" y="9553"/>
                        <a:pt x="6677" y="9497"/>
                        <a:pt x="6810" y="9497"/>
                      </a:cubicBezTo>
                      <a:cubicBezTo>
                        <a:pt x="6857" y="9497"/>
                        <a:pt x="6902" y="9504"/>
                        <a:pt x="6944" y="9518"/>
                      </a:cubicBezTo>
                      <a:cubicBezTo>
                        <a:pt x="7107" y="9572"/>
                        <a:pt x="7161" y="9735"/>
                        <a:pt x="7216" y="9870"/>
                      </a:cubicBezTo>
                      <a:cubicBezTo>
                        <a:pt x="7270" y="9925"/>
                        <a:pt x="7324" y="9979"/>
                        <a:pt x="7378" y="9979"/>
                      </a:cubicBezTo>
                      <a:lnTo>
                        <a:pt x="7541" y="9979"/>
                      </a:lnTo>
                      <a:lnTo>
                        <a:pt x="7623" y="9925"/>
                      </a:lnTo>
                      <a:cubicBezTo>
                        <a:pt x="7731" y="9789"/>
                        <a:pt x="7867" y="9653"/>
                        <a:pt x="7948" y="9491"/>
                      </a:cubicBezTo>
                      <a:cubicBezTo>
                        <a:pt x="8057" y="9355"/>
                        <a:pt x="8219" y="9247"/>
                        <a:pt x="8382" y="9247"/>
                      </a:cubicBezTo>
                      <a:cubicBezTo>
                        <a:pt x="8400" y="9243"/>
                        <a:pt x="8418" y="9241"/>
                        <a:pt x="8437" y="9241"/>
                      </a:cubicBezTo>
                      <a:cubicBezTo>
                        <a:pt x="8559" y="9241"/>
                        <a:pt x="8691" y="9315"/>
                        <a:pt x="8762" y="9409"/>
                      </a:cubicBezTo>
                      <a:cubicBezTo>
                        <a:pt x="8925" y="9626"/>
                        <a:pt x="8870" y="9870"/>
                        <a:pt x="8816" y="10114"/>
                      </a:cubicBezTo>
                      <a:cubicBezTo>
                        <a:pt x="8789" y="10304"/>
                        <a:pt x="8789" y="10521"/>
                        <a:pt x="8843" y="10684"/>
                      </a:cubicBezTo>
                      <a:cubicBezTo>
                        <a:pt x="8897" y="10630"/>
                        <a:pt x="8952" y="10576"/>
                        <a:pt x="8979" y="10521"/>
                      </a:cubicBezTo>
                      <a:cubicBezTo>
                        <a:pt x="9033" y="10413"/>
                        <a:pt x="9087" y="10331"/>
                        <a:pt x="9169" y="10250"/>
                      </a:cubicBezTo>
                      <a:cubicBezTo>
                        <a:pt x="9209" y="10223"/>
                        <a:pt x="9257" y="10209"/>
                        <a:pt x="9304" y="10209"/>
                      </a:cubicBezTo>
                      <a:cubicBezTo>
                        <a:pt x="9352" y="10209"/>
                        <a:pt x="9399" y="10223"/>
                        <a:pt x="9440" y="10250"/>
                      </a:cubicBezTo>
                      <a:cubicBezTo>
                        <a:pt x="9548" y="10331"/>
                        <a:pt x="9603" y="10440"/>
                        <a:pt x="9603" y="10548"/>
                      </a:cubicBezTo>
                      <a:cubicBezTo>
                        <a:pt x="9603" y="10684"/>
                        <a:pt x="9630" y="10793"/>
                        <a:pt x="9657" y="10901"/>
                      </a:cubicBezTo>
                      <a:cubicBezTo>
                        <a:pt x="9684" y="11010"/>
                        <a:pt x="9738" y="11118"/>
                        <a:pt x="9792" y="11199"/>
                      </a:cubicBezTo>
                      <a:cubicBezTo>
                        <a:pt x="9820" y="11281"/>
                        <a:pt x="9874" y="11335"/>
                        <a:pt x="9955" y="11335"/>
                      </a:cubicBezTo>
                      <a:cubicBezTo>
                        <a:pt x="10064" y="11308"/>
                        <a:pt x="10145" y="11254"/>
                        <a:pt x="10172" y="11172"/>
                      </a:cubicBezTo>
                      <a:cubicBezTo>
                        <a:pt x="10281" y="10982"/>
                        <a:pt x="10389" y="10793"/>
                        <a:pt x="10525" y="10603"/>
                      </a:cubicBezTo>
                      <a:cubicBezTo>
                        <a:pt x="10627" y="10481"/>
                        <a:pt x="10774" y="10420"/>
                        <a:pt x="10922" y="10420"/>
                      </a:cubicBezTo>
                      <a:cubicBezTo>
                        <a:pt x="10971" y="10420"/>
                        <a:pt x="11020" y="10426"/>
                        <a:pt x="11067" y="10440"/>
                      </a:cubicBezTo>
                      <a:cubicBezTo>
                        <a:pt x="11257" y="10521"/>
                        <a:pt x="11393" y="10711"/>
                        <a:pt x="11420" y="10901"/>
                      </a:cubicBezTo>
                      <a:cubicBezTo>
                        <a:pt x="11447" y="10982"/>
                        <a:pt x="11447" y="11064"/>
                        <a:pt x="11447" y="11091"/>
                      </a:cubicBezTo>
                      <a:cubicBezTo>
                        <a:pt x="11466" y="11110"/>
                        <a:pt x="11458" y="11129"/>
                        <a:pt x="11471" y="11129"/>
                      </a:cubicBezTo>
                      <a:cubicBezTo>
                        <a:pt x="11476" y="11129"/>
                        <a:pt x="11485" y="11126"/>
                        <a:pt x="11501" y="11118"/>
                      </a:cubicBezTo>
                      <a:cubicBezTo>
                        <a:pt x="11528" y="11091"/>
                        <a:pt x="11583" y="11064"/>
                        <a:pt x="11610" y="11037"/>
                      </a:cubicBezTo>
                      <a:cubicBezTo>
                        <a:pt x="11664" y="11010"/>
                        <a:pt x="11718" y="11010"/>
                        <a:pt x="11773" y="11010"/>
                      </a:cubicBezTo>
                      <a:cubicBezTo>
                        <a:pt x="12017" y="11010"/>
                        <a:pt x="12152" y="11199"/>
                        <a:pt x="12369" y="11281"/>
                      </a:cubicBezTo>
                      <a:cubicBezTo>
                        <a:pt x="12446" y="11300"/>
                        <a:pt x="12536" y="11319"/>
                        <a:pt x="12621" y="11319"/>
                      </a:cubicBezTo>
                      <a:cubicBezTo>
                        <a:pt x="12656" y="11319"/>
                        <a:pt x="12690" y="11316"/>
                        <a:pt x="12722" y="11308"/>
                      </a:cubicBezTo>
                      <a:cubicBezTo>
                        <a:pt x="12722" y="11281"/>
                        <a:pt x="12722" y="11254"/>
                        <a:pt x="12749" y="11254"/>
                      </a:cubicBezTo>
                      <a:cubicBezTo>
                        <a:pt x="12939" y="11064"/>
                        <a:pt x="13102" y="10874"/>
                        <a:pt x="13291" y="10684"/>
                      </a:cubicBezTo>
                      <a:cubicBezTo>
                        <a:pt x="13311" y="10665"/>
                        <a:pt x="13333" y="10656"/>
                        <a:pt x="13356" y="10656"/>
                      </a:cubicBezTo>
                      <a:cubicBezTo>
                        <a:pt x="13397" y="10656"/>
                        <a:pt x="13437" y="10686"/>
                        <a:pt x="13454" y="10738"/>
                      </a:cubicBezTo>
                      <a:lnTo>
                        <a:pt x="13563" y="11118"/>
                      </a:lnTo>
                      <a:cubicBezTo>
                        <a:pt x="13617" y="11227"/>
                        <a:pt x="13644" y="11335"/>
                        <a:pt x="13698" y="11471"/>
                      </a:cubicBezTo>
                      <a:cubicBezTo>
                        <a:pt x="13698" y="11498"/>
                        <a:pt x="13725" y="11525"/>
                        <a:pt x="13753" y="11525"/>
                      </a:cubicBezTo>
                      <a:lnTo>
                        <a:pt x="13780" y="11525"/>
                      </a:lnTo>
                      <a:cubicBezTo>
                        <a:pt x="13807" y="11525"/>
                        <a:pt x="13834" y="11498"/>
                        <a:pt x="13861" y="11444"/>
                      </a:cubicBezTo>
                      <a:cubicBezTo>
                        <a:pt x="13986" y="11293"/>
                        <a:pt x="14089" y="11004"/>
                        <a:pt x="14339" y="11004"/>
                      </a:cubicBezTo>
                      <a:cubicBezTo>
                        <a:pt x="14360" y="11004"/>
                        <a:pt x="14381" y="11005"/>
                        <a:pt x="14404" y="11010"/>
                      </a:cubicBezTo>
                      <a:cubicBezTo>
                        <a:pt x="14431" y="11037"/>
                        <a:pt x="14458" y="11064"/>
                        <a:pt x="14458" y="11118"/>
                      </a:cubicBezTo>
                      <a:cubicBezTo>
                        <a:pt x="14458" y="11416"/>
                        <a:pt x="14512" y="11715"/>
                        <a:pt x="14675" y="11986"/>
                      </a:cubicBezTo>
                      <a:cubicBezTo>
                        <a:pt x="14756" y="11932"/>
                        <a:pt x="14838" y="11878"/>
                        <a:pt x="14865" y="11796"/>
                      </a:cubicBezTo>
                      <a:cubicBezTo>
                        <a:pt x="15055" y="11389"/>
                        <a:pt x="15000" y="10657"/>
                        <a:pt x="15597" y="10576"/>
                      </a:cubicBezTo>
                      <a:cubicBezTo>
                        <a:pt x="15624" y="10576"/>
                        <a:pt x="15678" y="10603"/>
                        <a:pt x="15678" y="10657"/>
                      </a:cubicBezTo>
                      <a:cubicBezTo>
                        <a:pt x="15787" y="11118"/>
                        <a:pt x="15922" y="11552"/>
                        <a:pt x="16031" y="11986"/>
                      </a:cubicBezTo>
                      <a:cubicBezTo>
                        <a:pt x="16112" y="11959"/>
                        <a:pt x="16167" y="11932"/>
                        <a:pt x="16221" y="11878"/>
                      </a:cubicBezTo>
                      <a:cubicBezTo>
                        <a:pt x="16329" y="11796"/>
                        <a:pt x="16384" y="11688"/>
                        <a:pt x="16492" y="11606"/>
                      </a:cubicBezTo>
                      <a:cubicBezTo>
                        <a:pt x="16573" y="11525"/>
                        <a:pt x="16655" y="11471"/>
                        <a:pt x="16763" y="11444"/>
                      </a:cubicBezTo>
                      <a:cubicBezTo>
                        <a:pt x="16787" y="11439"/>
                        <a:pt x="16810" y="11437"/>
                        <a:pt x="16833" y="11437"/>
                      </a:cubicBezTo>
                      <a:cubicBezTo>
                        <a:pt x="16944" y="11437"/>
                        <a:pt x="17049" y="11489"/>
                        <a:pt x="17116" y="11579"/>
                      </a:cubicBezTo>
                      <a:cubicBezTo>
                        <a:pt x="17197" y="11715"/>
                        <a:pt x="17279" y="11850"/>
                        <a:pt x="17279" y="12013"/>
                      </a:cubicBezTo>
                      <a:lnTo>
                        <a:pt x="17441" y="12664"/>
                      </a:lnTo>
                      <a:cubicBezTo>
                        <a:pt x="17550" y="13044"/>
                        <a:pt x="17631" y="13424"/>
                        <a:pt x="17740" y="13776"/>
                      </a:cubicBezTo>
                      <a:cubicBezTo>
                        <a:pt x="17794" y="13993"/>
                        <a:pt x="17930" y="14210"/>
                        <a:pt x="18120" y="14373"/>
                      </a:cubicBezTo>
                      <a:cubicBezTo>
                        <a:pt x="18147" y="13424"/>
                        <a:pt x="18174" y="12474"/>
                        <a:pt x="18228" y="11552"/>
                      </a:cubicBezTo>
                      <a:cubicBezTo>
                        <a:pt x="18228" y="11485"/>
                        <a:pt x="18283" y="11437"/>
                        <a:pt x="18348" y="11437"/>
                      </a:cubicBezTo>
                      <a:cubicBezTo>
                        <a:pt x="18362" y="11437"/>
                        <a:pt x="18376" y="11439"/>
                        <a:pt x="18391" y="11444"/>
                      </a:cubicBezTo>
                      <a:cubicBezTo>
                        <a:pt x="18716" y="11633"/>
                        <a:pt x="18906" y="11959"/>
                        <a:pt x="18879" y="12339"/>
                      </a:cubicBezTo>
                      <a:cubicBezTo>
                        <a:pt x="18933" y="12284"/>
                        <a:pt x="18987" y="12257"/>
                        <a:pt x="19042" y="12203"/>
                      </a:cubicBezTo>
                      <a:cubicBezTo>
                        <a:pt x="19123" y="12149"/>
                        <a:pt x="19204" y="12095"/>
                        <a:pt x="19286" y="12040"/>
                      </a:cubicBezTo>
                      <a:cubicBezTo>
                        <a:pt x="19313" y="12013"/>
                        <a:pt x="19340" y="12013"/>
                        <a:pt x="19394" y="11986"/>
                      </a:cubicBezTo>
                      <a:cubicBezTo>
                        <a:pt x="19438" y="11970"/>
                        <a:pt x="19482" y="11962"/>
                        <a:pt x="19526" y="11962"/>
                      </a:cubicBezTo>
                      <a:cubicBezTo>
                        <a:pt x="19702" y="11962"/>
                        <a:pt x="19872" y="12084"/>
                        <a:pt x="19937" y="12257"/>
                      </a:cubicBezTo>
                      <a:cubicBezTo>
                        <a:pt x="20018" y="12447"/>
                        <a:pt x="20045" y="12746"/>
                        <a:pt x="20262" y="12827"/>
                      </a:cubicBezTo>
                      <a:cubicBezTo>
                        <a:pt x="20330" y="12840"/>
                        <a:pt x="20398" y="12847"/>
                        <a:pt x="20465" y="12847"/>
                      </a:cubicBezTo>
                      <a:cubicBezTo>
                        <a:pt x="20666" y="12847"/>
                        <a:pt x="20859" y="12786"/>
                        <a:pt x="21022" y="12664"/>
                      </a:cubicBezTo>
                      <a:cubicBezTo>
                        <a:pt x="21265" y="12494"/>
                        <a:pt x="21553" y="12389"/>
                        <a:pt x="21844" y="12389"/>
                      </a:cubicBezTo>
                      <a:cubicBezTo>
                        <a:pt x="21878" y="12389"/>
                        <a:pt x="21911" y="12390"/>
                        <a:pt x="21944" y="12393"/>
                      </a:cubicBezTo>
                      <a:cubicBezTo>
                        <a:pt x="21998" y="12393"/>
                        <a:pt x="22025" y="12447"/>
                        <a:pt x="22025" y="12501"/>
                      </a:cubicBezTo>
                      <a:cubicBezTo>
                        <a:pt x="22052" y="13179"/>
                        <a:pt x="22134" y="13885"/>
                        <a:pt x="22242" y="14563"/>
                      </a:cubicBezTo>
                      <a:cubicBezTo>
                        <a:pt x="22351" y="15187"/>
                        <a:pt x="22514" y="15783"/>
                        <a:pt x="22676" y="16380"/>
                      </a:cubicBezTo>
                      <a:cubicBezTo>
                        <a:pt x="22703" y="16516"/>
                        <a:pt x="22758" y="16651"/>
                        <a:pt x="22839" y="16760"/>
                      </a:cubicBezTo>
                      <a:cubicBezTo>
                        <a:pt x="22858" y="16779"/>
                        <a:pt x="22864" y="16798"/>
                        <a:pt x="22885" y="16798"/>
                      </a:cubicBezTo>
                      <a:cubicBezTo>
                        <a:pt x="22893" y="16798"/>
                        <a:pt x="22905" y="16795"/>
                        <a:pt x="22920" y="16787"/>
                      </a:cubicBezTo>
                      <a:cubicBezTo>
                        <a:pt x="22948" y="16733"/>
                        <a:pt x="23002" y="16678"/>
                        <a:pt x="23029" y="16624"/>
                      </a:cubicBezTo>
                      <a:cubicBezTo>
                        <a:pt x="23219" y="16407"/>
                        <a:pt x="23354" y="16163"/>
                        <a:pt x="23436" y="15892"/>
                      </a:cubicBezTo>
                      <a:cubicBezTo>
                        <a:pt x="23571" y="15322"/>
                        <a:pt x="23354" y="14726"/>
                        <a:pt x="23300" y="14156"/>
                      </a:cubicBezTo>
                      <a:cubicBezTo>
                        <a:pt x="23219" y="13668"/>
                        <a:pt x="23327" y="13152"/>
                        <a:pt x="23626" y="12746"/>
                      </a:cubicBezTo>
                      <a:cubicBezTo>
                        <a:pt x="23653" y="12718"/>
                        <a:pt x="23693" y="12705"/>
                        <a:pt x="23731" y="12705"/>
                      </a:cubicBezTo>
                      <a:cubicBezTo>
                        <a:pt x="23768" y="12705"/>
                        <a:pt x="23802" y="12718"/>
                        <a:pt x="23816" y="12746"/>
                      </a:cubicBezTo>
                      <a:cubicBezTo>
                        <a:pt x="23897" y="12908"/>
                        <a:pt x="23978" y="13071"/>
                        <a:pt x="24060" y="13234"/>
                      </a:cubicBezTo>
                      <a:cubicBezTo>
                        <a:pt x="24168" y="12935"/>
                        <a:pt x="24412" y="12691"/>
                        <a:pt x="24711" y="12583"/>
                      </a:cubicBezTo>
                      <a:cubicBezTo>
                        <a:pt x="24784" y="12558"/>
                        <a:pt x="24862" y="12545"/>
                        <a:pt x="24942" y="12545"/>
                      </a:cubicBezTo>
                      <a:cubicBezTo>
                        <a:pt x="25039" y="12545"/>
                        <a:pt x="25136" y="12565"/>
                        <a:pt x="25226" y="12610"/>
                      </a:cubicBezTo>
                      <a:cubicBezTo>
                        <a:pt x="25389" y="12664"/>
                        <a:pt x="25551" y="12691"/>
                        <a:pt x="25687" y="12691"/>
                      </a:cubicBezTo>
                      <a:cubicBezTo>
                        <a:pt x="25877" y="12691"/>
                        <a:pt x="25958" y="12447"/>
                        <a:pt x="26094" y="12339"/>
                      </a:cubicBezTo>
                      <a:cubicBezTo>
                        <a:pt x="26257" y="12230"/>
                        <a:pt x="26419" y="12203"/>
                        <a:pt x="26609" y="12203"/>
                      </a:cubicBezTo>
                      <a:cubicBezTo>
                        <a:pt x="26826" y="12203"/>
                        <a:pt x="27016" y="12176"/>
                        <a:pt x="27206" y="12122"/>
                      </a:cubicBezTo>
                      <a:cubicBezTo>
                        <a:pt x="27423" y="12067"/>
                        <a:pt x="27613" y="11959"/>
                        <a:pt x="27803" y="11905"/>
                      </a:cubicBezTo>
                      <a:cubicBezTo>
                        <a:pt x="27938" y="11848"/>
                        <a:pt x="28083" y="11820"/>
                        <a:pt x="28226" y="11820"/>
                      </a:cubicBezTo>
                      <a:cubicBezTo>
                        <a:pt x="28426" y="11820"/>
                        <a:pt x="28621" y="11875"/>
                        <a:pt x="28779" y="11986"/>
                      </a:cubicBezTo>
                      <a:cubicBezTo>
                        <a:pt x="28833" y="11986"/>
                        <a:pt x="28861" y="11986"/>
                        <a:pt x="28888" y="12040"/>
                      </a:cubicBezTo>
                      <a:cubicBezTo>
                        <a:pt x="28996" y="12339"/>
                        <a:pt x="29023" y="12664"/>
                        <a:pt x="28996" y="12990"/>
                      </a:cubicBezTo>
                      <a:cubicBezTo>
                        <a:pt x="28996" y="13261"/>
                        <a:pt x="28969" y="13532"/>
                        <a:pt x="28996" y="13803"/>
                      </a:cubicBezTo>
                      <a:cubicBezTo>
                        <a:pt x="28996" y="13939"/>
                        <a:pt x="29023" y="14075"/>
                        <a:pt x="29050" y="14210"/>
                      </a:cubicBezTo>
                      <a:cubicBezTo>
                        <a:pt x="29071" y="14271"/>
                        <a:pt x="29091" y="14348"/>
                        <a:pt x="29134" y="14348"/>
                      </a:cubicBezTo>
                      <a:cubicBezTo>
                        <a:pt x="29149" y="14348"/>
                        <a:pt x="29166" y="14339"/>
                        <a:pt x="29186" y="14319"/>
                      </a:cubicBezTo>
                      <a:cubicBezTo>
                        <a:pt x="29295" y="14183"/>
                        <a:pt x="29376" y="14020"/>
                        <a:pt x="29376" y="13858"/>
                      </a:cubicBezTo>
                      <a:cubicBezTo>
                        <a:pt x="29430" y="13668"/>
                        <a:pt x="29512" y="13505"/>
                        <a:pt x="29674" y="13424"/>
                      </a:cubicBezTo>
                      <a:cubicBezTo>
                        <a:pt x="29697" y="13412"/>
                        <a:pt x="29719" y="13406"/>
                        <a:pt x="29740" y="13406"/>
                      </a:cubicBezTo>
                      <a:cubicBezTo>
                        <a:pt x="29769" y="13406"/>
                        <a:pt x="29794" y="13419"/>
                        <a:pt x="29810" y="13451"/>
                      </a:cubicBezTo>
                      <a:cubicBezTo>
                        <a:pt x="29918" y="13613"/>
                        <a:pt x="29973" y="13830"/>
                        <a:pt x="29973" y="14047"/>
                      </a:cubicBezTo>
                      <a:cubicBezTo>
                        <a:pt x="30000" y="14292"/>
                        <a:pt x="30000" y="14509"/>
                        <a:pt x="30027" y="14753"/>
                      </a:cubicBezTo>
                      <a:cubicBezTo>
                        <a:pt x="30081" y="15187"/>
                        <a:pt x="30163" y="15621"/>
                        <a:pt x="30298" y="16027"/>
                      </a:cubicBezTo>
                      <a:cubicBezTo>
                        <a:pt x="30325" y="16109"/>
                        <a:pt x="30352" y="16163"/>
                        <a:pt x="30407" y="16217"/>
                      </a:cubicBezTo>
                      <a:cubicBezTo>
                        <a:pt x="30419" y="16230"/>
                        <a:pt x="30432" y="16235"/>
                        <a:pt x="30444" y="16235"/>
                      </a:cubicBezTo>
                      <a:cubicBezTo>
                        <a:pt x="30485" y="16235"/>
                        <a:pt x="30521" y="16178"/>
                        <a:pt x="30542" y="16136"/>
                      </a:cubicBezTo>
                      <a:cubicBezTo>
                        <a:pt x="30651" y="15973"/>
                        <a:pt x="30705" y="15783"/>
                        <a:pt x="30759" y="15594"/>
                      </a:cubicBezTo>
                      <a:cubicBezTo>
                        <a:pt x="30841" y="15160"/>
                        <a:pt x="30895" y="14726"/>
                        <a:pt x="30976" y="14292"/>
                      </a:cubicBezTo>
                      <a:lnTo>
                        <a:pt x="31085" y="13613"/>
                      </a:lnTo>
                      <a:cubicBezTo>
                        <a:pt x="31112" y="13369"/>
                        <a:pt x="31166" y="13152"/>
                        <a:pt x="31220" y="12935"/>
                      </a:cubicBezTo>
                      <a:cubicBezTo>
                        <a:pt x="31240" y="12896"/>
                        <a:pt x="31260" y="12870"/>
                        <a:pt x="31291" y="12870"/>
                      </a:cubicBezTo>
                      <a:cubicBezTo>
                        <a:pt x="31302" y="12870"/>
                        <a:pt x="31314" y="12874"/>
                        <a:pt x="31329" y="12881"/>
                      </a:cubicBezTo>
                      <a:cubicBezTo>
                        <a:pt x="31329" y="12827"/>
                        <a:pt x="31363" y="12800"/>
                        <a:pt x="31397" y="12800"/>
                      </a:cubicBezTo>
                      <a:cubicBezTo>
                        <a:pt x="31431" y="12800"/>
                        <a:pt x="31464" y="12827"/>
                        <a:pt x="31464" y="12881"/>
                      </a:cubicBezTo>
                      <a:cubicBezTo>
                        <a:pt x="31519" y="13125"/>
                        <a:pt x="31573" y="13369"/>
                        <a:pt x="31627" y="13613"/>
                      </a:cubicBezTo>
                      <a:cubicBezTo>
                        <a:pt x="31627" y="13661"/>
                        <a:pt x="31754" y="14070"/>
                        <a:pt x="31878" y="14070"/>
                      </a:cubicBezTo>
                      <a:cubicBezTo>
                        <a:pt x="31894" y="14070"/>
                        <a:pt x="31910" y="14063"/>
                        <a:pt x="31926" y="14047"/>
                      </a:cubicBezTo>
                      <a:cubicBezTo>
                        <a:pt x="31980" y="13939"/>
                        <a:pt x="32007" y="13858"/>
                        <a:pt x="32034" y="13749"/>
                      </a:cubicBezTo>
                      <a:cubicBezTo>
                        <a:pt x="32061" y="13668"/>
                        <a:pt x="32088" y="13586"/>
                        <a:pt x="32115" y="13478"/>
                      </a:cubicBezTo>
                      <a:cubicBezTo>
                        <a:pt x="32158" y="13371"/>
                        <a:pt x="32286" y="13263"/>
                        <a:pt x="32405" y="13263"/>
                      </a:cubicBezTo>
                      <a:cubicBezTo>
                        <a:pt x="32436" y="13263"/>
                        <a:pt x="32467" y="13271"/>
                        <a:pt x="32495" y="13288"/>
                      </a:cubicBezTo>
                      <a:cubicBezTo>
                        <a:pt x="32658" y="13369"/>
                        <a:pt x="32685" y="13559"/>
                        <a:pt x="32685" y="13722"/>
                      </a:cubicBezTo>
                      <a:cubicBezTo>
                        <a:pt x="32739" y="13939"/>
                        <a:pt x="32739" y="14156"/>
                        <a:pt x="32794" y="14400"/>
                      </a:cubicBezTo>
                      <a:cubicBezTo>
                        <a:pt x="32817" y="14494"/>
                        <a:pt x="32941" y="14688"/>
                        <a:pt x="33061" y="14688"/>
                      </a:cubicBezTo>
                      <a:cubicBezTo>
                        <a:pt x="33081" y="14688"/>
                        <a:pt x="33100" y="14683"/>
                        <a:pt x="33119" y="14671"/>
                      </a:cubicBezTo>
                      <a:cubicBezTo>
                        <a:pt x="33282" y="14590"/>
                        <a:pt x="33282" y="14346"/>
                        <a:pt x="33309" y="14210"/>
                      </a:cubicBezTo>
                      <a:cubicBezTo>
                        <a:pt x="33417" y="13749"/>
                        <a:pt x="33526" y="13288"/>
                        <a:pt x="33634" y="12800"/>
                      </a:cubicBezTo>
                      <a:cubicBezTo>
                        <a:pt x="33654" y="12760"/>
                        <a:pt x="33689" y="12735"/>
                        <a:pt x="33727" y="12735"/>
                      </a:cubicBezTo>
                      <a:cubicBezTo>
                        <a:pt x="33741" y="12735"/>
                        <a:pt x="33755" y="12738"/>
                        <a:pt x="33770" y="12746"/>
                      </a:cubicBezTo>
                      <a:cubicBezTo>
                        <a:pt x="33851" y="12746"/>
                        <a:pt x="33906" y="12773"/>
                        <a:pt x="33960" y="12827"/>
                      </a:cubicBezTo>
                      <a:cubicBezTo>
                        <a:pt x="34095" y="12935"/>
                        <a:pt x="34177" y="13098"/>
                        <a:pt x="34204" y="13288"/>
                      </a:cubicBezTo>
                      <a:cubicBezTo>
                        <a:pt x="34231" y="13559"/>
                        <a:pt x="34258" y="13803"/>
                        <a:pt x="34312" y="14075"/>
                      </a:cubicBezTo>
                      <a:cubicBezTo>
                        <a:pt x="34340" y="14210"/>
                        <a:pt x="34394" y="14373"/>
                        <a:pt x="34421" y="14509"/>
                      </a:cubicBezTo>
                      <a:cubicBezTo>
                        <a:pt x="34448" y="14590"/>
                        <a:pt x="34502" y="14698"/>
                        <a:pt x="34502" y="14726"/>
                      </a:cubicBezTo>
                      <a:cubicBezTo>
                        <a:pt x="34502" y="14753"/>
                        <a:pt x="34502" y="14861"/>
                        <a:pt x="34584" y="14888"/>
                      </a:cubicBezTo>
                      <a:cubicBezTo>
                        <a:pt x="34638" y="14888"/>
                        <a:pt x="34746" y="14698"/>
                        <a:pt x="34746" y="14644"/>
                      </a:cubicBezTo>
                      <a:cubicBezTo>
                        <a:pt x="34774" y="14563"/>
                        <a:pt x="34801" y="14454"/>
                        <a:pt x="34828" y="14346"/>
                      </a:cubicBezTo>
                      <a:cubicBezTo>
                        <a:pt x="34855" y="14129"/>
                        <a:pt x="34963" y="13939"/>
                        <a:pt x="35126" y="13803"/>
                      </a:cubicBezTo>
                      <a:cubicBezTo>
                        <a:pt x="35141" y="13796"/>
                        <a:pt x="35155" y="13793"/>
                        <a:pt x="35169" y="13793"/>
                      </a:cubicBezTo>
                      <a:cubicBezTo>
                        <a:pt x="35208" y="13793"/>
                        <a:pt x="35242" y="13818"/>
                        <a:pt x="35262" y="13858"/>
                      </a:cubicBezTo>
                      <a:cubicBezTo>
                        <a:pt x="35370" y="14102"/>
                        <a:pt x="35452" y="14346"/>
                        <a:pt x="35452" y="14617"/>
                      </a:cubicBezTo>
                      <a:cubicBezTo>
                        <a:pt x="35479" y="14915"/>
                        <a:pt x="35506" y="15187"/>
                        <a:pt x="35533" y="15458"/>
                      </a:cubicBezTo>
                      <a:cubicBezTo>
                        <a:pt x="35614" y="15973"/>
                        <a:pt x="35750" y="16489"/>
                        <a:pt x="35940" y="16977"/>
                      </a:cubicBezTo>
                      <a:cubicBezTo>
                        <a:pt x="35940" y="17002"/>
                        <a:pt x="36032" y="17143"/>
                        <a:pt x="36068" y="17143"/>
                      </a:cubicBezTo>
                      <a:cubicBezTo>
                        <a:pt x="36071" y="17143"/>
                        <a:pt x="36073" y="17142"/>
                        <a:pt x="36076" y="17140"/>
                      </a:cubicBezTo>
                      <a:cubicBezTo>
                        <a:pt x="36103" y="17112"/>
                        <a:pt x="36130" y="17085"/>
                        <a:pt x="36130" y="17031"/>
                      </a:cubicBezTo>
                      <a:cubicBezTo>
                        <a:pt x="36157" y="16950"/>
                        <a:pt x="36184" y="16895"/>
                        <a:pt x="36184" y="16841"/>
                      </a:cubicBezTo>
                      <a:cubicBezTo>
                        <a:pt x="36238" y="16570"/>
                        <a:pt x="36265" y="16299"/>
                        <a:pt x="36265" y="16055"/>
                      </a:cubicBezTo>
                      <a:lnTo>
                        <a:pt x="36347" y="14400"/>
                      </a:lnTo>
                      <a:cubicBezTo>
                        <a:pt x="36374" y="13858"/>
                        <a:pt x="36401" y="13288"/>
                        <a:pt x="36455" y="12746"/>
                      </a:cubicBezTo>
                      <a:cubicBezTo>
                        <a:pt x="36455" y="12691"/>
                        <a:pt x="36496" y="12664"/>
                        <a:pt x="36537" y="12664"/>
                      </a:cubicBezTo>
                      <a:cubicBezTo>
                        <a:pt x="36577" y="12664"/>
                        <a:pt x="36618" y="12691"/>
                        <a:pt x="36618" y="12746"/>
                      </a:cubicBezTo>
                      <a:cubicBezTo>
                        <a:pt x="36618" y="12962"/>
                        <a:pt x="36618" y="13179"/>
                        <a:pt x="36591" y="13396"/>
                      </a:cubicBezTo>
                      <a:cubicBezTo>
                        <a:pt x="36663" y="13324"/>
                        <a:pt x="36748" y="13288"/>
                        <a:pt x="36828" y="13288"/>
                      </a:cubicBezTo>
                      <a:cubicBezTo>
                        <a:pt x="36868" y="13288"/>
                        <a:pt x="36907" y="13297"/>
                        <a:pt x="36943" y="13315"/>
                      </a:cubicBezTo>
                      <a:cubicBezTo>
                        <a:pt x="37160" y="13369"/>
                        <a:pt x="37215" y="13613"/>
                        <a:pt x="37296" y="13776"/>
                      </a:cubicBezTo>
                      <a:cubicBezTo>
                        <a:pt x="37323" y="13885"/>
                        <a:pt x="37405" y="13966"/>
                        <a:pt x="37513" y="14020"/>
                      </a:cubicBezTo>
                      <a:cubicBezTo>
                        <a:pt x="37525" y="14023"/>
                        <a:pt x="37536" y="14025"/>
                        <a:pt x="37546" y="14025"/>
                      </a:cubicBezTo>
                      <a:cubicBezTo>
                        <a:pt x="37633" y="14025"/>
                        <a:pt x="37682" y="13930"/>
                        <a:pt x="37730" y="13858"/>
                      </a:cubicBezTo>
                      <a:cubicBezTo>
                        <a:pt x="37893" y="13586"/>
                        <a:pt x="38001" y="13152"/>
                        <a:pt x="38381" y="13071"/>
                      </a:cubicBezTo>
                      <a:cubicBezTo>
                        <a:pt x="38435" y="13071"/>
                        <a:pt x="38490" y="13125"/>
                        <a:pt x="38490" y="13179"/>
                      </a:cubicBezTo>
                      <a:cubicBezTo>
                        <a:pt x="38517" y="13451"/>
                        <a:pt x="38598" y="13695"/>
                        <a:pt x="38734" y="13939"/>
                      </a:cubicBezTo>
                      <a:cubicBezTo>
                        <a:pt x="38761" y="13966"/>
                        <a:pt x="38788" y="14020"/>
                        <a:pt x="38815" y="14047"/>
                      </a:cubicBezTo>
                      <a:cubicBezTo>
                        <a:pt x="38869" y="14047"/>
                        <a:pt x="38924" y="14047"/>
                        <a:pt x="38951" y="13993"/>
                      </a:cubicBezTo>
                      <a:cubicBezTo>
                        <a:pt x="39032" y="13939"/>
                        <a:pt x="39086" y="13858"/>
                        <a:pt x="39086" y="13776"/>
                      </a:cubicBezTo>
                      <a:cubicBezTo>
                        <a:pt x="39141" y="13586"/>
                        <a:pt x="39249" y="13424"/>
                        <a:pt x="39358" y="13288"/>
                      </a:cubicBezTo>
                      <a:cubicBezTo>
                        <a:pt x="39429" y="13216"/>
                        <a:pt x="39523" y="13183"/>
                        <a:pt x="39616" y="13183"/>
                      </a:cubicBezTo>
                      <a:cubicBezTo>
                        <a:pt x="39700" y="13183"/>
                        <a:pt x="39782" y="13210"/>
                        <a:pt x="39846" y="13261"/>
                      </a:cubicBezTo>
                      <a:cubicBezTo>
                        <a:pt x="39927" y="13342"/>
                        <a:pt x="39954" y="13424"/>
                        <a:pt x="39981" y="13505"/>
                      </a:cubicBezTo>
                      <a:cubicBezTo>
                        <a:pt x="39981" y="13641"/>
                        <a:pt x="40008" y="13776"/>
                        <a:pt x="40036" y="13885"/>
                      </a:cubicBezTo>
                      <a:cubicBezTo>
                        <a:pt x="40090" y="14156"/>
                        <a:pt x="40144" y="14400"/>
                        <a:pt x="40171" y="14671"/>
                      </a:cubicBezTo>
                      <a:cubicBezTo>
                        <a:pt x="40280" y="15187"/>
                        <a:pt x="40361" y="15675"/>
                        <a:pt x="40470" y="16190"/>
                      </a:cubicBezTo>
                      <a:cubicBezTo>
                        <a:pt x="40524" y="16651"/>
                        <a:pt x="40632" y="17058"/>
                        <a:pt x="40768" y="17492"/>
                      </a:cubicBezTo>
                      <a:cubicBezTo>
                        <a:pt x="40931" y="17275"/>
                        <a:pt x="41012" y="17031"/>
                        <a:pt x="41012" y="16787"/>
                      </a:cubicBezTo>
                      <a:cubicBezTo>
                        <a:pt x="41066" y="16027"/>
                        <a:pt x="41093" y="15268"/>
                        <a:pt x="41148" y="14536"/>
                      </a:cubicBezTo>
                      <a:cubicBezTo>
                        <a:pt x="41202" y="13776"/>
                        <a:pt x="41256" y="13017"/>
                        <a:pt x="41310" y="12257"/>
                      </a:cubicBezTo>
                      <a:cubicBezTo>
                        <a:pt x="41310" y="12200"/>
                        <a:pt x="41363" y="12165"/>
                        <a:pt x="41413" y="12165"/>
                      </a:cubicBezTo>
                      <a:cubicBezTo>
                        <a:pt x="41458" y="12165"/>
                        <a:pt x="41500" y="12193"/>
                        <a:pt x="41500" y="12257"/>
                      </a:cubicBezTo>
                      <a:cubicBezTo>
                        <a:pt x="41500" y="12284"/>
                        <a:pt x="41500" y="12312"/>
                        <a:pt x="41500" y="12312"/>
                      </a:cubicBezTo>
                      <a:cubicBezTo>
                        <a:pt x="41500" y="12339"/>
                        <a:pt x="41500" y="12339"/>
                        <a:pt x="41500" y="12366"/>
                      </a:cubicBezTo>
                      <a:cubicBezTo>
                        <a:pt x="41524" y="12625"/>
                        <a:pt x="41752" y="12843"/>
                        <a:pt x="42006" y="12843"/>
                      </a:cubicBezTo>
                      <a:cubicBezTo>
                        <a:pt x="42045" y="12843"/>
                        <a:pt x="42085" y="12838"/>
                        <a:pt x="42124" y="12827"/>
                      </a:cubicBezTo>
                      <a:cubicBezTo>
                        <a:pt x="42178" y="12827"/>
                        <a:pt x="42260" y="12854"/>
                        <a:pt x="42260" y="12908"/>
                      </a:cubicBezTo>
                      <a:cubicBezTo>
                        <a:pt x="42260" y="13234"/>
                        <a:pt x="42314" y="13559"/>
                        <a:pt x="42450" y="13858"/>
                      </a:cubicBezTo>
                      <a:cubicBezTo>
                        <a:pt x="42477" y="13885"/>
                        <a:pt x="42531" y="13966"/>
                        <a:pt x="42585" y="13966"/>
                      </a:cubicBezTo>
                      <a:cubicBezTo>
                        <a:pt x="42639" y="13966"/>
                        <a:pt x="42694" y="13885"/>
                        <a:pt x="42721" y="13858"/>
                      </a:cubicBezTo>
                      <a:lnTo>
                        <a:pt x="43073" y="13478"/>
                      </a:lnTo>
                      <a:cubicBezTo>
                        <a:pt x="43101" y="13460"/>
                        <a:pt x="43131" y="13451"/>
                        <a:pt x="43159" y="13451"/>
                      </a:cubicBezTo>
                      <a:cubicBezTo>
                        <a:pt x="43215" y="13451"/>
                        <a:pt x="43263" y="13487"/>
                        <a:pt x="43263" y="13559"/>
                      </a:cubicBezTo>
                      <a:cubicBezTo>
                        <a:pt x="43236" y="13939"/>
                        <a:pt x="43073" y="14536"/>
                        <a:pt x="43480" y="14834"/>
                      </a:cubicBezTo>
                      <a:cubicBezTo>
                        <a:pt x="43541" y="14865"/>
                        <a:pt x="43610" y="14880"/>
                        <a:pt x="43679" y="14880"/>
                      </a:cubicBezTo>
                      <a:cubicBezTo>
                        <a:pt x="43794" y="14880"/>
                        <a:pt x="43911" y="14837"/>
                        <a:pt x="43996" y="14753"/>
                      </a:cubicBezTo>
                      <a:cubicBezTo>
                        <a:pt x="44131" y="14563"/>
                        <a:pt x="44240" y="14346"/>
                        <a:pt x="44267" y="14129"/>
                      </a:cubicBezTo>
                      <a:cubicBezTo>
                        <a:pt x="44280" y="14075"/>
                        <a:pt x="44328" y="14047"/>
                        <a:pt x="44375" y="14047"/>
                      </a:cubicBezTo>
                      <a:cubicBezTo>
                        <a:pt x="44423" y="14047"/>
                        <a:pt x="44470" y="14075"/>
                        <a:pt x="44484" y="14129"/>
                      </a:cubicBezTo>
                      <a:cubicBezTo>
                        <a:pt x="44511" y="14346"/>
                        <a:pt x="44592" y="14536"/>
                        <a:pt x="44701" y="14698"/>
                      </a:cubicBezTo>
                      <a:cubicBezTo>
                        <a:pt x="44780" y="14818"/>
                        <a:pt x="44918" y="14893"/>
                        <a:pt x="45050" y="14893"/>
                      </a:cubicBezTo>
                      <a:cubicBezTo>
                        <a:pt x="45098" y="14893"/>
                        <a:pt x="45146" y="14883"/>
                        <a:pt x="45189" y="14861"/>
                      </a:cubicBezTo>
                      <a:cubicBezTo>
                        <a:pt x="45704" y="14644"/>
                        <a:pt x="45650" y="13993"/>
                        <a:pt x="45596" y="13559"/>
                      </a:cubicBezTo>
                      <a:cubicBezTo>
                        <a:pt x="45596" y="13492"/>
                        <a:pt x="45658" y="13446"/>
                        <a:pt x="45718" y="13446"/>
                      </a:cubicBezTo>
                      <a:cubicBezTo>
                        <a:pt x="45756" y="13446"/>
                        <a:pt x="45792" y="13464"/>
                        <a:pt x="45813" y="13505"/>
                      </a:cubicBezTo>
                      <a:cubicBezTo>
                        <a:pt x="45921" y="13722"/>
                        <a:pt x="46057" y="13939"/>
                        <a:pt x="46274" y="14075"/>
                      </a:cubicBezTo>
                      <a:cubicBezTo>
                        <a:pt x="46346" y="14146"/>
                        <a:pt x="46440" y="14180"/>
                        <a:pt x="46541" y="14180"/>
                      </a:cubicBezTo>
                      <a:cubicBezTo>
                        <a:pt x="46631" y="14180"/>
                        <a:pt x="46727" y="14153"/>
                        <a:pt x="46817" y="14102"/>
                      </a:cubicBezTo>
                      <a:cubicBezTo>
                        <a:pt x="46952" y="13966"/>
                        <a:pt x="47034" y="13776"/>
                        <a:pt x="47061" y="13586"/>
                      </a:cubicBezTo>
                      <a:cubicBezTo>
                        <a:pt x="47142" y="13207"/>
                        <a:pt x="47006" y="12827"/>
                        <a:pt x="46735" y="12583"/>
                      </a:cubicBezTo>
                      <a:cubicBezTo>
                        <a:pt x="46652" y="12499"/>
                        <a:pt x="46728" y="12384"/>
                        <a:pt x="46818" y="12384"/>
                      </a:cubicBezTo>
                      <a:cubicBezTo>
                        <a:pt x="46845" y="12384"/>
                        <a:pt x="46873" y="12395"/>
                        <a:pt x="46898" y="12420"/>
                      </a:cubicBezTo>
                      <a:cubicBezTo>
                        <a:pt x="46979" y="12501"/>
                        <a:pt x="47061" y="12610"/>
                        <a:pt x="47142" y="12718"/>
                      </a:cubicBezTo>
                      <a:lnTo>
                        <a:pt x="47739" y="12556"/>
                      </a:lnTo>
                      <a:cubicBezTo>
                        <a:pt x="47820" y="12556"/>
                        <a:pt x="47874" y="12637"/>
                        <a:pt x="47847" y="12691"/>
                      </a:cubicBezTo>
                      <a:cubicBezTo>
                        <a:pt x="47739" y="12935"/>
                        <a:pt x="47847" y="13207"/>
                        <a:pt x="48091" y="13315"/>
                      </a:cubicBezTo>
                      <a:cubicBezTo>
                        <a:pt x="48140" y="13333"/>
                        <a:pt x="48190" y="13342"/>
                        <a:pt x="48240" y="13342"/>
                      </a:cubicBezTo>
                      <a:cubicBezTo>
                        <a:pt x="48410" y="13342"/>
                        <a:pt x="48571" y="13239"/>
                        <a:pt x="48634" y="13071"/>
                      </a:cubicBezTo>
                      <a:cubicBezTo>
                        <a:pt x="48634" y="13017"/>
                        <a:pt x="48661" y="12962"/>
                        <a:pt x="48688" y="12935"/>
                      </a:cubicBezTo>
                      <a:cubicBezTo>
                        <a:pt x="48707" y="12898"/>
                        <a:pt x="48735" y="12883"/>
                        <a:pt x="48764" y="12883"/>
                      </a:cubicBezTo>
                      <a:cubicBezTo>
                        <a:pt x="48820" y="12883"/>
                        <a:pt x="48878" y="12936"/>
                        <a:pt x="48878" y="12990"/>
                      </a:cubicBezTo>
                      <a:cubicBezTo>
                        <a:pt x="48851" y="13044"/>
                        <a:pt x="48851" y="13071"/>
                        <a:pt x="48824" y="13125"/>
                      </a:cubicBezTo>
                      <a:cubicBezTo>
                        <a:pt x="48824" y="13266"/>
                        <a:pt x="49027" y="13407"/>
                        <a:pt x="49187" y="13407"/>
                      </a:cubicBezTo>
                      <a:cubicBezTo>
                        <a:pt x="49212" y="13407"/>
                        <a:pt x="49236" y="13404"/>
                        <a:pt x="49258" y="13396"/>
                      </a:cubicBezTo>
                      <a:cubicBezTo>
                        <a:pt x="49556" y="13342"/>
                        <a:pt x="49692" y="13017"/>
                        <a:pt x="49773" y="12746"/>
                      </a:cubicBezTo>
                      <a:cubicBezTo>
                        <a:pt x="49785" y="12698"/>
                        <a:pt x="49828" y="12676"/>
                        <a:pt x="49871" y="12676"/>
                      </a:cubicBezTo>
                      <a:cubicBezTo>
                        <a:pt x="49925" y="12676"/>
                        <a:pt x="49978" y="12712"/>
                        <a:pt x="49963" y="12773"/>
                      </a:cubicBezTo>
                      <a:cubicBezTo>
                        <a:pt x="50017" y="13966"/>
                        <a:pt x="50261" y="15132"/>
                        <a:pt x="50722" y="16190"/>
                      </a:cubicBezTo>
                      <a:cubicBezTo>
                        <a:pt x="50777" y="16326"/>
                        <a:pt x="50831" y="16434"/>
                        <a:pt x="50912" y="16570"/>
                      </a:cubicBezTo>
                      <a:cubicBezTo>
                        <a:pt x="50912" y="16597"/>
                        <a:pt x="50939" y="16651"/>
                        <a:pt x="50967" y="16651"/>
                      </a:cubicBezTo>
                      <a:cubicBezTo>
                        <a:pt x="51021" y="16651"/>
                        <a:pt x="51048" y="16597"/>
                        <a:pt x="51048" y="16570"/>
                      </a:cubicBezTo>
                      <a:cubicBezTo>
                        <a:pt x="51102" y="16489"/>
                        <a:pt x="51129" y="16353"/>
                        <a:pt x="51129" y="16244"/>
                      </a:cubicBezTo>
                      <a:cubicBezTo>
                        <a:pt x="51129" y="16109"/>
                        <a:pt x="51156" y="15973"/>
                        <a:pt x="51156" y="15838"/>
                      </a:cubicBezTo>
                      <a:cubicBezTo>
                        <a:pt x="51211" y="14780"/>
                        <a:pt x="51021" y="13668"/>
                        <a:pt x="51428" y="12637"/>
                      </a:cubicBezTo>
                      <a:cubicBezTo>
                        <a:pt x="51440" y="12589"/>
                        <a:pt x="51483" y="12568"/>
                        <a:pt x="51525" y="12568"/>
                      </a:cubicBezTo>
                      <a:cubicBezTo>
                        <a:pt x="51580" y="12568"/>
                        <a:pt x="51633" y="12603"/>
                        <a:pt x="51617" y="12664"/>
                      </a:cubicBezTo>
                      <a:cubicBezTo>
                        <a:pt x="51645" y="12881"/>
                        <a:pt x="51753" y="13179"/>
                        <a:pt x="51997" y="13207"/>
                      </a:cubicBezTo>
                      <a:cubicBezTo>
                        <a:pt x="52160" y="13207"/>
                        <a:pt x="52296" y="13071"/>
                        <a:pt x="52296" y="12908"/>
                      </a:cubicBezTo>
                      <a:lnTo>
                        <a:pt x="52268" y="12800"/>
                      </a:lnTo>
                      <a:cubicBezTo>
                        <a:pt x="52232" y="12727"/>
                        <a:pt x="52293" y="12679"/>
                        <a:pt x="52361" y="12679"/>
                      </a:cubicBezTo>
                      <a:cubicBezTo>
                        <a:pt x="52395" y="12679"/>
                        <a:pt x="52431" y="12691"/>
                        <a:pt x="52458" y="12718"/>
                      </a:cubicBezTo>
                      <a:cubicBezTo>
                        <a:pt x="52485" y="12773"/>
                        <a:pt x="52485" y="12827"/>
                        <a:pt x="52513" y="12881"/>
                      </a:cubicBezTo>
                      <a:cubicBezTo>
                        <a:pt x="52567" y="13071"/>
                        <a:pt x="52702" y="13234"/>
                        <a:pt x="52865" y="13315"/>
                      </a:cubicBezTo>
                      <a:cubicBezTo>
                        <a:pt x="52898" y="13328"/>
                        <a:pt x="52937" y="13335"/>
                        <a:pt x="52978" y="13335"/>
                      </a:cubicBezTo>
                      <a:cubicBezTo>
                        <a:pt x="53105" y="13335"/>
                        <a:pt x="53245" y="13269"/>
                        <a:pt x="53245" y="13125"/>
                      </a:cubicBezTo>
                      <a:cubicBezTo>
                        <a:pt x="53245" y="13057"/>
                        <a:pt x="53299" y="13024"/>
                        <a:pt x="53353" y="13024"/>
                      </a:cubicBezTo>
                      <a:cubicBezTo>
                        <a:pt x="53408" y="13024"/>
                        <a:pt x="53462" y="13057"/>
                        <a:pt x="53462" y="13125"/>
                      </a:cubicBezTo>
                      <a:cubicBezTo>
                        <a:pt x="53462" y="13261"/>
                        <a:pt x="53570" y="13396"/>
                        <a:pt x="53679" y="13396"/>
                      </a:cubicBezTo>
                      <a:cubicBezTo>
                        <a:pt x="53693" y="13399"/>
                        <a:pt x="53707" y="13401"/>
                        <a:pt x="53721" y="13401"/>
                      </a:cubicBezTo>
                      <a:cubicBezTo>
                        <a:pt x="53842" y="13401"/>
                        <a:pt x="53953" y="13301"/>
                        <a:pt x="53977" y="13179"/>
                      </a:cubicBezTo>
                      <a:cubicBezTo>
                        <a:pt x="53977" y="13125"/>
                        <a:pt x="54025" y="13098"/>
                        <a:pt x="54072" y="13098"/>
                      </a:cubicBezTo>
                      <a:cubicBezTo>
                        <a:pt x="54120" y="13098"/>
                        <a:pt x="54167" y="13125"/>
                        <a:pt x="54167" y="13179"/>
                      </a:cubicBezTo>
                      <a:cubicBezTo>
                        <a:pt x="54194" y="13532"/>
                        <a:pt x="54411" y="13830"/>
                        <a:pt x="54737" y="13993"/>
                      </a:cubicBezTo>
                      <a:cubicBezTo>
                        <a:pt x="54808" y="14022"/>
                        <a:pt x="54881" y="14035"/>
                        <a:pt x="54953" y="14035"/>
                      </a:cubicBezTo>
                      <a:cubicBezTo>
                        <a:pt x="55156" y="14035"/>
                        <a:pt x="55349" y="13929"/>
                        <a:pt x="55469" y="13749"/>
                      </a:cubicBezTo>
                      <a:cubicBezTo>
                        <a:pt x="55487" y="13705"/>
                        <a:pt x="55519" y="13687"/>
                        <a:pt x="55552" y="13687"/>
                      </a:cubicBezTo>
                      <a:cubicBezTo>
                        <a:pt x="55621" y="13687"/>
                        <a:pt x="55696" y="13766"/>
                        <a:pt x="55659" y="13858"/>
                      </a:cubicBezTo>
                      <a:cubicBezTo>
                        <a:pt x="55578" y="14047"/>
                        <a:pt x="55578" y="14264"/>
                        <a:pt x="55686" y="14454"/>
                      </a:cubicBezTo>
                      <a:cubicBezTo>
                        <a:pt x="55778" y="14711"/>
                        <a:pt x="56018" y="14856"/>
                        <a:pt x="56265" y="14856"/>
                      </a:cubicBezTo>
                      <a:cubicBezTo>
                        <a:pt x="56383" y="14856"/>
                        <a:pt x="56503" y="14823"/>
                        <a:pt x="56608" y="14753"/>
                      </a:cubicBezTo>
                      <a:cubicBezTo>
                        <a:pt x="56771" y="14644"/>
                        <a:pt x="56880" y="14481"/>
                        <a:pt x="56934" y="14292"/>
                      </a:cubicBezTo>
                      <a:cubicBezTo>
                        <a:pt x="56825" y="14102"/>
                        <a:pt x="56798" y="13912"/>
                        <a:pt x="56825" y="13695"/>
                      </a:cubicBezTo>
                      <a:cubicBezTo>
                        <a:pt x="56857" y="13648"/>
                        <a:pt x="56907" y="13619"/>
                        <a:pt x="56954" y="13619"/>
                      </a:cubicBezTo>
                      <a:cubicBezTo>
                        <a:pt x="56987" y="13619"/>
                        <a:pt x="57020" y="13634"/>
                        <a:pt x="57042" y="13668"/>
                      </a:cubicBezTo>
                      <a:cubicBezTo>
                        <a:pt x="57151" y="13830"/>
                        <a:pt x="57178" y="14047"/>
                        <a:pt x="57151" y="14237"/>
                      </a:cubicBezTo>
                      <a:lnTo>
                        <a:pt x="57205" y="14292"/>
                      </a:lnTo>
                      <a:cubicBezTo>
                        <a:pt x="57341" y="14427"/>
                        <a:pt x="57503" y="14481"/>
                        <a:pt x="57693" y="14509"/>
                      </a:cubicBezTo>
                      <a:cubicBezTo>
                        <a:pt x="57856" y="14481"/>
                        <a:pt x="58019" y="14400"/>
                        <a:pt x="58100" y="14292"/>
                      </a:cubicBezTo>
                      <a:cubicBezTo>
                        <a:pt x="58317" y="14020"/>
                        <a:pt x="58344" y="13641"/>
                        <a:pt x="58154" y="13369"/>
                      </a:cubicBezTo>
                      <a:cubicBezTo>
                        <a:pt x="58112" y="13284"/>
                        <a:pt x="58187" y="13182"/>
                        <a:pt x="58260" y="13182"/>
                      </a:cubicBezTo>
                      <a:cubicBezTo>
                        <a:pt x="58280" y="13182"/>
                        <a:pt x="58300" y="13189"/>
                        <a:pt x="58317" y="13207"/>
                      </a:cubicBezTo>
                      <a:cubicBezTo>
                        <a:pt x="58460" y="13317"/>
                        <a:pt x="58616" y="13365"/>
                        <a:pt x="58766" y="13365"/>
                      </a:cubicBezTo>
                      <a:cubicBezTo>
                        <a:pt x="59240" y="13365"/>
                        <a:pt x="59656" y="12881"/>
                        <a:pt x="59429" y="12366"/>
                      </a:cubicBezTo>
                      <a:cubicBezTo>
                        <a:pt x="59402" y="12312"/>
                        <a:pt x="59456" y="12230"/>
                        <a:pt x="59538" y="12230"/>
                      </a:cubicBezTo>
                      <a:cubicBezTo>
                        <a:pt x="59782" y="12230"/>
                        <a:pt x="60026" y="12203"/>
                        <a:pt x="60243" y="12176"/>
                      </a:cubicBezTo>
                      <a:cubicBezTo>
                        <a:pt x="60460" y="12122"/>
                        <a:pt x="60623" y="12013"/>
                        <a:pt x="60758" y="11850"/>
                      </a:cubicBezTo>
                      <a:cubicBezTo>
                        <a:pt x="60921" y="11633"/>
                        <a:pt x="60948" y="11199"/>
                        <a:pt x="60650" y="11091"/>
                      </a:cubicBezTo>
                      <a:cubicBezTo>
                        <a:pt x="60503" y="11067"/>
                        <a:pt x="60555" y="10866"/>
                        <a:pt x="60665" y="10866"/>
                      </a:cubicBezTo>
                      <a:cubicBezTo>
                        <a:pt x="60678" y="10866"/>
                        <a:pt x="60691" y="10869"/>
                        <a:pt x="60704" y="10874"/>
                      </a:cubicBezTo>
                      <a:cubicBezTo>
                        <a:pt x="60894" y="10928"/>
                        <a:pt x="61029" y="11064"/>
                        <a:pt x="61084" y="11254"/>
                      </a:cubicBezTo>
                      <a:cubicBezTo>
                        <a:pt x="61111" y="11362"/>
                        <a:pt x="61111" y="11471"/>
                        <a:pt x="61111" y="11579"/>
                      </a:cubicBezTo>
                      <a:cubicBezTo>
                        <a:pt x="61165" y="11579"/>
                        <a:pt x="61192" y="11633"/>
                        <a:pt x="61165" y="11688"/>
                      </a:cubicBezTo>
                      <a:cubicBezTo>
                        <a:pt x="60948" y="12040"/>
                        <a:pt x="60812" y="12474"/>
                        <a:pt x="60840" y="12881"/>
                      </a:cubicBezTo>
                      <a:cubicBezTo>
                        <a:pt x="61029" y="12827"/>
                        <a:pt x="61219" y="12718"/>
                        <a:pt x="61355" y="12556"/>
                      </a:cubicBezTo>
                      <a:cubicBezTo>
                        <a:pt x="61373" y="12519"/>
                        <a:pt x="61406" y="12504"/>
                        <a:pt x="61439" y="12504"/>
                      </a:cubicBezTo>
                      <a:cubicBezTo>
                        <a:pt x="61506" y="12504"/>
                        <a:pt x="61572" y="12565"/>
                        <a:pt x="61518" y="12637"/>
                      </a:cubicBezTo>
                      <a:cubicBezTo>
                        <a:pt x="61382" y="12935"/>
                        <a:pt x="61274" y="13234"/>
                        <a:pt x="61192" y="13532"/>
                      </a:cubicBezTo>
                      <a:cubicBezTo>
                        <a:pt x="61138" y="13803"/>
                        <a:pt x="61084" y="14075"/>
                        <a:pt x="61084" y="14346"/>
                      </a:cubicBezTo>
                      <a:cubicBezTo>
                        <a:pt x="61057" y="14454"/>
                        <a:pt x="61084" y="14536"/>
                        <a:pt x="61111" y="14644"/>
                      </a:cubicBezTo>
                      <a:cubicBezTo>
                        <a:pt x="61111" y="14698"/>
                        <a:pt x="61138" y="14780"/>
                        <a:pt x="61219" y="14807"/>
                      </a:cubicBezTo>
                      <a:cubicBezTo>
                        <a:pt x="61328" y="14807"/>
                        <a:pt x="61409" y="14698"/>
                        <a:pt x="61463" y="14617"/>
                      </a:cubicBezTo>
                      <a:cubicBezTo>
                        <a:pt x="61572" y="14509"/>
                        <a:pt x="61653" y="14427"/>
                        <a:pt x="61735" y="14292"/>
                      </a:cubicBezTo>
                      <a:cubicBezTo>
                        <a:pt x="61870" y="14102"/>
                        <a:pt x="62006" y="13858"/>
                        <a:pt x="62087" y="13613"/>
                      </a:cubicBezTo>
                      <a:cubicBezTo>
                        <a:pt x="62109" y="13592"/>
                        <a:pt x="62149" y="13552"/>
                        <a:pt x="62178" y="13552"/>
                      </a:cubicBezTo>
                      <a:cubicBezTo>
                        <a:pt x="62184" y="13552"/>
                        <a:pt x="62191" y="13554"/>
                        <a:pt x="62196" y="13559"/>
                      </a:cubicBezTo>
                      <a:cubicBezTo>
                        <a:pt x="62250" y="13559"/>
                        <a:pt x="62304" y="13613"/>
                        <a:pt x="62304" y="13641"/>
                      </a:cubicBezTo>
                      <a:cubicBezTo>
                        <a:pt x="62250" y="13912"/>
                        <a:pt x="62277" y="14210"/>
                        <a:pt x="62304" y="14454"/>
                      </a:cubicBezTo>
                      <a:cubicBezTo>
                        <a:pt x="62359" y="14698"/>
                        <a:pt x="62413" y="14943"/>
                        <a:pt x="62521" y="15132"/>
                      </a:cubicBezTo>
                      <a:cubicBezTo>
                        <a:pt x="62573" y="15287"/>
                        <a:pt x="62722" y="15514"/>
                        <a:pt x="62899" y="15514"/>
                      </a:cubicBezTo>
                      <a:cubicBezTo>
                        <a:pt x="62909" y="15514"/>
                        <a:pt x="62918" y="15514"/>
                        <a:pt x="62928" y="15512"/>
                      </a:cubicBezTo>
                      <a:cubicBezTo>
                        <a:pt x="63010" y="15485"/>
                        <a:pt x="63091" y="15431"/>
                        <a:pt x="63118" y="15349"/>
                      </a:cubicBezTo>
                      <a:cubicBezTo>
                        <a:pt x="63199" y="15241"/>
                        <a:pt x="63254" y="15132"/>
                        <a:pt x="63281" y="15051"/>
                      </a:cubicBezTo>
                      <a:cubicBezTo>
                        <a:pt x="63389" y="14834"/>
                        <a:pt x="63471" y="14590"/>
                        <a:pt x="63525" y="14373"/>
                      </a:cubicBezTo>
                      <a:cubicBezTo>
                        <a:pt x="63536" y="14318"/>
                        <a:pt x="63578" y="14294"/>
                        <a:pt x="63622" y="14294"/>
                      </a:cubicBezTo>
                      <a:cubicBezTo>
                        <a:pt x="63687" y="14294"/>
                        <a:pt x="63758" y="14346"/>
                        <a:pt x="63742" y="14427"/>
                      </a:cubicBezTo>
                      <a:cubicBezTo>
                        <a:pt x="63688" y="14726"/>
                        <a:pt x="63688" y="15024"/>
                        <a:pt x="63742" y="15295"/>
                      </a:cubicBezTo>
                      <a:cubicBezTo>
                        <a:pt x="63823" y="15566"/>
                        <a:pt x="63932" y="15810"/>
                        <a:pt x="64094" y="16000"/>
                      </a:cubicBezTo>
                      <a:cubicBezTo>
                        <a:pt x="64122" y="16055"/>
                        <a:pt x="64176" y="16109"/>
                        <a:pt x="64203" y="16163"/>
                      </a:cubicBezTo>
                      <a:cubicBezTo>
                        <a:pt x="64257" y="16190"/>
                        <a:pt x="64257" y="16244"/>
                        <a:pt x="64339" y="16272"/>
                      </a:cubicBezTo>
                      <a:cubicBezTo>
                        <a:pt x="64447" y="16272"/>
                        <a:pt x="64501" y="16082"/>
                        <a:pt x="64528" y="16000"/>
                      </a:cubicBezTo>
                      <a:cubicBezTo>
                        <a:pt x="64773" y="15431"/>
                        <a:pt x="64881" y="14834"/>
                        <a:pt x="64908" y="14210"/>
                      </a:cubicBezTo>
                      <a:cubicBezTo>
                        <a:pt x="64923" y="14139"/>
                        <a:pt x="64975" y="14105"/>
                        <a:pt x="65025" y="14105"/>
                      </a:cubicBezTo>
                      <a:cubicBezTo>
                        <a:pt x="65069" y="14105"/>
                        <a:pt x="65112" y="14132"/>
                        <a:pt x="65125" y="14183"/>
                      </a:cubicBezTo>
                      <a:cubicBezTo>
                        <a:pt x="65207" y="14400"/>
                        <a:pt x="65342" y="14590"/>
                        <a:pt x="65505" y="14753"/>
                      </a:cubicBezTo>
                      <a:cubicBezTo>
                        <a:pt x="65722" y="14481"/>
                        <a:pt x="65858" y="14156"/>
                        <a:pt x="65912" y="13830"/>
                      </a:cubicBezTo>
                      <a:cubicBezTo>
                        <a:pt x="65925" y="13776"/>
                        <a:pt x="65980" y="13749"/>
                        <a:pt x="66030" y="13749"/>
                      </a:cubicBezTo>
                      <a:cubicBezTo>
                        <a:pt x="66081" y="13749"/>
                        <a:pt x="66129" y="13776"/>
                        <a:pt x="66129" y="13830"/>
                      </a:cubicBezTo>
                      <a:cubicBezTo>
                        <a:pt x="66183" y="14210"/>
                        <a:pt x="66427" y="14563"/>
                        <a:pt x="66807" y="14753"/>
                      </a:cubicBezTo>
                      <a:cubicBezTo>
                        <a:pt x="66915" y="14509"/>
                        <a:pt x="66970" y="14237"/>
                        <a:pt x="66915" y="13966"/>
                      </a:cubicBezTo>
                      <a:cubicBezTo>
                        <a:pt x="66915" y="13898"/>
                        <a:pt x="66970" y="13864"/>
                        <a:pt x="67024" y="13864"/>
                      </a:cubicBezTo>
                      <a:cubicBezTo>
                        <a:pt x="67078" y="13864"/>
                        <a:pt x="67132" y="13898"/>
                        <a:pt x="67132" y="13966"/>
                      </a:cubicBezTo>
                      <a:cubicBezTo>
                        <a:pt x="67187" y="14536"/>
                        <a:pt x="67404" y="15078"/>
                        <a:pt x="67783" y="15512"/>
                      </a:cubicBezTo>
                      <a:cubicBezTo>
                        <a:pt x="68082" y="15187"/>
                        <a:pt x="68244" y="14753"/>
                        <a:pt x="68190" y="14292"/>
                      </a:cubicBezTo>
                      <a:cubicBezTo>
                        <a:pt x="68190" y="14237"/>
                        <a:pt x="68163" y="14183"/>
                        <a:pt x="68163" y="14129"/>
                      </a:cubicBezTo>
                      <a:cubicBezTo>
                        <a:pt x="68163" y="14054"/>
                        <a:pt x="68220" y="14013"/>
                        <a:pt x="68277" y="14013"/>
                      </a:cubicBezTo>
                      <a:cubicBezTo>
                        <a:pt x="68323" y="14013"/>
                        <a:pt x="68368" y="14041"/>
                        <a:pt x="68380" y="14102"/>
                      </a:cubicBezTo>
                      <a:cubicBezTo>
                        <a:pt x="68407" y="14156"/>
                        <a:pt x="68407" y="14210"/>
                        <a:pt x="68407" y="14264"/>
                      </a:cubicBezTo>
                      <a:cubicBezTo>
                        <a:pt x="68461" y="14509"/>
                        <a:pt x="68570" y="14726"/>
                        <a:pt x="68760" y="14915"/>
                      </a:cubicBezTo>
                      <a:cubicBezTo>
                        <a:pt x="69004" y="14454"/>
                        <a:pt x="69112" y="13912"/>
                        <a:pt x="69058" y="13369"/>
                      </a:cubicBezTo>
                      <a:cubicBezTo>
                        <a:pt x="69042" y="13304"/>
                        <a:pt x="69095" y="13268"/>
                        <a:pt x="69151" y="13268"/>
                      </a:cubicBezTo>
                      <a:cubicBezTo>
                        <a:pt x="69188" y="13268"/>
                        <a:pt x="69227" y="13283"/>
                        <a:pt x="69248" y="13315"/>
                      </a:cubicBezTo>
                      <a:cubicBezTo>
                        <a:pt x="69438" y="13668"/>
                        <a:pt x="69682" y="13993"/>
                        <a:pt x="69953" y="14292"/>
                      </a:cubicBezTo>
                      <a:cubicBezTo>
                        <a:pt x="70035" y="14210"/>
                        <a:pt x="70089" y="14129"/>
                        <a:pt x="70116" y="14047"/>
                      </a:cubicBezTo>
                      <a:cubicBezTo>
                        <a:pt x="70252" y="13559"/>
                        <a:pt x="70035" y="12827"/>
                        <a:pt x="70577" y="12556"/>
                      </a:cubicBezTo>
                      <a:cubicBezTo>
                        <a:pt x="70592" y="12548"/>
                        <a:pt x="70608" y="12545"/>
                        <a:pt x="70625" y="12545"/>
                      </a:cubicBezTo>
                      <a:cubicBezTo>
                        <a:pt x="70671" y="12545"/>
                        <a:pt x="70720" y="12570"/>
                        <a:pt x="70740" y="12610"/>
                      </a:cubicBezTo>
                      <a:cubicBezTo>
                        <a:pt x="70767" y="12827"/>
                        <a:pt x="70903" y="13017"/>
                        <a:pt x="71065" y="13179"/>
                      </a:cubicBezTo>
                      <a:cubicBezTo>
                        <a:pt x="71201" y="13302"/>
                        <a:pt x="71370" y="13363"/>
                        <a:pt x="71540" y="13363"/>
                      </a:cubicBezTo>
                      <a:cubicBezTo>
                        <a:pt x="71710" y="13363"/>
                        <a:pt x="71879" y="13302"/>
                        <a:pt x="72015" y="13179"/>
                      </a:cubicBezTo>
                      <a:cubicBezTo>
                        <a:pt x="72340" y="12881"/>
                        <a:pt x="72096" y="12393"/>
                        <a:pt x="72286" y="12040"/>
                      </a:cubicBezTo>
                      <a:cubicBezTo>
                        <a:pt x="72306" y="12001"/>
                        <a:pt x="72340" y="11975"/>
                        <a:pt x="72378" y="11975"/>
                      </a:cubicBezTo>
                      <a:cubicBezTo>
                        <a:pt x="72392" y="11975"/>
                        <a:pt x="72407" y="11979"/>
                        <a:pt x="72422" y="11986"/>
                      </a:cubicBezTo>
                      <a:cubicBezTo>
                        <a:pt x="72638" y="12067"/>
                        <a:pt x="72828" y="12203"/>
                        <a:pt x="73018" y="12339"/>
                      </a:cubicBezTo>
                      <a:cubicBezTo>
                        <a:pt x="73160" y="12433"/>
                        <a:pt x="73342" y="12507"/>
                        <a:pt x="73529" y="12507"/>
                      </a:cubicBezTo>
                      <a:cubicBezTo>
                        <a:pt x="73558" y="12507"/>
                        <a:pt x="73586" y="12505"/>
                        <a:pt x="73615" y="12501"/>
                      </a:cubicBezTo>
                      <a:cubicBezTo>
                        <a:pt x="74076" y="12420"/>
                        <a:pt x="74185" y="11796"/>
                        <a:pt x="73751" y="11579"/>
                      </a:cubicBezTo>
                      <a:cubicBezTo>
                        <a:pt x="73649" y="11529"/>
                        <a:pt x="73714" y="11360"/>
                        <a:pt x="73811" y="11360"/>
                      </a:cubicBezTo>
                      <a:cubicBezTo>
                        <a:pt x="73818" y="11360"/>
                        <a:pt x="73825" y="11360"/>
                        <a:pt x="73832" y="11362"/>
                      </a:cubicBezTo>
                      <a:cubicBezTo>
                        <a:pt x="73913" y="11389"/>
                        <a:pt x="74001" y="11403"/>
                        <a:pt x="74090" y="11403"/>
                      </a:cubicBezTo>
                      <a:cubicBezTo>
                        <a:pt x="74178" y="11403"/>
                        <a:pt x="74266" y="11389"/>
                        <a:pt x="74347" y="11362"/>
                      </a:cubicBezTo>
                      <a:cubicBezTo>
                        <a:pt x="74483" y="11335"/>
                        <a:pt x="74591" y="11254"/>
                        <a:pt x="74673" y="11145"/>
                      </a:cubicBezTo>
                      <a:cubicBezTo>
                        <a:pt x="74727" y="11118"/>
                        <a:pt x="74754" y="11037"/>
                        <a:pt x="74781" y="10982"/>
                      </a:cubicBezTo>
                      <a:cubicBezTo>
                        <a:pt x="74781" y="10955"/>
                        <a:pt x="74781" y="10928"/>
                        <a:pt x="74781" y="10928"/>
                      </a:cubicBezTo>
                      <a:cubicBezTo>
                        <a:pt x="74781" y="10901"/>
                        <a:pt x="74781" y="10901"/>
                        <a:pt x="74781" y="10901"/>
                      </a:cubicBezTo>
                      <a:cubicBezTo>
                        <a:pt x="74808" y="10847"/>
                        <a:pt x="74808" y="10765"/>
                        <a:pt x="74781" y="10711"/>
                      </a:cubicBezTo>
                      <a:cubicBezTo>
                        <a:pt x="74727" y="10548"/>
                        <a:pt x="74619" y="10413"/>
                        <a:pt x="74456" y="10331"/>
                      </a:cubicBezTo>
                      <a:cubicBezTo>
                        <a:pt x="74402" y="10304"/>
                        <a:pt x="74347" y="10291"/>
                        <a:pt x="74293" y="10291"/>
                      </a:cubicBezTo>
                      <a:cubicBezTo>
                        <a:pt x="74239" y="10291"/>
                        <a:pt x="74185" y="10304"/>
                        <a:pt x="74130" y="10331"/>
                      </a:cubicBezTo>
                      <a:cubicBezTo>
                        <a:pt x="74112" y="10346"/>
                        <a:pt x="74092" y="10351"/>
                        <a:pt x="74073" y="10351"/>
                      </a:cubicBezTo>
                      <a:cubicBezTo>
                        <a:pt x="73983" y="10351"/>
                        <a:pt x="73910" y="10214"/>
                        <a:pt x="74022" y="10169"/>
                      </a:cubicBezTo>
                      <a:cubicBezTo>
                        <a:pt x="74111" y="10118"/>
                        <a:pt x="74213" y="10090"/>
                        <a:pt x="74316" y="10090"/>
                      </a:cubicBezTo>
                      <a:cubicBezTo>
                        <a:pt x="74430" y="10090"/>
                        <a:pt x="74545" y="10124"/>
                        <a:pt x="74646" y="10196"/>
                      </a:cubicBezTo>
                      <a:cubicBezTo>
                        <a:pt x="74944" y="10386"/>
                        <a:pt x="75080" y="10738"/>
                        <a:pt x="74971" y="11064"/>
                      </a:cubicBezTo>
                      <a:cubicBezTo>
                        <a:pt x="74998" y="11064"/>
                        <a:pt x="75025" y="11091"/>
                        <a:pt x="75080" y="11091"/>
                      </a:cubicBezTo>
                      <a:cubicBezTo>
                        <a:pt x="75161" y="11091"/>
                        <a:pt x="75242" y="10982"/>
                        <a:pt x="75297" y="10928"/>
                      </a:cubicBezTo>
                      <a:cubicBezTo>
                        <a:pt x="75405" y="10738"/>
                        <a:pt x="75459" y="10521"/>
                        <a:pt x="75622" y="10413"/>
                      </a:cubicBezTo>
                      <a:cubicBezTo>
                        <a:pt x="75641" y="10394"/>
                        <a:pt x="75664" y="10385"/>
                        <a:pt x="75685" y="10385"/>
                      </a:cubicBezTo>
                      <a:cubicBezTo>
                        <a:pt x="75724" y="10385"/>
                        <a:pt x="75758" y="10415"/>
                        <a:pt x="75758" y="10467"/>
                      </a:cubicBezTo>
                      <a:cubicBezTo>
                        <a:pt x="75812" y="10657"/>
                        <a:pt x="75839" y="10847"/>
                        <a:pt x="75893" y="11037"/>
                      </a:cubicBezTo>
                      <a:cubicBezTo>
                        <a:pt x="75893" y="11098"/>
                        <a:pt x="75924" y="11128"/>
                        <a:pt x="75973" y="11128"/>
                      </a:cubicBezTo>
                      <a:cubicBezTo>
                        <a:pt x="75990" y="11128"/>
                        <a:pt x="76009" y="11125"/>
                        <a:pt x="76029" y="11118"/>
                      </a:cubicBezTo>
                      <a:cubicBezTo>
                        <a:pt x="76110" y="11091"/>
                        <a:pt x="76192" y="11037"/>
                        <a:pt x="76246" y="10982"/>
                      </a:cubicBezTo>
                      <a:cubicBezTo>
                        <a:pt x="76571" y="10738"/>
                        <a:pt x="76870" y="10521"/>
                        <a:pt x="77168" y="10277"/>
                      </a:cubicBezTo>
                      <a:cubicBezTo>
                        <a:pt x="77192" y="10245"/>
                        <a:pt x="77220" y="10232"/>
                        <a:pt x="77248" y="10232"/>
                      </a:cubicBezTo>
                      <a:cubicBezTo>
                        <a:pt x="77313" y="10232"/>
                        <a:pt x="77369" y="10309"/>
                        <a:pt x="77331" y="10386"/>
                      </a:cubicBezTo>
                      <a:cubicBezTo>
                        <a:pt x="77195" y="10630"/>
                        <a:pt x="77521" y="10847"/>
                        <a:pt x="77738" y="10847"/>
                      </a:cubicBezTo>
                      <a:cubicBezTo>
                        <a:pt x="78036" y="10820"/>
                        <a:pt x="78280" y="10548"/>
                        <a:pt x="78470" y="10331"/>
                      </a:cubicBezTo>
                      <a:cubicBezTo>
                        <a:pt x="78491" y="10311"/>
                        <a:pt x="78516" y="10302"/>
                        <a:pt x="78540" y="10302"/>
                      </a:cubicBezTo>
                      <a:cubicBezTo>
                        <a:pt x="78579" y="10302"/>
                        <a:pt x="78616" y="10325"/>
                        <a:pt x="78633" y="10359"/>
                      </a:cubicBezTo>
                      <a:cubicBezTo>
                        <a:pt x="78709" y="10612"/>
                        <a:pt x="78832" y="10961"/>
                        <a:pt x="79136" y="10961"/>
                      </a:cubicBezTo>
                      <a:cubicBezTo>
                        <a:pt x="79157" y="10961"/>
                        <a:pt x="79179" y="10959"/>
                        <a:pt x="79202" y="10955"/>
                      </a:cubicBezTo>
                      <a:cubicBezTo>
                        <a:pt x="79582" y="10901"/>
                        <a:pt x="79772" y="10521"/>
                        <a:pt x="79908" y="10223"/>
                      </a:cubicBezTo>
                      <a:cubicBezTo>
                        <a:pt x="79929" y="10191"/>
                        <a:pt x="79963" y="10176"/>
                        <a:pt x="79997" y="10176"/>
                      </a:cubicBezTo>
                      <a:cubicBezTo>
                        <a:pt x="80048" y="10176"/>
                        <a:pt x="80098" y="10212"/>
                        <a:pt x="80098" y="10277"/>
                      </a:cubicBezTo>
                      <a:cubicBezTo>
                        <a:pt x="80070" y="10548"/>
                        <a:pt x="80287" y="10765"/>
                        <a:pt x="80559" y="10765"/>
                      </a:cubicBezTo>
                      <a:cubicBezTo>
                        <a:pt x="80776" y="10738"/>
                        <a:pt x="80938" y="10576"/>
                        <a:pt x="80938" y="10359"/>
                      </a:cubicBezTo>
                      <a:lnTo>
                        <a:pt x="80938" y="10223"/>
                      </a:lnTo>
                      <a:cubicBezTo>
                        <a:pt x="80938" y="10162"/>
                        <a:pt x="80990" y="10127"/>
                        <a:pt x="81040" y="10127"/>
                      </a:cubicBezTo>
                      <a:cubicBezTo>
                        <a:pt x="81078" y="10127"/>
                        <a:pt x="81116" y="10148"/>
                        <a:pt x="81128" y="10196"/>
                      </a:cubicBezTo>
                      <a:cubicBezTo>
                        <a:pt x="81155" y="10250"/>
                        <a:pt x="81155" y="10304"/>
                        <a:pt x="81128" y="10359"/>
                      </a:cubicBezTo>
                      <a:cubicBezTo>
                        <a:pt x="81183" y="10901"/>
                        <a:pt x="81237" y="11471"/>
                        <a:pt x="81318" y="12013"/>
                      </a:cubicBezTo>
                      <a:cubicBezTo>
                        <a:pt x="81372" y="12529"/>
                        <a:pt x="81427" y="13044"/>
                        <a:pt x="81508" y="13559"/>
                      </a:cubicBezTo>
                      <a:cubicBezTo>
                        <a:pt x="81508" y="13695"/>
                        <a:pt x="81535" y="13830"/>
                        <a:pt x="81562" y="13966"/>
                      </a:cubicBezTo>
                      <a:cubicBezTo>
                        <a:pt x="81562" y="14075"/>
                        <a:pt x="81589" y="14183"/>
                        <a:pt x="81616" y="14292"/>
                      </a:cubicBezTo>
                      <a:cubicBezTo>
                        <a:pt x="81616" y="14335"/>
                        <a:pt x="81652" y="14415"/>
                        <a:pt x="81694" y="14415"/>
                      </a:cubicBezTo>
                      <a:cubicBezTo>
                        <a:pt x="81704" y="14415"/>
                        <a:pt x="81715" y="14410"/>
                        <a:pt x="81725" y="14400"/>
                      </a:cubicBezTo>
                      <a:cubicBezTo>
                        <a:pt x="81779" y="14346"/>
                        <a:pt x="81833" y="14292"/>
                        <a:pt x="81833" y="14210"/>
                      </a:cubicBezTo>
                      <a:cubicBezTo>
                        <a:pt x="81861" y="14102"/>
                        <a:pt x="81888" y="13993"/>
                        <a:pt x="81888" y="13885"/>
                      </a:cubicBezTo>
                      <a:lnTo>
                        <a:pt x="81915" y="13478"/>
                      </a:lnTo>
                      <a:lnTo>
                        <a:pt x="81996" y="12691"/>
                      </a:lnTo>
                      <a:lnTo>
                        <a:pt x="82159" y="11118"/>
                      </a:lnTo>
                      <a:cubicBezTo>
                        <a:pt x="82159" y="11064"/>
                        <a:pt x="82206" y="11037"/>
                        <a:pt x="82254" y="11037"/>
                      </a:cubicBezTo>
                      <a:cubicBezTo>
                        <a:pt x="82301" y="11037"/>
                        <a:pt x="82349" y="11064"/>
                        <a:pt x="82349" y="11118"/>
                      </a:cubicBezTo>
                      <a:cubicBezTo>
                        <a:pt x="82376" y="11118"/>
                        <a:pt x="82403" y="11172"/>
                        <a:pt x="82376" y="11199"/>
                      </a:cubicBezTo>
                      <a:cubicBezTo>
                        <a:pt x="82352" y="11342"/>
                        <a:pt x="82515" y="11422"/>
                        <a:pt x="82628" y="11422"/>
                      </a:cubicBezTo>
                      <a:cubicBezTo>
                        <a:pt x="82645" y="11422"/>
                        <a:pt x="82661" y="11420"/>
                        <a:pt x="82674" y="11416"/>
                      </a:cubicBezTo>
                      <a:cubicBezTo>
                        <a:pt x="82864" y="11335"/>
                        <a:pt x="82946" y="11118"/>
                        <a:pt x="83027" y="10955"/>
                      </a:cubicBezTo>
                      <a:cubicBezTo>
                        <a:pt x="83038" y="10921"/>
                        <a:pt x="83069" y="10906"/>
                        <a:pt x="83100" y="10906"/>
                      </a:cubicBezTo>
                      <a:cubicBezTo>
                        <a:pt x="83144" y="10906"/>
                        <a:pt x="83190" y="10935"/>
                        <a:pt x="83190" y="10982"/>
                      </a:cubicBezTo>
                      <a:cubicBezTo>
                        <a:pt x="83217" y="11254"/>
                        <a:pt x="83515" y="11416"/>
                        <a:pt x="83759" y="11416"/>
                      </a:cubicBezTo>
                      <a:cubicBezTo>
                        <a:pt x="84085" y="11362"/>
                        <a:pt x="84383" y="11172"/>
                        <a:pt x="84573" y="10901"/>
                      </a:cubicBezTo>
                      <a:cubicBezTo>
                        <a:pt x="84592" y="10882"/>
                        <a:pt x="84615" y="10873"/>
                        <a:pt x="84637" y="10873"/>
                      </a:cubicBezTo>
                      <a:cubicBezTo>
                        <a:pt x="84678" y="10873"/>
                        <a:pt x="84718" y="10903"/>
                        <a:pt x="84736" y="10955"/>
                      </a:cubicBezTo>
                      <a:cubicBezTo>
                        <a:pt x="84851" y="11147"/>
                        <a:pt x="85048" y="11258"/>
                        <a:pt x="85259" y="11258"/>
                      </a:cubicBezTo>
                      <a:cubicBezTo>
                        <a:pt x="85346" y="11258"/>
                        <a:pt x="85435" y="11239"/>
                        <a:pt x="85522" y="11199"/>
                      </a:cubicBezTo>
                      <a:cubicBezTo>
                        <a:pt x="85685" y="11145"/>
                        <a:pt x="85821" y="11037"/>
                        <a:pt x="85956" y="10928"/>
                      </a:cubicBezTo>
                      <a:cubicBezTo>
                        <a:pt x="86065" y="10820"/>
                        <a:pt x="86200" y="10711"/>
                        <a:pt x="86363" y="10630"/>
                      </a:cubicBezTo>
                      <a:cubicBezTo>
                        <a:pt x="86411" y="10606"/>
                        <a:pt x="86456" y="10596"/>
                        <a:pt x="86499" y="10596"/>
                      </a:cubicBezTo>
                      <a:cubicBezTo>
                        <a:pt x="86699" y="10596"/>
                        <a:pt x="86848" y="10826"/>
                        <a:pt x="86960" y="10982"/>
                      </a:cubicBezTo>
                      <a:cubicBezTo>
                        <a:pt x="87041" y="11091"/>
                        <a:pt x="87150" y="11172"/>
                        <a:pt x="87258" y="11199"/>
                      </a:cubicBezTo>
                      <a:cubicBezTo>
                        <a:pt x="87292" y="11206"/>
                        <a:pt x="87326" y="11210"/>
                        <a:pt x="87360" y="11210"/>
                      </a:cubicBezTo>
                      <a:cubicBezTo>
                        <a:pt x="87460" y="11210"/>
                        <a:pt x="87557" y="11179"/>
                        <a:pt x="87638" y="11118"/>
                      </a:cubicBezTo>
                      <a:cubicBezTo>
                        <a:pt x="87909" y="10928"/>
                        <a:pt x="88045" y="10630"/>
                        <a:pt x="88045" y="10304"/>
                      </a:cubicBezTo>
                      <a:cubicBezTo>
                        <a:pt x="88045" y="10250"/>
                        <a:pt x="88099" y="10223"/>
                        <a:pt x="88126" y="10196"/>
                      </a:cubicBezTo>
                      <a:cubicBezTo>
                        <a:pt x="88180" y="10196"/>
                        <a:pt x="88235" y="10196"/>
                        <a:pt x="88262" y="10250"/>
                      </a:cubicBezTo>
                      <a:cubicBezTo>
                        <a:pt x="88316" y="10413"/>
                        <a:pt x="88425" y="10548"/>
                        <a:pt x="88560" y="10657"/>
                      </a:cubicBezTo>
                      <a:cubicBezTo>
                        <a:pt x="88605" y="10679"/>
                        <a:pt x="88659" y="10693"/>
                        <a:pt x="88709" y="10693"/>
                      </a:cubicBezTo>
                      <a:cubicBezTo>
                        <a:pt x="88780" y="10693"/>
                        <a:pt x="88843" y="10666"/>
                        <a:pt x="88859" y="10603"/>
                      </a:cubicBezTo>
                      <a:cubicBezTo>
                        <a:pt x="88880" y="10548"/>
                        <a:pt x="88924" y="10524"/>
                        <a:pt x="88967" y="10524"/>
                      </a:cubicBezTo>
                      <a:cubicBezTo>
                        <a:pt x="89031" y="10524"/>
                        <a:pt x="89092" y="10576"/>
                        <a:pt x="89076" y="10657"/>
                      </a:cubicBezTo>
                      <a:cubicBezTo>
                        <a:pt x="88913" y="11362"/>
                        <a:pt x="88967" y="12095"/>
                        <a:pt x="89211" y="12773"/>
                      </a:cubicBezTo>
                      <a:cubicBezTo>
                        <a:pt x="89672" y="11986"/>
                        <a:pt x="89672" y="11037"/>
                        <a:pt x="89672" y="10142"/>
                      </a:cubicBezTo>
                      <a:cubicBezTo>
                        <a:pt x="89659" y="10074"/>
                        <a:pt x="89713" y="10040"/>
                        <a:pt x="89771" y="10040"/>
                      </a:cubicBezTo>
                      <a:cubicBezTo>
                        <a:pt x="89828" y="10040"/>
                        <a:pt x="89889" y="10074"/>
                        <a:pt x="89889" y="10142"/>
                      </a:cubicBezTo>
                      <a:cubicBezTo>
                        <a:pt x="89889" y="10223"/>
                        <a:pt x="89998" y="10250"/>
                        <a:pt x="90079" y="10250"/>
                      </a:cubicBezTo>
                      <a:cubicBezTo>
                        <a:pt x="90188" y="10250"/>
                        <a:pt x="90269" y="10169"/>
                        <a:pt x="90323" y="10060"/>
                      </a:cubicBezTo>
                      <a:cubicBezTo>
                        <a:pt x="90378" y="9925"/>
                        <a:pt x="90405" y="9789"/>
                        <a:pt x="90405" y="9653"/>
                      </a:cubicBezTo>
                      <a:cubicBezTo>
                        <a:pt x="90432" y="9464"/>
                        <a:pt x="90459" y="9301"/>
                        <a:pt x="90513" y="9165"/>
                      </a:cubicBezTo>
                      <a:cubicBezTo>
                        <a:pt x="90540" y="9124"/>
                        <a:pt x="90581" y="9104"/>
                        <a:pt x="90618" y="9104"/>
                      </a:cubicBezTo>
                      <a:cubicBezTo>
                        <a:pt x="90656" y="9104"/>
                        <a:pt x="90689" y="9124"/>
                        <a:pt x="90703" y="9165"/>
                      </a:cubicBezTo>
                      <a:cubicBezTo>
                        <a:pt x="90791" y="9319"/>
                        <a:pt x="90985" y="9631"/>
                        <a:pt x="91199" y="9631"/>
                      </a:cubicBezTo>
                      <a:cubicBezTo>
                        <a:pt x="91250" y="9631"/>
                        <a:pt x="91302" y="9614"/>
                        <a:pt x="91354" y="9572"/>
                      </a:cubicBezTo>
                      <a:cubicBezTo>
                        <a:pt x="91462" y="9491"/>
                        <a:pt x="91517" y="9355"/>
                        <a:pt x="91544" y="9247"/>
                      </a:cubicBezTo>
                      <a:cubicBezTo>
                        <a:pt x="91571" y="9138"/>
                        <a:pt x="91598" y="9030"/>
                        <a:pt x="91598" y="8921"/>
                      </a:cubicBezTo>
                      <a:cubicBezTo>
                        <a:pt x="91571" y="8894"/>
                        <a:pt x="91571" y="8867"/>
                        <a:pt x="91598" y="8867"/>
                      </a:cubicBezTo>
                      <a:lnTo>
                        <a:pt x="91598" y="8785"/>
                      </a:lnTo>
                      <a:cubicBezTo>
                        <a:pt x="91571" y="8731"/>
                        <a:pt x="91652" y="8677"/>
                        <a:pt x="91707" y="8677"/>
                      </a:cubicBezTo>
                      <a:cubicBezTo>
                        <a:pt x="91788" y="8568"/>
                        <a:pt x="91869" y="8433"/>
                        <a:pt x="91924" y="8270"/>
                      </a:cubicBezTo>
                      <a:cubicBezTo>
                        <a:pt x="91935" y="8223"/>
                        <a:pt x="91973" y="8201"/>
                        <a:pt x="92010" y="8201"/>
                      </a:cubicBezTo>
                      <a:cubicBezTo>
                        <a:pt x="92057" y="8201"/>
                        <a:pt x="92102" y="8236"/>
                        <a:pt x="92086" y="8297"/>
                      </a:cubicBezTo>
                      <a:cubicBezTo>
                        <a:pt x="92086" y="8380"/>
                        <a:pt x="92181" y="8415"/>
                        <a:pt x="92262" y="8415"/>
                      </a:cubicBezTo>
                      <a:cubicBezTo>
                        <a:pt x="92287" y="8415"/>
                        <a:pt x="92311" y="8412"/>
                        <a:pt x="92330" y="8406"/>
                      </a:cubicBezTo>
                      <a:cubicBezTo>
                        <a:pt x="92493" y="8324"/>
                        <a:pt x="92520" y="8107"/>
                        <a:pt x="92547" y="7972"/>
                      </a:cubicBezTo>
                      <a:cubicBezTo>
                        <a:pt x="92565" y="7920"/>
                        <a:pt x="92604" y="7901"/>
                        <a:pt x="92644" y="7901"/>
                      </a:cubicBezTo>
                      <a:cubicBezTo>
                        <a:pt x="92667" y="7901"/>
                        <a:pt x="92690" y="7908"/>
                        <a:pt x="92710" y="7917"/>
                      </a:cubicBezTo>
                      <a:cubicBezTo>
                        <a:pt x="92792" y="7972"/>
                        <a:pt x="92846" y="8026"/>
                        <a:pt x="92927" y="8026"/>
                      </a:cubicBezTo>
                      <a:cubicBezTo>
                        <a:pt x="92935" y="8034"/>
                        <a:pt x="92943" y="8037"/>
                        <a:pt x="92951" y="8037"/>
                      </a:cubicBezTo>
                      <a:cubicBezTo>
                        <a:pt x="92970" y="8037"/>
                        <a:pt x="92989" y="8018"/>
                        <a:pt x="93009" y="7999"/>
                      </a:cubicBezTo>
                      <a:cubicBezTo>
                        <a:pt x="93009" y="7999"/>
                        <a:pt x="93009" y="7972"/>
                        <a:pt x="93009" y="7945"/>
                      </a:cubicBezTo>
                      <a:cubicBezTo>
                        <a:pt x="93009" y="7925"/>
                        <a:pt x="93036" y="7906"/>
                        <a:pt x="93061" y="7906"/>
                      </a:cubicBezTo>
                      <a:cubicBezTo>
                        <a:pt x="93072" y="7906"/>
                        <a:pt x="93082" y="7910"/>
                        <a:pt x="93090" y="7917"/>
                      </a:cubicBezTo>
                      <a:cubicBezTo>
                        <a:pt x="93117" y="7863"/>
                        <a:pt x="93171" y="7836"/>
                        <a:pt x="93226" y="7809"/>
                      </a:cubicBezTo>
                      <a:lnTo>
                        <a:pt x="93280" y="7809"/>
                      </a:lnTo>
                      <a:cubicBezTo>
                        <a:pt x="93280" y="7782"/>
                        <a:pt x="93280" y="7755"/>
                        <a:pt x="93280" y="7728"/>
                      </a:cubicBezTo>
                      <a:cubicBezTo>
                        <a:pt x="93280" y="7687"/>
                        <a:pt x="93314" y="7667"/>
                        <a:pt x="93348" y="7667"/>
                      </a:cubicBezTo>
                      <a:cubicBezTo>
                        <a:pt x="93381" y="7667"/>
                        <a:pt x="93415" y="7687"/>
                        <a:pt x="93415" y="7728"/>
                      </a:cubicBezTo>
                      <a:cubicBezTo>
                        <a:pt x="93415" y="7829"/>
                        <a:pt x="93461" y="7976"/>
                        <a:pt x="93540" y="7976"/>
                      </a:cubicBezTo>
                      <a:cubicBezTo>
                        <a:pt x="93567" y="7976"/>
                        <a:pt x="93598" y="7959"/>
                        <a:pt x="93632" y="7917"/>
                      </a:cubicBezTo>
                      <a:cubicBezTo>
                        <a:pt x="93687" y="7809"/>
                        <a:pt x="93741" y="7728"/>
                        <a:pt x="93822" y="7619"/>
                      </a:cubicBezTo>
                      <a:cubicBezTo>
                        <a:pt x="93876" y="7538"/>
                        <a:pt x="93931" y="7429"/>
                        <a:pt x="94012" y="7348"/>
                      </a:cubicBezTo>
                      <a:cubicBezTo>
                        <a:pt x="94030" y="7312"/>
                        <a:pt x="94060" y="7297"/>
                        <a:pt x="94090" y="7297"/>
                      </a:cubicBezTo>
                      <a:cubicBezTo>
                        <a:pt x="94151" y="7297"/>
                        <a:pt x="94211" y="7357"/>
                        <a:pt x="94175" y="7429"/>
                      </a:cubicBezTo>
                      <a:cubicBezTo>
                        <a:pt x="94148" y="7511"/>
                        <a:pt x="94175" y="7592"/>
                        <a:pt x="94256" y="7619"/>
                      </a:cubicBezTo>
                      <a:cubicBezTo>
                        <a:pt x="94275" y="7632"/>
                        <a:pt x="94294" y="7637"/>
                        <a:pt x="94313" y="7637"/>
                      </a:cubicBezTo>
                      <a:cubicBezTo>
                        <a:pt x="94374" y="7637"/>
                        <a:pt x="94432" y="7579"/>
                        <a:pt x="94473" y="7538"/>
                      </a:cubicBezTo>
                      <a:cubicBezTo>
                        <a:pt x="94636" y="7348"/>
                        <a:pt x="94772" y="7158"/>
                        <a:pt x="94853" y="6914"/>
                      </a:cubicBezTo>
                      <a:cubicBezTo>
                        <a:pt x="94871" y="6887"/>
                        <a:pt x="94904" y="6875"/>
                        <a:pt x="94938" y="6875"/>
                      </a:cubicBezTo>
                      <a:cubicBezTo>
                        <a:pt x="95007" y="6875"/>
                        <a:pt x="95079" y="6923"/>
                        <a:pt x="95043" y="6995"/>
                      </a:cubicBezTo>
                      <a:cubicBezTo>
                        <a:pt x="95016" y="7077"/>
                        <a:pt x="95043" y="7131"/>
                        <a:pt x="95097" y="7185"/>
                      </a:cubicBezTo>
                      <a:cubicBezTo>
                        <a:pt x="95138" y="7212"/>
                        <a:pt x="95178" y="7226"/>
                        <a:pt x="95219" y="7226"/>
                      </a:cubicBezTo>
                      <a:cubicBezTo>
                        <a:pt x="95260" y="7226"/>
                        <a:pt x="95300" y="7212"/>
                        <a:pt x="95341" y="7185"/>
                      </a:cubicBezTo>
                      <a:cubicBezTo>
                        <a:pt x="95531" y="7077"/>
                        <a:pt x="95558" y="6860"/>
                        <a:pt x="95612" y="6670"/>
                      </a:cubicBezTo>
                      <a:cubicBezTo>
                        <a:pt x="95612" y="6616"/>
                        <a:pt x="95653" y="6588"/>
                        <a:pt x="95697" y="6588"/>
                      </a:cubicBezTo>
                      <a:cubicBezTo>
                        <a:pt x="95741" y="6588"/>
                        <a:pt x="95789" y="6616"/>
                        <a:pt x="95802" y="6670"/>
                      </a:cubicBezTo>
                      <a:cubicBezTo>
                        <a:pt x="95824" y="6797"/>
                        <a:pt x="95945" y="6842"/>
                        <a:pt x="96062" y="6842"/>
                      </a:cubicBezTo>
                      <a:cubicBezTo>
                        <a:pt x="96094" y="6842"/>
                        <a:pt x="96126" y="6838"/>
                        <a:pt x="96155" y="6833"/>
                      </a:cubicBezTo>
                      <a:cubicBezTo>
                        <a:pt x="96372" y="6751"/>
                        <a:pt x="96480" y="6534"/>
                        <a:pt x="96589" y="6344"/>
                      </a:cubicBezTo>
                      <a:cubicBezTo>
                        <a:pt x="96602" y="6304"/>
                        <a:pt x="96636" y="6283"/>
                        <a:pt x="96670" y="6283"/>
                      </a:cubicBezTo>
                      <a:cubicBezTo>
                        <a:pt x="96704" y="6283"/>
                        <a:pt x="96738" y="6304"/>
                        <a:pt x="96752" y="6344"/>
                      </a:cubicBezTo>
                      <a:cubicBezTo>
                        <a:pt x="96806" y="6371"/>
                        <a:pt x="96806" y="6399"/>
                        <a:pt x="96806" y="6426"/>
                      </a:cubicBezTo>
                      <a:cubicBezTo>
                        <a:pt x="96806" y="6643"/>
                        <a:pt x="96779" y="6833"/>
                        <a:pt x="96779" y="7050"/>
                      </a:cubicBezTo>
                      <a:cubicBezTo>
                        <a:pt x="96724" y="7863"/>
                        <a:pt x="96643" y="8704"/>
                        <a:pt x="96589" y="9545"/>
                      </a:cubicBezTo>
                      <a:cubicBezTo>
                        <a:pt x="96562" y="9952"/>
                        <a:pt x="96535" y="10359"/>
                        <a:pt x="96480" y="10765"/>
                      </a:cubicBezTo>
                      <a:lnTo>
                        <a:pt x="96480" y="10901"/>
                      </a:lnTo>
                      <a:cubicBezTo>
                        <a:pt x="96724" y="10847"/>
                        <a:pt x="96914" y="10657"/>
                        <a:pt x="96969" y="10386"/>
                      </a:cubicBezTo>
                      <a:cubicBezTo>
                        <a:pt x="96969" y="10359"/>
                        <a:pt x="96969" y="10331"/>
                        <a:pt x="96996" y="10331"/>
                      </a:cubicBezTo>
                      <a:cubicBezTo>
                        <a:pt x="97023" y="10250"/>
                        <a:pt x="97023" y="10169"/>
                        <a:pt x="96996" y="10087"/>
                      </a:cubicBezTo>
                      <a:lnTo>
                        <a:pt x="96996" y="9708"/>
                      </a:lnTo>
                      <a:lnTo>
                        <a:pt x="96996" y="9328"/>
                      </a:lnTo>
                      <a:cubicBezTo>
                        <a:pt x="96996" y="9192"/>
                        <a:pt x="97023" y="9084"/>
                        <a:pt x="97050" y="8948"/>
                      </a:cubicBezTo>
                      <a:cubicBezTo>
                        <a:pt x="97064" y="8935"/>
                        <a:pt x="97084" y="8928"/>
                        <a:pt x="97101" y="8928"/>
                      </a:cubicBezTo>
                      <a:cubicBezTo>
                        <a:pt x="97118" y="8928"/>
                        <a:pt x="97131" y="8935"/>
                        <a:pt x="97131" y="8948"/>
                      </a:cubicBezTo>
                      <a:cubicBezTo>
                        <a:pt x="97186" y="9084"/>
                        <a:pt x="97213" y="9219"/>
                        <a:pt x="97186" y="9355"/>
                      </a:cubicBezTo>
                      <a:lnTo>
                        <a:pt x="97186" y="9762"/>
                      </a:lnTo>
                      <a:lnTo>
                        <a:pt x="97186" y="10169"/>
                      </a:lnTo>
                      <a:cubicBezTo>
                        <a:pt x="97186" y="10223"/>
                        <a:pt x="97186" y="10304"/>
                        <a:pt x="97158" y="10359"/>
                      </a:cubicBezTo>
                      <a:cubicBezTo>
                        <a:pt x="97158" y="10359"/>
                        <a:pt x="97158" y="10359"/>
                        <a:pt x="97158" y="10386"/>
                      </a:cubicBezTo>
                      <a:cubicBezTo>
                        <a:pt x="97213" y="10820"/>
                        <a:pt x="97294" y="11254"/>
                        <a:pt x="97348" y="11688"/>
                      </a:cubicBezTo>
                      <a:cubicBezTo>
                        <a:pt x="97348" y="11823"/>
                        <a:pt x="97375" y="11986"/>
                        <a:pt x="97430" y="12122"/>
                      </a:cubicBezTo>
                      <a:cubicBezTo>
                        <a:pt x="97457" y="12149"/>
                        <a:pt x="97457" y="12203"/>
                        <a:pt x="97484" y="12230"/>
                      </a:cubicBezTo>
                      <a:cubicBezTo>
                        <a:pt x="97484" y="12176"/>
                        <a:pt x="97457" y="12149"/>
                        <a:pt x="97484" y="12095"/>
                      </a:cubicBezTo>
                      <a:lnTo>
                        <a:pt x="97484" y="11959"/>
                      </a:lnTo>
                      <a:lnTo>
                        <a:pt x="97484" y="11661"/>
                      </a:lnTo>
                      <a:cubicBezTo>
                        <a:pt x="97484" y="11633"/>
                        <a:pt x="97484" y="11606"/>
                        <a:pt x="97511" y="11606"/>
                      </a:cubicBezTo>
                      <a:cubicBezTo>
                        <a:pt x="97525" y="11593"/>
                        <a:pt x="97531" y="11586"/>
                        <a:pt x="97538" y="11586"/>
                      </a:cubicBezTo>
                      <a:cubicBezTo>
                        <a:pt x="97545" y="11586"/>
                        <a:pt x="97552" y="11593"/>
                        <a:pt x="97565" y="11606"/>
                      </a:cubicBezTo>
                      <a:cubicBezTo>
                        <a:pt x="97592" y="11606"/>
                        <a:pt x="97592" y="11633"/>
                        <a:pt x="97620" y="11661"/>
                      </a:cubicBezTo>
                      <a:cubicBezTo>
                        <a:pt x="97647" y="11742"/>
                        <a:pt x="97647" y="11850"/>
                        <a:pt x="97647" y="11959"/>
                      </a:cubicBezTo>
                      <a:cubicBezTo>
                        <a:pt x="97647" y="12013"/>
                        <a:pt x="97647" y="12067"/>
                        <a:pt x="97647" y="12122"/>
                      </a:cubicBezTo>
                      <a:cubicBezTo>
                        <a:pt x="97647" y="12149"/>
                        <a:pt x="97647" y="12203"/>
                        <a:pt x="97620" y="12257"/>
                      </a:cubicBezTo>
                      <a:cubicBezTo>
                        <a:pt x="97606" y="12271"/>
                        <a:pt x="97592" y="12278"/>
                        <a:pt x="97579" y="12278"/>
                      </a:cubicBezTo>
                      <a:cubicBezTo>
                        <a:pt x="97565" y="12278"/>
                        <a:pt x="97552" y="12271"/>
                        <a:pt x="97539" y="12258"/>
                      </a:cubicBezTo>
                      <a:lnTo>
                        <a:pt x="97539" y="12258"/>
                      </a:lnTo>
                      <a:cubicBezTo>
                        <a:pt x="97558" y="12277"/>
                        <a:pt x="97590" y="12296"/>
                        <a:pt x="97627" y="12296"/>
                      </a:cubicBezTo>
                      <a:cubicBezTo>
                        <a:pt x="97642" y="12296"/>
                        <a:pt x="97658" y="12292"/>
                        <a:pt x="97674" y="12284"/>
                      </a:cubicBezTo>
                      <a:cubicBezTo>
                        <a:pt x="97782" y="12284"/>
                        <a:pt x="97837" y="12149"/>
                        <a:pt x="97864" y="12040"/>
                      </a:cubicBezTo>
                      <a:cubicBezTo>
                        <a:pt x="97918" y="11878"/>
                        <a:pt x="97945" y="11688"/>
                        <a:pt x="97999" y="11525"/>
                      </a:cubicBezTo>
                      <a:cubicBezTo>
                        <a:pt x="98162" y="10765"/>
                        <a:pt x="98271" y="9979"/>
                        <a:pt x="98325" y="9219"/>
                      </a:cubicBezTo>
                      <a:cubicBezTo>
                        <a:pt x="98325" y="9165"/>
                        <a:pt x="98379" y="9111"/>
                        <a:pt x="98433" y="9111"/>
                      </a:cubicBezTo>
                      <a:cubicBezTo>
                        <a:pt x="98677" y="9111"/>
                        <a:pt x="98786" y="8840"/>
                        <a:pt x="98786" y="8650"/>
                      </a:cubicBezTo>
                      <a:lnTo>
                        <a:pt x="98786" y="8243"/>
                      </a:lnTo>
                      <a:cubicBezTo>
                        <a:pt x="98786" y="8134"/>
                        <a:pt x="98813" y="8026"/>
                        <a:pt x="98840" y="7917"/>
                      </a:cubicBezTo>
                      <a:cubicBezTo>
                        <a:pt x="98922" y="7700"/>
                        <a:pt x="99030" y="7483"/>
                        <a:pt x="99084" y="7266"/>
                      </a:cubicBezTo>
                      <a:cubicBezTo>
                        <a:pt x="99166" y="7050"/>
                        <a:pt x="99139" y="6778"/>
                        <a:pt x="99003" y="6588"/>
                      </a:cubicBezTo>
                      <a:cubicBezTo>
                        <a:pt x="98936" y="6500"/>
                        <a:pt x="98834" y="6411"/>
                        <a:pt x="98710" y="6411"/>
                      </a:cubicBezTo>
                      <a:cubicBezTo>
                        <a:pt x="98682" y="6411"/>
                        <a:pt x="98653" y="6416"/>
                        <a:pt x="98623" y="6426"/>
                      </a:cubicBezTo>
                      <a:cubicBezTo>
                        <a:pt x="98601" y="6440"/>
                        <a:pt x="98578" y="6447"/>
                        <a:pt x="98555" y="6447"/>
                      </a:cubicBezTo>
                      <a:cubicBezTo>
                        <a:pt x="98493" y="6447"/>
                        <a:pt x="98441" y="6397"/>
                        <a:pt x="98460" y="6317"/>
                      </a:cubicBezTo>
                      <a:cubicBezTo>
                        <a:pt x="98542" y="6127"/>
                        <a:pt x="98596" y="5910"/>
                        <a:pt x="98596" y="5720"/>
                      </a:cubicBezTo>
                      <a:cubicBezTo>
                        <a:pt x="98623" y="5531"/>
                        <a:pt x="98569" y="5368"/>
                        <a:pt x="98460" y="5232"/>
                      </a:cubicBezTo>
                      <a:cubicBezTo>
                        <a:pt x="98382" y="5170"/>
                        <a:pt x="98241" y="5107"/>
                        <a:pt x="98114" y="5107"/>
                      </a:cubicBezTo>
                      <a:cubicBezTo>
                        <a:pt x="98021" y="5107"/>
                        <a:pt x="97937" y="5140"/>
                        <a:pt x="97891" y="5232"/>
                      </a:cubicBezTo>
                      <a:cubicBezTo>
                        <a:pt x="97864" y="5276"/>
                        <a:pt x="97827" y="5295"/>
                        <a:pt x="97790" y="5295"/>
                      </a:cubicBezTo>
                      <a:cubicBezTo>
                        <a:pt x="97715" y="5295"/>
                        <a:pt x="97646" y="5215"/>
                        <a:pt x="97701" y="5124"/>
                      </a:cubicBezTo>
                      <a:lnTo>
                        <a:pt x="97728" y="5069"/>
                      </a:lnTo>
                      <a:cubicBezTo>
                        <a:pt x="98008" y="4630"/>
                        <a:pt x="97640" y="4161"/>
                        <a:pt x="97221" y="4161"/>
                      </a:cubicBezTo>
                      <a:cubicBezTo>
                        <a:pt x="97071" y="4161"/>
                        <a:pt x="96915" y="4221"/>
                        <a:pt x="96779" y="4364"/>
                      </a:cubicBezTo>
                      <a:cubicBezTo>
                        <a:pt x="96779" y="4391"/>
                        <a:pt x="96724" y="4391"/>
                        <a:pt x="96697" y="4391"/>
                      </a:cubicBezTo>
                      <a:cubicBezTo>
                        <a:pt x="96686" y="4399"/>
                        <a:pt x="96674" y="4402"/>
                        <a:pt x="96663" y="4402"/>
                      </a:cubicBezTo>
                      <a:cubicBezTo>
                        <a:pt x="96590" y="4402"/>
                        <a:pt x="96522" y="4272"/>
                        <a:pt x="96616" y="4201"/>
                      </a:cubicBezTo>
                      <a:cubicBezTo>
                        <a:pt x="96779" y="4093"/>
                        <a:pt x="96806" y="3822"/>
                        <a:pt x="96616" y="3686"/>
                      </a:cubicBezTo>
                      <a:cubicBezTo>
                        <a:pt x="96584" y="3654"/>
                        <a:pt x="96552" y="3639"/>
                        <a:pt x="96520" y="3639"/>
                      </a:cubicBezTo>
                      <a:cubicBezTo>
                        <a:pt x="96470" y="3639"/>
                        <a:pt x="96421" y="3675"/>
                        <a:pt x="96372" y="3740"/>
                      </a:cubicBezTo>
                      <a:cubicBezTo>
                        <a:pt x="96291" y="3849"/>
                        <a:pt x="96236" y="3957"/>
                        <a:pt x="96209" y="4093"/>
                      </a:cubicBezTo>
                      <a:cubicBezTo>
                        <a:pt x="96186" y="4138"/>
                        <a:pt x="96140" y="4160"/>
                        <a:pt x="96098" y="4160"/>
                      </a:cubicBezTo>
                      <a:cubicBezTo>
                        <a:pt x="96039" y="4160"/>
                        <a:pt x="95988" y="4118"/>
                        <a:pt x="96019" y="4039"/>
                      </a:cubicBezTo>
                      <a:cubicBezTo>
                        <a:pt x="96128" y="3659"/>
                        <a:pt x="96155" y="3252"/>
                        <a:pt x="96128" y="2872"/>
                      </a:cubicBezTo>
                      <a:cubicBezTo>
                        <a:pt x="96101" y="2791"/>
                        <a:pt x="96101" y="2655"/>
                        <a:pt x="95992" y="2655"/>
                      </a:cubicBezTo>
                      <a:cubicBezTo>
                        <a:pt x="95911" y="2683"/>
                        <a:pt x="95829" y="2737"/>
                        <a:pt x="95775" y="2818"/>
                      </a:cubicBezTo>
                      <a:cubicBezTo>
                        <a:pt x="95694" y="2900"/>
                        <a:pt x="95640" y="2981"/>
                        <a:pt x="95585" y="3062"/>
                      </a:cubicBezTo>
                      <a:cubicBezTo>
                        <a:pt x="95477" y="3252"/>
                        <a:pt x="95423" y="3469"/>
                        <a:pt x="95395" y="3686"/>
                      </a:cubicBezTo>
                      <a:cubicBezTo>
                        <a:pt x="95368" y="3930"/>
                        <a:pt x="95368" y="4147"/>
                        <a:pt x="95341" y="4391"/>
                      </a:cubicBezTo>
                      <a:cubicBezTo>
                        <a:pt x="95341" y="4418"/>
                        <a:pt x="95314" y="4432"/>
                        <a:pt x="95287" y="4432"/>
                      </a:cubicBezTo>
                      <a:cubicBezTo>
                        <a:pt x="95260" y="4432"/>
                        <a:pt x="95233" y="4418"/>
                        <a:pt x="95233" y="4391"/>
                      </a:cubicBezTo>
                      <a:cubicBezTo>
                        <a:pt x="95206" y="4229"/>
                        <a:pt x="95178" y="4066"/>
                        <a:pt x="95206" y="3876"/>
                      </a:cubicBezTo>
                      <a:cubicBezTo>
                        <a:pt x="95178" y="3876"/>
                        <a:pt x="95151" y="3849"/>
                        <a:pt x="95178" y="3822"/>
                      </a:cubicBezTo>
                      <a:cubicBezTo>
                        <a:pt x="95178" y="3768"/>
                        <a:pt x="95206" y="3713"/>
                        <a:pt x="95206" y="3632"/>
                      </a:cubicBezTo>
                      <a:lnTo>
                        <a:pt x="95206" y="3578"/>
                      </a:lnTo>
                      <a:cubicBezTo>
                        <a:pt x="95233" y="3551"/>
                        <a:pt x="95233" y="3496"/>
                        <a:pt x="95206" y="3469"/>
                      </a:cubicBezTo>
                      <a:cubicBezTo>
                        <a:pt x="95206" y="3388"/>
                        <a:pt x="95151" y="3306"/>
                        <a:pt x="95070" y="3279"/>
                      </a:cubicBezTo>
                      <a:cubicBezTo>
                        <a:pt x="95058" y="3276"/>
                        <a:pt x="95047" y="3275"/>
                        <a:pt x="95036" y="3275"/>
                      </a:cubicBezTo>
                      <a:cubicBezTo>
                        <a:pt x="94944" y="3275"/>
                        <a:pt x="94874" y="3367"/>
                        <a:pt x="94826" y="3415"/>
                      </a:cubicBezTo>
                      <a:cubicBezTo>
                        <a:pt x="94772" y="3496"/>
                        <a:pt x="94717" y="3605"/>
                        <a:pt x="94690" y="3686"/>
                      </a:cubicBezTo>
                      <a:cubicBezTo>
                        <a:pt x="94677" y="3737"/>
                        <a:pt x="94634" y="3764"/>
                        <a:pt x="94592" y="3764"/>
                      </a:cubicBezTo>
                      <a:cubicBezTo>
                        <a:pt x="94546" y="3764"/>
                        <a:pt x="94500" y="3731"/>
                        <a:pt x="94500" y="3659"/>
                      </a:cubicBezTo>
                      <a:cubicBezTo>
                        <a:pt x="94500" y="3496"/>
                        <a:pt x="94473" y="3361"/>
                        <a:pt x="94446" y="3198"/>
                      </a:cubicBezTo>
                      <a:cubicBezTo>
                        <a:pt x="94419" y="3062"/>
                        <a:pt x="94365" y="2927"/>
                        <a:pt x="94310" y="2791"/>
                      </a:cubicBezTo>
                      <a:cubicBezTo>
                        <a:pt x="94286" y="2754"/>
                        <a:pt x="94273" y="2740"/>
                        <a:pt x="94260" y="2740"/>
                      </a:cubicBezTo>
                      <a:cubicBezTo>
                        <a:pt x="94245" y="2740"/>
                        <a:pt x="94232" y="2761"/>
                        <a:pt x="94202" y="2791"/>
                      </a:cubicBezTo>
                      <a:cubicBezTo>
                        <a:pt x="94175" y="2845"/>
                        <a:pt x="94121" y="2900"/>
                        <a:pt x="94093" y="2954"/>
                      </a:cubicBezTo>
                      <a:cubicBezTo>
                        <a:pt x="94012" y="3062"/>
                        <a:pt x="93958" y="3198"/>
                        <a:pt x="93904" y="3334"/>
                      </a:cubicBezTo>
                      <a:cubicBezTo>
                        <a:pt x="93892" y="3391"/>
                        <a:pt x="93857" y="3414"/>
                        <a:pt x="93820" y="3414"/>
                      </a:cubicBezTo>
                      <a:cubicBezTo>
                        <a:pt x="93768" y="3414"/>
                        <a:pt x="93714" y="3369"/>
                        <a:pt x="93714" y="3306"/>
                      </a:cubicBezTo>
                      <a:cubicBezTo>
                        <a:pt x="93687" y="3089"/>
                        <a:pt x="93605" y="2872"/>
                        <a:pt x="93497" y="2683"/>
                      </a:cubicBezTo>
                      <a:cubicBezTo>
                        <a:pt x="93430" y="2570"/>
                        <a:pt x="93270" y="2384"/>
                        <a:pt x="93124" y="2384"/>
                      </a:cubicBezTo>
                      <a:cubicBezTo>
                        <a:pt x="93094" y="2384"/>
                        <a:pt x="93064" y="2392"/>
                        <a:pt x="93036" y="2411"/>
                      </a:cubicBezTo>
                      <a:cubicBezTo>
                        <a:pt x="92954" y="2493"/>
                        <a:pt x="92900" y="2574"/>
                        <a:pt x="92873" y="2683"/>
                      </a:cubicBezTo>
                      <a:cubicBezTo>
                        <a:pt x="92846" y="2791"/>
                        <a:pt x="92819" y="2900"/>
                        <a:pt x="92819" y="3035"/>
                      </a:cubicBezTo>
                      <a:cubicBezTo>
                        <a:pt x="92792" y="3144"/>
                        <a:pt x="92792" y="3252"/>
                        <a:pt x="92819" y="3361"/>
                      </a:cubicBezTo>
                      <a:cubicBezTo>
                        <a:pt x="92819" y="3496"/>
                        <a:pt x="92846" y="3605"/>
                        <a:pt x="92873" y="3713"/>
                      </a:cubicBezTo>
                      <a:cubicBezTo>
                        <a:pt x="92873" y="3758"/>
                        <a:pt x="92840" y="3778"/>
                        <a:pt x="92801" y="3778"/>
                      </a:cubicBezTo>
                      <a:cubicBezTo>
                        <a:pt x="92770" y="3778"/>
                        <a:pt x="92735" y="3765"/>
                        <a:pt x="92710" y="3740"/>
                      </a:cubicBezTo>
                      <a:cubicBezTo>
                        <a:pt x="92683" y="3686"/>
                        <a:pt x="92629" y="3632"/>
                        <a:pt x="92629" y="3551"/>
                      </a:cubicBezTo>
                      <a:cubicBezTo>
                        <a:pt x="92613" y="3543"/>
                        <a:pt x="92597" y="3539"/>
                        <a:pt x="92582" y="3539"/>
                      </a:cubicBezTo>
                      <a:cubicBezTo>
                        <a:pt x="92545" y="3539"/>
                        <a:pt x="92512" y="3558"/>
                        <a:pt x="92493" y="3578"/>
                      </a:cubicBezTo>
                      <a:cubicBezTo>
                        <a:pt x="92475" y="3605"/>
                        <a:pt x="92448" y="3617"/>
                        <a:pt x="92421" y="3617"/>
                      </a:cubicBezTo>
                      <a:cubicBezTo>
                        <a:pt x="92367" y="3617"/>
                        <a:pt x="92312" y="3569"/>
                        <a:pt x="92330" y="3496"/>
                      </a:cubicBezTo>
                      <a:cubicBezTo>
                        <a:pt x="92389" y="3399"/>
                        <a:pt x="92294" y="3316"/>
                        <a:pt x="92206" y="3316"/>
                      </a:cubicBezTo>
                      <a:cubicBezTo>
                        <a:pt x="92171" y="3316"/>
                        <a:pt x="92137" y="3330"/>
                        <a:pt x="92113" y="3361"/>
                      </a:cubicBezTo>
                      <a:cubicBezTo>
                        <a:pt x="92090" y="3384"/>
                        <a:pt x="92063" y="3394"/>
                        <a:pt x="92039" y="3394"/>
                      </a:cubicBezTo>
                      <a:cubicBezTo>
                        <a:pt x="91980" y="3394"/>
                        <a:pt x="91932" y="3337"/>
                        <a:pt x="91951" y="3279"/>
                      </a:cubicBezTo>
                      <a:cubicBezTo>
                        <a:pt x="91978" y="3225"/>
                        <a:pt x="91951" y="3144"/>
                        <a:pt x="91896" y="3117"/>
                      </a:cubicBezTo>
                      <a:cubicBezTo>
                        <a:pt x="91856" y="3103"/>
                        <a:pt x="91815" y="3096"/>
                        <a:pt x="91774" y="3096"/>
                      </a:cubicBezTo>
                      <a:cubicBezTo>
                        <a:pt x="91734" y="3096"/>
                        <a:pt x="91693" y="3103"/>
                        <a:pt x="91652" y="3117"/>
                      </a:cubicBezTo>
                      <a:cubicBezTo>
                        <a:pt x="91517" y="3225"/>
                        <a:pt x="91408" y="3388"/>
                        <a:pt x="91381" y="3551"/>
                      </a:cubicBezTo>
                      <a:cubicBezTo>
                        <a:pt x="91359" y="3605"/>
                        <a:pt x="91320" y="3629"/>
                        <a:pt x="91282" y="3629"/>
                      </a:cubicBezTo>
                      <a:cubicBezTo>
                        <a:pt x="91226" y="3629"/>
                        <a:pt x="91175" y="3577"/>
                        <a:pt x="91191" y="3496"/>
                      </a:cubicBezTo>
                      <a:cubicBezTo>
                        <a:pt x="91245" y="3306"/>
                        <a:pt x="91245" y="3089"/>
                        <a:pt x="91191" y="2900"/>
                      </a:cubicBezTo>
                      <a:cubicBezTo>
                        <a:pt x="91191" y="2845"/>
                        <a:pt x="91191" y="2818"/>
                        <a:pt x="91164" y="2791"/>
                      </a:cubicBezTo>
                      <a:lnTo>
                        <a:pt x="91164" y="2737"/>
                      </a:lnTo>
                      <a:cubicBezTo>
                        <a:pt x="91164" y="2710"/>
                        <a:pt x="91191" y="2655"/>
                        <a:pt x="91137" y="2628"/>
                      </a:cubicBezTo>
                      <a:cubicBezTo>
                        <a:pt x="91131" y="2625"/>
                        <a:pt x="91124" y="2624"/>
                        <a:pt x="91117" y="2624"/>
                      </a:cubicBezTo>
                      <a:cubicBezTo>
                        <a:pt x="91060" y="2624"/>
                        <a:pt x="90971" y="2713"/>
                        <a:pt x="90947" y="2737"/>
                      </a:cubicBezTo>
                      <a:cubicBezTo>
                        <a:pt x="90839" y="2845"/>
                        <a:pt x="90757" y="2981"/>
                        <a:pt x="90703" y="3117"/>
                      </a:cubicBezTo>
                      <a:cubicBezTo>
                        <a:pt x="90649" y="3279"/>
                        <a:pt x="90622" y="3442"/>
                        <a:pt x="90567" y="3605"/>
                      </a:cubicBezTo>
                      <a:cubicBezTo>
                        <a:pt x="90555" y="3643"/>
                        <a:pt x="90519" y="3663"/>
                        <a:pt x="90484" y="3663"/>
                      </a:cubicBezTo>
                      <a:cubicBezTo>
                        <a:pt x="90444" y="3663"/>
                        <a:pt x="90405" y="3636"/>
                        <a:pt x="90405" y="3578"/>
                      </a:cubicBezTo>
                      <a:cubicBezTo>
                        <a:pt x="90378" y="3496"/>
                        <a:pt x="90378" y="3415"/>
                        <a:pt x="90350" y="3334"/>
                      </a:cubicBezTo>
                      <a:cubicBezTo>
                        <a:pt x="90350" y="3252"/>
                        <a:pt x="90323" y="3198"/>
                        <a:pt x="90296" y="3117"/>
                      </a:cubicBezTo>
                      <a:cubicBezTo>
                        <a:pt x="90296" y="3198"/>
                        <a:pt x="90269" y="3252"/>
                        <a:pt x="90269" y="3334"/>
                      </a:cubicBezTo>
                      <a:lnTo>
                        <a:pt x="90269" y="3388"/>
                      </a:lnTo>
                      <a:lnTo>
                        <a:pt x="90269" y="3822"/>
                      </a:lnTo>
                      <a:cubicBezTo>
                        <a:pt x="90269" y="3862"/>
                        <a:pt x="90235" y="3883"/>
                        <a:pt x="90201" y="3883"/>
                      </a:cubicBezTo>
                      <a:cubicBezTo>
                        <a:pt x="90167" y="3883"/>
                        <a:pt x="90133" y="3862"/>
                        <a:pt x="90133" y="3822"/>
                      </a:cubicBezTo>
                      <a:cubicBezTo>
                        <a:pt x="90106" y="3713"/>
                        <a:pt x="90106" y="3578"/>
                        <a:pt x="90106" y="3469"/>
                      </a:cubicBezTo>
                      <a:cubicBezTo>
                        <a:pt x="90106" y="3388"/>
                        <a:pt x="90106" y="3306"/>
                        <a:pt x="90106" y="3225"/>
                      </a:cubicBezTo>
                      <a:cubicBezTo>
                        <a:pt x="90133" y="3171"/>
                        <a:pt x="90133" y="3117"/>
                        <a:pt x="90161" y="3062"/>
                      </a:cubicBezTo>
                      <a:cubicBezTo>
                        <a:pt x="90161" y="3062"/>
                        <a:pt x="90161" y="3035"/>
                        <a:pt x="90161" y="3008"/>
                      </a:cubicBezTo>
                      <a:cubicBezTo>
                        <a:pt x="90161" y="2954"/>
                        <a:pt x="90113" y="2927"/>
                        <a:pt x="90066" y="2927"/>
                      </a:cubicBezTo>
                      <a:cubicBezTo>
                        <a:pt x="90018" y="2927"/>
                        <a:pt x="89971" y="2954"/>
                        <a:pt x="89971" y="3008"/>
                      </a:cubicBezTo>
                      <a:cubicBezTo>
                        <a:pt x="89971" y="3075"/>
                        <a:pt x="89916" y="3124"/>
                        <a:pt x="89866" y="3124"/>
                      </a:cubicBezTo>
                      <a:cubicBezTo>
                        <a:pt x="89855" y="3124"/>
                        <a:pt x="89845" y="3121"/>
                        <a:pt x="89835" y="3117"/>
                      </a:cubicBezTo>
                      <a:cubicBezTo>
                        <a:pt x="89808" y="3089"/>
                        <a:pt x="89781" y="3062"/>
                        <a:pt x="89781" y="3008"/>
                      </a:cubicBezTo>
                      <a:cubicBezTo>
                        <a:pt x="89808" y="2818"/>
                        <a:pt x="89727" y="2601"/>
                        <a:pt x="89537" y="2466"/>
                      </a:cubicBezTo>
                      <a:cubicBezTo>
                        <a:pt x="89517" y="2446"/>
                        <a:pt x="89485" y="2427"/>
                        <a:pt x="89458" y="2427"/>
                      </a:cubicBezTo>
                      <a:cubicBezTo>
                        <a:pt x="89446" y="2427"/>
                        <a:pt x="89436" y="2431"/>
                        <a:pt x="89428" y="2438"/>
                      </a:cubicBezTo>
                      <a:cubicBezTo>
                        <a:pt x="89374" y="2493"/>
                        <a:pt x="89347" y="2547"/>
                        <a:pt x="89320" y="2601"/>
                      </a:cubicBezTo>
                      <a:cubicBezTo>
                        <a:pt x="89265" y="2710"/>
                        <a:pt x="89238" y="2818"/>
                        <a:pt x="89184" y="2927"/>
                      </a:cubicBezTo>
                      <a:cubicBezTo>
                        <a:pt x="89172" y="2974"/>
                        <a:pt x="89134" y="2996"/>
                        <a:pt x="89095" y="2996"/>
                      </a:cubicBezTo>
                      <a:cubicBezTo>
                        <a:pt x="89046" y="2996"/>
                        <a:pt x="88994" y="2960"/>
                        <a:pt x="88994" y="2900"/>
                      </a:cubicBezTo>
                      <a:cubicBezTo>
                        <a:pt x="88994" y="2683"/>
                        <a:pt x="88994" y="2438"/>
                        <a:pt x="88967" y="2221"/>
                      </a:cubicBezTo>
                      <a:cubicBezTo>
                        <a:pt x="88967" y="2086"/>
                        <a:pt x="88913" y="1977"/>
                        <a:pt x="88831" y="1869"/>
                      </a:cubicBezTo>
                      <a:cubicBezTo>
                        <a:pt x="88696" y="2059"/>
                        <a:pt x="88614" y="2276"/>
                        <a:pt x="88587" y="2520"/>
                      </a:cubicBezTo>
                      <a:cubicBezTo>
                        <a:pt x="88587" y="2574"/>
                        <a:pt x="88547" y="2601"/>
                        <a:pt x="88506" y="2601"/>
                      </a:cubicBezTo>
                      <a:cubicBezTo>
                        <a:pt x="88465" y="2601"/>
                        <a:pt x="88425" y="2574"/>
                        <a:pt x="88425" y="2520"/>
                      </a:cubicBezTo>
                      <a:cubicBezTo>
                        <a:pt x="88425" y="2411"/>
                        <a:pt x="88397" y="2303"/>
                        <a:pt x="88370" y="2194"/>
                      </a:cubicBezTo>
                      <a:cubicBezTo>
                        <a:pt x="88370" y="2167"/>
                        <a:pt x="88343" y="2140"/>
                        <a:pt x="88316" y="2113"/>
                      </a:cubicBezTo>
                      <a:cubicBezTo>
                        <a:pt x="88306" y="2108"/>
                        <a:pt x="88296" y="2106"/>
                        <a:pt x="88288" y="2106"/>
                      </a:cubicBezTo>
                      <a:cubicBezTo>
                        <a:pt x="88251" y="2106"/>
                        <a:pt x="88230" y="2145"/>
                        <a:pt x="88208" y="2167"/>
                      </a:cubicBezTo>
                      <a:cubicBezTo>
                        <a:pt x="88045" y="2276"/>
                        <a:pt x="87909" y="2438"/>
                        <a:pt x="87801" y="2601"/>
                      </a:cubicBezTo>
                      <a:cubicBezTo>
                        <a:pt x="87801" y="2628"/>
                        <a:pt x="87774" y="2628"/>
                        <a:pt x="87746" y="2628"/>
                      </a:cubicBezTo>
                      <a:cubicBezTo>
                        <a:pt x="87665" y="2683"/>
                        <a:pt x="87611" y="2737"/>
                        <a:pt x="87530" y="2791"/>
                      </a:cubicBezTo>
                      <a:cubicBezTo>
                        <a:pt x="87520" y="2796"/>
                        <a:pt x="87509" y="2798"/>
                        <a:pt x="87499" y="2798"/>
                      </a:cubicBezTo>
                      <a:cubicBezTo>
                        <a:pt x="87450" y="2798"/>
                        <a:pt x="87399" y="2750"/>
                        <a:pt x="87421" y="2683"/>
                      </a:cubicBezTo>
                      <a:cubicBezTo>
                        <a:pt x="87611" y="2493"/>
                        <a:pt x="87774" y="2276"/>
                        <a:pt x="87882" y="2059"/>
                      </a:cubicBezTo>
                      <a:cubicBezTo>
                        <a:pt x="87963" y="1842"/>
                        <a:pt x="87991" y="1625"/>
                        <a:pt x="87963" y="1381"/>
                      </a:cubicBezTo>
                      <a:cubicBezTo>
                        <a:pt x="87936" y="1299"/>
                        <a:pt x="87882" y="1191"/>
                        <a:pt x="87801" y="1137"/>
                      </a:cubicBezTo>
                      <a:cubicBezTo>
                        <a:pt x="87750" y="1103"/>
                        <a:pt x="87690" y="1080"/>
                        <a:pt x="87625" y="1080"/>
                      </a:cubicBezTo>
                      <a:cubicBezTo>
                        <a:pt x="87585" y="1080"/>
                        <a:pt x="87544" y="1089"/>
                        <a:pt x="87502" y="1109"/>
                      </a:cubicBezTo>
                      <a:cubicBezTo>
                        <a:pt x="87285" y="1245"/>
                        <a:pt x="87150" y="1435"/>
                        <a:pt x="87041" y="1679"/>
                      </a:cubicBezTo>
                      <a:cubicBezTo>
                        <a:pt x="86933" y="1896"/>
                        <a:pt x="86879" y="2140"/>
                        <a:pt x="86851" y="2384"/>
                      </a:cubicBezTo>
                      <a:cubicBezTo>
                        <a:pt x="86838" y="2438"/>
                        <a:pt x="86797" y="2466"/>
                        <a:pt x="86756" y="2466"/>
                      </a:cubicBezTo>
                      <a:cubicBezTo>
                        <a:pt x="86716" y="2466"/>
                        <a:pt x="86675" y="2438"/>
                        <a:pt x="86662" y="2384"/>
                      </a:cubicBezTo>
                      <a:cubicBezTo>
                        <a:pt x="86662" y="2194"/>
                        <a:pt x="86634" y="1977"/>
                        <a:pt x="86553" y="1787"/>
                      </a:cubicBezTo>
                      <a:cubicBezTo>
                        <a:pt x="86553" y="1733"/>
                        <a:pt x="86526" y="1706"/>
                        <a:pt x="86499" y="1652"/>
                      </a:cubicBezTo>
                      <a:cubicBezTo>
                        <a:pt x="86485" y="1638"/>
                        <a:pt x="86478" y="1632"/>
                        <a:pt x="86472" y="1632"/>
                      </a:cubicBezTo>
                      <a:cubicBezTo>
                        <a:pt x="86465" y="1632"/>
                        <a:pt x="86458" y="1638"/>
                        <a:pt x="86445" y="1652"/>
                      </a:cubicBezTo>
                      <a:cubicBezTo>
                        <a:pt x="86417" y="1733"/>
                        <a:pt x="86363" y="1815"/>
                        <a:pt x="86363" y="1896"/>
                      </a:cubicBezTo>
                      <a:cubicBezTo>
                        <a:pt x="86255" y="2221"/>
                        <a:pt x="86282" y="2601"/>
                        <a:pt x="86445" y="2927"/>
                      </a:cubicBezTo>
                      <a:cubicBezTo>
                        <a:pt x="86464" y="2984"/>
                        <a:pt x="86415" y="3042"/>
                        <a:pt x="86366" y="3042"/>
                      </a:cubicBezTo>
                      <a:cubicBezTo>
                        <a:pt x="86345" y="3042"/>
                        <a:pt x="86325" y="3032"/>
                        <a:pt x="86309" y="3008"/>
                      </a:cubicBezTo>
                      <a:cubicBezTo>
                        <a:pt x="86146" y="2737"/>
                        <a:pt x="86092" y="2438"/>
                        <a:pt x="86119" y="2113"/>
                      </a:cubicBezTo>
                      <a:cubicBezTo>
                        <a:pt x="86065" y="2004"/>
                        <a:pt x="86038" y="1896"/>
                        <a:pt x="86011" y="1787"/>
                      </a:cubicBezTo>
                      <a:cubicBezTo>
                        <a:pt x="85983" y="1652"/>
                        <a:pt x="85929" y="1570"/>
                        <a:pt x="85821" y="1489"/>
                      </a:cubicBezTo>
                      <a:cubicBezTo>
                        <a:pt x="85798" y="1455"/>
                        <a:pt x="85761" y="1440"/>
                        <a:pt x="85722" y="1440"/>
                      </a:cubicBezTo>
                      <a:cubicBezTo>
                        <a:pt x="85667" y="1440"/>
                        <a:pt x="85608" y="1469"/>
                        <a:pt x="85577" y="1516"/>
                      </a:cubicBezTo>
                      <a:cubicBezTo>
                        <a:pt x="85522" y="1598"/>
                        <a:pt x="85495" y="1679"/>
                        <a:pt x="85387" y="1706"/>
                      </a:cubicBezTo>
                      <a:cubicBezTo>
                        <a:pt x="85377" y="1711"/>
                        <a:pt x="85367" y="1713"/>
                        <a:pt x="85357" y="1713"/>
                      </a:cubicBezTo>
                      <a:cubicBezTo>
                        <a:pt x="85313" y="1713"/>
                        <a:pt x="85273" y="1669"/>
                        <a:pt x="85251" y="1625"/>
                      </a:cubicBezTo>
                      <a:cubicBezTo>
                        <a:pt x="85251" y="1462"/>
                        <a:pt x="85251" y="1326"/>
                        <a:pt x="85224" y="1164"/>
                      </a:cubicBezTo>
                      <a:cubicBezTo>
                        <a:pt x="85199" y="1114"/>
                        <a:pt x="85174" y="859"/>
                        <a:pt x="85087" y="859"/>
                      </a:cubicBezTo>
                      <a:cubicBezTo>
                        <a:pt x="85079" y="859"/>
                        <a:pt x="85070" y="861"/>
                        <a:pt x="85061" y="865"/>
                      </a:cubicBezTo>
                      <a:cubicBezTo>
                        <a:pt x="84953" y="920"/>
                        <a:pt x="84926" y="1109"/>
                        <a:pt x="84926" y="1191"/>
                      </a:cubicBezTo>
                      <a:cubicBezTo>
                        <a:pt x="84926" y="1353"/>
                        <a:pt x="84926" y="1489"/>
                        <a:pt x="84953" y="1625"/>
                      </a:cubicBezTo>
                      <a:cubicBezTo>
                        <a:pt x="84970" y="1693"/>
                        <a:pt x="84902" y="1750"/>
                        <a:pt x="84842" y="1750"/>
                      </a:cubicBezTo>
                      <a:cubicBezTo>
                        <a:pt x="84806" y="1750"/>
                        <a:pt x="84773" y="1730"/>
                        <a:pt x="84763" y="1679"/>
                      </a:cubicBezTo>
                      <a:cubicBezTo>
                        <a:pt x="84736" y="1543"/>
                        <a:pt x="84681" y="1326"/>
                        <a:pt x="84573" y="1299"/>
                      </a:cubicBezTo>
                      <a:cubicBezTo>
                        <a:pt x="84559" y="1296"/>
                        <a:pt x="84545" y="1295"/>
                        <a:pt x="84533" y="1295"/>
                      </a:cubicBezTo>
                      <a:cubicBezTo>
                        <a:pt x="84426" y="1295"/>
                        <a:pt x="84377" y="1392"/>
                        <a:pt x="84329" y="1489"/>
                      </a:cubicBezTo>
                      <a:cubicBezTo>
                        <a:pt x="84302" y="1625"/>
                        <a:pt x="84302" y="1760"/>
                        <a:pt x="84329" y="1896"/>
                      </a:cubicBezTo>
                      <a:cubicBezTo>
                        <a:pt x="84356" y="1977"/>
                        <a:pt x="84383" y="2059"/>
                        <a:pt x="84437" y="2113"/>
                      </a:cubicBezTo>
                      <a:cubicBezTo>
                        <a:pt x="84437" y="2167"/>
                        <a:pt x="84465" y="2194"/>
                        <a:pt x="84492" y="2221"/>
                      </a:cubicBezTo>
                      <a:lnTo>
                        <a:pt x="84519" y="2249"/>
                      </a:lnTo>
                      <a:cubicBezTo>
                        <a:pt x="84526" y="2241"/>
                        <a:pt x="84535" y="2238"/>
                        <a:pt x="84545" y="2238"/>
                      </a:cubicBezTo>
                      <a:cubicBezTo>
                        <a:pt x="84571" y="2238"/>
                        <a:pt x="84600" y="2263"/>
                        <a:pt x="84600" y="2303"/>
                      </a:cubicBezTo>
                      <a:cubicBezTo>
                        <a:pt x="84600" y="2375"/>
                        <a:pt x="84552" y="2411"/>
                        <a:pt x="84496" y="2411"/>
                      </a:cubicBezTo>
                      <a:cubicBezTo>
                        <a:pt x="84468" y="2411"/>
                        <a:pt x="84437" y="2402"/>
                        <a:pt x="84410" y="2384"/>
                      </a:cubicBezTo>
                      <a:cubicBezTo>
                        <a:pt x="84302" y="2330"/>
                        <a:pt x="84248" y="2221"/>
                        <a:pt x="84193" y="2113"/>
                      </a:cubicBezTo>
                      <a:cubicBezTo>
                        <a:pt x="84112" y="1896"/>
                        <a:pt x="84085" y="1679"/>
                        <a:pt x="84139" y="1435"/>
                      </a:cubicBezTo>
                      <a:cubicBezTo>
                        <a:pt x="84139" y="1381"/>
                        <a:pt x="84166" y="1326"/>
                        <a:pt x="84193" y="1272"/>
                      </a:cubicBezTo>
                      <a:cubicBezTo>
                        <a:pt x="84193" y="1272"/>
                        <a:pt x="84193" y="1245"/>
                        <a:pt x="84193" y="1245"/>
                      </a:cubicBezTo>
                      <a:cubicBezTo>
                        <a:pt x="84193" y="1218"/>
                        <a:pt x="84193" y="1164"/>
                        <a:pt x="84166" y="1164"/>
                      </a:cubicBezTo>
                      <a:cubicBezTo>
                        <a:pt x="84112" y="1164"/>
                        <a:pt x="84058" y="1191"/>
                        <a:pt x="84031" y="1218"/>
                      </a:cubicBezTo>
                      <a:cubicBezTo>
                        <a:pt x="84003" y="1245"/>
                        <a:pt x="83976" y="1299"/>
                        <a:pt x="83922" y="1326"/>
                      </a:cubicBezTo>
                      <a:cubicBezTo>
                        <a:pt x="83908" y="1347"/>
                        <a:pt x="83890" y="1355"/>
                        <a:pt x="83870" y="1355"/>
                      </a:cubicBezTo>
                      <a:cubicBezTo>
                        <a:pt x="83812" y="1355"/>
                        <a:pt x="83746" y="1279"/>
                        <a:pt x="83786" y="1218"/>
                      </a:cubicBezTo>
                      <a:cubicBezTo>
                        <a:pt x="83841" y="1164"/>
                        <a:pt x="83841" y="1055"/>
                        <a:pt x="83841" y="974"/>
                      </a:cubicBezTo>
                      <a:cubicBezTo>
                        <a:pt x="83814" y="892"/>
                        <a:pt x="83786" y="811"/>
                        <a:pt x="83705" y="784"/>
                      </a:cubicBezTo>
                      <a:cubicBezTo>
                        <a:pt x="83657" y="752"/>
                        <a:pt x="83610" y="739"/>
                        <a:pt x="83562" y="739"/>
                      </a:cubicBezTo>
                      <a:cubicBezTo>
                        <a:pt x="83528" y="739"/>
                        <a:pt x="83495" y="746"/>
                        <a:pt x="83461" y="757"/>
                      </a:cubicBezTo>
                      <a:cubicBezTo>
                        <a:pt x="83434" y="757"/>
                        <a:pt x="83380" y="784"/>
                        <a:pt x="83352" y="811"/>
                      </a:cubicBezTo>
                      <a:cubicBezTo>
                        <a:pt x="83325" y="838"/>
                        <a:pt x="83271" y="865"/>
                        <a:pt x="83271" y="892"/>
                      </a:cubicBezTo>
                      <a:lnTo>
                        <a:pt x="83271" y="1001"/>
                      </a:lnTo>
                      <a:cubicBezTo>
                        <a:pt x="83271" y="1218"/>
                        <a:pt x="83135" y="1435"/>
                        <a:pt x="82918" y="1516"/>
                      </a:cubicBezTo>
                      <a:cubicBezTo>
                        <a:pt x="82907" y="1524"/>
                        <a:pt x="82896" y="1527"/>
                        <a:pt x="82885" y="1527"/>
                      </a:cubicBezTo>
                      <a:cubicBezTo>
                        <a:pt x="82818" y="1527"/>
                        <a:pt x="82771" y="1400"/>
                        <a:pt x="82864" y="1353"/>
                      </a:cubicBezTo>
                      <a:cubicBezTo>
                        <a:pt x="83081" y="1245"/>
                        <a:pt x="83054" y="947"/>
                        <a:pt x="83054" y="757"/>
                      </a:cubicBezTo>
                      <a:cubicBezTo>
                        <a:pt x="83081" y="513"/>
                        <a:pt x="83000" y="269"/>
                        <a:pt x="82864" y="79"/>
                      </a:cubicBezTo>
                      <a:cubicBezTo>
                        <a:pt x="82817" y="23"/>
                        <a:pt x="82767" y="0"/>
                        <a:pt x="827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31"/>
                <p:cNvSpPr/>
                <p:nvPr/>
              </p:nvSpPr>
              <p:spPr>
                <a:xfrm>
                  <a:off x="1205075" y="3110400"/>
                  <a:ext cx="2490000" cy="15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00" h="62500" extrusionOk="0">
                      <a:moveTo>
                        <a:pt x="82974" y="128"/>
                      </a:moveTo>
                      <a:cubicBezTo>
                        <a:pt x="83018" y="128"/>
                        <a:pt x="83064" y="147"/>
                        <a:pt x="83108" y="191"/>
                      </a:cubicBezTo>
                      <a:cubicBezTo>
                        <a:pt x="83244" y="380"/>
                        <a:pt x="83325" y="625"/>
                        <a:pt x="83298" y="869"/>
                      </a:cubicBezTo>
                      <a:cubicBezTo>
                        <a:pt x="83298" y="1086"/>
                        <a:pt x="83325" y="1384"/>
                        <a:pt x="83108" y="1492"/>
                      </a:cubicBezTo>
                      <a:cubicBezTo>
                        <a:pt x="83034" y="1542"/>
                        <a:pt x="83072" y="1659"/>
                        <a:pt x="83141" y="1659"/>
                      </a:cubicBezTo>
                      <a:cubicBezTo>
                        <a:pt x="83148" y="1659"/>
                        <a:pt x="83155" y="1658"/>
                        <a:pt x="83162" y="1655"/>
                      </a:cubicBezTo>
                      <a:cubicBezTo>
                        <a:pt x="83379" y="1547"/>
                        <a:pt x="83515" y="1357"/>
                        <a:pt x="83515" y="1113"/>
                      </a:cubicBezTo>
                      <a:lnTo>
                        <a:pt x="83515" y="1031"/>
                      </a:lnTo>
                      <a:cubicBezTo>
                        <a:pt x="83515" y="977"/>
                        <a:pt x="83569" y="950"/>
                        <a:pt x="83596" y="923"/>
                      </a:cubicBezTo>
                      <a:cubicBezTo>
                        <a:pt x="83624" y="896"/>
                        <a:pt x="83678" y="896"/>
                        <a:pt x="83705" y="869"/>
                      </a:cubicBezTo>
                      <a:cubicBezTo>
                        <a:pt x="83739" y="857"/>
                        <a:pt x="83772" y="851"/>
                        <a:pt x="83806" y="851"/>
                      </a:cubicBezTo>
                      <a:cubicBezTo>
                        <a:pt x="83854" y="851"/>
                        <a:pt x="83901" y="864"/>
                        <a:pt x="83949" y="896"/>
                      </a:cubicBezTo>
                      <a:cubicBezTo>
                        <a:pt x="84030" y="950"/>
                        <a:pt x="84085" y="1004"/>
                        <a:pt x="84085" y="1086"/>
                      </a:cubicBezTo>
                      <a:cubicBezTo>
                        <a:pt x="84112" y="1194"/>
                        <a:pt x="84085" y="1276"/>
                        <a:pt x="84030" y="1357"/>
                      </a:cubicBezTo>
                      <a:cubicBezTo>
                        <a:pt x="83990" y="1418"/>
                        <a:pt x="84056" y="1494"/>
                        <a:pt x="84114" y="1494"/>
                      </a:cubicBezTo>
                      <a:cubicBezTo>
                        <a:pt x="84134" y="1494"/>
                        <a:pt x="84152" y="1486"/>
                        <a:pt x="84166" y="1465"/>
                      </a:cubicBezTo>
                      <a:cubicBezTo>
                        <a:pt x="84220" y="1411"/>
                        <a:pt x="84247" y="1384"/>
                        <a:pt x="84302" y="1330"/>
                      </a:cubicBezTo>
                      <a:cubicBezTo>
                        <a:pt x="84329" y="1330"/>
                        <a:pt x="84383" y="1276"/>
                        <a:pt x="84410" y="1276"/>
                      </a:cubicBezTo>
                      <a:cubicBezTo>
                        <a:pt x="84437" y="1276"/>
                        <a:pt x="84464" y="1330"/>
                        <a:pt x="84464" y="1357"/>
                      </a:cubicBezTo>
                      <a:cubicBezTo>
                        <a:pt x="84464" y="1384"/>
                        <a:pt x="84464" y="1384"/>
                        <a:pt x="84464" y="1411"/>
                      </a:cubicBezTo>
                      <a:cubicBezTo>
                        <a:pt x="84437" y="1438"/>
                        <a:pt x="84410" y="1492"/>
                        <a:pt x="84383" y="1547"/>
                      </a:cubicBezTo>
                      <a:cubicBezTo>
                        <a:pt x="84329" y="1791"/>
                        <a:pt x="84356" y="2035"/>
                        <a:pt x="84464" y="2225"/>
                      </a:cubicBezTo>
                      <a:cubicBezTo>
                        <a:pt x="84492" y="2333"/>
                        <a:pt x="84573" y="2442"/>
                        <a:pt x="84654" y="2496"/>
                      </a:cubicBezTo>
                      <a:cubicBezTo>
                        <a:pt x="84681" y="2514"/>
                        <a:pt x="84712" y="2523"/>
                        <a:pt x="84740" y="2523"/>
                      </a:cubicBezTo>
                      <a:cubicBezTo>
                        <a:pt x="84796" y="2523"/>
                        <a:pt x="84844" y="2487"/>
                        <a:pt x="84844" y="2415"/>
                      </a:cubicBezTo>
                      <a:cubicBezTo>
                        <a:pt x="84844" y="2375"/>
                        <a:pt x="84815" y="2350"/>
                        <a:pt x="84789" y="2350"/>
                      </a:cubicBezTo>
                      <a:cubicBezTo>
                        <a:pt x="84779" y="2350"/>
                        <a:pt x="84770" y="2353"/>
                        <a:pt x="84763" y="2360"/>
                      </a:cubicBezTo>
                      <a:lnTo>
                        <a:pt x="84736" y="2333"/>
                      </a:lnTo>
                      <a:cubicBezTo>
                        <a:pt x="84709" y="2306"/>
                        <a:pt x="84681" y="2279"/>
                        <a:pt x="84681" y="2252"/>
                      </a:cubicBezTo>
                      <a:cubicBezTo>
                        <a:pt x="84627" y="2171"/>
                        <a:pt x="84600" y="2116"/>
                        <a:pt x="84600" y="2035"/>
                      </a:cubicBezTo>
                      <a:cubicBezTo>
                        <a:pt x="84546" y="1899"/>
                        <a:pt x="84546" y="1737"/>
                        <a:pt x="84600" y="1601"/>
                      </a:cubicBezTo>
                      <a:cubicBezTo>
                        <a:pt x="84624" y="1504"/>
                        <a:pt x="84692" y="1407"/>
                        <a:pt x="84784" y="1407"/>
                      </a:cubicBezTo>
                      <a:cubicBezTo>
                        <a:pt x="84794" y="1407"/>
                        <a:pt x="84806" y="1408"/>
                        <a:pt x="84817" y="1411"/>
                      </a:cubicBezTo>
                      <a:cubicBezTo>
                        <a:pt x="84925" y="1438"/>
                        <a:pt x="85007" y="1655"/>
                        <a:pt x="85034" y="1791"/>
                      </a:cubicBezTo>
                      <a:cubicBezTo>
                        <a:pt x="85034" y="1846"/>
                        <a:pt x="85065" y="1869"/>
                        <a:pt x="85100" y="1869"/>
                      </a:cubicBezTo>
                      <a:cubicBezTo>
                        <a:pt x="85152" y="1869"/>
                        <a:pt x="85213" y="1817"/>
                        <a:pt x="85197" y="1737"/>
                      </a:cubicBezTo>
                      <a:cubicBezTo>
                        <a:pt x="85197" y="1601"/>
                        <a:pt x="85170" y="1465"/>
                        <a:pt x="85170" y="1330"/>
                      </a:cubicBezTo>
                      <a:cubicBezTo>
                        <a:pt x="85170" y="1221"/>
                        <a:pt x="85197" y="1031"/>
                        <a:pt x="85332" y="977"/>
                      </a:cubicBezTo>
                      <a:cubicBezTo>
                        <a:pt x="85341" y="973"/>
                        <a:pt x="85349" y="971"/>
                        <a:pt x="85357" y="971"/>
                      </a:cubicBezTo>
                      <a:cubicBezTo>
                        <a:pt x="85441" y="971"/>
                        <a:pt x="85443" y="1228"/>
                        <a:pt x="85468" y="1303"/>
                      </a:cubicBezTo>
                      <a:cubicBezTo>
                        <a:pt x="85495" y="1438"/>
                        <a:pt x="85522" y="1574"/>
                        <a:pt x="85522" y="1737"/>
                      </a:cubicBezTo>
                      <a:cubicBezTo>
                        <a:pt x="85522" y="1781"/>
                        <a:pt x="85558" y="1825"/>
                        <a:pt x="85601" y="1825"/>
                      </a:cubicBezTo>
                      <a:cubicBezTo>
                        <a:pt x="85611" y="1825"/>
                        <a:pt x="85621" y="1823"/>
                        <a:pt x="85631" y="1818"/>
                      </a:cubicBezTo>
                      <a:cubicBezTo>
                        <a:pt x="85739" y="1818"/>
                        <a:pt x="85793" y="1709"/>
                        <a:pt x="85848" y="1628"/>
                      </a:cubicBezTo>
                      <a:cubicBezTo>
                        <a:pt x="85878" y="1583"/>
                        <a:pt x="85924" y="1563"/>
                        <a:pt x="85973" y="1563"/>
                      </a:cubicBezTo>
                      <a:cubicBezTo>
                        <a:pt x="86013" y="1563"/>
                        <a:pt x="86055" y="1577"/>
                        <a:pt x="86092" y="1601"/>
                      </a:cubicBezTo>
                      <a:cubicBezTo>
                        <a:pt x="86173" y="1682"/>
                        <a:pt x="86227" y="1791"/>
                        <a:pt x="86255" y="1899"/>
                      </a:cubicBezTo>
                      <a:cubicBezTo>
                        <a:pt x="86282" y="2008"/>
                        <a:pt x="86309" y="2116"/>
                        <a:pt x="86363" y="2225"/>
                      </a:cubicBezTo>
                      <a:cubicBezTo>
                        <a:pt x="86336" y="2550"/>
                        <a:pt x="86417" y="2849"/>
                        <a:pt x="86553" y="3120"/>
                      </a:cubicBezTo>
                      <a:cubicBezTo>
                        <a:pt x="86571" y="3156"/>
                        <a:pt x="86598" y="3171"/>
                        <a:pt x="86624" y="3171"/>
                      </a:cubicBezTo>
                      <a:cubicBezTo>
                        <a:pt x="86676" y="3171"/>
                        <a:pt x="86725" y="3111"/>
                        <a:pt x="86689" y="3039"/>
                      </a:cubicBezTo>
                      <a:cubicBezTo>
                        <a:pt x="86553" y="2713"/>
                        <a:pt x="86526" y="2360"/>
                        <a:pt x="86607" y="2008"/>
                      </a:cubicBezTo>
                      <a:cubicBezTo>
                        <a:pt x="86634" y="1926"/>
                        <a:pt x="86661" y="1845"/>
                        <a:pt x="86689" y="1791"/>
                      </a:cubicBezTo>
                      <a:cubicBezTo>
                        <a:pt x="86702" y="1764"/>
                        <a:pt x="86716" y="1750"/>
                        <a:pt x="86726" y="1750"/>
                      </a:cubicBezTo>
                      <a:cubicBezTo>
                        <a:pt x="86736" y="1750"/>
                        <a:pt x="86743" y="1764"/>
                        <a:pt x="86743" y="1791"/>
                      </a:cubicBezTo>
                      <a:cubicBezTo>
                        <a:pt x="86770" y="1818"/>
                        <a:pt x="86797" y="1872"/>
                        <a:pt x="86797" y="1899"/>
                      </a:cubicBezTo>
                      <a:cubicBezTo>
                        <a:pt x="86878" y="2089"/>
                        <a:pt x="86906" y="2306"/>
                        <a:pt x="86906" y="2496"/>
                      </a:cubicBezTo>
                      <a:cubicBezTo>
                        <a:pt x="86919" y="2550"/>
                        <a:pt x="86967" y="2577"/>
                        <a:pt x="87011" y="2577"/>
                      </a:cubicBezTo>
                      <a:cubicBezTo>
                        <a:pt x="87055" y="2577"/>
                        <a:pt x="87095" y="2550"/>
                        <a:pt x="87095" y="2496"/>
                      </a:cubicBezTo>
                      <a:cubicBezTo>
                        <a:pt x="87123" y="2252"/>
                        <a:pt x="87177" y="2008"/>
                        <a:pt x="87285" y="1791"/>
                      </a:cubicBezTo>
                      <a:cubicBezTo>
                        <a:pt x="87394" y="1574"/>
                        <a:pt x="87557" y="1357"/>
                        <a:pt x="87746" y="1248"/>
                      </a:cubicBezTo>
                      <a:cubicBezTo>
                        <a:pt x="87801" y="1221"/>
                        <a:pt x="87855" y="1208"/>
                        <a:pt x="87909" y="1208"/>
                      </a:cubicBezTo>
                      <a:cubicBezTo>
                        <a:pt x="87963" y="1208"/>
                        <a:pt x="88018" y="1221"/>
                        <a:pt x="88072" y="1248"/>
                      </a:cubicBezTo>
                      <a:cubicBezTo>
                        <a:pt x="88153" y="1330"/>
                        <a:pt x="88180" y="1411"/>
                        <a:pt x="88207" y="1520"/>
                      </a:cubicBezTo>
                      <a:cubicBezTo>
                        <a:pt x="88262" y="1737"/>
                        <a:pt x="88235" y="1981"/>
                        <a:pt x="88126" y="2171"/>
                      </a:cubicBezTo>
                      <a:cubicBezTo>
                        <a:pt x="88018" y="2415"/>
                        <a:pt x="87855" y="2632"/>
                        <a:pt x="87692" y="2822"/>
                      </a:cubicBezTo>
                      <a:cubicBezTo>
                        <a:pt x="87648" y="2866"/>
                        <a:pt x="87694" y="2910"/>
                        <a:pt x="87742" y="2910"/>
                      </a:cubicBezTo>
                      <a:cubicBezTo>
                        <a:pt x="87753" y="2910"/>
                        <a:pt x="87764" y="2908"/>
                        <a:pt x="87774" y="2903"/>
                      </a:cubicBezTo>
                      <a:cubicBezTo>
                        <a:pt x="87855" y="2876"/>
                        <a:pt x="87936" y="2822"/>
                        <a:pt x="87990" y="2740"/>
                      </a:cubicBezTo>
                      <a:cubicBezTo>
                        <a:pt x="88018" y="2740"/>
                        <a:pt x="88045" y="2740"/>
                        <a:pt x="88045" y="2713"/>
                      </a:cubicBezTo>
                      <a:cubicBezTo>
                        <a:pt x="88180" y="2550"/>
                        <a:pt x="88289" y="2415"/>
                        <a:pt x="88452" y="2279"/>
                      </a:cubicBezTo>
                      <a:cubicBezTo>
                        <a:pt x="88479" y="2252"/>
                        <a:pt x="88533" y="2225"/>
                        <a:pt x="88560" y="2225"/>
                      </a:cubicBezTo>
                      <a:cubicBezTo>
                        <a:pt x="88587" y="2252"/>
                        <a:pt x="88614" y="2306"/>
                        <a:pt x="88614" y="2333"/>
                      </a:cubicBezTo>
                      <a:cubicBezTo>
                        <a:pt x="88669" y="2415"/>
                        <a:pt x="88669" y="2523"/>
                        <a:pt x="88669" y="2632"/>
                      </a:cubicBezTo>
                      <a:cubicBezTo>
                        <a:pt x="88669" y="2686"/>
                        <a:pt x="88709" y="2713"/>
                        <a:pt x="88753" y="2713"/>
                      </a:cubicBezTo>
                      <a:cubicBezTo>
                        <a:pt x="88797" y="2713"/>
                        <a:pt x="88845" y="2686"/>
                        <a:pt x="88858" y="2632"/>
                      </a:cubicBezTo>
                      <a:cubicBezTo>
                        <a:pt x="88886" y="2415"/>
                        <a:pt x="88940" y="2198"/>
                        <a:pt x="89075" y="1981"/>
                      </a:cubicBezTo>
                      <a:cubicBezTo>
                        <a:pt x="89157" y="2089"/>
                        <a:pt x="89211" y="2198"/>
                        <a:pt x="89211" y="2333"/>
                      </a:cubicBezTo>
                      <a:cubicBezTo>
                        <a:pt x="89238" y="2550"/>
                        <a:pt x="89238" y="2794"/>
                        <a:pt x="89265" y="3039"/>
                      </a:cubicBezTo>
                      <a:cubicBezTo>
                        <a:pt x="89265" y="3087"/>
                        <a:pt x="89324" y="3126"/>
                        <a:pt x="89377" y="3126"/>
                      </a:cubicBezTo>
                      <a:cubicBezTo>
                        <a:pt x="89412" y="3126"/>
                        <a:pt x="89444" y="3109"/>
                        <a:pt x="89455" y="3066"/>
                      </a:cubicBezTo>
                      <a:cubicBezTo>
                        <a:pt x="89482" y="2930"/>
                        <a:pt x="89509" y="2822"/>
                        <a:pt x="89564" y="2713"/>
                      </a:cubicBezTo>
                      <a:cubicBezTo>
                        <a:pt x="89591" y="2659"/>
                        <a:pt x="89618" y="2605"/>
                        <a:pt x="89672" y="2577"/>
                      </a:cubicBezTo>
                      <a:cubicBezTo>
                        <a:pt x="89681" y="2568"/>
                        <a:pt x="89693" y="2565"/>
                        <a:pt x="89706" y="2565"/>
                      </a:cubicBezTo>
                      <a:cubicBezTo>
                        <a:pt x="89732" y="2565"/>
                        <a:pt x="89763" y="2577"/>
                        <a:pt x="89781" y="2577"/>
                      </a:cubicBezTo>
                      <a:cubicBezTo>
                        <a:pt x="89971" y="2713"/>
                        <a:pt x="90052" y="2930"/>
                        <a:pt x="90025" y="3147"/>
                      </a:cubicBezTo>
                      <a:cubicBezTo>
                        <a:pt x="90025" y="3211"/>
                        <a:pt x="90067" y="3239"/>
                        <a:pt x="90115" y="3239"/>
                      </a:cubicBezTo>
                      <a:cubicBezTo>
                        <a:pt x="90168" y="3239"/>
                        <a:pt x="90227" y="3204"/>
                        <a:pt x="90242" y="3147"/>
                      </a:cubicBezTo>
                      <a:cubicBezTo>
                        <a:pt x="90242" y="3093"/>
                        <a:pt x="90282" y="3066"/>
                        <a:pt x="90323" y="3066"/>
                      </a:cubicBezTo>
                      <a:cubicBezTo>
                        <a:pt x="90364" y="3066"/>
                        <a:pt x="90405" y="3093"/>
                        <a:pt x="90405" y="3147"/>
                      </a:cubicBezTo>
                      <a:cubicBezTo>
                        <a:pt x="90405" y="3147"/>
                        <a:pt x="90405" y="3174"/>
                        <a:pt x="90405" y="3174"/>
                      </a:cubicBezTo>
                      <a:cubicBezTo>
                        <a:pt x="90377" y="3228"/>
                        <a:pt x="90377" y="3283"/>
                        <a:pt x="90377" y="3337"/>
                      </a:cubicBezTo>
                      <a:cubicBezTo>
                        <a:pt x="90350" y="3554"/>
                        <a:pt x="90350" y="3744"/>
                        <a:pt x="90377" y="3934"/>
                      </a:cubicBezTo>
                      <a:cubicBezTo>
                        <a:pt x="90377" y="3974"/>
                        <a:pt x="90411" y="3995"/>
                        <a:pt x="90445" y="3995"/>
                      </a:cubicBezTo>
                      <a:cubicBezTo>
                        <a:pt x="90479" y="3995"/>
                        <a:pt x="90513" y="3974"/>
                        <a:pt x="90513" y="3934"/>
                      </a:cubicBezTo>
                      <a:lnTo>
                        <a:pt x="90513" y="3445"/>
                      </a:lnTo>
                      <a:cubicBezTo>
                        <a:pt x="90513" y="3364"/>
                        <a:pt x="90540" y="3310"/>
                        <a:pt x="90540" y="3228"/>
                      </a:cubicBezTo>
                      <a:cubicBezTo>
                        <a:pt x="90594" y="3391"/>
                        <a:pt x="90622" y="3554"/>
                        <a:pt x="90649" y="3690"/>
                      </a:cubicBezTo>
                      <a:cubicBezTo>
                        <a:pt x="90649" y="3750"/>
                        <a:pt x="90691" y="3786"/>
                        <a:pt x="90734" y="3786"/>
                      </a:cubicBezTo>
                      <a:cubicBezTo>
                        <a:pt x="90767" y="3786"/>
                        <a:pt x="90799" y="3764"/>
                        <a:pt x="90811" y="3717"/>
                      </a:cubicBezTo>
                      <a:cubicBezTo>
                        <a:pt x="90866" y="3418"/>
                        <a:pt x="91001" y="3093"/>
                        <a:pt x="91191" y="2849"/>
                      </a:cubicBezTo>
                      <a:cubicBezTo>
                        <a:pt x="91214" y="2825"/>
                        <a:pt x="91298" y="2762"/>
                        <a:pt x="91355" y="2762"/>
                      </a:cubicBezTo>
                      <a:cubicBezTo>
                        <a:pt x="91365" y="2762"/>
                        <a:pt x="91373" y="2764"/>
                        <a:pt x="91381" y="2767"/>
                      </a:cubicBezTo>
                      <a:cubicBezTo>
                        <a:pt x="91435" y="2767"/>
                        <a:pt x="91408" y="2822"/>
                        <a:pt x="91408" y="2849"/>
                      </a:cubicBezTo>
                      <a:cubicBezTo>
                        <a:pt x="91435" y="2903"/>
                        <a:pt x="91435" y="2957"/>
                        <a:pt x="91435" y="3011"/>
                      </a:cubicBezTo>
                      <a:cubicBezTo>
                        <a:pt x="91489" y="3201"/>
                        <a:pt x="91489" y="3418"/>
                        <a:pt x="91435" y="3635"/>
                      </a:cubicBezTo>
                      <a:cubicBezTo>
                        <a:pt x="91418" y="3702"/>
                        <a:pt x="91485" y="3749"/>
                        <a:pt x="91544" y="3749"/>
                      </a:cubicBezTo>
                      <a:cubicBezTo>
                        <a:pt x="91581" y="3749"/>
                        <a:pt x="91615" y="3731"/>
                        <a:pt x="91625" y="3690"/>
                      </a:cubicBezTo>
                      <a:cubicBezTo>
                        <a:pt x="91652" y="3500"/>
                        <a:pt x="91761" y="3337"/>
                        <a:pt x="91923" y="3228"/>
                      </a:cubicBezTo>
                      <a:cubicBezTo>
                        <a:pt x="91951" y="3215"/>
                        <a:pt x="91984" y="3208"/>
                        <a:pt x="92022" y="3208"/>
                      </a:cubicBezTo>
                      <a:cubicBezTo>
                        <a:pt x="92059" y="3208"/>
                        <a:pt x="92100" y="3215"/>
                        <a:pt x="92140" y="3228"/>
                      </a:cubicBezTo>
                      <a:cubicBezTo>
                        <a:pt x="92195" y="3283"/>
                        <a:pt x="92222" y="3337"/>
                        <a:pt x="92195" y="3391"/>
                      </a:cubicBezTo>
                      <a:cubicBezTo>
                        <a:pt x="92195" y="3471"/>
                        <a:pt x="92253" y="3521"/>
                        <a:pt x="92305" y="3521"/>
                      </a:cubicBezTo>
                      <a:cubicBezTo>
                        <a:pt x="92324" y="3521"/>
                        <a:pt x="92343" y="3514"/>
                        <a:pt x="92357" y="3500"/>
                      </a:cubicBezTo>
                      <a:cubicBezTo>
                        <a:pt x="92392" y="3457"/>
                        <a:pt x="92434" y="3438"/>
                        <a:pt x="92474" y="3438"/>
                      </a:cubicBezTo>
                      <a:cubicBezTo>
                        <a:pt x="92559" y="3438"/>
                        <a:pt x="92630" y="3524"/>
                        <a:pt x="92574" y="3635"/>
                      </a:cubicBezTo>
                      <a:cubicBezTo>
                        <a:pt x="92557" y="3689"/>
                        <a:pt x="92620" y="3742"/>
                        <a:pt x="92682" y="3742"/>
                      </a:cubicBezTo>
                      <a:cubicBezTo>
                        <a:pt x="92714" y="3742"/>
                        <a:pt x="92746" y="3727"/>
                        <a:pt x="92764" y="3690"/>
                      </a:cubicBezTo>
                      <a:cubicBezTo>
                        <a:pt x="92783" y="3670"/>
                        <a:pt x="92816" y="3651"/>
                        <a:pt x="92843" y="3651"/>
                      </a:cubicBezTo>
                      <a:cubicBezTo>
                        <a:pt x="92855" y="3651"/>
                        <a:pt x="92865" y="3654"/>
                        <a:pt x="92873" y="3662"/>
                      </a:cubicBezTo>
                      <a:cubicBezTo>
                        <a:pt x="92900" y="3744"/>
                        <a:pt x="92927" y="3798"/>
                        <a:pt x="92954" y="3852"/>
                      </a:cubicBezTo>
                      <a:cubicBezTo>
                        <a:pt x="92977" y="3886"/>
                        <a:pt x="93009" y="3901"/>
                        <a:pt x="93039" y="3901"/>
                      </a:cubicBezTo>
                      <a:cubicBezTo>
                        <a:pt x="93080" y="3901"/>
                        <a:pt x="93117" y="3872"/>
                        <a:pt x="93117" y="3825"/>
                      </a:cubicBezTo>
                      <a:cubicBezTo>
                        <a:pt x="93117" y="3744"/>
                        <a:pt x="93090" y="3608"/>
                        <a:pt x="93063" y="3473"/>
                      </a:cubicBezTo>
                      <a:cubicBezTo>
                        <a:pt x="93063" y="3364"/>
                        <a:pt x="93063" y="3256"/>
                        <a:pt x="93063" y="3147"/>
                      </a:cubicBezTo>
                      <a:cubicBezTo>
                        <a:pt x="93063" y="3039"/>
                        <a:pt x="93090" y="2930"/>
                        <a:pt x="93117" y="2794"/>
                      </a:cubicBezTo>
                      <a:cubicBezTo>
                        <a:pt x="93144" y="2713"/>
                        <a:pt x="93198" y="2605"/>
                        <a:pt x="93280" y="2550"/>
                      </a:cubicBezTo>
                      <a:cubicBezTo>
                        <a:pt x="93319" y="2522"/>
                        <a:pt x="93358" y="2511"/>
                        <a:pt x="93396" y="2511"/>
                      </a:cubicBezTo>
                      <a:cubicBezTo>
                        <a:pt x="93543" y="2511"/>
                        <a:pt x="93676" y="2687"/>
                        <a:pt x="93741" y="2794"/>
                      </a:cubicBezTo>
                      <a:cubicBezTo>
                        <a:pt x="93876" y="2984"/>
                        <a:pt x="93931" y="3201"/>
                        <a:pt x="93958" y="3418"/>
                      </a:cubicBezTo>
                      <a:cubicBezTo>
                        <a:pt x="93958" y="3481"/>
                        <a:pt x="94022" y="3526"/>
                        <a:pt x="94080" y="3526"/>
                      </a:cubicBezTo>
                      <a:cubicBezTo>
                        <a:pt x="94123" y="3526"/>
                        <a:pt x="94163" y="3502"/>
                        <a:pt x="94175" y="3445"/>
                      </a:cubicBezTo>
                      <a:cubicBezTo>
                        <a:pt x="94202" y="3310"/>
                        <a:pt x="94256" y="3174"/>
                        <a:pt x="94337" y="3066"/>
                      </a:cubicBezTo>
                      <a:cubicBezTo>
                        <a:pt x="94392" y="3011"/>
                        <a:pt x="94419" y="2957"/>
                        <a:pt x="94473" y="2903"/>
                      </a:cubicBezTo>
                      <a:cubicBezTo>
                        <a:pt x="94500" y="2876"/>
                        <a:pt x="94514" y="2862"/>
                        <a:pt x="94524" y="2862"/>
                      </a:cubicBezTo>
                      <a:cubicBezTo>
                        <a:pt x="94534" y="2862"/>
                        <a:pt x="94541" y="2876"/>
                        <a:pt x="94554" y="2903"/>
                      </a:cubicBezTo>
                      <a:cubicBezTo>
                        <a:pt x="94609" y="3039"/>
                        <a:pt x="94663" y="3174"/>
                        <a:pt x="94690" y="3310"/>
                      </a:cubicBezTo>
                      <a:cubicBezTo>
                        <a:pt x="94717" y="3473"/>
                        <a:pt x="94744" y="3635"/>
                        <a:pt x="94744" y="3798"/>
                      </a:cubicBezTo>
                      <a:cubicBezTo>
                        <a:pt x="94744" y="3859"/>
                        <a:pt x="94796" y="3894"/>
                        <a:pt x="94845" y="3894"/>
                      </a:cubicBezTo>
                      <a:cubicBezTo>
                        <a:pt x="94884" y="3894"/>
                        <a:pt x="94922" y="3873"/>
                        <a:pt x="94934" y="3825"/>
                      </a:cubicBezTo>
                      <a:cubicBezTo>
                        <a:pt x="94961" y="3717"/>
                        <a:pt x="95016" y="3635"/>
                        <a:pt x="95097" y="3554"/>
                      </a:cubicBezTo>
                      <a:cubicBezTo>
                        <a:pt x="95151" y="3473"/>
                        <a:pt x="95233" y="3391"/>
                        <a:pt x="95314" y="3391"/>
                      </a:cubicBezTo>
                      <a:cubicBezTo>
                        <a:pt x="95395" y="3418"/>
                        <a:pt x="95450" y="3500"/>
                        <a:pt x="95477" y="3581"/>
                      </a:cubicBezTo>
                      <a:cubicBezTo>
                        <a:pt x="95477" y="3608"/>
                        <a:pt x="95477" y="3662"/>
                        <a:pt x="95477" y="3690"/>
                      </a:cubicBezTo>
                      <a:lnTo>
                        <a:pt x="95477" y="3771"/>
                      </a:lnTo>
                      <a:cubicBezTo>
                        <a:pt x="95477" y="3825"/>
                        <a:pt x="95450" y="3879"/>
                        <a:pt x="95422" y="3934"/>
                      </a:cubicBezTo>
                      <a:cubicBezTo>
                        <a:pt x="95422" y="3961"/>
                        <a:pt x="95422" y="3988"/>
                        <a:pt x="95450" y="4015"/>
                      </a:cubicBezTo>
                      <a:cubicBezTo>
                        <a:pt x="95450" y="4178"/>
                        <a:pt x="95450" y="4340"/>
                        <a:pt x="95477" y="4503"/>
                      </a:cubicBezTo>
                      <a:cubicBezTo>
                        <a:pt x="95477" y="4530"/>
                        <a:pt x="95504" y="4544"/>
                        <a:pt x="95534" y="4544"/>
                      </a:cubicBezTo>
                      <a:cubicBezTo>
                        <a:pt x="95565" y="4544"/>
                        <a:pt x="95599" y="4530"/>
                        <a:pt x="95612" y="4503"/>
                      </a:cubicBezTo>
                      <a:cubicBezTo>
                        <a:pt x="95639" y="4286"/>
                        <a:pt x="95612" y="4042"/>
                        <a:pt x="95639" y="3798"/>
                      </a:cubicBezTo>
                      <a:cubicBezTo>
                        <a:pt x="95667" y="3581"/>
                        <a:pt x="95748" y="3364"/>
                        <a:pt x="95856" y="3174"/>
                      </a:cubicBezTo>
                      <a:cubicBezTo>
                        <a:pt x="95884" y="3093"/>
                        <a:pt x="95965" y="3011"/>
                        <a:pt x="96019" y="2930"/>
                      </a:cubicBezTo>
                      <a:cubicBezTo>
                        <a:pt x="96073" y="2849"/>
                        <a:pt x="96155" y="2794"/>
                        <a:pt x="96263" y="2794"/>
                      </a:cubicBezTo>
                      <a:cubicBezTo>
                        <a:pt x="96345" y="2794"/>
                        <a:pt x="96372" y="2903"/>
                        <a:pt x="96372" y="2984"/>
                      </a:cubicBezTo>
                      <a:cubicBezTo>
                        <a:pt x="96372" y="3093"/>
                        <a:pt x="96372" y="3201"/>
                        <a:pt x="96372" y="3337"/>
                      </a:cubicBezTo>
                      <a:cubicBezTo>
                        <a:pt x="96372" y="3608"/>
                        <a:pt x="96318" y="3879"/>
                        <a:pt x="96236" y="4151"/>
                      </a:cubicBezTo>
                      <a:cubicBezTo>
                        <a:pt x="96219" y="4218"/>
                        <a:pt x="96286" y="4264"/>
                        <a:pt x="96345" y="4264"/>
                      </a:cubicBezTo>
                      <a:cubicBezTo>
                        <a:pt x="96382" y="4264"/>
                        <a:pt x="96416" y="4246"/>
                        <a:pt x="96426" y="4205"/>
                      </a:cubicBezTo>
                      <a:cubicBezTo>
                        <a:pt x="96480" y="4069"/>
                        <a:pt x="96535" y="3961"/>
                        <a:pt x="96616" y="3852"/>
                      </a:cubicBezTo>
                      <a:cubicBezTo>
                        <a:pt x="96652" y="3780"/>
                        <a:pt x="96700" y="3744"/>
                        <a:pt x="96761" y="3744"/>
                      </a:cubicBezTo>
                      <a:cubicBezTo>
                        <a:pt x="96791" y="3744"/>
                        <a:pt x="96824" y="3753"/>
                        <a:pt x="96860" y="3771"/>
                      </a:cubicBezTo>
                      <a:cubicBezTo>
                        <a:pt x="97023" y="3934"/>
                        <a:pt x="97023" y="4178"/>
                        <a:pt x="96833" y="4313"/>
                      </a:cubicBezTo>
                      <a:cubicBezTo>
                        <a:pt x="96763" y="4384"/>
                        <a:pt x="96814" y="4514"/>
                        <a:pt x="96898" y="4514"/>
                      </a:cubicBezTo>
                      <a:cubicBezTo>
                        <a:pt x="96912" y="4514"/>
                        <a:pt x="96926" y="4511"/>
                        <a:pt x="96941" y="4503"/>
                      </a:cubicBezTo>
                      <a:cubicBezTo>
                        <a:pt x="96968" y="4503"/>
                        <a:pt x="96996" y="4476"/>
                        <a:pt x="97023" y="4476"/>
                      </a:cubicBezTo>
                      <a:cubicBezTo>
                        <a:pt x="97151" y="4333"/>
                        <a:pt x="97305" y="4273"/>
                        <a:pt x="97454" y="4273"/>
                      </a:cubicBezTo>
                      <a:cubicBezTo>
                        <a:pt x="97869" y="4273"/>
                        <a:pt x="98252" y="4742"/>
                        <a:pt x="97972" y="5181"/>
                      </a:cubicBezTo>
                      <a:lnTo>
                        <a:pt x="97918" y="5236"/>
                      </a:lnTo>
                      <a:cubicBezTo>
                        <a:pt x="97881" y="5327"/>
                        <a:pt x="97956" y="5406"/>
                        <a:pt x="98033" y="5406"/>
                      </a:cubicBezTo>
                      <a:cubicBezTo>
                        <a:pt x="98071" y="5406"/>
                        <a:pt x="98108" y="5388"/>
                        <a:pt x="98135" y="5344"/>
                      </a:cubicBezTo>
                      <a:cubicBezTo>
                        <a:pt x="98181" y="5252"/>
                        <a:pt x="98265" y="5219"/>
                        <a:pt x="98358" y="5219"/>
                      </a:cubicBezTo>
                      <a:cubicBezTo>
                        <a:pt x="98485" y="5219"/>
                        <a:pt x="98626" y="5281"/>
                        <a:pt x="98704" y="5344"/>
                      </a:cubicBezTo>
                      <a:cubicBezTo>
                        <a:pt x="98813" y="5480"/>
                        <a:pt x="98867" y="5642"/>
                        <a:pt x="98840" y="5805"/>
                      </a:cubicBezTo>
                      <a:cubicBezTo>
                        <a:pt x="98840" y="6022"/>
                        <a:pt x="98786" y="6239"/>
                        <a:pt x="98704" y="6429"/>
                      </a:cubicBezTo>
                      <a:cubicBezTo>
                        <a:pt x="98683" y="6492"/>
                        <a:pt x="98744" y="6555"/>
                        <a:pt x="98810" y="6555"/>
                      </a:cubicBezTo>
                      <a:cubicBezTo>
                        <a:pt x="98829" y="6555"/>
                        <a:pt x="98849" y="6550"/>
                        <a:pt x="98867" y="6538"/>
                      </a:cubicBezTo>
                      <a:cubicBezTo>
                        <a:pt x="98897" y="6528"/>
                        <a:pt x="98926" y="6523"/>
                        <a:pt x="98954" y="6523"/>
                      </a:cubicBezTo>
                      <a:cubicBezTo>
                        <a:pt x="99078" y="6523"/>
                        <a:pt x="99180" y="6612"/>
                        <a:pt x="99247" y="6700"/>
                      </a:cubicBezTo>
                      <a:cubicBezTo>
                        <a:pt x="99410" y="6917"/>
                        <a:pt x="99437" y="7161"/>
                        <a:pt x="99328" y="7405"/>
                      </a:cubicBezTo>
                      <a:cubicBezTo>
                        <a:pt x="99274" y="7622"/>
                        <a:pt x="99166" y="7839"/>
                        <a:pt x="99084" y="8056"/>
                      </a:cubicBezTo>
                      <a:cubicBezTo>
                        <a:pt x="99057" y="8165"/>
                        <a:pt x="99030" y="8273"/>
                        <a:pt x="99030" y="8409"/>
                      </a:cubicBezTo>
                      <a:lnTo>
                        <a:pt x="99030" y="8789"/>
                      </a:lnTo>
                      <a:cubicBezTo>
                        <a:pt x="99030" y="8979"/>
                        <a:pt x="98921" y="9250"/>
                        <a:pt x="98704" y="9250"/>
                      </a:cubicBezTo>
                      <a:cubicBezTo>
                        <a:pt x="98623" y="9250"/>
                        <a:pt x="98596" y="9304"/>
                        <a:pt x="98596" y="9358"/>
                      </a:cubicBezTo>
                      <a:cubicBezTo>
                        <a:pt x="98515" y="10118"/>
                        <a:pt x="98406" y="10904"/>
                        <a:pt x="98243" y="11664"/>
                      </a:cubicBezTo>
                      <a:cubicBezTo>
                        <a:pt x="98216" y="11827"/>
                        <a:pt x="98162" y="12017"/>
                        <a:pt x="98108" y="12179"/>
                      </a:cubicBezTo>
                      <a:cubicBezTo>
                        <a:pt x="98081" y="12288"/>
                        <a:pt x="98026" y="12423"/>
                        <a:pt x="97918" y="12451"/>
                      </a:cubicBezTo>
                      <a:cubicBezTo>
                        <a:pt x="97864" y="12451"/>
                        <a:pt x="97810" y="12424"/>
                        <a:pt x="97783" y="12397"/>
                      </a:cubicBezTo>
                      <a:lnTo>
                        <a:pt x="97783" y="12397"/>
                      </a:lnTo>
                      <a:cubicBezTo>
                        <a:pt x="97796" y="12410"/>
                        <a:pt x="97809" y="12417"/>
                        <a:pt x="97823" y="12417"/>
                      </a:cubicBezTo>
                      <a:cubicBezTo>
                        <a:pt x="97836" y="12417"/>
                        <a:pt x="97850" y="12410"/>
                        <a:pt x="97864" y="12396"/>
                      </a:cubicBezTo>
                      <a:cubicBezTo>
                        <a:pt x="97891" y="12342"/>
                        <a:pt x="97891" y="12288"/>
                        <a:pt x="97891" y="12261"/>
                      </a:cubicBezTo>
                      <a:cubicBezTo>
                        <a:pt x="97891" y="12206"/>
                        <a:pt x="97891" y="12152"/>
                        <a:pt x="97891" y="12098"/>
                      </a:cubicBezTo>
                      <a:cubicBezTo>
                        <a:pt x="97891" y="11989"/>
                        <a:pt x="97891" y="11881"/>
                        <a:pt x="97864" y="11800"/>
                      </a:cubicBezTo>
                      <a:cubicBezTo>
                        <a:pt x="97864" y="11772"/>
                        <a:pt x="97836" y="11745"/>
                        <a:pt x="97809" y="11745"/>
                      </a:cubicBezTo>
                      <a:lnTo>
                        <a:pt x="97755" y="11745"/>
                      </a:lnTo>
                      <a:cubicBezTo>
                        <a:pt x="97728" y="11745"/>
                        <a:pt x="97728" y="11772"/>
                        <a:pt x="97728" y="11800"/>
                      </a:cubicBezTo>
                      <a:lnTo>
                        <a:pt x="97728" y="12098"/>
                      </a:lnTo>
                      <a:lnTo>
                        <a:pt x="97728" y="12261"/>
                      </a:lnTo>
                      <a:cubicBezTo>
                        <a:pt x="97728" y="12288"/>
                        <a:pt x="97728" y="12342"/>
                        <a:pt x="97728" y="12369"/>
                      </a:cubicBezTo>
                      <a:cubicBezTo>
                        <a:pt x="97728" y="12342"/>
                        <a:pt x="97701" y="12288"/>
                        <a:pt x="97674" y="12261"/>
                      </a:cubicBezTo>
                      <a:cubicBezTo>
                        <a:pt x="97619" y="12125"/>
                        <a:pt x="97592" y="11989"/>
                        <a:pt x="97592" y="11827"/>
                      </a:cubicBezTo>
                      <a:cubicBezTo>
                        <a:pt x="97538" y="11393"/>
                        <a:pt x="97457" y="10959"/>
                        <a:pt x="97402" y="10525"/>
                      </a:cubicBezTo>
                      <a:lnTo>
                        <a:pt x="97402" y="10498"/>
                      </a:lnTo>
                      <a:cubicBezTo>
                        <a:pt x="97430" y="10443"/>
                        <a:pt x="97430" y="10389"/>
                        <a:pt x="97430" y="10308"/>
                      </a:cubicBezTo>
                      <a:lnTo>
                        <a:pt x="97430" y="9901"/>
                      </a:lnTo>
                      <a:lnTo>
                        <a:pt x="97430" y="9494"/>
                      </a:lnTo>
                      <a:cubicBezTo>
                        <a:pt x="97457" y="9358"/>
                        <a:pt x="97430" y="9223"/>
                        <a:pt x="97375" y="9114"/>
                      </a:cubicBezTo>
                      <a:cubicBezTo>
                        <a:pt x="97375" y="9087"/>
                        <a:pt x="97362" y="9074"/>
                        <a:pt x="97345" y="9074"/>
                      </a:cubicBezTo>
                      <a:cubicBezTo>
                        <a:pt x="97328" y="9074"/>
                        <a:pt x="97308" y="9087"/>
                        <a:pt x="97294" y="9114"/>
                      </a:cubicBezTo>
                      <a:cubicBezTo>
                        <a:pt x="97267" y="9223"/>
                        <a:pt x="97240" y="9331"/>
                        <a:pt x="97267" y="9467"/>
                      </a:cubicBezTo>
                      <a:lnTo>
                        <a:pt x="97267" y="9847"/>
                      </a:lnTo>
                      <a:lnTo>
                        <a:pt x="97267" y="10226"/>
                      </a:lnTo>
                      <a:cubicBezTo>
                        <a:pt x="97267" y="10308"/>
                        <a:pt x="97267" y="10389"/>
                        <a:pt x="97267" y="10470"/>
                      </a:cubicBezTo>
                      <a:cubicBezTo>
                        <a:pt x="97240" y="10470"/>
                        <a:pt x="97213" y="10498"/>
                        <a:pt x="97213" y="10552"/>
                      </a:cubicBezTo>
                      <a:cubicBezTo>
                        <a:pt x="97185" y="10796"/>
                        <a:pt x="96996" y="10986"/>
                        <a:pt x="96724" y="11040"/>
                      </a:cubicBezTo>
                      <a:lnTo>
                        <a:pt x="96724" y="10932"/>
                      </a:lnTo>
                      <a:cubicBezTo>
                        <a:pt x="96779" y="10498"/>
                        <a:pt x="96806" y="10091"/>
                        <a:pt x="96833" y="9684"/>
                      </a:cubicBezTo>
                      <a:cubicBezTo>
                        <a:pt x="96887" y="8843"/>
                        <a:pt x="96968" y="8029"/>
                        <a:pt x="97023" y="7189"/>
                      </a:cubicBezTo>
                      <a:cubicBezTo>
                        <a:pt x="97023" y="6999"/>
                        <a:pt x="97050" y="6782"/>
                        <a:pt x="97077" y="6592"/>
                      </a:cubicBezTo>
                      <a:cubicBezTo>
                        <a:pt x="97050" y="6538"/>
                        <a:pt x="97050" y="6510"/>
                        <a:pt x="97023" y="6483"/>
                      </a:cubicBezTo>
                      <a:cubicBezTo>
                        <a:pt x="96996" y="6456"/>
                        <a:pt x="96955" y="6443"/>
                        <a:pt x="96918" y="6443"/>
                      </a:cubicBezTo>
                      <a:cubicBezTo>
                        <a:pt x="96880" y="6443"/>
                        <a:pt x="96846" y="6456"/>
                        <a:pt x="96833" y="6483"/>
                      </a:cubicBezTo>
                      <a:cubicBezTo>
                        <a:pt x="96724" y="6673"/>
                        <a:pt x="96616" y="6890"/>
                        <a:pt x="96399" y="6972"/>
                      </a:cubicBezTo>
                      <a:cubicBezTo>
                        <a:pt x="96365" y="6985"/>
                        <a:pt x="96328" y="6992"/>
                        <a:pt x="96290" y="6992"/>
                      </a:cubicBezTo>
                      <a:cubicBezTo>
                        <a:pt x="96179" y="6992"/>
                        <a:pt x="96067" y="6931"/>
                        <a:pt x="96046" y="6809"/>
                      </a:cubicBezTo>
                      <a:cubicBezTo>
                        <a:pt x="96033" y="6755"/>
                        <a:pt x="95992" y="6727"/>
                        <a:pt x="95951" y="6727"/>
                      </a:cubicBezTo>
                      <a:cubicBezTo>
                        <a:pt x="95911" y="6727"/>
                        <a:pt x="95870" y="6755"/>
                        <a:pt x="95856" y="6809"/>
                      </a:cubicBezTo>
                      <a:cubicBezTo>
                        <a:pt x="95856" y="6999"/>
                        <a:pt x="95748" y="7216"/>
                        <a:pt x="95585" y="7324"/>
                      </a:cubicBezTo>
                      <a:cubicBezTo>
                        <a:pt x="95544" y="7351"/>
                        <a:pt x="95504" y="7365"/>
                        <a:pt x="95463" y="7365"/>
                      </a:cubicBezTo>
                      <a:cubicBezTo>
                        <a:pt x="95422" y="7365"/>
                        <a:pt x="95382" y="7351"/>
                        <a:pt x="95341" y="7324"/>
                      </a:cubicBezTo>
                      <a:cubicBezTo>
                        <a:pt x="95287" y="7297"/>
                        <a:pt x="95260" y="7216"/>
                        <a:pt x="95287" y="7161"/>
                      </a:cubicBezTo>
                      <a:cubicBezTo>
                        <a:pt x="95323" y="7089"/>
                        <a:pt x="95251" y="7029"/>
                        <a:pt x="95182" y="7029"/>
                      </a:cubicBezTo>
                      <a:cubicBezTo>
                        <a:pt x="95148" y="7029"/>
                        <a:pt x="95115" y="7044"/>
                        <a:pt x="95097" y="7080"/>
                      </a:cubicBezTo>
                      <a:cubicBezTo>
                        <a:pt x="95016" y="7297"/>
                        <a:pt x="94880" y="7487"/>
                        <a:pt x="94717" y="7677"/>
                      </a:cubicBezTo>
                      <a:cubicBezTo>
                        <a:pt x="94670" y="7724"/>
                        <a:pt x="94603" y="7791"/>
                        <a:pt x="94534" y="7791"/>
                      </a:cubicBezTo>
                      <a:cubicBezTo>
                        <a:pt x="94522" y="7791"/>
                        <a:pt x="94511" y="7789"/>
                        <a:pt x="94500" y="7785"/>
                      </a:cubicBezTo>
                      <a:cubicBezTo>
                        <a:pt x="94419" y="7731"/>
                        <a:pt x="94392" y="7650"/>
                        <a:pt x="94419" y="7595"/>
                      </a:cubicBezTo>
                      <a:cubicBezTo>
                        <a:pt x="94457" y="7519"/>
                        <a:pt x="94387" y="7442"/>
                        <a:pt x="94324" y="7442"/>
                      </a:cubicBezTo>
                      <a:cubicBezTo>
                        <a:pt x="94297" y="7442"/>
                        <a:pt x="94272" y="7455"/>
                        <a:pt x="94256" y="7487"/>
                      </a:cubicBezTo>
                      <a:lnTo>
                        <a:pt x="94066" y="7785"/>
                      </a:lnTo>
                      <a:cubicBezTo>
                        <a:pt x="93985" y="7867"/>
                        <a:pt x="93931" y="7975"/>
                        <a:pt x="93876" y="8056"/>
                      </a:cubicBezTo>
                      <a:cubicBezTo>
                        <a:pt x="93842" y="8098"/>
                        <a:pt x="93812" y="8115"/>
                        <a:pt x="93787" y="8115"/>
                      </a:cubicBezTo>
                      <a:cubicBezTo>
                        <a:pt x="93715" y="8115"/>
                        <a:pt x="93680" y="7974"/>
                        <a:pt x="93659" y="7894"/>
                      </a:cubicBezTo>
                      <a:cubicBezTo>
                        <a:pt x="93659" y="7839"/>
                        <a:pt x="93625" y="7812"/>
                        <a:pt x="93592" y="7812"/>
                      </a:cubicBezTo>
                      <a:cubicBezTo>
                        <a:pt x="93558" y="7812"/>
                        <a:pt x="93524" y="7839"/>
                        <a:pt x="93524" y="7894"/>
                      </a:cubicBezTo>
                      <a:lnTo>
                        <a:pt x="93524" y="7948"/>
                      </a:lnTo>
                      <a:lnTo>
                        <a:pt x="93470" y="7948"/>
                      </a:lnTo>
                      <a:cubicBezTo>
                        <a:pt x="93415" y="7975"/>
                        <a:pt x="93361" y="8029"/>
                        <a:pt x="93334" y="8056"/>
                      </a:cubicBezTo>
                      <a:cubicBezTo>
                        <a:pt x="93326" y="8049"/>
                        <a:pt x="93316" y="8045"/>
                        <a:pt x="93305" y="8045"/>
                      </a:cubicBezTo>
                      <a:cubicBezTo>
                        <a:pt x="93280" y="8045"/>
                        <a:pt x="93253" y="8064"/>
                        <a:pt x="93253" y="8084"/>
                      </a:cubicBezTo>
                      <a:cubicBezTo>
                        <a:pt x="93253" y="8111"/>
                        <a:pt x="93253" y="8138"/>
                        <a:pt x="93253" y="8165"/>
                      </a:cubicBezTo>
                      <a:cubicBezTo>
                        <a:pt x="93253" y="8165"/>
                        <a:pt x="93228" y="8177"/>
                        <a:pt x="93204" y="8177"/>
                      </a:cubicBezTo>
                      <a:cubicBezTo>
                        <a:pt x="93192" y="8177"/>
                        <a:pt x="93180" y="8174"/>
                        <a:pt x="93171" y="8165"/>
                      </a:cubicBezTo>
                      <a:cubicBezTo>
                        <a:pt x="93090" y="8165"/>
                        <a:pt x="93036" y="8138"/>
                        <a:pt x="92981" y="8084"/>
                      </a:cubicBezTo>
                      <a:cubicBezTo>
                        <a:pt x="92961" y="8063"/>
                        <a:pt x="92932" y="8054"/>
                        <a:pt x="92903" y="8054"/>
                      </a:cubicBezTo>
                      <a:cubicBezTo>
                        <a:pt x="92856" y="8054"/>
                        <a:pt x="92808" y="8077"/>
                        <a:pt x="92791" y="8111"/>
                      </a:cubicBezTo>
                      <a:cubicBezTo>
                        <a:pt x="92764" y="8273"/>
                        <a:pt x="92737" y="8463"/>
                        <a:pt x="92574" y="8545"/>
                      </a:cubicBezTo>
                      <a:cubicBezTo>
                        <a:pt x="92553" y="8559"/>
                        <a:pt x="92525" y="8566"/>
                        <a:pt x="92496" y="8566"/>
                      </a:cubicBezTo>
                      <a:cubicBezTo>
                        <a:pt x="92418" y="8566"/>
                        <a:pt x="92330" y="8516"/>
                        <a:pt x="92330" y="8436"/>
                      </a:cubicBezTo>
                      <a:cubicBezTo>
                        <a:pt x="92345" y="8378"/>
                        <a:pt x="92305" y="8351"/>
                        <a:pt x="92260" y="8351"/>
                      </a:cubicBezTo>
                      <a:cubicBezTo>
                        <a:pt x="92222" y="8351"/>
                        <a:pt x="92180" y="8371"/>
                        <a:pt x="92168" y="8409"/>
                      </a:cubicBezTo>
                      <a:cubicBezTo>
                        <a:pt x="92113" y="8572"/>
                        <a:pt x="92032" y="8707"/>
                        <a:pt x="91951" y="8843"/>
                      </a:cubicBezTo>
                      <a:cubicBezTo>
                        <a:pt x="91941" y="8838"/>
                        <a:pt x="91931" y="8836"/>
                        <a:pt x="91922" y="8836"/>
                      </a:cubicBezTo>
                      <a:cubicBezTo>
                        <a:pt x="91879" y="8836"/>
                        <a:pt x="91842" y="8885"/>
                        <a:pt x="91842" y="8952"/>
                      </a:cubicBezTo>
                      <a:lnTo>
                        <a:pt x="91842" y="9006"/>
                      </a:lnTo>
                      <a:cubicBezTo>
                        <a:pt x="91815" y="9006"/>
                        <a:pt x="91815" y="9033"/>
                        <a:pt x="91842" y="9060"/>
                      </a:cubicBezTo>
                      <a:cubicBezTo>
                        <a:pt x="91842" y="9169"/>
                        <a:pt x="91815" y="9277"/>
                        <a:pt x="91788" y="9386"/>
                      </a:cubicBezTo>
                      <a:cubicBezTo>
                        <a:pt x="91761" y="9494"/>
                        <a:pt x="91706" y="9630"/>
                        <a:pt x="91598" y="9711"/>
                      </a:cubicBezTo>
                      <a:cubicBezTo>
                        <a:pt x="91546" y="9753"/>
                        <a:pt x="91494" y="9770"/>
                        <a:pt x="91443" y="9770"/>
                      </a:cubicBezTo>
                      <a:cubicBezTo>
                        <a:pt x="91229" y="9770"/>
                        <a:pt x="91035" y="9458"/>
                        <a:pt x="90947" y="9304"/>
                      </a:cubicBezTo>
                      <a:cubicBezTo>
                        <a:pt x="90933" y="9263"/>
                        <a:pt x="90900" y="9243"/>
                        <a:pt x="90862" y="9243"/>
                      </a:cubicBezTo>
                      <a:cubicBezTo>
                        <a:pt x="90825" y="9243"/>
                        <a:pt x="90784" y="9263"/>
                        <a:pt x="90757" y="9304"/>
                      </a:cubicBezTo>
                      <a:cubicBezTo>
                        <a:pt x="90703" y="9440"/>
                        <a:pt x="90676" y="9603"/>
                        <a:pt x="90649" y="9792"/>
                      </a:cubicBezTo>
                      <a:cubicBezTo>
                        <a:pt x="90649" y="9928"/>
                        <a:pt x="90622" y="10064"/>
                        <a:pt x="90567" y="10199"/>
                      </a:cubicBezTo>
                      <a:cubicBezTo>
                        <a:pt x="90513" y="10308"/>
                        <a:pt x="90432" y="10389"/>
                        <a:pt x="90323" y="10389"/>
                      </a:cubicBezTo>
                      <a:cubicBezTo>
                        <a:pt x="90242" y="10389"/>
                        <a:pt x="90133" y="10362"/>
                        <a:pt x="90133" y="10281"/>
                      </a:cubicBezTo>
                      <a:cubicBezTo>
                        <a:pt x="90133" y="10213"/>
                        <a:pt x="90079" y="10179"/>
                        <a:pt x="90025" y="10179"/>
                      </a:cubicBezTo>
                      <a:cubicBezTo>
                        <a:pt x="89971" y="10179"/>
                        <a:pt x="89916" y="10213"/>
                        <a:pt x="89916" y="10281"/>
                      </a:cubicBezTo>
                      <a:cubicBezTo>
                        <a:pt x="89916" y="11176"/>
                        <a:pt x="89916" y="12125"/>
                        <a:pt x="89455" y="12912"/>
                      </a:cubicBezTo>
                      <a:cubicBezTo>
                        <a:pt x="89211" y="12234"/>
                        <a:pt x="89157" y="11501"/>
                        <a:pt x="89320" y="10796"/>
                      </a:cubicBezTo>
                      <a:cubicBezTo>
                        <a:pt x="89337" y="10710"/>
                        <a:pt x="89267" y="10657"/>
                        <a:pt x="89200" y="10657"/>
                      </a:cubicBezTo>
                      <a:cubicBezTo>
                        <a:pt x="89161" y="10657"/>
                        <a:pt x="89122" y="10675"/>
                        <a:pt x="89103" y="10715"/>
                      </a:cubicBezTo>
                      <a:cubicBezTo>
                        <a:pt x="89086" y="10798"/>
                        <a:pt x="89018" y="10830"/>
                        <a:pt x="88944" y="10830"/>
                      </a:cubicBezTo>
                      <a:cubicBezTo>
                        <a:pt x="88896" y="10830"/>
                        <a:pt x="88846" y="10817"/>
                        <a:pt x="88804" y="10796"/>
                      </a:cubicBezTo>
                      <a:cubicBezTo>
                        <a:pt x="88669" y="10687"/>
                        <a:pt x="88560" y="10552"/>
                        <a:pt x="88506" y="10389"/>
                      </a:cubicBezTo>
                      <a:cubicBezTo>
                        <a:pt x="88479" y="10335"/>
                        <a:pt x="88424" y="10335"/>
                        <a:pt x="88370" y="10335"/>
                      </a:cubicBezTo>
                      <a:cubicBezTo>
                        <a:pt x="88343" y="10362"/>
                        <a:pt x="88316" y="10389"/>
                        <a:pt x="88289" y="10443"/>
                      </a:cubicBezTo>
                      <a:cubicBezTo>
                        <a:pt x="88289" y="10769"/>
                        <a:pt x="88153" y="11067"/>
                        <a:pt x="87882" y="11257"/>
                      </a:cubicBezTo>
                      <a:cubicBezTo>
                        <a:pt x="87801" y="11318"/>
                        <a:pt x="87704" y="11349"/>
                        <a:pt x="87604" y="11349"/>
                      </a:cubicBezTo>
                      <a:cubicBezTo>
                        <a:pt x="87570" y="11349"/>
                        <a:pt x="87536" y="11345"/>
                        <a:pt x="87502" y="11338"/>
                      </a:cubicBezTo>
                      <a:cubicBezTo>
                        <a:pt x="87394" y="11311"/>
                        <a:pt x="87285" y="11230"/>
                        <a:pt x="87204" y="11121"/>
                      </a:cubicBezTo>
                      <a:cubicBezTo>
                        <a:pt x="87092" y="10965"/>
                        <a:pt x="86943" y="10735"/>
                        <a:pt x="86743" y="10735"/>
                      </a:cubicBezTo>
                      <a:cubicBezTo>
                        <a:pt x="86700" y="10735"/>
                        <a:pt x="86655" y="10745"/>
                        <a:pt x="86607" y="10769"/>
                      </a:cubicBezTo>
                      <a:cubicBezTo>
                        <a:pt x="86444" y="10850"/>
                        <a:pt x="86309" y="10959"/>
                        <a:pt x="86200" y="11067"/>
                      </a:cubicBezTo>
                      <a:cubicBezTo>
                        <a:pt x="86065" y="11176"/>
                        <a:pt x="85929" y="11284"/>
                        <a:pt x="85766" y="11338"/>
                      </a:cubicBezTo>
                      <a:cubicBezTo>
                        <a:pt x="85679" y="11378"/>
                        <a:pt x="85590" y="11397"/>
                        <a:pt x="85503" y="11397"/>
                      </a:cubicBezTo>
                      <a:cubicBezTo>
                        <a:pt x="85292" y="11397"/>
                        <a:pt x="85095" y="11286"/>
                        <a:pt x="84980" y="11094"/>
                      </a:cubicBezTo>
                      <a:cubicBezTo>
                        <a:pt x="84962" y="11042"/>
                        <a:pt x="84922" y="11012"/>
                        <a:pt x="84881" y="11012"/>
                      </a:cubicBezTo>
                      <a:cubicBezTo>
                        <a:pt x="84859" y="11012"/>
                        <a:pt x="84836" y="11021"/>
                        <a:pt x="84817" y="11040"/>
                      </a:cubicBezTo>
                      <a:cubicBezTo>
                        <a:pt x="84627" y="11311"/>
                        <a:pt x="84329" y="11501"/>
                        <a:pt x="84003" y="11555"/>
                      </a:cubicBezTo>
                      <a:cubicBezTo>
                        <a:pt x="83759" y="11555"/>
                        <a:pt x="83461" y="11393"/>
                        <a:pt x="83461" y="11121"/>
                      </a:cubicBezTo>
                      <a:cubicBezTo>
                        <a:pt x="83445" y="11074"/>
                        <a:pt x="83393" y="11045"/>
                        <a:pt x="83346" y="11045"/>
                      </a:cubicBezTo>
                      <a:cubicBezTo>
                        <a:pt x="83313" y="11045"/>
                        <a:pt x="83282" y="11060"/>
                        <a:pt x="83271" y="11094"/>
                      </a:cubicBezTo>
                      <a:cubicBezTo>
                        <a:pt x="83190" y="11257"/>
                        <a:pt x="83108" y="11474"/>
                        <a:pt x="82918" y="11555"/>
                      </a:cubicBezTo>
                      <a:cubicBezTo>
                        <a:pt x="82905" y="11559"/>
                        <a:pt x="82889" y="11561"/>
                        <a:pt x="82872" y="11561"/>
                      </a:cubicBezTo>
                      <a:cubicBezTo>
                        <a:pt x="82759" y="11561"/>
                        <a:pt x="82596" y="11481"/>
                        <a:pt x="82620" y="11338"/>
                      </a:cubicBezTo>
                      <a:cubicBezTo>
                        <a:pt x="82647" y="11311"/>
                        <a:pt x="82620" y="11257"/>
                        <a:pt x="82593" y="11257"/>
                      </a:cubicBezTo>
                      <a:cubicBezTo>
                        <a:pt x="82593" y="11203"/>
                        <a:pt x="82545" y="11176"/>
                        <a:pt x="82498" y="11176"/>
                      </a:cubicBezTo>
                      <a:cubicBezTo>
                        <a:pt x="82450" y="11176"/>
                        <a:pt x="82403" y="11203"/>
                        <a:pt x="82403" y="11257"/>
                      </a:cubicBezTo>
                      <a:lnTo>
                        <a:pt x="82240" y="12830"/>
                      </a:lnTo>
                      <a:lnTo>
                        <a:pt x="82159" y="13617"/>
                      </a:lnTo>
                      <a:lnTo>
                        <a:pt x="82132" y="14024"/>
                      </a:lnTo>
                      <a:cubicBezTo>
                        <a:pt x="82132" y="14132"/>
                        <a:pt x="82105" y="14241"/>
                        <a:pt x="82077" y="14349"/>
                      </a:cubicBezTo>
                      <a:cubicBezTo>
                        <a:pt x="82077" y="14431"/>
                        <a:pt x="82023" y="14485"/>
                        <a:pt x="81969" y="14539"/>
                      </a:cubicBezTo>
                      <a:cubicBezTo>
                        <a:pt x="81959" y="14549"/>
                        <a:pt x="81948" y="14554"/>
                        <a:pt x="81938" y="14554"/>
                      </a:cubicBezTo>
                      <a:cubicBezTo>
                        <a:pt x="81896" y="14554"/>
                        <a:pt x="81860" y="14474"/>
                        <a:pt x="81860" y="14431"/>
                      </a:cubicBezTo>
                      <a:cubicBezTo>
                        <a:pt x="81833" y="14322"/>
                        <a:pt x="81806" y="14214"/>
                        <a:pt x="81806" y="14105"/>
                      </a:cubicBezTo>
                      <a:cubicBezTo>
                        <a:pt x="81779" y="13969"/>
                        <a:pt x="81752" y="13834"/>
                        <a:pt x="81752" y="13698"/>
                      </a:cubicBezTo>
                      <a:cubicBezTo>
                        <a:pt x="81671" y="13183"/>
                        <a:pt x="81616" y="12668"/>
                        <a:pt x="81562" y="12152"/>
                      </a:cubicBezTo>
                      <a:cubicBezTo>
                        <a:pt x="81481" y="11610"/>
                        <a:pt x="81427" y="11040"/>
                        <a:pt x="81372" y="10498"/>
                      </a:cubicBezTo>
                      <a:cubicBezTo>
                        <a:pt x="81399" y="10443"/>
                        <a:pt x="81399" y="10389"/>
                        <a:pt x="81372" y="10335"/>
                      </a:cubicBezTo>
                      <a:cubicBezTo>
                        <a:pt x="81360" y="10287"/>
                        <a:pt x="81322" y="10266"/>
                        <a:pt x="81284" y="10266"/>
                      </a:cubicBezTo>
                      <a:cubicBezTo>
                        <a:pt x="81234" y="10266"/>
                        <a:pt x="81182" y="10301"/>
                        <a:pt x="81182" y="10362"/>
                      </a:cubicBezTo>
                      <a:lnTo>
                        <a:pt x="81182" y="10498"/>
                      </a:lnTo>
                      <a:cubicBezTo>
                        <a:pt x="81182" y="10715"/>
                        <a:pt x="81020" y="10877"/>
                        <a:pt x="80803" y="10904"/>
                      </a:cubicBezTo>
                      <a:cubicBezTo>
                        <a:pt x="80531" y="10904"/>
                        <a:pt x="80314" y="10687"/>
                        <a:pt x="80342" y="10416"/>
                      </a:cubicBezTo>
                      <a:cubicBezTo>
                        <a:pt x="80342" y="10351"/>
                        <a:pt x="80292" y="10315"/>
                        <a:pt x="80241" y="10315"/>
                      </a:cubicBezTo>
                      <a:cubicBezTo>
                        <a:pt x="80207" y="10315"/>
                        <a:pt x="80173" y="10330"/>
                        <a:pt x="80152" y="10362"/>
                      </a:cubicBezTo>
                      <a:cubicBezTo>
                        <a:pt x="80016" y="10660"/>
                        <a:pt x="79826" y="11040"/>
                        <a:pt x="79474" y="11094"/>
                      </a:cubicBezTo>
                      <a:cubicBezTo>
                        <a:pt x="79449" y="11098"/>
                        <a:pt x="79425" y="11100"/>
                        <a:pt x="79402" y="11100"/>
                      </a:cubicBezTo>
                      <a:cubicBezTo>
                        <a:pt x="79076" y="11100"/>
                        <a:pt x="78953" y="10751"/>
                        <a:pt x="78877" y="10498"/>
                      </a:cubicBezTo>
                      <a:cubicBezTo>
                        <a:pt x="78860" y="10464"/>
                        <a:pt x="78823" y="10441"/>
                        <a:pt x="78784" y="10441"/>
                      </a:cubicBezTo>
                      <a:cubicBezTo>
                        <a:pt x="78760" y="10441"/>
                        <a:pt x="78735" y="10450"/>
                        <a:pt x="78714" y="10470"/>
                      </a:cubicBezTo>
                      <a:cubicBezTo>
                        <a:pt x="78524" y="10687"/>
                        <a:pt x="78280" y="10959"/>
                        <a:pt x="77982" y="10986"/>
                      </a:cubicBezTo>
                      <a:cubicBezTo>
                        <a:pt x="77765" y="10986"/>
                        <a:pt x="77439" y="10769"/>
                        <a:pt x="77575" y="10525"/>
                      </a:cubicBezTo>
                      <a:cubicBezTo>
                        <a:pt x="77632" y="10448"/>
                        <a:pt x="77568" y="10371"/>
                        <a:pt x="77496" y="10371"/>
                      </a:cubicBezTo>
                      <a:cubicBezTo>
                        <a:pt x="77467" y="10371"/>
                        <a:pt x="77436" y="10384"/>
                        <a:pt x="77412" y="10416"/>
                      </a:cubicBezTo>
                      <a:cubicBezTo>
                        <a:pt x="77114" y="10660"/>
                        <a:pt x="76815" y="10877"/>
                        <a:pt x="76490" y="11121"/>
                      </a:cubicBezTo>
                      <a:cubicBezTo>
                        <a:pt x="76436" y="11176"/>
                        <a:pt x="76354" y="11230"/>
                        <a:pt x="76273" y="11257"/>
                      </a:cubicBezTo>
                      <a:cubicBezTo>
                        <a:pt x="76253" y="11264"/>
                        <a:pt x="76236" y="11267"/>
                        <a:pt x="76221" y="11267"/>
                      </a:cubicBezTo>
                      <a:cubicBezTo>
                        <a:pt x="76178" y="11267"/>
                        <a:pt x="76158" y="11237"/>
                        <a:pt x="76137" y="11176"/>
                      </a:cubicBezTo>
                      <a:cubicBezTo>
                        <a:pt x="76083" y="10986"/>
                        <a:pt x="76056" y="10796"/>
                        <a:pt x="76002" y="10606"/>
                      </a:cubicBezTo>
                      <a:cubicBezTo>
                        <a:pt x="76002" y="10554"/>
                        <a:pt x="75968" y="10524"/>
                        <a:pt x="75929" y="10524"/>
                      </a:cubicBezTo>
                      <a:cubicBezTo>
                        <a:pt x="75908" y="10524"/>
                        <a:pt x="75885" y="10533"/>
                        <a:pt x="75866" y="10552"/>
                      </a:cubicBezTo>
                      <a:cubicBezTo>
                        <a:pt x="75703" y="10660"/>
                        <a:pt x="75649" y="10877"/>
                        <a:pt x="75541" y="11067"/>
                      </a:cubicBezTo>
                      <a:cubicBezTo>
                        <a:pt x="75486" y="11121"/>
                        <a:pt x="75405" y="11230"/>
                        <a:pt x="75324" y="11230"/>
                      </a:cubicBezTo>
                      <a:cubicBezTo>
                        <a:pt x="75297" y="11230"/>
                        <a:pt x="75242" y="11203"/>
                        <a:pt x="75215" y="11176"/>
                      </a:cubicBezTo>
                      <a:cubicBezTo>
                        <a:pt x="75324" y="10877"/>
                        <a:pt x="75188" y="10525"/>
                        <a:pt x="74890" y="10335"/>
                      </a:cubicBezTo>
                      <a:cubicBezTo>
                        <a:pt x="74779" y="10256"/>
                        <a:pt x="74650" y="10214"/>
                        <a:pt x="74524" y="10214"/>
                      </a:cubicBezTo>
                      <a:cubicBezTo>
                        <a:pt x="74434" y="10214"/>
                        <a:pt x="74345" y="10235"/>
                        <a:pt x="74266" y="10281"/>
                      </a:cubicBezTo>
                      <a:cubicBezTo>
                        <a:pt x="74147" y="10328"/>
                        <a:pt x="74237" y="10480"/>
                        <a:pt x="74334" y="10480"/>
                      </a:cubicBezTo>
                      <a:cubicBezTo>
                        <a:pt x="74347" y="10480"/>
                        <a:pt x="74361" y="10477"/>
                        <a:pt x="74374" y="10470"/>
                      </a:cubicBezTo>
                      <a:cubicBezTo>
                        <a:pt x="74428" y="10444"/>
                        <a:pt x="74482" y="10432"/>
                        <a:pt x="74535" y="10432"/>
                      </a:cubicBezTo>
                      <a:cubicBezTo>
                        <a:pt x="74754" y="10432"/>
                        <a:pt x="74960" y="10632"/>
                        <a:pt x="75025" y="10850"/>
                      </a:cubicBezTo>
                      <a:cubicBezTo>
                        <a:pt x="75025" y="10904"/>
                        <a:pt x="75025" y="10959"/>
                        <a:pt x="75025" y="11040"/>
                      </a:cubicBezTo>
                      <a:cubicBezTo>
                        <a:pt x="75025" y="11067"/>
                        <a:pt x="75025" y="11094"/>
                        <a:pt x="75025" y="11121"/>
                      </a:cubicBezTo>
                      <a:cubicBezTo>
                        <a:pt x="74944" y="11284"/>
                        <a:pt x="74781" y="11447"/>
                        <a:pt x="74591" y="11501"/>
                      </a:cubicBezTo>
                      <a:cubicBezTo>
                        <a:pt x="74510" y="11528"/>
                        <a:pt x="74422" y="11542"/>
                        <a:pt x="74334" y="11542"/>
                      </a:cubicBezTo>
                      <a:cubicBezTo>
                        <a:pt x="74245" y="11542"/>
                        <a:pt x="74157" y="11528"/>
                        <a:pt x="74076" y="11501"/>
                      </a:cubicBezTo>
                      <a:cubicBezTo>
                        <a:pt x="74063" y="11495"/>
                        <a:pt x="74050" y="11492"/>
                        <a:pt x="74037" y="11492"/>
                      </a:cubicBezTo>
                      <a:cubicBezTo>
                        <a:pt x="73950" y="11492"/>
                        <a:pt x="73899" y="11643"/>
                        <a:pt x="73995" y="11691"/>
                      </a:cubicBezTo>
                      <a:cubicBezTo>
                        <a:pt x="74184" y="11800"/>
                        <a:pt x="74293" y="12017"/>
                        <a:pt x="74266" y="12234"/>
                      </a:cubicBezTo>
                      <a:cubicBezTo>
                        <a:pt x="74239" y="12423"/>
                        <a:pt x="74076" y="12613"/>
                        <a:pt x="73859" y="12640"/>
                      </a:cubicBezTo>
                      <a:cubicBezTo>
                        <a:pt x="73831" y="12644"/>
                        <a:pt x="73803" y="12646"/>
                        <a:pt x="73775" y="12646"/>
                      </a:cubicBezTo>
                      <a:cubicBezTo>
                        <a:pt x="73587" y="12646"/>
                        <a:pt x="73404" y="12569"/>
                        <a:pt x="73262" y="12451"/>
                      </a:cubicBezTo>
                      <a:cubicBezTo>
                        <a:pt x="73072" y="12315"/>
                        <a:pt x="72882" y="12206"/>
                        <a:pt x="72666" y="12125"/>
                      </a:cubicBezTo>
                      <a:cubicBezTo>
                        <a:pt x="72651" y="12118"/>
                        <a:pt x="72636" y="12114"/>
                        <a:pt x="72623" y="12114"/>
                      </a:cubicBezTo>
                      <a:cubicBezTo>
                        <a:pt x="72586" y="12114"/>
                        <a:pt x="72557" y="12140"/>
                        <a:pt x="72557" y="12179"/>
                      </a:cubicBezTo>
                      <a:cubicBezTo>
                        <a:pt x="72340" y="12532"/>
                        <a:pt x="72584" y="12993"/>
                        <a:pt x="72259" y="13318"/>
                      </a:cubicBezTo>
                      <a:cubicBezTo>
                        <a:pt x="72123" y="13441"/>
                        <a:pt x="71954" y="13502"/>
                        <a:pt x="71784" y="13502"/>
                      </a:cubicBezTo>
                      <a:cubicBezTo>
                        <a:pt x="71614" y="13502"/>
                        <a:pt x="71445" y="13441"/>
                        <a:pt x="71309" y="13318"/>
                      </a:cubicBezTo>
                      <a:cubicBezTo>
                        <a:pt x="71147" y="13156"/>
                        <a:pt x="71038" y="12966"/>
                        <a:pt x="70984" y="12749"/>
                      </a:cubicBezTo>
                      <a:cubicBezTo>
                        <a:pt x="70966" y="12696"/>
                        <a:pt x="70926" y="12666"/>
                        <a:pt x="70885" y="12666"/>
                      </a:cubicBezTo>
                      <a:cubicBezTo>
                        <a:pt x="70863" y="12666"/>
                        <a:pt x="70840" y="12675"/>
                        <a:pt x="70821" y="12695"/>
                      </a:cubicBezTo>
                      <a:cubicBezTo>
                        <a:pt x="70306" y="12966"/>
                        <a:pt x="70523" y="13698"/>
                        <a:pt x="70360" y="14186"/>
                      </a:cubicBezTo>
                      <a:cubicBezTo>
                        <a:pt x="70333" y="14268"/>
                        <a:pt x="70279" y="14349"/>
                        <a:pt x="70197" y="14403"/>
                      </a:cubicBezTo>
                      <a:cubicBezTo>
                        <a:pt x="69926" y="14132"/>
                        <a:pt x="69682" y="13807"/>
                        <a:pt x="69492" y="13454"/>
                      </a:cubicBezTo>
                      <a:cubicBezTo>
                        <a:pt x="69481" y="13422"/>
                        <a:pt x="69450" y="13407"/>
                        <a:pt x="69415" y="13407"/>
                      </a:cubicBezTo>
                      <a:cubicBezTo>
                        <a:pt x="69362" y="13407"/>
                        <a:pt x="69302" y="13443"/>
                        <a:pt x="69302" y="13508"/>
                      </a:cubicBezTo>
                      <a:cubicBezTo>
                        <a:pt x="69356" y="14024"/>
                        <a:pt x="69275" y="14566"/>
                        <a:pt x="69004" y="15054"/>
                      </a:cubicBezTo>
                      <a:cubicBezTo>
                        <a:pt x="68841" y="14865"/>
                        <a:pt x="68705" y="14648"/>
                        <a:pt x="68651" y="14403"/>
                      </a:cubicBezTo>
                      <a:cubicBezTo>
                        <a:pt x="68651" y="14349"/>
                        <a:pt x="68651" y="14268"/>
                        <a:pt x="68624" y="14214"/>
                      </a:cubicBezTo>
                      <a:cubicBezTo>
                        <a:pt x="68612" y="14166"/>
                        <a:pt x="68569" y="14145"/>
                        <a:pt x="68527" y="14145"/>
                      </a:cubicBezTo>
                      <a:cubicBezTo>
                        <a:pt x="68472" y="14145"/>
                        <a:pt x="68419" y="14180"/>
                        <a:pt x="68434" y="14241"/>
                      </a:cubicBezTo>
                      <a:cubicBezTo>
                        <a:pt x="68434" y="14322"/>
                        <a:pt x="68434" y="14376"/>
                        <a:pt x="68461" y="14431"/>
                      </a:cubicBezTo>
                      <a:cubicBezTo>
                        <a:pt x="68488" y="14865"/>
                        <a:pt x="68353" y="15326"/>
                        <a:pt x="68027" y="15651"/>
                      </a:cubicBezTo>
                      <a:cubicBezTo>
                        <a:pt x="67675" y="15190"/>
                        <a:pt x="67458" y="14675"/>
                        <a:pt x="67403" y="14105"/>
                      </a:cubicBezTo>
                      <a:cubicBezTo>
                        <a:pt x="67403" y="14037"/>
                        <a:pt x="67342" y="14003"/>
                        <a:pt x="67285" y="14003"/>
                      </a:cubicBezTo>
                      <a:cubicBezTo>
                        <a:pt x="67227" y="14003"/>
                        <a:pt x="67173" y="14037"/>
                        <a:pt x="67186" y="14105"/>
                      </a:cubicBezTo>
                      <a:cubicBezTo>
                        <a:pt x="67214" y="14376"/>
                        <a:pt x="67159" y="14648"/>
                        <a:pt x="67051" y="14892"/>
                      </a:cubicBezTo>
                      <a:cubicBezTo>
                        <a:pt x="66698" y="14702"/>
                        <a:pt x="66427" y="14349"/>
                        <a:pt x="66373" y="13942"/>
                      </a:cubicBezTo>
                      <a:cubicBezTo>
                        <a:pt x="66373" y="13888"/>
                        <a:pt x="66325" y="13861"/>
                        <a:pt x="66274" y="13861"/>
                      </a:cubicBezTo>
                      <a:cubicBezTo>
                        <a:pt x="66224" y="13861"/>
                        <a:pt x="66169" y="13888"/>
                        <a:pt x="66156" y="13942"/>
                      </a:cubicBezTo>
                      <a:cubicBezTo>
                        <a:pt x="66102" y="14295"/>
                        <a:pt x="65966" y="14620"/>
                        <a:pt x="65749" y="14892"/>
                      </a:cubicBezTo>
                      <a:cubicBezTo>
                        <a:pt x="65586" y="14729"/>
                        <a:pt x="65451" y="14512"/>
                        <a:pt x="65396" y="14295"/>
                      </a:cubicBezTo>
                      <a:cubicBezTo>
                        <a:pt x="65373" y="14247"/>
                        <a:pt x="65328" y="14226"/>
                        <a:pt x="65285" y="14226"/>
                      </a:cubicBezTo>
                      <a:cubicBezTo>
                        <a:pt x="65231" y="14226"/>
                        <a:pt x="65179" y="14261"/>
                        <a:pt x="65179" y="14322"/>
                      </a:cubicBezTo>
                      <a:cubicBezTo>
                        <a:pt x="65152" y="14946"/>
                        <a:pt x="65017" y="15570"/>
                        <a:pt x="64772" y="16139"/>
                      </a:cubicBezTo>
                      <a:cubicBezTo>
                        <a:pt x="64747" y="16215"/>
                        <a:pt x="64698" y="16386"/>
                        <a:pt x="64625" y="16386"/>
                      </a:cubicBezTo>
                      <a:cubicBezTo>
                        <a:pt x="64620" y="16386"/>
                        <a:pt x="64615" y="16385"/>
                        <a:pt x="64610" y="16383"/>
                      </a:cubicBezTo>
                      <a:cubicBezTo>
                        <a:pt x="64501" y="16383"/>
                        <a:pt x="64501" y="16329"/>
                        <a:pt x="64474" y="16302"/>
                      </a:cubicBezTo>
                      <a:cubicBezTo>
                        <a:pt x="64420" y="16248"/>
                        <a:pt x="64393" y="16194"/>
                        <a:pt x="64338" y="16139"/>
                      </a:cubicBezTo>
                      <a:cubicBezTo>
                        <a:pt x="64176" y="15922"/>
                        <a:pt x="64067" y="15678"/>
                        <a:pt x="64013" y="15434"/>
                      </a:cubicBezTo>
                      <a:cubicBezTo>
                        <a:pt x="63932" y="15136"/>
                        <a:pt x="63932" y="14837"/>
                        <a:pt x="63986" y="14539"/>
                      </a:cubicBezTo>
                      <a:cubicBezTo>
                        <a:pt x="64002" y="14458"/>
                        <a:pt x="63931" y="14406"/>
                        <a:pt x="63866" y="14406"/>
                      </a:cubicBezTo>
                      <a:cubicBezTo>
                        <a:pt x="63822" y="14406"/>
                        <a:pt x="63780" y="14430"/>
                        <a:pt x="63769" y="14485"/>
                      </a:cubicBezTo>
                      <a:cubicBezTo>
                        <a:pt x="63715" y="14729"/>
                        <a:pt x="63633" y="14946"/>
                        <a:pt x="63552" y="15163"/>
                      </a:cubicBezTo>
                      <a:cubicBezTo>
                        <a:pt x="63498" y="15271"/>
                        <a:pt x="63443" y="15380"/>
                        <a:pt x="63362" y="15488"/>
                      </a:cubicBezTo>
                      <a:cubicBezTo>
                        <a:pt x="63335" y="15570"/>
                        <a:pt x="63254" y="15624"/>
                        <a:pt x="63172" y="15651"/>
                      </a:cubicBezTo>
                      <a:cubicBezTo>
                        <a:pt x="63163" y="15652"/>
                        <a:pt x="63154" y="15653"/>
                        <a:pt x="63146" y="15653"/>
                      </a:cubicBezTo>
                      <a:cubicBezTo>
                        <a:pt x="62967" y="15653"/>
                        <a:pt x="62817" y="15401"/>
                        <a:pt x="62765" y="15271"/>
                      </a:cubicBezTo>
                      <a:cubicBezTo>
                        <a:pt x="62684" y="15054"/>
                        <a:pt x="62603" y="14837"/>
                        <a:pt x="62575" y="14593"/>
                      </a:cubicBezTo>
                      <a:cubicBezTo>
                        <a:pt x="62521" y="14322"/>
                        <a:pt x="62521" y="14051"/>
                        <a:pt x="62548" y="13780"/>
                      </a:cubicBezTo>
                      <a:cubicBezTo>
                        <a:pt x="62548" y="13725"/>
                        <a:pt x="62521" y="13698"/>
                        <a:pt x="62467" y="13671"/>
                      </a:cubicBezTo>
                      <a:cubicBezTo>
                        <a:pt x="62413" y="13671"/>
                        <a:pt x="62358" y="13698"/>
                        <a:pt x="62331" y="13752"/>
                      </a:cubicBezTo>
                      <a:cubicBezTo>
                        <a:pt x="62250" y="13997"/>
                        <a:pt x="62114" y="14214"/>
                        <a:pt x="61979" y="14431"/>
                      </a:cubicBezTo>
                      <a:cubicBezTo>
                        <a:pt x="61897" y="14539"/>
                        <a:pt x="61816" y="14648"/>
                        <a:pt x="61735" y="14756"/>
                      </a:cubicBezTo>
                      <a:cubicBezTo>
                        <a:pt x="61685" y="14805"/>
                        <a:pt x="61591" y="14922"/>
                        <a:pt x="61513" y="14922"/>
                      </a:cubicBezTo>
                      <a:cubicBezTo>
                        <a:pt x="61505" y="14922"/>
                        <a:pt x="61498" y="14921"/>
                        <a:pt x="61490" y="14919"/>
                      </a:cubicBezTo>
                      <a:cubicBezTo>
                        <a:pt x="61382" y="14919"/>
                        <a:pt x="61355" y="14837"/>
                        <a:pt x="61355" y="14783"/>
                      </a:cubicBezTo>
                      <a:cubicBezTo>
                        <a:pt x="61328" y="14675"/>
                        <a:pt x="61301" y="14593"/>
                        <a:pt x="61328" y="14485"/>
                      </a:cubicBezTo>
                      <a:cubicBezTo>
                        <a:pt x="61355" y="13888"/>
                        <a:pt x="61518" y="13318"/>
                        <a:pt x="61762" y="12776"/>
                      </a:cubicBezTo>
                      <a:cubicBezTo>
                        <a:pt x="61816" y="12704"/>
                        <a:pt x="61762" y="12643"/>
                        <a:pt x="61695" y="12643"/>
                      </a:cubicBezTo>
                      <a:cubicBezTo>
                        <a:pt x="61662" y="12643"/>
                        <a:pt x="61626" y="12658"/>
                        <a:pt x="61599" y="12695"/>
                      </a:cubicBezTo>
                      <a:cubicBezTo>
                        <a:pt x="61463" y="12857"/>
                        <a:pt x="61301" y="12966"/>
                        <a:pt x="61084" y="13020"/>
                      </a:cubicBezTo>
                      <a:cubicBezTo>
                        <a:pt x="61084" y="12613"/>
                        <a:pt x="61192" y="12179"/>
                        <a:pt x="61409" y="11827"/>
                      </a:cubicBezTo>
                      <a:cubicBezTo>
                        <a:pt x="61436" y="11772"/>
                        <a:pt x="61409" y="11718"/>
                        <a:pt x="61355" y="11718"/>
                      </a:cubicBezTo>
                      <a:cubicBezTo>
                        <a:pt x="61355" y="11610"/>
                        <a:pt x="61328" y="11501"/>
                        <a:pt x="61301" y="11393"/>
                      </a:cubicBezTo>
                      <a:cubicBezTo>
                        <a:pt x="61246" y="11203"/>
                        <a:pt x="61111" y="11067"/>
                        <a:pt x="60948" y="11013"/>
                      </a:cubicBezTo>
                      <a:cubicBezTo>
                        <a:pt x="60932" y="11008"/>
                        <a:pt x="60917" y="11005"/>
                        <a:pt x="60903" y="11005"/>
                      </a:cubicBezTo>
                      <a:cubicBezTo>
                        <a:pt x="60776" y="11005"/>
                        <a:pt x="60744" y="11206"/>
                        <a:pt x="60867" y="11230"/>
                      </a:cubicBezTo>
                      <a:cubicBezTo>
                        <a:pt x="61192" y="11338"/>
                        <a:pt x="61138" y="11800"/>
                        <a:pt x="61002" y="12017"/>
                      </a:cubicBezTo>
                      <a:cubicBezTo>
                        <a:pt x="60867" y="12152"/>
                        <a:pt x="60677" y="12261"/>
                        <a:pt x="60487" y="12315"/>
                      </a:cubicBezTo>
                      <a:cubicBezTo>
                        <a:pt x="60243" y="12342"/>
                        <a:pt x="59999" y="12369"/>
                        <a:pt x="59782" y="12369"/>
                      </a:cubicBezTo>
                      <a:cubicBezTo>
                        <a:pt x="59700" y="12369"/>
                        <a:pt x="59646" y="12451"/>
                        <a:pt x="59646" y="12505"/>
                      </a:cubicBezTo>
                      <a:cubicBezTo>
                        <a:pt x="59871" y="13037"/>
                        <a:pt x="59462" y="13508"/>
                        <a:pt x="59003" y="13508"/>
                      </a:cubicBezTo>
                      <a:cubicBezTo>
                        <a:pt x="58855" y="13508"/>
                        <a:pt x="58701" y="13459"/>
                        <a:pt x="58561" y="13346"/>
                      </a:cubicBezTo>
                      <a:cubicBezTo>
                        <a:pt x="58544" y="13328"/>
                        <a:pt x="58524" y="13321"/>
                        <a:pt x="58504" y="13321"/>
                      </a:cubicBezTo>
                      <a:cubicBezTo>
                        <a:pt x="58431" y="13321"/>
                        <a:pt x="58356" y="13423"/>
                        <a:pt x="58398" y="13508"/>
                      </a:cubicBezTo>
                      <a:cubicBezTo>
                        <a:pt x="58588" y="13780"/>
                        <a:pt x="58561" y="14159"/>
                        <a:pt x="58344" y="14431"/>
                      </a:cubicBezTo>
                      <a:cubicBezTo>
                        <a:pt x="58236" y="14566"/>
                        <a:pt x="58100" y="14648"/>
                        <a:pt x="57910" y="14648"/>
                      </a:cubicBezTo>
                      <a:cubicBezTo>
                        <a:pt x="57747" y="14648"/>
                        <a:pt x="57585" y="14566"/>
                        <a:pt x="57449" y="14431"/>
                      </a:cubicBezTo>
                      <a:cubicBezTo>
                        <a:pt x="57422" y="14403"/>
                        <a:pt x="57422" y="14376"/>
                        <a:pt x="57395" y="14376"/>
                      </a:cubicBezTo>
                      <a:cubicBezTo>
                        <a:pt x="57422" y="14186"/>
                        <a:pt x="57368" y="13997"/>
                        <a:pt x="57286" y="13807"/>
                      </a:cubicBezTo>
                      <a:cubicBezTo>
                        <a:pt x="57264" y="13773"/>
                        <a:pt x="57227" y="13758"/>
                        <a:pt x="57189" y="13758"/>
                      </a:cubicBezTo>
                      <a:cubicBezTo>
                        <a:pt x="57137" y="13758"/>
                        <a:pt x="57085" y="13787"/>
                        <a:pt x="57069" y="13834"/>
                      </a:cubicBezTo>
                      <a:cubicBezTo>
                        <a:pt x="57015" y="14051"/>
                        <a:pt x="57042" y="14241"/>
                        <a:pt x="57151" y="14431"/>
                      </a:cubicBezTo>
                      <a:cubicBezTo>
                        <a:pt x="57124" y="14620"/>
                        <a:pt x="57015" y="14783"/>
                        <a:pt x="56852" y="14892"/>
                      </a:cubicBezTo>
                      <a:cubicBezTo>
                        <a:pt x="56738" y="14962"/>
                        <a:pt x="56615" y="14995"/>
                        <a:pt x="56496" y="14995"/>
                      </a:cubicBezTo>
                      <a:cubicBezTo>
                        <a:pt x="56247" y="14995"/>
                        <a:pt x="56013" y="14850"/>
                        <a:pt x="55903" y="14593"/>
                      </a:cubicBezTo>
                      <a:cubicBezTo>
                        <a:pt x="55822" y="14403"/>
                        <a:pt x="55794" y="14186"/>
                        <a:pt x="55876" y="13997"/>
                      </a:cubicBezTo>
                      <a:cubicBezTo>
                        <a:pt x="55931" y="13905"/>
                        <a:pt x="55862" y="13826"/>
                        <a:pt x="55787" y="13826"/>
                      </a:cubicBezTo>
                      <a:cubicBezTo>
                        <a:pt x="55750" y="13826"/>
                        <a:pt x="55712" y="13844"/>
                        <a:pt x="55686" y="13888"/>
                      </a:cubicBezTo>
                      <a:cubicBezTo>
                        <a:pt x="55586" y="14068"/>
                        <a:pt x="55383" y="14174"/>
                        <a:pt x="55174" y="14174"/>
                      </a:cubicBezTo>
                      <a:cubicBezTo>
                        <a:pt x="55100" y="14174"/>
                        <a:pt x="55025" y="14161"/>
                        <a:pt x="54954" y="14132"/>
                      </a:cubicBezTo>
                      <a:cubicBezTo>
                        <a:pt x="54655" y="13969"/>
                        <a:pt x="54438" y="13671"/>
                        <a:pt x="54411" y="13318"/>
                      </a:cubicBezTo>
                      <a:cubicBezTo>
                        <a:pt x="54398" y="13264"/>
                        <a:pt x="54350" y="13237"/>
                        <a:pt x="54303" y="13237"/>
                      </a:cubicBezTo>
                      <a:cubicBezTo>
                        <a:pt x="54255" y="13237"/>
                        <a:pt x="54208" y="13264"/>
                        <a:pt x="54194" y="13318"/>
                      </a:cubicBezTo>
                      <a:cubicBezTo>
                        <a:pt x="54170" y="13440"/>
                        <a:pt x="54080" y="13540"/>
                        <a:pt x="53964" y="13540"/>
                      </a:cubicBezTo>
                      <a:cubicBezTo>
                        <a:pt x="53951" y="13540"/>
                        <a:pt x="53937" y="13538"/>
                        <a:pt x="53923" y="13535"/>
                      </a:cubicBezTo>
                      <a:cubicBezTo>
                        <a:pt x="53787" y="13535"/>
                        <a:pt x="53706" y="13400"/>
                        <a:pt x="53706" y="13264"/>
                      </a:cubicBezTo>
                      <a:cubicBezTo>
                        <a:pt x="53706" y="13196"/>
                        <a:pt x="53652" y="13163"/>
                        <a:pt x="53597" y="13163"/>
                      </a:cubicBezTo>
                      <a:cubicBezTo>
                        <a:pt x="53543" y="13163"/>
                        <a:pt x="53489" y="13196"/>
                        <a:pt x="53489" y="13264"/>
                      </a:cubicBezTo>
                      <a:cubicBezTo>
                        <a:pt x="53489" y="13424"/>
                        <a:pt x="53316" y="13488"/>
                        <a:pt x="53180" y="13488"/>
                      </a:cubicBezTo>
                      <a:cubicBezTo>
                        <a:pt x="53155" y="13488"/>
                        <a:pt x="53131" y="13486"/>
                        <a:pt x="53109" y="13481"/>
                      </a:cubicBezTo>
                      <a:cubicBezTo>
                        <a:pt x="52919" y="13373"/>
                        <a:pt x="52784" y="13210"/>
                        <a:pt x="52729" y="13020"/>
                      </a:cubicBezTo>
                      <a:cubicBezTo>
                        <a:pt x="52729" y="12966"/>
                        <a:pt x="52702" y="12912"/>
                        <a:pt x="52675" y="12857"/>
                      </a:cubicBezTo>
                      <a:cubicBezTo>
                        <a:pt x="52657" y="12830"/>
                        <a:pt x="52627" y="12818"/>
                        <a:pt x="52596" y="12818"/>
                      </a:cubicBezTo>
                      <a:cubicBezTo>
                        <a:pt x="52534" y="12818"/>
                        <a:pt x="52467" y="12866"/>
                        <a:pt x="52485" y="12939"/>
                      </a:cubicBezTo>
                      <a:lnTo>
                        <a:pt x="52540" y="13047"/>
                      </a:lnTo>
                      <a:cubicBezTo>
                        <a:pt x="52540" y="13210"/>
                        <a:pt x="52404" y="13346"/>
                        <a:pt x="52241" y="13346"/>
                      </a:cubicBezTo>
                      <a:cubicBezTo>
                        <a:pt x="51997" y="13318"/>
                        <a:pt x="51861" y="13020"/>
                        <a:pt x="51861" y="12803"/>
                      </a:cubicBezTo>
                      <a:cubicBezTo>
                        <a:pt x="51861" y="12742"/>
                        <a:pt x="51810" y="12707"/>
                        <a:pt x="51760" y="12707"/>
                      </a:cubicBezTo>
                      <a:cubicBezTo>
                        <a:pt x="51721" y="12707"/>
                        <a:pt x="51684" y="12728"/>
                        <a:pt x="51672" y="12776"/>
                      </a:cubicBezTo>
                      <a:cubicBezTo>
                        <a:pt x="51238" y="13807"/>
                        <a:pt x="51455" y="14919"/>
                        <a:pt x="51400" y="15977"/>
                      </a:cubicBezTo>
                      <a:cubicBezTo>
                        <a:pt x="51400" y="16112"/>
                        <a:pt x="51373" y="16248"/>
                        <a:pt x="51346" y="16383"/>
                      </a:cubicBezTo>
                      <a:cubicBezTo>
                        <a:pt x="51346" y="16492"/>
                        <a:pt x="51319" y="16628"/>
                        <a:pt x="51292" y="16736"/>
                      </a:cubicBezTo>
                      <a:cubicBezTo>
                        <a:pt x="51292" y="16736"/>
                        <a:pt x="51238" y="16790"/>
                        <a:pt x="51211" y="16790"/>
                      </a:cubicBezTo>
                      <a:cubicBezTo>
                        <a:pt x="51183" y="16790"/>
                        <a:pt x="51156" y="16736"/>
                        <a:pt x="51129" y="16709"/>
                      </a:cubicBezTo>
                      <a:cubicBezTo>
                        <a:pt x="51075" y="16600"/>
                        <a:pt x="51021" y="16465"/>
                        <a:pt x="50966" y="16356"/>
                      </a:cubicBezTo>
                      <a:cubicBezTo>
                        <a:pt x="50505" y="15271"/>
                        <a:pt x="50234" y="14105"/>
                        <a:pt x="50207" y="12912"/>
                      </a:cubicBezTo>
                      <a:cubicBezTo>
                        <a:pt x="50207" y="12851"/>
                        <a:pt x="50156" y="12815"/>
                        <a:pt x="50106" y="12815"/>
                      </a:cubicBezTo>
                      <a:cubicBezTo>
                        <a:pt x="50067" y="12815"/>
                        <a:pt x="50029" y="12837"/>
                        <a:pt x="50017" y="12885"/>
                      </a:cubicBezTo>
                      <a:cubicBezTo>
                        <a:pt x="49936" y="13156"/>
                        <a:pt x="49800" y="13481"/>
                        <a:pt x="49502" y="13563"/>
                      </a:cubicBezTo>
                      <a:cubicBezTo>
                        <a:pt x="49488" y="13565"/>
                        <a:pt x="49473" y="13566"/>
                        <a:pt x="49458" y="13566"/>
                      </a:cubicBezTo>
                      <a:cubicBezTo>
                        <a:pt x="49294" y="13566"/>
                        <a:pt x="49068" y="13438"/>
                        <a:pt x="49068" y="13264"/>
                      </a:cubicBezTo>
                      <a:cubicBezTo>
                        <a:pt x="49095" y="13237"/>
                        <a:pt x="49095" y="13183"/>
                        <a:pt x="49095" y="13156"/>
                      </a:cubicBezTo>
                      <a:cubicBezTo>
                        <a:pt x="49095" y="13083"/>
                        <a:pt x="49047" y="13023"/>
                        <a:pt x="48990" y="13023"/>
                      </a:cubicBezTo>
                      <a:cubicBezTo>
                        <a:pt x="48962" y="13023"/>
                        <a:pt x="48932" y="13038"/>
                        <a:pt x="48905" y="13074"/>
                      </a:cubicBezTo>
                      <a:cubicBezTo>
                        <a:pt x="48905" y="13101"/>
                        <a:pt x="48878" y="13156"/>
                        <a:pt x="48878" y="13210"/>
                      </a:cubicBezTo>
                      <a:cubicBezTo>
                        <a:pt x="48794" y="13378"/>
                        <a:pt x="48645" y="13481"/>
                        <a:pt x="48468" y="13481"/>
                      </a:cubicBezTo>
                      <a:cubicBezTo>
                        <a:pt x="48417" y="13481"/>
                        <a:pt x="48363" y="13472"/>
                        <a:pt x="48308" y="13454"/>
                      </a:cubicBezTo>
                      <a:cubicBezTo>
                        <a:pt x="48091" y="13373"/>
                        <a:pt x="47983" y="13074"/>
                        <a:pt x="48091" y="12830"/>
                      </a:cubicBezTo>
                      <a:cubicBezTo>
                        <a:pt x="48118" y="12776"/>
                        <a:pt x="48064" y="12695"/>
                        <a:pt x="47983" y="12695"/>
                      </a:cubicBezTo>
                      <a:lnTo>
                        <a:pt x="47359" y="12857"/>
                      </a:lnTo>
                      <a:cubicBezTo>
                        <a:pt x="47305" y="12749"/>
                        <a:pt x="47223" y="12640"/>
                        <a:pt x="47115" y="12559"/>
                      </a:cubicBezTo>
                      <a:cubicBezTo>
                        <a:pt x="47090" y="12534"/>
                        <a:pt x="47061" y="12523"/>
                        <a:pt x="47034" y="12523"/>
                      </a:cubicBezTo>
                      <a:cubicBezTo>
                        <a:pt x="46945" y="12523"/>
                        <a:pt x="46869" y="12638"/>
                        <a:pt x="46952" y="12722"/>
                      </a:cubicBezTo>
                      <a:cubicBezTo>
                        <a:pt x="47250" y="12966"/>
                        <a:pt x="47359" y="13346"/>
                        <a:pt x="47305" y="13725"/>
                      </a:cubicBezTo>
                      <a:cubicBezTo>
                        <a:pt x="47278" y="13942"/>
                        <a:pt x="47196" y="14105"/>
                        <a:pt x="47033" y="14241"/>
                      </a:cubicBezTo>
                      <a:cubicBezTo>
                        <a:pt x="46957" y="14292"/>
                        <a:pt x="46868" y="14319"/>
                        <a:pt x="46778" y="14319"/>
                      </a:cubicBezTo>
                      <a:cubicBezTo>
                        <a:pt x="46678" y="14319"/>
                        <a:pt x="46577" y="14285"/>
                        <a:pt x="46491" y="14214"/>
                      </a:cubicBezTo>
                      <a:cubicBezTo>
                        <a:pt x="46301" y="14078"/>
                        <a:pt x="46138" y="13861"/>
                        <a:pt x="46030" y="13644"/>
                      </a:cubicBezTo>
                      <a:cubicBezTo>
                        <a:pt x="46019" y="13612"/>
                        <a:pt x="45983" y="13597"/>
                        <a:pt x="45945" y="13597"/>
                      </a:cubicBezTo>
                      <a:cubicBezTo>
                        <a:pt x="45887" y="13597"/>
                        <a:pt x="45824" y="13633"/>
                        <a:pt x="45840" y="13698"/>
                      </a:cubicBezTo>
                      <a:cubicBezTo>
                        <a:pt x="45867" y="14132"/>
                        <a:pt x="45948" y="14783"/>
                        <a:pt x="45433" y="15000"/>
                      </a:cubicBezTo>
                      <a:cubicBezTo>
                        <a:pt x="45374" y="15025"/>
                        <a:pt x="45316" y="15038"/>
                        <a:pt x="45258" y="15038"/>
                      </a:cubicBezTo>
                      <a:cubicBezTo>
                        <a:pt x="45131" y="15038"/>
                        <a:pt x="45011" y="14977"/>
                        <a:pt x="44918" y="14865"/>
                      </a:cubicBezTo>
                      <a:cubicBezTo>
                        <a:pt x="44809" y="14675"/>
                        <a:pt x="44728" y="14485"/>
                        <a:pt x="44701" y="14268"/>
                      </a:cubicBezTo>
                      <a:cubicBezTo>
                        <a:pt x="44687" y="14214"/>
                        <a:pt x="44647" y="14186"/>
                        <a:pt x="44606" y="14186"/>
                      </a:cubicBezTo>
                      <a:cubicBezTo>
                        <a:pt x="44565" y="14186"/>
                        <a:pt x="44524" y="14214"/>
                        <a:pt x="44511" y="14268"/>
                      </a:cubicBezTo>
                      <a:cubicBezTo>
                        <a:pt x="44457" y="14485"/>
                        <a:pt x="44375" y="14702"/>
                        <a:pt x="44213" y="14892"/>
                      </a:cubicBezTo>
                      <a:cubicBezTo>
                        <a:pt x="44144" y="14978"/>
                        <a:pt x="44032" y="15031"/>
                        <a:pt x="43911" y="15031"/>
                      </a:cubicBezTo>
                      <a:cubicBezTo>
                        <a:pt x="43840" y="15031"/>
                        <a:pt x="43767" y="15013"/>
                        <a:pt x="43697" y="14973"/>
                      </a:cubicBezTo>
                      <a:cubicBezTo>
                        <a:pt x="43317" y="14702"/>
                        <a:pt x="43480" y="14105"/>
                        <a:pt x="43480" y="13698"/>
                      </a:cubicBezTo>
                      <a:cubicBezTo>
                        <a:pt x="43480" y="13640"/>
                        <a:pt x="43424" y="13595"/>
                        <a:pt x="43372" y="13595"/>
                      </a:cubicBezTo>
                      <a:cubicBezTo>
                        <a:pt x="43352" y="13595"/>
                        <a:pt x="43333" y="13602"/>
                        <a:pt x="43317" y="13617"/>
                      </a:cubicBezTo>
                      <a:lnTo>
                        <a:pt x="42965" y="13997"/>
                      </a:lnTo>
                      <a:cubicBezTo>
                        <a:pt x="42911" y="14024"/>
                        <a:pt x="42856" y="14105"/>
                        <a:pt x="42802" y="14105"/>
                      </a:cubicBezTo>
                      <a:cubicBezTo>
                        <a:pt x="42748" y="14105"/>
                        <a:pt x="42721" y="14024"/>
                        <a:pt x="42694" y="13997"/>
                      </a:cubicBezTo>
                      <a:cubicBezTo>
                        <a:pt x="42558" y="13698"/>
                        <a:pt x="42477" y="13373"/>
                        <a:pt x="42477" y="13047"/>
                      </a:cubicBezTo>
                      <a:cubicBezTo>
                        <a:pt x="42477" y="12993"/>
                        <a:pt x="42422" y="12966"/>
                        <a:pt x="42368" y="12966"/>
                      </a:cubicBezTo>
                      <a:cubicBezTo>
                        <a:pt x="42322" y="12978"/>
                        <a:pt x="42276" y="12983"/>
                        <a:pt x="42231" y="12983"/>
                      </a:cubicBezTo>
                      <a:cubicBezTo>
                        <a:pt x="41963" y="12983"/>
                        <a:pt x="41740" y="12784"/>
                        <a:pt x="41717" y="12505"/>
                      </a:cubicBezTo>
                      <a:cubicBezTo>
                        <a:pt x="41744" y="12478"/>
                        <a:pt x="41744" y="12478"/>
                        <a:pt x="41717" y="12451"/>
                      </a:cubicBezTo>
                      <a:lnTo>
                        <a:pt x="41717" y="12396"/>
                      </a:lnTo>
                      <a:cubicBezTo>
                        <a:pt x="41717" y="12342"/>
                        <a:pt x="41676" y="12315"/>
                        <a:pt x="41632" y="12315"/>
                      </a:cubicBezTo>
                      <a:cubicBezTo>
                        <a:pt x="41588" y="12315"/>
                        <a:pt x="41541" y="12342"/>
                        <a:pt x="41527" y="12396"/>
                      </a:cubicBezTo>
                      <a:cubicBezTo>
                        <a:pt x="41473" y="13156"/>
                        <a:pt x="41419" y="13915"/>
                        <a:pt x="41392" y="14675"/>
                      </a:cubicBezTo>
                      <a:cubicBezTo>
                        <a:pt x="41337" y="15434"/>
                        <a:pt x="41283" y="16166"/>
                        <a:pt x="41229" y="16926"/>
                      </a:cubicBezTo>
                      <a:cubicBezTo>
                        <a:pt x="41229" y="17170"/>
                        <a:pt x="41175" y="17414"/>
                        <a:pt x="41012" y="17631"/>
                      </a:cubicBezTo>
                      <a:cubicBezTo>
                        <a:pt x="40876" y="17224"/>
                        <a:pt x="40768" y="16790"/>
                        <a:pt x="40686" y="16329"/>
                      </a:cubicBezTo>
                      <a:cubicBezTo>
                        <a:pt x="40605" y="15841"/>
                        <a:pt x="40524" y="15326"/>
                        <a:pt x="40415" y="14810"/>
                      </a:cubicBezTo>
                      <a:cubicBezTo>
                        <a:pt x="40361" y="14539"/>
                        <a:pt x="40307" y="14295"/>
                        <a:pt x="40280" y="14024"/>
                      </a:cubicBezTo>
                      <a:cubicBezTo>
                        <a:pt x="40252" y="13915"/>
                        <a:pt x="40225" y="13780"/>
                        <a:pt x="40198" y="13644"/>
                      </a:cubicBezTo>
                      <a:cubicBezTo>
                        <a:pt x="40198" y="13563"/>
                        <a:pt x="40144" y="13481"/>
                        <a:pt x="40090" y="13400"/>
                      </a:cubicBezTo>
                      <a:cubicBezTo>
                        <a:pt x="40026" y="13349"/>
                        <a:pt x="39944" y="13322"/>
                        <a:pt x="39860" y="13322"/>
                      </a:cubicBezTo>
                      <a:cubicBezTo>
                        <a:pt x="39767" y="13322"/>
                        <a:pt x="39673" y="13355"/>
                        <a:pt x="39602" y="13427"/>
                      </a:cubicBezTo>
                      <a:cubicBezTo>
                        <a:pt x="39466" y="13563"/>
                        <a:pt x="39385" y="13725"/>
                        <a:pt x="39330" y="13915"/>
                      </a:cubicBezTo>
                      <a:cubicBezTo>
                        <a:pt x="39303" y="13997"/>
                        <a:pt x="39249" y="14078"/>
                        <a:pt x="39195" y="14132"/>
                      </a:cubicBezTo>
                      <a:cubicBezTo>
                        <a:pt x="39151" y="14154"/>
                        <a:pt x="39125" y="14194"/>
                        <a:pt x="39088" y="14194"/>
                      </a:cubicBezTo>
                      <a:cubicBezTo>
                        <a:pt x="39079" y="14194"/>
                        <a:pt x="39069" y="14192"/>
                        <a:pt x="39059" y="14186"/>
                      </a:cubicBezTo>
                      <a:cubicBezTo>
                        <a:pt x="39005" y="14159"/>
                        <a:pt x="38978" y="14105"/>
                        <a:pt x="38978" y="14078"/>
                      </a:cubicBezTo>
                      <a:cubicBezTo>
                        <a:pt x="38842" y="13834"/>
                        <a:pt x="38761" y="13590"/>
                        <a:pt x="38706" y="13318"/>
                      </a:cubicBezTo>
                      <a:cubicBezTo>
                        <a:pt x="38706" y="13274"/>
                        <a:pt x="38670" y="13230"/>
                        <a:pt x="38627" y="13230"/>
                      </a:cubicBezTo>
                      <a:cubicBezTo>
                        <a:pt x="38618" y="13230"/>
                        <a:pt x="38608" y="13232"/>
                        <a:pt x="38598" y="13237"/>
                      </a:cubicBezTo>
                      <a:cubicBezTo>
                        <a:pt x="38218" y="13291"/>
                        <a:pt x="38137" y="13725"/>
                        <a:pt x="37974" y="13997"/>
                      </a:cubicBezTo>
                      <a:cubicBezTo>
                        <a:pt x="37920" y="14078"/>
                        <a:pt x="37838" y="14159"/>
                        <a:pt x="37730" y="14159"/>
                      </a:cubicBezTo>
                      <a:cubicBezTo>
                        <a:pt x="37649" y="14105"/>
                        <a:pt x="37567" y="14024"/>
                        <a:pt x="37540" y="13915"/>
                      </a:cubicBezTo>
                      <a:cubicBezTo>
                        <a:pt x="37459" y="13752"/>
                        <a:pt x="37377" y="13508"/>
                        <a:pt x="37187" y="13454"/>
                      </a:cubicBezTo>
                      <a:cubicBezTo>
                        <a:pt x="37150" y="13439"/>
                        <a:pt x="37112" y="13432"/>
                        <a:pt x="37075" y="13432"/>
                      </a:cubicBezTo>
                      <a:cubicBezTo>
                        <a:pt x="36980" y="13432"/>
                        <a:pt x="36894" y="13477"/>
                        <a:pt x="36835" y="13535"/>
                      </a:cubicBezTo>
                      <a:cubicBezTo>
                        <a:pt x="36835" y="13318"/>
                        <a:pt x="36862" y="13101"/>
                        <a:pt x="36862" y="12885"/>
                      </a:cubicBezTo>
                      <a:cubicBezTo>
                        <a:pt x="36862" y="12830"/>
                        <a:pt x="36815" y="12803"/>
                        <a:pt x="36767" y="12803"/>
                      </a:cubicBezTo>
                      <a:cubicBezTo>
                        <a:pt x="36720" y="12803"/>
                        <a:pt x="36672" y="12830"/>
                        <a:pt x="36672" y="12885"/>
                      </a:cubicBezTo>
                      <a:cubicBezTo>
                        <a:pt x="36618" y="13427"/>
                        <a:pt x="36618" y="13997"/>
                        <a:pt x="36591" y="14539"/>
                      </a:cubicBezTo>
                      <a:lnTo>
                        <a:pt x="36509" y="16194"/>
                      </a:lnTo>
                      <a:cubicBezTo>
                        <a:pt x="36482" y="16465"/>
                        <a:pt x="36455" y="16709"/>
                        <a:pt x="36428" y="16980"/>
                      </a:cubicBezTo>
                      <a:cubicBezTo>
                        <a:pt x="36428" y="17034"/>
                        <a:pt x="36401" y="17089"/>
                        <a:pt x="36374" y="17170"/>
                      </a:cubicBezTo>
                      <a:cubicBezTo>
                        <a:pt x="36347" y="17224"/>
                        <a:pt x="36347" y="17251"/>
                        <a:pt x="36320" y="17279"/>
                      </a:cubicBezTo>
                      <a:cubicBezTo>
                        <a:pt x="36315" y="17281"/>
                        <a:pt x="36311" y="17282"/>
                        <a:pt x="36307" y="17282"/>
                      </a:cubicBezTo>
                      <a:cubicBezTo>
                        <a:pt x="36253" y="17282"/>
                        <a:pt x="36182" y="17141"/>
                        <a:pt x="36157" y="17116"/>
                      </a:cubicBezTo>
                      <a:cubicBezTo>
                        <a:pt x="35994" y="16628"/>
                        <a:pt x="35858" y="16112"/>
                        <a:pt x="35777" y="15597"/>
                      </a:cubicBezTo>
                      <a:cubicBezTo>
                        <a:pt x="35723" y="15326"/>
                        <a:pt x="35723" y="15054"/>
                        <a:pt x="35696" y="14756"/>
                      </a:cubicBezTo>
                      <a:cubicBezTo>
                        <a:pt x="35669" y="14485"/>
                        <a:pt x="35614" y="14241"/>
                        <a:pt x="35506" y="13997"/>
                      </a:cubicBezTo>
                      <a:cubicBezTo>
                        <a:pt x="35479" y="13942"/>
                        <a:pt x="35424" y="13942"/>
                        <a:pt x="35370" y="13942"/>
                      </a:cubicBezTo>
                      <a:cubicBezTo>
                        <a:pt x="35207" y="14078"/>
                        <a:pt x="35099" y="14268"/>
                        <a:pt x="35045" y="14485"/>
                      </a:cubicBezTo>
                      <a:cubicBezTo>
                        <a:pt x="35018" y="14593"/>
                        <a:pt x="34990" y="14702"/>
                        <a:pt x="34963" y="14783"/>
                      </a:cubicBezTo>
                      <a:cubicBezTo>
                        <a:pt x="34963" y="14837"/>
                        <a:pt x="34882" y="15027"/>
                        <a:pt x="34801" y="15027"/>
                      </a:cubicBezTo>
                      <a:cubicBezTo>
                        <a:pt x="34746" y="15000"/>
                        <a:pt x="34746" y="14892"/>
                        <a:pt x="34746" y="14865"/>
                      </a:cubicBezTo>
                      <a:cubicBezTo>
                        <a:pt x="34719" y="14837"/>
                        <a:pt x="34692" y="14729"/>
                        <a:pt x="34665" y="14648"/>
                      </a:cubicBezTo>
                      <a:cubicBezTo>
                        <a:pt x="34611" y="14512"/>
                        <a:pt x="34584" y="14349"/>
                        <a:pt x="34556" y="14214"/>
                      </a:cubicBezTo>
                      <a:cubicBezTo>
                        <a:pt x="34475" y="13942"/>
                        <a:pt x="34475" y="13698"/>
                        <a:pt x="34421" y="13427"/>
                      </a:cubicBezTo>
                      <a:cubicBezTo>
                        <a:pt x="34421" y="13237"/>
                        <a:pt x="34312" y="13074"/>
                        <a:pt x="34177" y="12966"/>
                      </a:cubicBezTo>
                      <a:cubicBezTo>
                        <a:pt x="34150" y="12912"/>
                        <a:pt x="34068" y="12885"/>
                        <a:pt x="34014" y="12885"/>
                      </a:cubicBezTo>
                      <a:cubicBezTo>
                        <a:pt x="33999" y="12877"/>
                        <a:pt x="33985" y="12874"/>
                        <a:pt x="33971" y="12874"/>
                      </a:cubicBezTo>
                      <a:cubicBezTo>
                        <a:pt x="33933" y="12874"/>
                        <a:pt x="33898" y="12899"/>
                        <a:pt x="33878" y="12939"/>
                      </a:cubicBezTo>
                      <a:cubicBezTo>
                        <a:pt x="33770" y="13427"/>
                        <a:pt x="33661" y="13888"/>
                        <a:pt x="33553" y="14349"/>
                      </a:cubicBezTo>
                      <a:cubicBezTo>
                        <a:pt x="33526" y="14485"/>
                        <a:pt x="33499" y="14729"/>
                        <a:pt x="33363" y="14810"/>
                      </a:cubicBezTo>
                      <a:cubicBezTo>
                        <a:pt x="33344" y="14822"/>
                        <a:pt x="33325" y="14827"/>
                        <a:pt x="33305" y="14827"/>
                      </a:cubicBezTo>
                      <a:cubicBezTo>
                        <a:pt x="33185" y="14827"/>
                        <a:pt x="33061" y="14633"/>
                        <a:pt x="33038" y="14539"/>
                      </a:cubicBezTo>
                      <a:cubicBezTo>
                        <a:pt x="32983" y="14295"/>
                        <a:pt x="32956" y="14078"/>
                        <a:pt x="32929" y="13861"/>
                      </a:cubicBezTo>
                      <a:cubicBezTo>
                        <a:pt x="32902" y="13698"/>
                        <a:pt x="32875" y="13508"/>
                        <a:pt x="32739" y="13427"/>
                      </a:cubicBezTo>
                      <a:cubicBezTo>
                        <a:pt x="32705" y="13410"/>
                        <a:pt x="32670" y="13402"/>
                        <a:pt x="32635" y="13402"/>
                      </a:cubicBezTo>
                      <a:cubicBezTo>
                        <a:pt x="32504" y="13402"/>
                        <a:pt x="32381" y="13510"/>
                        <a:pt x="32359" y="13617"/>
                      </a:cubicBezTo>
                      <a:cubicBezTo>
                        <a:pt x="32305" y="13725"/>
                        <a:pt x="32278" y="13807"/>
                        <a:pt x="32251" y="13888"/>
                      </a:cubicBezTo>
                      <a:cubicBezTo>
                        <a:pt x="32251" y="13997"/>
                        <a:pt x="32197" y="14078"/>
                        <a:pt x="32142" y="14186"/>
                      </a:cubicBezTo>
                      <a:cubicBezTo>
                        <a:pt x="32128" y="14208"/>
                        <a:pt x="32113" y="14217"/>
                        <a:pt x="32098" y="14217"/>
                      </a:cubicBezTo>
                      <a:cubicBezTo>
                        <a:pt x="31994" y="14217"/>
                        <a:pt x="31868" y="13800"/>
                        <a:pt x="31844" y="13752"/>
                      </a:cubicBezTo>
                      <a:cubicBezTo>
                        <a:pt x="31817" y="13508"/>
                        <a:pt x="31763" y="13264"/>
                        <a:pt x="31681" y="13020"/>
                      </a:cubicBezTo>
                      <a:cubicBezTo>
                        <a:pt x="31681" y="12979"/>
                        <a:pt x="31647" y="12959"/>
                        <a:pt x="31614" y="12959"/>
                      </a:cubicBezTo>
                      <a:cubicBezTo>
                        <a:pt x="31580" y="12959"/>
                        <a:pt x="31546" y="12979"/>
                        <a:pt x="31546" y="13020"/>
                      </a:cubicBezTo>
                      <a:cubicBezTo>
                        <a:pt x="31538" y="13013"/>
                        <a:pt x="31529" y="13009"/>
                        <a:pt x="31520" y="13009"/>
                      </a:cubicBezTo>
                      <a:cubicBezTo>
                        <a:pt x="31493" y="13009"/>
                        <a:pt x="31464" y="13035"/>
                        <a:pt x="31464" y="13074"/>
                      </a:cubicBezTo>
                      <a:cubicBezTo>
                        <a:pt x="31383" y="13291"/>
                        <a:pt x="31356" y="13508"/>
                        <a:pt x="31329" y="13752"/>
                      </a:cubicBezTo>
                      <a:lnTo>
                        <a:pt x="31220" y="14431"/>
                      </a:lnTo>
                      <a:cubicBezTo>
                        <a:pt x="31139" y="14865"/>
                        <a:pt x="31085" y="15299"/>
                        <a:pt x="30976" y="15733"/>
                      </a:cubicBezTo>
                      <a:cubicBezTo>
                        <a:pt x="30949" y="15922"/>
                        <a:pt x="30868" y="16112"/>
                        <a:pt x="30786" y="16275"/>
                      </a:cubicBezTo>
                      <a:cubicBezTo>
                        <a:pt x="30765" y="16317"/>
                        <a:pt x="30729" y="16374"/>
                        <a:pt x="30688" y="16374"/>
                      </a:cubicBezTo>
                      <a:cubicBezTo>
                        <a:pt x="30676" y="16374"/>
                        <a:pt x="30663" y="16369"/>
                        <a:pt x="30651" y="16356"/>
                      </a:cubicBezTo>
                      <a:cubicBezTo>
                        <a:pt x="30596" y="16302"/>
                        <a:pt x="30569" y="16248"/>
                        <a:pt x="30542" y="16166"/>
                      </a:cubicBezTo>
                      <a:cubicBezTo>
                        <a:pt x="30407" y="15760"/>
                        <a:pt x="30298" y="15326"/>
                        <a:pt x="30244" y="14892"/>
                      </a:cubicBezTo>
                      <a:cubicBezTo>
                        <a:pt x="30217" y="14648"/>
                        <a:pt x="30217" y="14431"/>
                        <a:pt x="30217" y="14186"/>
                      </a:cubicBezTo>
                      <a:cubicBezTo>
                        <a:pt x="30217" y="13969"/>
                        <a:pt x="30162" y="13780"/>
                        <a:pt x="30054" y="13590"/>
                      </a:cubicBezTo>
                      <a:cubicBezTo>
                        <a:pt x="30038" y="13558"/>
                        <a:pt x="30004" y="13545"/>
                        <a:pt x="29967" y="13545"/>
                      </a:cubicBezTo>
                      <a:cubicBezTo>
                        <a:pt x="29941" y="13545"/>
                        <a:pt x="29914" y="13551"/>
                        <a:pt x="29891" y="13563"/>
                      </a:cubicBezTo>
                      <a:cubicBezTo>
                        <a:pt x="29756" y="13644"/>
                        <a:pt x="29647" y="13807"/>
                        <a:pt x="29620" y="13997"/>
                      </a:cubicBezTo>
                      <a:cubicBezTo>
                        <a:pt x="29593" y="14159"/>
                        <a:pt x="29539" y="14322"/>
                        <a:pt x="29430" y="14458"/>
                      </a:cubicBezTo>
                      <a:cubicBezTo>
                        <a:pt x="29410" y="14478"/>
                        <a:pt x="29391" y="14487"/>
                        <a:pt x="29375" y="14487"/>
                      </a:cubicBezTo>
                      <a:cubicBezTo>
                        <a:pt x="29325" y="14487"/>
                        <a:pt x="29294" y="14410"/>
                        <a:pt x="29294" y="14349"/>
                      </a:cubicBezTo>
                      <a:cubicBezTo>
                        <a:pt x="29240" y="14214"/>
                        <a:pt x="29240" y="14078"/>
                        <a:pt x="29240" y="13942"/>
                      </a:cubicBezTo>
                      <a:cubicBezTo>
                        <a:pt x="29213" y="13671"/>
                        <a:pt x="29240" y="13400"/>
                        <a:pt x="29240" y="13129"/>
                      </a:cubicBezTo>
                      <a:cubicBezTo>
                        <a:pt x="29267" y="12803"/>
                        <a:pt x="29213" y="12478"/>
                        <a:pt x="29132" y="12179"/>
                      </a:cubicBezTo>
                      <a:cubicBezTo>
                        <a:pt x="29116" y="12148"/>
                        <a:pt x="29091" y="12134"/>
                        <a:pt x="29067" y="12134"/>
                      </a:cubicBezTo>
                      <a:cubicBezTo>
                        <a:pt x="29050" y="12134"/>
                        <a:pt x="29034" y="12141"/>
                        <a:pt x="29023" y="12152"/>
                      </a:cubicBezTo>
                      <a:cubicBezTo>
                        <a:pt x="28845" y="12023"/>
                        <a:pt x="28648" y="11961"/>
                        <a:pt x="28448" y="11961"/>
                      </a:cubicBezTo>
                      <a:cubicBezTo>
                        <a:pt x="28314" y="11961"/>
                        <a:pt x="28178" y="11989"/>
                        <a:pt x="28047" y="12044"/>
                      </a:cubicBezTo>
                      <a:cubicBezTo>
                        <a:pt x="27830" y="12098"/>
                        <a:pt x="27640" y="12206"/>
                        <a:pt x="27450" y="12261"/>
                      </a:cubicBezTo>
                      <a:cubicBezTo>
                        <a:pt x="27295" y="12305"/>
                        <a:pt x="27122" y="12349"/>
                        <a:pt x="26960" y="12349"/>
                      </a:cubicBezTo>
                      <a:cubicBezTo>
                        <a:pt x="26924" y="12349"/>
                        <a:pt x="26888" y="12347"/>
                        <a:pt x="26853" y="12342"/>
                      </a:cubicBezTo>
                      <a:cubicBezTo>
                        <a:pt x="26663" y="12342"/>
                        <a:pt x="26474" y="12396"/>
                        <a:pt x="26311" y="12478"/>
                      </a:cubicBezTo>
                      <a:cubicBezTo>
                        <a:pt x="26175" y="12586"/>
                        <a:pt x="26121" y="12803"/>
                        <a:pt x="25931" y="12830"/>
                      </a:cubicBezTo>
                      <a:cubicBezTo>
                        <a:pt x="25768" y="12830"/>
                        <a:pt x="25606" y="12803"/>
                        <a:pt x="25470" y="12722"/>
                      </a:cubicBezTo>
                      <a:cubicBezTo>
                        <a:pt x="25369" y="12688"/>
                        <a:pt x="25258" y="12665"/>
                        <a:pt x="25144" y="12665"/>
                      </a:cubicBezTo>
                      <a:cubicBezTo>
                        <a:pt x="25073" y="12665"/>
                        <a:pt x="25000" y="12674"/>
                        <a:pt x="24927" y="12695"/>
                      </a:cubicBezTo>
                      <a:cubicBezTo>
                        <a:pt x="24656" y="12830"/>
                        <a:pt x="24412" y="13047"/>
                        <a:pt x="24277" y="13346"/>
                      </a:cubicBezTo>
                      <a:cubicBezTo>
                        <a:pt x="24195" y="13183"/>
                        <a:pt x="24141" y="13047"/>
                        <a:pt x="24060" y="12885"/>
                      </a:cubicBezTo>
                      <a:cubicBezTo>
                        <a:pt x="24026" y="12851"/>
                        <a:pt x="23982" y="12828"/>
                        <a:pt x="23941" y="12828"/>
                      </a:cubicBezTo>
                      <a:cubicBezTo>
                        <a:pt x="23915" y="12828"/>
                        <a:pt x="23890" y="12837"/>
                        <a:pt x="23870" y="12857"/>
                      </a:cubicBezTo>
                      <a:cubicBezTo>
                        <a:pt x="23571" y="13264"/>
                        <a:pt x="23436" y="13780"/>
                        <a:pt x="23517" y="14295"/>
                      </a:cubicBezTo>
                      <a:cubicBezTo>
                        <a:pt x="23598" y="14865"/>
                        <a:pt x="23788" y="15434"/>
                        <a:pt x="23653" y="16004"/>
                      </a:cubicBezTo>
                      <a:cubicBezTo>
                        <a:pt x="23598" y="16275"/>
                        <a:pt x="23463" y="16546"/>
                        <a:pt x="23273" y="16763"/>
                      </a:cubicBezTo>
                      <a:cubicBezTo>
                        <a:pt x="23246" y="16817"/>
                        <a:pt x="23192" y="16845"/>
                        <a:pt x="23137" y="16899"/>
                      </a:cubicBezTo>
                      <a:cubicBezTo>
                        <a:pt x="23124" y="16912"/>
                        <a:pt x="23110" y="16919"/>
                        <a:pt x="23097" y="16919"/>
                      </a:cubicBezTo>
                      <a:cubicBezTo>
                        <a:pt x="23083" y="16919"/>
                        <a:pt x="23070" y="16912"/>
                        <a:pt x="23056" y="16899"/>
                      </a:cubicBezTo>
                      <a:cubicBezTo>
                        <a:pt x="23002" y="16763"/>
                        <a:pt x="22947" y="16655"/>
                        <a:pt x="22920" y="16519"/>
                      </a:cubicBezTo>
                      <a:cubicBezTo>
                        <a:pt x="22730" y="15922"/>
                        <a:pt x="22595" y="15299"/>
                        <a:pt x="22486" y="14702"/>
                      </a:cubicBezTo>
                      <a:cubicBezTo>
                        <a:pt x="22378" y="14024"/>
                        <a:pt x="22296" y="13318"/>
                        <a:pt x="22269" y="12613"/>
                      </a:cubicBezTo>
                      <a:cubicBezTo>
                        <a:pt x="22269" y="12559"/>
                        <a:pt x="22215" y="12532"/>
                        <a:pt x="22188" y="12505"/>
                      </a:cubicBezTo>
                      <a:cubicBezTo>
                        <a:pt x="21835" y="12505"/>
                        <a:pt x="21510" y="12586"/>
                        <a:pt x="21239" y="12803"/>
                      </a:cubicBezTo>
                      <a:cubicBezTo>
                        <a:pt x="21096" y="12925"/>
                        <a:pt x="20908" y="12986"/>
                        <a:pt x="20708" y="12986"/>
                      </a:cubicBezTo>
                      <a:cubicBezTo>
                        <a:pt x="20642" y="12986"/>
                        <a:pt x="20574" y="12979"/>
                        <a:pt x="20506" y="12966"/>
                      </a:cubicBezTo>
                      <a:cubicBezTo>
                        <a:pt x="20289" y="12857"/>
                        <a:pt x="20262" y="12586"/>
                        <a:pt x="20154" y="12396"/>
                      </a:cubicBezTo>
                      <a:cubicBezTo>
                        <a:pt x="20111" y="12206"/>
                        <a:pt x="19954" y="12098"/>
                        <a:pt x="19771" y="12098"/>
                      </a:cubicBezTo>
                      <a:cubicBezTo>
                        <a:pt x="19719" y="12098"/>
                        <a:pt x="19665" y="12107"/>
                        <a:pt x="19611" y="12125"/>
                      </a:cubicBezTo>
                      <a:cubicBezTo>
                        <a:pt x="19503" y="12179"/>
                        <a:pt x="19394" y="12234"/>
                        <a:pt x="19286" y="12315"/>
                      </a:cubicBezTo>
                      <a:cubicBezTo>
                        <a:pt x="19231" y="12369"/>
                        <a:pt x="19177" y="12423"/>
                        <a:pt x="19096" y="12451"/>
                      </a:cubicBezTo>
                      <a:cubicBezTo>
                        <a:pt x="19123" y="12098"/>
                        <a:pt x="18933" y="11745"/>
                        <a:pt x="18608" y="11583"/>
                      </a:cubicBezTo>
                      <a:cubicBezTo>
                        <a:pt x="18592" y="11567"/>
                        <a:pt x="18573" y="11561"/>
                        <a:pt x="18553" y="11561"/>
                      </a:cubicBezTo>
                      <a:cubicBezTo>
                        <a:pt x="18501" y="11561"/>
                        <a:pt x="18445" y="11605"/>
                        <a:pt x="18445" y="11664"/>
                      </a:cubicBezTo>
                      <a:cubicBezTo>
                        <a:pt x="18418" y="12613"/>
                        <a:pt x="18391" y="13563"/>
                        <a:pt x="18336" y="14485"/>
                      </a:cubicBezTo>
                      <a:cubicBezTo>
                        <a:pt x="18174" y="14322"/>
                        <a:pt x="18038" y="14132"/>
                        <a:pt x="17984" y="13888"/>
                      </a:cubicBezTo>
                      <a:cubicBezTo>
                        <a:pt x="17848" y="13535"/>
                        <a:pt x="17767" y="13156"/>
                        <a:pt x="17685" y="12776"/>
                      </a:cubicBezTo>
                      <a:lnTo>
                        <a:pt x="17523" y="12152"/>
                      </a:lnTo>
                      <a:cubicBezTo>
                        <a:pt x="17496" y="11989"/>
                        <a:pt x="17441" y="11827"/>
                        <a:pt x="17333" y="11691"/>
                      </a:cubicBezTo>
                      <a:cubicBezTo>
                        <a:pt x="17266" y="11624"/>
                        <a:pt x="17162" y="11576"/>
                        <a:pt x="17067" y="11576"/>
                      </a:cubicBezTo>
                      <a:cubicBezTo>
                        <a:pt x="17047" y="11576"/>
                        <a:pt x="17027" y="11578"/>
                        <a:pt x="17007" y="11583"/>
                      </a:cubicBezTo>
                      <a:cubicBezTo>
                        <a:pt x="16899" y="11583"/>
                        <a:pt x="16790" y="11637"/>
                        <a:pt x="16709" y="11718"/>
                      </a:cubicBezTo>
                      <a:cubicBezTo>
                        <a:pt x="16628" y="11800"/>
                        <a:pt x="16546" y="11908"/>
                        <a:pt x="16465" y="11989"/>
                      </a:cubicBezTo>
                      <a:cubicBezTo>
                        <a:pt x="16411" y="12044"/>
                        <a:pt x="16329" y="12098"/>
                        <a:pt x="16248" y="12125"/>
                      </a:cubicBezTo>
                      <a:cubicBezTo>
                        <a:pt x="16139" y="11664"/>
                        <a:pt x="16031" y="11230"/>
                        <a:pt x="15895" y="10796"/>
                      </a:cubicBezTo>
                      <a:cubicBezTo>
                        <a:pt x="15895" y="10742"/>
                        <a:pt x="15841" y="10715"/>
                        <a:pt x="15787" y="10715"/>
                      </a:cubicBezTo>
                      <a:cubicBezTo>
                        <a:pt x="15217" y="10769"/>
                        <a:pt x="15271" y="11528"/>
                        <a:pt x="15082" y="11908"/>
                      </a:cubicBezTo>
                      <a:cubicBezTo>
                        <a:pt x="15027" y="11989"/>
                        <a:pt x="14973" y="12071"/>
                        <a:pt x="14892" y="12125"/>
                      </a:cubicBezTo>
                      <a:cubicBezTo>
                        <a:pt x="14729" y="11854"/>
                        <a:pt x="14648" y="11555"/>
                        <a:pt x="14675" y="11257"/>
                      </a:cubicBezTo>
                      <a:cubicBezTo>
                        <a:pt x="14675" y="11203"/>
                        <a:pt x="14648" y="11149"/>
                        <a:pt x="14593" y="11149"/>
                      </a:cubicBezTo>
                      <a:cubicBezTo>
                        <a:pt x="14564" y="11140"/>
                        <a:pt x="14537" y="11136"/>
                        <a:pt x="14511" y="11136"/>
                      </a:cubicBezTo>
                      <a:cubicBezTo>
                        <a:pt x="14298" y="11136"/>
                        <a:pt x="14199" y="11413"/>
                        <a:pt x="14078" y="11583"/>
                      </a:cubicBezTo>
                      <a:cubicBezTo>
                        <a:pt x="14051" y="11610"/>
                        <a:pt x="14024" y="11637"/>
                        <a:pt x="13997" y="11664"/>
                      </a:cubicBezTo>
                      <a:cubicBezTo>
                        <a:pt x="13969" y="11637"/>
                        <a:pt x="13942" y="11610"/>
                        <a:pt x="13915" y="11583"/>
                      </a:cubicBezTo>
                      <a:cubicBezTo>
                        <a:pt x="13861" y="11474"/>
                        <a:pt x="13834" y="11338"/>
                        <a:pt x="13807" y="11257"/>
                      </a:cubicBezTo>
                      <a:lnTo>
                        <a:pt x="13671" y="10877"/>
                      </a:lnTo>
                      <a:cubicBezTo>
                        <a:pt x="13654" y="10825"/>
                        <a:pt x="13613" y="10795"/>
                        <a:pt x="13573" y="10795"/>
                      </a:cubicBezTo>
                      <a:cubicBezTo>
                        <a:pt x="13550" y="10795"/>
                        <a:pt x="13528" y="10804"/>
                        <a:pt x="13508" y="10823"/>
                      </a:cubicBezTo>
                      <a:cubicBezTo>
                        <a:pt x="13318" y="11013"/>
                        <a:pt x="13156" y="11203"/>
                        <a:pt x="12966" y="11366"/>
                      </a:cubicBezTo>
                      <a:cubicBezTo>
                        <a:pt x="12966" y="11393"/>
                        <a:pt x="12939" y="11420"/>
                        <a:pt x="12939" y="11447"/>
                      </a:cubicBezTo>
                      <a:cubicBezTo>
                        <a:pt x="12830" y="11447"/>
                        <a:pt x="12695" y="11447"/>
                        <a:pt x="12586" y="11393"/>
                      </a:cubicBezTo>
                      <a:cubicBezTo>
                        <a:pt x="12409" y="11317"/>
                        <a:pt x="12255" y="11146"/>
                        <a:pt x="12037" y="11146"/>
                      </a:cubicBezTo>
                      <a:cubicBezTo>
                        <a:pt x="12021" y="11146"/>
                        <a:pt x="12005" y="11147"/>
                        <a:pt x="11989" y="11149"/>
                      </a:cubicBezTo>
                      <a:cubicBezTo>
                        <a:pt x="11935" y="11149"/>
                        <a:pt x="11908" y="11149"/>
                        <a:pt x="11854" y="11176"/>
                      </a:cubicBezTo>
                      <a:cubicBezTo>
                        <a:pt x="11800" y="11203"/>
                        <a:pt x="11772" y="11230"/>
                        <a:pt x="11718" y="11257"/>
                      </a:cubicBezTo>
                      <a:cubicBezTo>
                        <a:pt x="11702" y="11265"/>
                        <a:pt x="11693" y="11268"/>
                        <a:pt x="11689" y="11268"/>
                      </a:cubicBezTo>
                      <a:cubicBezTo>
                        <a:pt x="11677" y="11268"/>
                        <a:pt x="11691" y="11249"/>
                        <a:pt x="11691" y="11230"/>
                      </a:cubicBezTo>
                      <a:cubicBezTo>
                        <a:pt x="11664" y="11203"/>
                        <a:pt x="11664" y="11094"/>
                        <a:pt x="11637" y="11040"/>
                      </a:cubicBezTo>
                      <a:cubicBezTo>
                        <a:pt x="11610" y="10823"/>
                        <a:pt x="11474" y="10660"/>
                        <a:pt x="11284" y="10579"/>
                      </a:cubicBezTo>
                      <a:cubicBezTo>
                        <a:pt x="11237" y="10565"/>
                        <a:pt x="11188" y="10559"/>
                        <a:pt x="11138" y="10559"/>
                      </a:cubicBezTo>
                      <a:cubicBezTo>
                        <a:pt x="10991" y="10559"/>
                        <a:pt x="10843" y="10620"/>
                        <a:pt x="10742" y="10742"/>
                      </a:cubicBezTo>
                      <a:cubicBezTo>
                        <a:pt x="10606" y="10904"/>
                        <a:pt x="10498" y="11094"/>
                        <a:pt x="10416" y="11311"/>
                      </a:cubicBezTo>
                      <a:cubicBezTo>
                        <a:pt x="10362" y="11393"/>
                        <a:pt x="10281" y="11447"/>
                        <a:pt x="10199" y="11474"/>
                      </a:cubicBezTo>
                      <a:cubicBezTo>
                        <a:pt x="10118" y="11474"/>
                        <a:pt x="10064" y="11393"/>
                        <a:pt x="10009" y="11338"/>
                      </a:cubicBezTo>
                      <a:cubicBezTo>
                        <a:pt x="9955" y="11230"/>
                        <a:pt x="9901" y="11149"/>
                        <a:pt x="9874" y="11040"/>
                      </a:cubicBezTo>
                      <a:cubicBezTo>
                        <a:pt x="9847" y="10904"/>
                        <a:pt x="9847" y="10796"/>
                        <a:pt x="9847" y="10687"/>
                      </a:cubicBezTo>
                      <a:cubicBezTo>
                        <a:pt x="9847" y="10579"/>
                        <a:pt x="9765" y="10470"/>
                        <a:pt x="9684" y="10389"/>
                      </a:cubicBezTo>
                      <a:cubicBezTo>
                        <a:pt x="9643" y="10362"/>
                        <a:pt x="9596" y="10348"/>
                        <a:pt x="9545" y="10348"/>
                      </a:cubicBezTo>
                      <a:cubicBezTo>
                        <a:pt x="9494" y="10348"/>
                        <a:pt x="9440" y="10362"/>
                        <a:pt x="9386" y="10389"/>
                      </a:cubicBezTo>
                      <a:cubicBezTo>
                        <a:pt x="9304" y="10470"/>
                        <a:pt x="9250" y="10552"/>
                        <a:pt x="9196" y="10660"/>
                      </a:cubicBezTo>
                      <a:cubicBezTo>
                        <a:pt x="9169" y="10715"/>
                        <a:pt x="9141" y="10769"/>
                        <a:pt x="9087" y="10823"/>
                      </a:cubicBezTo>
                      <a:cubicBezTo>
                        <a:pt x="9033" y="10633"/>
                        <a:pt x="9006" y="10443"/>
                        <a:pt x="9060" y="10253"/>
                      </a:cubicBezTo>
                      <a:cubicBezTo>
                        <a:pt x="9087" y="10009"/>
                        <a:pt x="9169" y="9738"/>
                        <a:pt x="8979" y="9548"/>
                      </a:cubicBezTo>
                      <a:cubicBezTo>
                        <a:pt x="8911" y="9435"/>
                        <a:pt x="8805" y="9379"/>
                        <a:pt x="8678" y="9379"/>
                      </a:cubicBezTo>
                      <a:cubicBezTo>
                        <a:pt x="8652" y="9379"/>
                        <a:pt x="8626" y="9381"/>
                        <a:pt x="8599" y="9386"/>
                      </a:cubicBezTo>
                      <a:cubicBezTo>
                        <a:pt x="8436" y="9386"/>
                        <a:pt x="8273" y="9467"/>
                        <a:pt x="8165" y="9630"/>
                      </a:cubicBezTo>
                      <a:cubicBezTo>
                        <a:pt x="8084" y="9792"/>
                        <a:pt x="7975" y="9928"/>
                        <a:pt x="7839" y="10064"/>
                      </a:cubicBezTo>
                      <a:lnTo>
                        <a:pt x="7758" y="10118"/>
                      </a:lnTo>
                      <a:cubicBezTo>
                        <a:pt x="7749" y="10109"/>
                        <a:pt x="7743" y="10106"/>
                        <a:pt x="7738" y="10106"/>
                      </a:cubicBezTo>
                      <a:cubicBezTo>
                        <a:pt x="7728" y="10106"/>
                        <a:pt x="7722" y="10118"/>
                        <a:pt x="7704" y="10118"/>
                      </a:cubicBezTo>
                      <a:lnTo>
                        <a:pt x="7622" y="10118"/>
                      </a:lnTo>
                      <a:cubicBezTo>
                        <a:pt x="7541" y="10118"/>
                        <a:pt x="7487" y="10064"/>
                        <a:pt x="7460" y="9982"/>
                      </a:cubicBezTo>
                      <a:cubicBezTo>
                        <a:pt x="7378" y="9874"/>
                        <a:pt x="7324" y="9711"/>
                        <a:pt x="7188" y="9657"/>
                      </a:cubicBezTo>
                      <a:cubicBezTo>
                        <a:pt x="7139" y="9643"/>
                        <a:pt x="7090" y="9636"/>
                        <a:pt x="7042" y="9636"/>
                      </a:cubicBezTo>
                      <a:cubicBezTo>
                        <a:pt x="6904" y="9636"/>
                        <a:pt x="6774" y="9692"/>
                        <a:pt x="6673" y="9792"/>
                      </a:cubicBezTo>
                      <a:cubicBezTo>
                        <a:pt x="6565" y="9955"/>
                        <a:pt x="6483" y="10145"/>
                        <a:pt x="6456" y="10335"/>
                      </a:cubicBezTo>
                      <a:cubicBezTo>
                        <a:pt x="6411" y="10447"/>
                        <a:pt x="6311" y="10633"/>
                        <a:pt x="6186" y="10633"/>
                      </a:cubicBezTo>
                      <a:cubicBezTo>
                        <a:pt x="6159" y="10633"/>
                        <a:pt x="6132" y="10625"/>
                        <a:pt x="6104" y="10606"/>
                      </a:cubicBezTo>
                      <a:cubicBezTo>
                        <a:pt x="5914" y="10525"/>
                        <a:pt x="5941" y="10335"/>
                        <a:pt x="5914" y="10199"/>
                      </a:cubicBezTo>
                      <a:cubicBezTo>
                        <a:pt x="5859" y="10037"/>
                        <a:pt x="5751" y="9874"/>
                        <a:pt x="5588" y="9820"/>
                      </a:cubicBezTo>
                      <a:cubicBezTo>
                        <a:pt x="5555" y="9808"/>
                        <a:pt x="5521" y="9803"/>
                        <a:pt x="5486" y="9803"/>
                      </a:cubicBezTo>
                      <a:cubicBezTo>
                        <a:pt x="5354" y="9803"/>
                        <a:pt x="5224" y="9885"/>
                        <a:pt x="5181" y="10037"/>
                      </a:cubicBezTo>
                      <a:cubicBezTo>
                        <a:pt x="5154" y="10118"/>
                        <a:pt x="5127" y="10199"/>
                        <a:pt x="5127" y="10281"/>
                      </a:cubicBezTo>
                      <a:cubicBezTo>
                        <a:pt x="5100" y="10416"/>
                        <a:pt x="5073" y="10552"/>
                        <a:pt x="5073" y="10660"/>
                      </a:cubicBezTo>
                      <a:cubicBezTo>
                        <a:pt x="5019" y="10904"/>
                        <a:pt x="5019" y="11149"/>
                        <a:pt x="5019" y="11393"/>
                      </a:cubicBezTo>
                      <a:cubicBezTo>
                        <a:pt x="5019" y="11447"/>
                        <a:pt x="5019" y="11555"/>
                        <a:pt x="4964" y="11583"/>
                      </a:cubicBezTo>
                      <a:cubicBezTo>
                        <a:pt x="4954" y="11588"/>
                        <a:pt x="4943" y="11590"/>
                        <a:pt x="4932" y="11590"/>
                      </a:cubicBezTo>
                      <a:cubicBezTo>
                        <a:pt x="4881" y="11590"/>
                        <a:pt x="4819" y="11545"/>
                        <a:pt x="4774" y="11501"/>
                      </a:cubicBezTo>
                      <a:cubicBezTo>
                        <a:pt x="4720" y="11447"/>
                        <a:pt x="4666" y="11366"/>
                        <a:pt x="4639" y="11257"/>
                      </a:cubicBezTo>
                      <a:cubicBezTo>
                        <a:pt x="4585" y="11176"/>
                        <a:pt x="4530" y="11067"/>
                        <a:pt x="4503" y="10959"/>
                      </a:cubicBezTo>
                      <a:cubicBezTo>
                        <a:pt x="4422" y="10742"/>
                        <a:pt x="4340" y="10552"/>
                        <a:pt x="4286" y="10335"/>
                      </a:cubicBezTo>
                      <a:cubicBezTo>
                        <a:pt x="4259" y="10226"/>
                        <a:pt x="4232" y="10091"/>
                        <a:pt x="4205" y="9982"/>
                      </a:cubicBezTo>
                      <a:cubicBezTo>
                        <a:pt x="4178" y="9874"/>
                        <a:pt x="4178" y="9765"/>
                        <a:pt x="4151" y="9630"/>
                      </a:cubicBezTo>
                      <a:cubicBezTo>
                        <a:pt x="4126" y="9456"/>
                        <a:pt x="3965" y="9328"/>
                        <a:pt x="3793" y="9328"/>
                      </a:cubicBezTo>
                      <a:cubicBezTo>
                        <a:pt x="3776" y="9328"/>
                        <a:pt x="3760" y="9329"/>
                        <a:pt x="3744" y="9331"/>
                      </a:cubicBezTo>
                      <a:cubicBezTo>
                        <a:pt x="3554" y="9413"/>
                        <a:pt x="3418" y="9603"/>
                        <a:pt x="3391" y="9792"/>
                      </a:cubicBezTo>
                      <a:cubicBezTo>
                        <a:pt x="3391" y="9955"/>
                        <a:pt x="3364" y="10091"/>
                        <a:pt x="3283" y="10199"/>
                      </a:cubicBezTo>
                      <a:cubicBezTo>
                        <a:pt x="2903" y="9765"/>
                        <a:pt x="2659" y="9250"/>
                        <a:pt x="2550" y="8680"/>
                      </a:cubicBezTo>
                      <a:cubicBezTo>
                        <a:pt x="2550" y="8647"/>
                        <a:pt x="2509" y="8624"/>
                        <a:pt x="2464" y="8624"/>
                      </a:cubicBezTo>
                      <a:cubicBezTo>
                        <a:pt x="2437" y="8624"/>
                        <a:pt x="2408" y="8632"/>
                        <a:pt x="2388" y="8653"/>
                      </a:cubicBezTo>
                      <a:cubicBezTo>
                        <a:pt x="2333" y="8707"/>
                        <a:pt x="2225" y="8762"/>
                        <a:pt x="2143" y="8789"/>
                      </a:cubicBezTo>
                      <a:cubicBezTo>
                        <a:pt x="2008" y="8789"/>
                        <a:pt x="2035" y="8653"/>
                        <a:pt x="2008" y="8599"/>
                      </a:cubicBezTo>
                      <a:cubicBezTo>
                        <a:pt x="1963" y="8509"/>
                        <a:pt x="1862" y="8456"/>
                        <a:pt x="1767" y="8456"/>
                      </a:cubicBezTo>
                      <a:cubicBezTo>
                        <a:pt x="1747" y="8456"/>
                        <a:pt x="1728" y="8459"/>
                        <a:pt x="1709" y="8463"/>
                      </a:cubicBezTo>
                      <a:cubicBezTo>
                        <a:pt x="1655" y="8463"/>
                        <a:pt x="1574" y="8490"/>
                        <a:pt x="1520" y="8490"/>
                      </a:cubicBezTo>
                      <a:cubicBezTo>
                        <a:pt x="1492" y="8490"/>
                        <a:pt x="1465" y="8490"/>
                        <a:pt x="1465" y="8436"/>
                      </a:cubicBezTo>
                      <a:cubicBezTo>
                        <a:pt x="1465" y="8436"/>
                        <a:pt x="1465" y="8436"/>
                        <a:pt x="1465" y="8409"/>
                      </a:cubicBezTo>
                      <a:cubicBezTo>
                        <a:pt x="1514" y="8409"/>
                        <a:pt x="1519" y="8323"/>
                        <a:pt x="1481" y="8323"/>
                      </a:cubicBezTo>
                      <a:cubicBezTo>
                        <a:pt x="1477" y="8323"/>
                        <a:pt x="1471" y="8325"/>
                        <a:pt x="1465" y="8328"/>
                      </a:cubicBezTo>
                      <a:cubicBezTo>
                        <a:pt x="1411" y="8328"/>
                        <a:pt x="1357" y="8355"/>
                        <a:pt x="1357" y="8409"/>
                      </a:cubicBezTo>
                      <a:cubicBezTo>
                        <a:pt x="1194" y="8490"/>
                        <a:pt x="1167" y="8626"/>
                        <a:pt x="1058" y="8735"/>
                      </a:cubicBezTo>
                      <a:cubicBezTo>
                        <a:pt x="1041" y="8786"/>
                        <a:pt x="1002" y="8805"/>
                        <a:pt x="962" y="8805"/>
                      </a:cubicBezTo>
                      <a:cubicBezTo>
                        <a:pt x="939" y="8805"/>
                        <a:pt x="916" y="8799"/>
                        <a:pt x="896" y="8789"/>
                      </a:cubicBezTo>
                      <a:cubicBezTo>
                        <a:pt x="814" y="8707"/>
                        <a:pt x="814" y="8572"/>
                        <a:pt x="841" y="8490"/>
                      </a:cubicBezTo>
                      <a:cubicBezTo>
                        <a:pt x="896" y="8355"/>
                        <a:pt x="950" y="8246"/>
                        <a:pt x="1004" y="8138"/>
                      </a:cubicBezTo>
                      <a:cubicBezTo>
                        <a:pt x="1058" y="8056"/>
                        <a:pt x="977" y="7948"/>
                        <a:pt x="869" y="7948"/>
                      </a:cubicBezTo>
                      <a:cubicBezTo>
                        <a:pt x="760" y="7948"/>
                        <a:pt x="679" y="8029"/>
                        <a:pt x="597" y="8111"/>
                      </a:cubicBezTo>
                      <a:lnTo>
                        <a:pt x="543" y="8192"/>
                      </a:lnTo>
                      <a:cubicBezTo>
                        <a:pt x="516" y="8219"/>
                        <a:pt x="489" y="8246"/>
                        <a:pt x="489" y="8273"/>
                      </a:cubicBezTo>
                      <a:cubicBezTo>
                        <a:pt x="489" y="8246"/>
                        <a:pt x="489" y="8219"/>
                        <a:pt x="489" y="8219"/>
                      </a:cubicBezTo>
                      <a:cubicBezTo>
                        <a:pt x="462" y="8002"/>
                        <a:pt x="516" y="7785"/>
                        <a:pt x="652" y="7650"/>
                      </a:cubicBezTo>
                      <a:cubicBezTo>
                        <a:pt x="667" y="7665"/>
                        <a:pt x="684" y="7671"/>
                        <a:pt x="700" y="7671"/>
                      </a:cubicBezTo>
                      <a:cubicBezTo>
                        <a:pt x="743" y="7671"/>
                        <a:pt x="780" y="7627"/>
                        <a:pt x="760" y="7568"/>
                      </a:cubicBezTo>
                      <a:lnTo>
                        <a:pt x="733" y="7541"/>
                      </a:lnTo>
                      <a:cubicBezTo>
                        <a:pt x="754" y="7521"/>
                        <a:pt x="743" y="7469"/>
                        <a:pt x="713" y="7469"/>
                      </a:cubicBezTo>
                      <a:cubicBezTo>
                        <a:pt x="703" y="7469"/>
                        <a:pt x="692" y="7474"/>
                        <a:pt x="679" y="7487"/>
                      </a:cubicBezTo>
                      <a:lnTo>
                        <a:pt x="652" y="7487"/>
                      </a:lnTo>
                      <a:cubicBezTo>
                        <a:pt x="570" y="7460"/>
                        <a:pt x="489" y="7433"/>
                        <a:pt x="435" y="7433"/>
                      </a:cubicBezTo>
                      <a:cubicBezTo>
                        <a:pt x="462" y="7378"/>
                        <a:pt x="516" y="7324"/>
                        <a:pt x="597" y="7297"/>
                      </a:cubicBezTo>
                      <a:cubicBezTo>
                        <a:pt x="652" y="7256"/>
                        <a:pt x="719" y="7236"/>
                        <a:pt x="791" y="7236"/>
                      </a:cubicBezTo>
                      <a:cubicBezTo>
                        <a:pt x="862" y="7236"/>
                        <a:pt x="936" y="7256"/>
                        <a:pt x="1004" y="7297"/>
                      </a:cubicBezTo>
                      <a:cubicBezTo>
                        <a:pt x="1011" y="7304"/>
                        <a:pt x="1021" y="7308"/>
                        <a:pt x="1031" y="7308"/>
                      </a:cubicBezTo>
                      <a:cubicBezTo>
                        <a:pt x="1058" y="7308"/>
                        <a:pt x="1093" y="7282"/>
                        <a:pt x="1113" y="7243"/>
                      </a:cubicBezTo>
                      <a:cubicBezTo>
                        <a:pt x="1167" y="7026"/>
                        <a:pt x="760" y="7026"/>
                        <a:pt x="706" y="6890"/>
                      </a:cubicBezTo>
                      <a:cubicBezTo>
                        <a:pt x="679" y="6863"/>
                        <a:pt x="679" y="6863"/>
                        <a:pt x="706" y="6836"/>
                      </a:cubicBezTo>
                      <a:cubicBezTo>
                        <a:pt x="728" y="6926"/>
                        <a:pt x="825" y="6978"/>
                        <a:pt x="920" y="6978"/>
                      </a:cubicBezTo>
                      <a:cubicBezTo>
                        <a:pt x="939" y="6978"/>
                        <a:pt x="958" y="6976"/>
                        <a:pt x="977" y="6972"/>
                      </a:cubicBezTo>
                      <a:cubicBezTo>
                        <a:pt x="1004" y="6972"/>
                        <a:pt x="1031" y="6944"/>
                        <a:pt x="1058" y="6890"/>
                      </a:cubicBezTo>
                      <a:lnTo>
                        <a:pt x="1086" y="6890"/>
                      </a:lnTo>
                      <a:cubicBezTo>
                        <a:pt x="1140" y="6890"/>
                        <a:pt x="1140" y="6836"/>
                        <a:pt x="1113" y="6809"/>
                      </a:cubicBezTo>
                      <a:cubicBezTo>
                        <a:pt x="1058" y="6755"/>
                        <a:pt x="1004" y="6727"/>
                        <a:pt x="950" y="6700"/>
                      </a:cubicBezTo>
                      <a:lnTo>
                        <a:pt x="896" y="6700"/>
                      </a:lnTo>
                      <a:cubicBezTo>
                        <a:pt x="923" y="6646"/>
                        <a:pt x="977" y="6592"/>
                        <a:pt x="1031" y="6592"/>
                      </a:cubicBezTo>
                      <a:cubicBezTo>
                        <a:pt x="1140" y="6565"/>
                        <a:pt x="1140" y="6429"/>
                        <a:pt x="1031" y="6402"/>
                      </a:cubicBezTo>
                      <a:cubicBezTo>
                        <a:pt x="814" y="6375"/>
                        <a:pt x="597" y="6348"/>
                        <a:pt x="380" y="6293"/>
                      </a:cubicBezTo>
                      <a:cubicBezTo>
                        <a:pt x="326" y="6293"/>
                        <a:pt x="245" y="6239"/>
                        <a:pt x="245" y="6185"/>
                      </a:cubicBezTo>
                      <a:cubicBezTo>
                        <a:pt x="245" y="6104"/>
                        <a:pt x="353" y="5995"/>
                        <a:pt x="408" y="5968"/>
                      </a:cubicBezTo>
                      <a:cubicBezTo>
                        <a:pt x="678" y="5765"/>
                        <a:pt x="1005" y="5656"/>
                        <a:pt x="1325" y="5656"/>
                      </a:cubicBezTo>
                      <a:cubicBezTo>
                        <a:pt x="1390" y="5656"/>
                        <a:pt x="1455" y="5660"/>
                        <a:pt x="1520" y="5670"/>
                      </a:cubicBezTo>
                      <a:cubicBezTo>
                        <a:pt x="1601" y="5670"/>
                        <a:pt x="1682" y="5588"/>
                        <a:pt x="1601" y="5507"/>
                      </a:cubicBezTo>
                      <a:cubicBezTo>
                        <a:pt x="1520" y="5425"/>
                        <a:pt x="1547" y="5263"/>
                        <a:pt x="1655" y="5208"/>
                      </a:cubicBezTo>
                      <a:cubicBezTo>
                        <a:pt x="1713" y="5189"/>
                        <a:pt x="1784" y="5170"/>
                        <a:pt x="1849" y="5170"/>
                      </a:cubicBezTo>
                      <a:cubicBezTo>
                        <a:pt x="1876" y="5170"/>
                        <a:pt x="1903" y="5173"/>
                        <a:pt x="1926" y="5181"/>
                      </a:cubicBezTo>
                      <a:cubicBezTo>
                        <a:pt x="2062" y="5208"/>
                        <a:pt x="2171" y="5236"/>
                        <a:pt x="2279" y="5263"/>
                      </a:cubicBezTo>
                      <a:lnTo>
                        <a:pt x="2360" y="5263"/>
                      </a:lnTo>
                      <a:cubicBezTo>
                        <a:pt x="2415" y="5263"/>
                        <a:pt x="2442" y="5154"/>
                        <a:pt x="2388" y="5127"/>
                      </a:cubicBezTo>
                      <a:cubicBezTo>
                        <a:pt x="2252" y="5073"/>
                        <a:pt x="2306" y="4910"/>
                        <a:pt x="2388" y="4856"/>
                      </a:cubicBezTo>
                      <a:cubicBezTo>
                        <a:pt x="2523" y="4747"/>
                        <a:pt x="2659" y="4666"/>
                        <a:pt x="2822" y="4639"/>
                      </a:cubicBezTo>
                      <a:cubicBezTo>
                        <a:pt x="2984" y="4612"/>
                        <a:pt x="3174" y="4585"/>
                        <a:pt x="3337" y="4585"/>
                      </a:cubicBezTo>
                      <a:lnTo>
                        <a:pt x="3581" y="4585"/>
                      </a:lnTo>
                      <a:cubicBezTo>
                        <a:pt x="3662" y="4639"/>
                        <a:pt x="3744" y="4693"/>
                        <a:pt x="3825" y="4720"/>
                      </a:cubicBezTo>
                      <a:cubicBezTo>
                        <a:pt x="3834" y="4723"/>
                        <a:pt x="3843" y="4725"/>
                        <a:pt x="3851" y="4725"/>
                      </a:cubicBezTo>
                      <a:cubicBezTo>
                        <a:pt x="3923" y="4725"/>
                        <a:pt x="3982" y="4633"/>
                        <a:pt x="3934" y="4585"/>
                      </a:cubicBezTo>
                      <a:cubicBezTo>
                        <a:pt x="3879" y="4476"/>
                        <a:pt x="3771" y="4422"/>
                        <a:pt x="3635" y="4395"/>
                      </a:cubicBezTo>
                      <a:cubicBezTo>
                        <a:pt x="3608" y="4368"/>
                        <a:pt x="3500" y="4286"/>
                        <a:pt x="3500" y="4232"/>
                      </a:cubicBezTo>
                      <a:cubicBezTo>
                        <a:pt x="3516" y="4183"/>
                        <a:pt x="3552" y="4173"/>
                        <a:pt x="3589" y="4173"/>
                      </a:cubicBezTo>
                      <a:cubicBezTo>
                        <a:pt x="3615" y="4173"/>
                        <a:pt x="3641" y="4178"/>
                        <a:pt x="3662" y="4178"/>
                      </a:cubicBezTo>
                      <a:cubicBezTo>
                        <a:pt x="3771" y="4178"/>
                        <a:pt x="3852" y="4178"/>
                        <a:pt x="3961" y="4205"/>
                      </a:cubicBezTo>
                      <a:cubicBezTo>
                        <a:pt x="4123" y="4232"/>
                        <a:pt x="4286" y="4259"/>
                        <a:pt x="4449" y="4286"/>
                      </a:cubicBezTo>
                      <a:cubicBezTo>
                        <a:pt x="4503" y="4313"/>
                        <a:pt x="4530" y="4340"/>
                        <a:pt x="4585" y="4368"/>
                      </a:cubicBezTo>
                      <a:lnTo>
                        <a:pt x="4612" y="4368"/>
                      </a:lnTo>
                      <a:cubicBezTo>
                        <a:pt x="4693" y="4476"/>
                        <a:pt x="4802" y="4557"/>
                        <a:pt x="4937" y="4612"/>
                      </a:cubicBezTo>
                      <a:cubicBezTo>
                        <a:pt x="5019" y="4612"/>
                        <a:pt x="5073" y="4530"/>
                        <a:pt x="5046" y="4476"/>
                      </a:cubicBezTo>
                      <a:cubicBezTo>
                        <a:pt x="4964" y="4395"/>
                        <a:pt x="4883" y="4313"/>
                        <a:pt x="4774" y="4232"/>
                      </a:cubicBezTo>
                      <a:cubicBezTo>
                        <a:pt x="4693" y="4151"/>
                        <a:pt x="4612" y="4069"/>
                        <a:pt x="4530" y="3988"/>
                      </a:cubicBezTo>
                      <a:cubicBezTo>
                        <a:pt x="4449" y="3907"/>
                        <a:pt x="4395" y="3825"/>
                        <a:pt x="4340" y="3717"/>
                      </a:cubicBezTo>
                      <a:cubicBezTo>
                        <a:pt x="4313" y="3690"/>
                        <a:pt x="4313" y="3662"/>
                        <a:pt x="4368" y="3635"/>
                      </a:cubicBezTo>
                      <a:lnTo>
                        <a:pt x="4503" y="3635"/>
                      </a:lnTo>
                      <a:cubicBezTo>
                        <a:pt x="4883" y="3662"/>
                        <a:pt x="5181" y="3934"/>
                        <a:pt x="5290" y="4313"/>
                      </a:cubicBezTo>
                      <a:cubicBezTo>
                        <a:pt x="5302" y="4361"/>
                        <a:pt x="5340" y="4382"/>
                        <a:pt x="5379" y="4382"/>
                      </a:cubicBezTo>
                      <a:cubicBezTo>
                        <a:pt x="5428" y="4382"/>
                        <a:pt x="5480" y="4347"/>
                        <a:pt x="5480" y="4286"/>
                      </a:cubicBezTo>
                      <a:cubicBezTo>
                        <a:pt x="5453" y="4042"/>
                        <a:pt x="5453" y="3825"/>
                        <a:pt x="5480" y="3608"/>
                      </a:cubicBezTo>
                      <a:cubicBezTo>
                        <a:pt x="5480" y="3500"/>
                        <a:pt x="5480" y="3256"/>
                        <a:pt x="5615" y="3228"/>
                      </a:cubicBezTo>
                      <a:cubicBezTo>
                        <a:pt x="5641" y="3218"/>
                        <a:pt x="5662" y="3214"/>
                        <a:pt x="5681" y="3214"/>
                      </a:cubicBezTo>
                      <a:cubicBezTo>
                        <a:pt x="5761" y="3214"/>
                        <a:pt x="5783" y="3298"/>
                        <a:pt x="5805" y="3364"/>
                      </a:cubicBezTo>
                      <a:cubicBezTo>
                        <a:pt x="5832" y="3445"/>
                        <a:pt x="5859" y="3554"/>
                        <a:pt x="5859" y="3635"/>
                      </a:cubicBezTo>
                      <a:cubicBezTo>
                        <a:pt x="5914" y="3852"/>
                        <a:pt x="5914" y="4069"/>
                        <a:pt x="5859" y="4259"/>
                      </a:cubicBezTo>
                      <a:cubicBezTo>
                        <a:pt x="5859" y="4297"/>
                        <a:pt x="5900" y="4336"/>
                        <a:pt x="5934" y="4336"/>
                      </a:cubicBezTo>
                      <a:cubicBezTo>
                        <a:pt x="5947" y="4336"/>
                        <a:pt x="5960" y="4329"/>
                        <a:pt x="5968" y="4313"/>
                      </a:cubicBezTo>
                      <a:cubicBezTo>
                        <a:pt x="5968" y="4259"/>
                        <a:pt x="5995" y="4232"/>
                        <a:pt x="5995" y="4205"/>
                      </a:cubicBezTo>
                      <a:cubicBezTo>
                        <a:pt x="6022" y="4205"/>
                        <a:pt x="6049" y="4178"/>
                        <a:pt x="6049" y="4151"/>
                      </a:cubicBezTo>
                      <a:cubicBezTo>
                        <a:pt x="6104" y="3961"/>
                        <a:pt x="6212" y="3798"/>
                        <a:pt x="6348" y="3635"/>
                      </a:cubicBezTo>
                      <a:cubicBezTo>
                        <a:pt x="6375" y="3608"/>
                        <a:pt x="6402" y="3581"/>
                        <a:pt x="6456" y="3581"/>
                      </a:cubicBezTo>
                      <a:cubicBezTo>
                        <a:pt x="6510" y="3581"/>
                        <a:pt x="6483" y="3608"/>
                        <a:pt x="6483" y="3662"/>
                      </a:cubicBezTo>
                      <a:cubicBezTo>
                        <a:pt x="6483" y="3771"/>
                        <a:pt x="6456" y="3879"/>
                        <a:pt x="6402" y="3988"/>
                      </a:cubicBezTo>
                      <a:cubicBezTo>
                        <a:pt x="6364" y="4045"/>
                        <a:pt x="6420" y="4103"/>
                        <a:pt x="6485" y="4103"/>
                      </a:cubicBezTo>
                      <a:cubicBezTo>
                        <a:pt x="6512" y="4103"/>
                        <a:pt x="6541" y="4093"/>
                        <a:pt x="6565" y="4069"/>
                      </a:cubicBezTo>
                      <a:cubicBezTo>
                        <a:pt x="6754" y="3825"/>
                        <a:pt x="6971" y="3635"/>
                        <a:pt x="7243" y="3500"/>
                      </a:cubicBezTo>
                      <a:cubicBezTo>
                        <a:pt x="7287" y="3478"/>
                        <a:pt x="7348" y="3438"/>
                        <a:pt x="7399" y="3438"/>
                      </a:cubicBezTo>
                      <a:cubicBezTo>
                        <a:pt x="7411" y="3438"/>
                        <a:pt x="7422" y="3440"/>
                        <a:pt x="7433" y="3445"/>
                      </a:cubicBezTo>
                      <a:cubicBezTo>
                        <a:pt x="7433" y="3500"/>
                        <a:pt x="7460" y="3527"/>
                        <a:pt x="7433" y="3581"/>
                      </a:cubicBezTo>
                      <a:cubicBezTo>
                        <a:pt x="7433" y="3635"/>
                        <a:pt x="7405" y="3690"/>
                        <a:pt x="7351" y="3744"/>
                      </a:cubicBezTo>
                      <a:cubicBezTo>
                        <a:pt x="7324" y="3798"/>
                        <a:pt x="7297" y="3852"/>
                        <a:pt x="7270" y="3934"/>
                      </a:cubicBezTo>
                      <a:cubicBezTo>
                        <a:pt x="7231" y="3991"/>
                        <a:pt x="7288" y="4049"/>
                        <a:pt x="7344" y="4049"/>
                      </a:cubicBezTo>
                      <a:cubicBezTo>
                        <a:pt x="7367" y="4049"/>
                        <a:pt x="7390" y="4039"/>
                        <a:pt x="7405" y="4015"/>
                      </a:cubicBezTo>
                      <a:cubicBezTo>
                        <a:pt x="7650" y="3771"/>
                        <a:pt x="7948" y="3608"/>
                        <a:pt x="8273" y="3581"/>
                      </a:cubicBezTo>
                      <a:cubicBezTo>
                        <a:pt x="8341" y="3570"/>
                        <a:pt x="8408" y="3563"/>
                        <a:pt x="8476" y="3563"/>
                      </a:cubicBezTo>
                      <a:cubicBezTo>
                        <a:pt x="8571" y="3563"/>
                        <a:pt x="8666" y="3576"/>
                        <a:pt x="8762" y="3608"/>
                      </a:cubicBezTo>
                      <a:cubicBezTo>
                        <a:pt x="8843" y="3608"/>
                        <a:pt x="9196" y="3717"/>
                        <a:pt x="9114" y="3852"/>
                      </a:cubicBezTo>
                      <a:cubicBezTo>
                        <a:pt x="9044" y="3957"/>
                        <a:pt x="9099" y="4017"/>
                        <a:pt x="9168" y="4017"/>
                      </a:cubicBezTo>
                      <a:cubicBezTo>
                        <a:pt x="9206" y="4017"/>
                        <a:pt x="9248" y="3999"/>
                        <a:pt x="9277" y="3961"/>
                      </a:cubicBezTo>
                      <a:cubicBezTo>
                        <a:pt x="9277" y="3961"/>
                        <a:pt x="9277" y="3934"/>
                        <a:pt x="9277" y="3934"/>
                      </a:cubicBezTo>
                      <a:cubicBezTo>
                        <a:pt x="9331" y="3934"/>
                        <a:pt x="9358" y="3934"/>
                        <a:pt x="9358" y="3879"/>
                      </a:cubicBezTo>
                      <a:cubicBezTo>
                        <a:pt x="9386" y="3717"/>
                        <a:pt x="9386" y="3554"/>
                        <a:pt x="9413" y="3391"/>
                      </a:cubicBezTo>
                      <a:cubicBezTo>
                        <a:pt x="9413" y="3310"/>
                        <a:pt x="9440" y="3228"/>
                        <a:pt x="9467" y="3120"/>
                      </a:cubicBezTo>
                      <a:cubicBezTo>
                        <a:pt x="9521" y="3283"/>
                        <a:pt x="9575" y="3445"/>
                        <a:pt x="9602" y="3581"/>
                      </a:cubicBezTo>
                      <a:cubicBezTo>
                        <a:pt x="9614" y="3629"/>
                        <a:pt x="9647" y="3650"/>
                        <a:pt x="9682" y="3650"/>
                      </a:cubicBezTo>
                      <a:cubicBezTo>
                        <a:pt x="9728" y="3650"/>
                        <a:pt x="9777" y="3615"/>
                        <a:pt x="9792" y="3554"/>
                      </a:cubicBezTo>
                      <a:cubicBezTo>
                        <a:pt x="9792" y="3364"/>
                        <a:pt x="9874" y="3174"/>
                        <a:pt x="9982" y="3011"/>
                      </a:cubicBezTo>
                      <a:cubicBezTo>
                        <a:pt x="10091" y="2876"/>
                        <a:pt x="10253" y="2794"/>
                        <a:pt x="10416" y="2767"/>
                      </a:cubicBezTo>
                      <a:cubicBezTo>
                        <a:pt x="10606" y="2767"/>
                        <a:pt x="10579" y="3039"/>
                        <a:pt x="10579" y="3147"/>
                      </a:cubicBezTo>
                      <a:cubicBezTo>
                        <a:pt x="10552" y="3337"/>
                        <a:pt x="10498" y="3527"/>
                        <a:pt x="10389" y="3690"/>
                      </a:cubicBezTo>
                      <a:cubicBezTo>
                        <a:pt x="10347" y="3753"/>
                        <a:pt x="10403" y="3816"/>
                        <a:pt x="10468" y="3816"/>
                      </a:cubicBezTo>
                      <a:cubicBezTo>
                        <a:pt x="10487" y="3816"/>
                        <a:pt x="10506" y="3810"/>
                        <a:pt x="10525" y="3798"/>
                      </a:cubicBezTo>
                      <a:lnTo>
                        <a:pt x="10525" y="3771"/>
                      </a:lnTo>
                      <a:cubicBezTo>
                        <a:pt x="10633" y="3662"/>
                        <a:pt x="10796" y="3554"/>
                        <a:pt x="10932" y="3500"/>
                      </a:cubicBezTo>
                      <a:cubicBezTo>
                        <a:pt x="10959" y="3500"/>
                        <a:pt x="11013" y="3500"/>
                        <a:pt x="11040" y="3473"/>
                      </a:cubicBezTo>
                      <a:lnTo>
                        <a:pt x="11067" y="3473"/>
                      </a:lnTo>
                      <a:lnTo>
                        <a:pt x="11067" y="3554"/>
                      </a:lnTo>
                      <a:cubicBezTo>
                        <a:pt x="11067" y="3635"/>
                        <a:pt x="11040" y="3744"/>
                        <a:pt x="11040" y="3825"/>
                      </a:cubicBezTo>
                      <a:cubicBezTo>
                        <a:pt x="11022" y="3897"/>
                        <a:pt x="11076" y="3946"/>
                        <a:pt x="11130" y="3946"/>
                      </a:cubicBezTo>
                      <a:cubicBezTo>
                        <a:pt x="11158" y="3946"/>
                        <a:pt x="11185" y="3934"/>
                        <a:pt x="11203" y="3907"/>
                      </a:cubicBezTo>
                      <a:cubicBezTo>
                        <a:pt x="11284" y="3744"/>
                        <a:pt x="11447" y="3608"/>
                        <a:pt x="11610" y="3527"/>
                      </a:cubicBezTo>
                      <a:cubicBezTo>
                        <a:pt x="11610" y="3527"/>
                        <a:pt x="11646" y="3515"/>
                        <a:pt x="11670" y="3515"/>
                      </a:cubicBezTo>
                      <a:cubicBezTo>
                        <a:pt x="11682" y="3515"/>
                        <a:pt x="11691" y="3518"/>
                        <a:pt x="11691" y="3527"/>
                      </a:cubicBezTo>
                      <a:cubicBezTo>
                        <a:pt x="11691" y="3527"/>
                        <a:pt x="11691" y="3608"/>
                        <a:pt x="11691" y="3608"/>
                      </a:cubicBezTo>
                      <a:cubicBezTo>
                        <a:pt x="11691" y="3690"/>
                        <a:pt x="11718" y="3771"/>
                        <a:pt x="11772" y="3798"/>
                      </a:cubicBezTo>
                      <a:cubicBezTo>
                        <a:pt x="11786" y="3825"/>
                        <a:pt x="11806" y="3839"/>
                        <a:pt x="11830" y="3839"/>
                      </a:cubicBezTo>
                      <a:cubicBezTo>
                        <a:pt x="11854" y="3839"/>
                        <a:pt x="11881" y="3825"/>
                        <a:pt x="11908" y="3798"/>
                      </a:cubicBezTo>
                      <a:cubicBezTo>
                        <a:pt x="11962" y="3717"/>
                        <a:pt x="12044" y="3635"/>
                        <a:pt x="12152" y="3554"/>
                      </a:cubicBezTo>
                      <a:cubicBezTo>
                        <a:pt x="12234" y="3473"/>
                        <a:pt x="12342" y="3418"/>
                        <a:pt x="12451" y="3391"/>
                      </a:cubicBezTo>
                      <a:cubicBezTo>
                        <a:pt x="12460" y="3387"/>
                        <a:pt x="12471" y="3384"/>
                        <a:pt x="12482" y="3384"/>
                      </a:cubicBezTo>
                      <a:cubicBezTo>
                        <a:pt x="12539" y="3384"/>
                        <a:pt x="12613" y="3437"/>
                        <a:pt x="12613" y="3527"/>
                      </a:cubicBezTo>
                      <a:cubicBezTo>
                        <a:pt x="12586" y="3608"/>
                        <a:pt x="12613" y="3717"/>
                        <a:pt x="12667" y="3825"/>
                      </a:cubicBezTo>
                      <a:cubicBezTo>
                        <a:pt x="12688" y="3846"/>
                        <a:pt x="12713" y="3855"/>
                        <a:pt x="12739" y="3855"/>
                      </a:cubicBezTo>
                      <a:cubicBezTo>
                        <a:pt x="12780" y="3855"/>
                        <a:pt x="12824" y="3832"/>
                        <a:pt x="12857" y="3798"/>
                      </a:cubicBezTo>
                      <a:cubicBezTo>
                        <a:pt x="12884" y="3771"/>
                        <a:pt x="12884" y="3744"/>
                        <a:pt x="12884" y="3717"/>
                      </a:cubicBezTo>
                      <a:cubicBezTo>
                        <a:pt x="12884" y="3527"/>
                        <a:pt x="12912" y="3337"/>
                        <a:pt x="12993" y="3147"/>
                      </a:cubicBezTo>
                      <a:cubicBezTo>
                        <a:pt x="13047" y="3256"/>
                        <a:pt x="13074" y="3337"/>
                        <a:pt x="13101" y="3445"/>
                      </a:cubicBezTo>
                      <a:cubicBezTo>
                        <a:pt x="13113" y="3493"/>
                        <a:pt x="13151" y="3514"/>
                        <a:pt x="13190" y="3514"/>
                      </a:cubicBezTo>
                      <a:cubicBezTo>
                        <a:pt x="13240" y="3514"/>
                        <a:pt x="13291" y="3479"/>
                        <a:pt x="13291" y="3418"/>
                      </a:cubicBezTo>
                      <a:cubicBezTo>
                        <a:pt x="13291" y="3147"/>
                        <a:pt x="13318" y="2876"/>
                        <a:pt x="13373" y="2605"/>
                      </a:cubicBezTo>
                      <a:cubicBezTo>
                        <a:pt x="13400" y="2577"/>
                        <a:pt x="13400" y="2550"/>
                        <a:pt x="13400" y="2550"/>
                      </a:cubicBezTo>
                      <a:cubicBezTo>
                        <a:pt x="13427" y="2577"/>
                        <a:pt x="13454" y="2632"/>
                        <a:pt x="13454" y="2686"/>
                      </a:cubicBezTo>
                      <a:cubicBezTo>
                        <a:pt x="13508" y="2822"/>
                        <a:pt x="13535" y="2957"/>
                        <a:pt x="13590" y="3093"/>
                      </a:cubicBezTo>
                      <a:cubicBezTo>
                        <a:pt x="13600" y="3134"/>
                        <a:pt x="13630" y="3152"/>
                        <a:pt x="13662" y="3152"/>
                      </a:cubicBezTo>
                      <a:cubicBezTo>
                        <a:pt x="13713" y="3152"/>
                        <a:pt x="13769" y="3106"/>
                        <a:pt x="13752" y="3039"/>
                      </a:cubicBezTo>
                      <a:cubicBezTo>
                        <a:pt x="13698" y="2632"/>
                        <a:pt x="13780" y="2198"/>
                        <a:pt x="14024" y="1845"/>
                      </a:cubicBezTo>
                      <a:cubicBezTo>
                        <a:pt x="14078" y="1791"/>
                        <a:pt x="14159" y="1628"/>
                        <a:pt x="14241" y="1628"/>
                      </a:cubicBezTo>
                      <a:cubicBezTo>
                        <a:pt x="14322" y="1655"/>
                        <a:pt x="14376" y="1791"/>
                        <a:pt x="14376" y="1845"/>
                      </a:cubicBezTo>
                      <a:cubicBezTo>
                        <a:pt x="14458" y="2089"/>
                        <a:pt x="14458" y="2333"/>
                        <a:pt x="14431" y="2577"/>
                      </a:cubicBezTo>
                      <a:cubicBezTo>
                        <a:pt x="14403" y="2849"/>
                        <a:pt x="14349" y="3120"/>
                        <a:pt x="14268" y="3391"/>
                      </a:cubicBezTo>
                      <a:cubicBezTo>
                        <a:pt x="14252" y="3472"/>
                        <a:pt x="14313" y="3524"/>
                        <a:pt x="14370" y="3524"/>
                      </a:cubicBezTo>
                      <a:cubicBezTo>
                        <a:pt x="14409" y="3524"/>
                        <a:pt x="14447" y="3500"/>
                        <a:pt x="14458" y="3445"/>
                      </a:cubicBezTo>
                      <a:cubicBezTo>
                        <a:pt x="14512" y="3310"/>
                        <a:pt x="14593" y="3201"/>
                        <a:pt x="14729" y="3093"/>
                      </a:cubicBezTo>
                      <a:cubicBezTo>
                        <a:pt x="14729" y="3093"/>
                        <a:pt x="14746" y="3058"/>
                        <a:pt x="14767" y="3058"/>
                      </a:cubicBezTo>
                      <a:cubicBezTo>
                        <a:pt x="14772" y="3058"/>
                        <a:pt x="14778" y="3060"/>
                        <a:pt x="14783" y="3066"/>
                      </a:cubicBezTo>
                      <a:cubicBezTo>
                        <a:pt x="14810" y="3066"/>
                        <a:pt x="14810" y="3147"/>
                        <a:pt x="14810" y="3147"/>
                      </a:cubicBezTo>
                      <a:cubicBezTo>
                        <a:pt x="14837" y="3256"/>
                        <a:pt x="14837" y="3337"/>
                        <a:pt x="14837" y="3418"/>
                      </a:cubicBezTo>
                      <a:cubicBezTo>
                        <a:pt x="14837" y="3484"/>
                        <a:pt x="14887" y="3520"/>
                        <a:pt x="14932" y="3520"/>
                      </a:cubicBezTo>
                      <a:cubicBezTo>
                        <a:pt x="14962" y="3520"/>
                        <a:pt x="14989" y="3505"/>
                        <a:pt x="15000" y="3473"/>
                      </a:cubicBezTo>
                      <a:cubicBezTo>
                        <a:pt x="15054" y="3337"/>
                        <a:pt x="15190" y="3201"/>
                        <a:pt x="15353" y="3174"/>
                      </a:cubicBezTo>
                      <a:cubicBezTo>
                        <a:pt x="15461" y="3174"/>
                        <a:pt x="15624" y="3283"/>
                        <a:pt x="15570" y="3391"/>
                      </a:cubicBezTo>
                      <a:cubicBezTo>
                        <a:pt x="15550" y="3469"/>
                        <a:pt x="15614" y="3533"/>
                        <a:pt x="15672" y="3533"/>
                      </a:cubicBezTo>
                      <a:cubicBezTo>
                        <a:pt x="15695" y="3533"/>
                        <a:pt x="15717" y="3523"/>
                        <a:pt x="15732" y="3500"/>
                      </a:cubicBezTo>
                      <a:cubicBezTo>
                        <a:pt x="15922" y="3256"/>
                        <a:pt x="16166" y="3120"/>
                        <a:pt x="16438" y="3093"/>
                      </a:cubicBezTo>
                      <a:cubicBezTo>
                        <a:pt x="16474" y="3086"/>
                        <a:pt x="16510" y="3082"/>
                        <a:pt x="16547" y="3082"/>
                      </a:cubicBezTo>
                      <a:cubicBezTo>
                        <a:pt x="16646" y="3082"/>
                        <a:pt x="16745" y="3107"/>
                        <a:pt x="16845" y="3147"/>
                      </a:cubicBezTo>
                      <a:cubicBezTo>
                        <a:pt x="16953" y="3201"/>
                        <a:pt x="16926" y="3364"/>
                        <a:pt x="16926" y="3473"/>
                      </a:cubicBezTo>
                      <a:cubicBezTo>
                        <a:pt x="16899" y="3527"/>
                        <a:pt x="16926" y="3581"/>
                        <a:pt x="16980" y="3581"/>
                      </a:cubicBezTo>
                      <a:cubicBezTo>
                        <a:pt x="16995" y="3588"/>
                        <a:pt x="17009" y="3592"/>
                        <a:pt x="17023" y="3592"/>
                      </a:cubicBezTo>
                      <a:cubicBezTo>
                        <a:pt x="17060" y="3592"/>
                        <a:pt x="17089" y="3566"/>
                        <a:pt x="17089" y="3527"/>
                      </a:cubicBezTo>
                      <a:cubicBezTo>
                        <a:pt x="17116" y="3527"/>
                        <a:pt x="17170" y="3500"/>
                        <a:pt x="17170" y="3473"/>
                      </a:cubicBezTo>
                      <a:cubicBezTo>
                        <a:pt x="17197" y="3391"/>
                        <a:pt x="17197" y="3310"/>
                        <a:pt x="17224" y="3201"/>
                      </a:cubicBezTo>
                      <a:cubicBezTo>
                        <a:pt x="17224" y="3120"/>
                        <a:pt x="17224" y="3039"/>
                        <a:pt x="17279" y="2957"/>
                      </a:cubicBezTo>
                      <a:cubicBezTo>
                        <a:pt x="17287" y="2936"/>
                        <a:pt x="17300" y="2926"/>
                        <a:pt x="17315" y="2926"/>
                      </a:cubicBezTo>
                      <a:cubicBezTo>
                        <a:pt x="17397" y="2926"/>
                        <a:pt x="17554" y="3183"/>
                        <a:pt x="17577" y="3228"/>
                      </a:cubicBezTo>
                      <a:cubicBezTo>
                        <a:pt x="17587" y="3248"/>
                        <a:pt x="17610" y="3257"/>
                        <a:pt x="17635" y="3257"/>
                      </a:cubicBezTo>
                      <a:cubicBezTo>
                        <a:pt x="17680" y="3257"/>
                        <a:pt x="17730" y="3227"/>
                        <a:pt x="17713" y="3174"/>
                      </a:cubicBezTo>
                      <a:cubicBezTo>
                        <a:pt x="17713" y="3039"/>
                        <a:pt x="17685" y="2876"/>
                        <a:pt x="17658" y="2740"/>
                      </a:cubicBezTo>
                      <a:cubicBezTo>
                        <a:pt x="17631" y="2577"/>
                        <a:pt x="17604" y="2469"/>
                        <a:pt x="17604" y="2333"/>
                      </a:cubicBezTo>
                      <a:lnTo>
                        <a:pt x="17604" y="2279"/>
                      </a:lnTo>
                      <a:cubicBezTo>
                        <a:pt x="17604" y="2333"/>
                        <a:pt x="17631" y="2360"/>
                        <a:pt x="17658" y="2388"/>
                      </a:cubicBezTo>
                      <a:lnTo>
                        <a:pt x="17685" y="2469"/>
                      </a:lnTo>
                      <a:cubicBezTo>
                        <a:pt x="17767" y="2577"/>
                        <a:pt x="17848" y="2713"/>
                        <a:pt x="17930" y="2849"/>
                      </a:cubicBezTo>
                      <a:cubicBezTo>
                        <a:pt x="17948" y="2876"/>
                        <a:pt x="17975" y="2888"/>
                        <a:pt x="18002" y="2888"/>
                      </a:cubicBezTo>
                      <a:cubicBezTo>
                        <a:pt x="18056" y="2888"/>
                        <a:pt x="18110" y="2840"/>
                        <a:pt x="18092" y="2767"/>
                      </a:cubicBezTo>
                      <a:cubicBezTo>
                        <a:pt x="18011" y="2442"/>
                        <a:pt x="17875" y="1954"/>
                        <a:pt x="18119" y="1655"/>
                      </a:cubicBezTo>
                      <a:cubicBezTo>
                        <a:pt x="18158" y="1598"/>
                        <a:pt x="18223" y="1540"/>
                        <a:pt x="18277" y="1540"/>
                      </a:cubicBezTo>
                      <a:cubicBezTo>
                        <a:pt x="18300" y="1540"/>
                        <a:pt x="18320" y="1550"/>
                        <a:pt x="18336" y="1574"/>
                      </a:cubicBezTo>
                      <a:cubicBezTo>
                        <a:pt x="18391" y="1682"/>
                        <a:pt x="18391" y="1791"/>
                        <a:pt x="18418" y="1899"/>
                      </a:cubicBezTo>
                      <a:cubicBezTo>
                        <a:pt x="18445" y="2171"/>
                        <a:pt x="18445" y="2415"/>
                        <a:pt x="18445" y="2659"/>
                      </a:cubicBezTo>
                      <a:cubicBezTo>
                        <a:pt x="18445" y="2733"/>
                        <a:pt x="18494" y="2775"/>
                        <a:pt x="18543" y="2775"/>
                      </a:cubicBezTo>
                      <a:cubicBezTo>
                        <a:pt x="18583" y="2775"/>
                        <a:pt x="18623" y="2747"/>
                        <a:pt x="18635" y="2686"/>
                      </a:cubicBezTo>
                      <a:cubicBezTo>
                        <a:pt x="18689" y="2523"/>
                        <a:pt x="18770" y="2360"/>
                        <a:pt x="18906" y="2252"/>
                      </a:cubicBezTo>
                      <a:lnTo>
                        <a:pt x="18906" y="2252"/>
                      </a:lnTo>
                      <a:cubicBezTo>
                        <a:pt x="18933" y="2469"/>
                        <a:pt x="18933" y="2686"/>
                        <a:pt x="18879" y="2876"/>
                      </a:cubicBezTo>
                      <a:cubicBezTo>
                        <a:pt x="18862" y="2943"/>
                        <a:pt x="18918" y="2989"/>
                        <a:pt x="18976" y="2989"/>
                      </a:cubicBezTo>
                      <a:cubicBezTo>
                        <a:pt x="19011" y="2989"/>
                        <a:pt x="19048" y="2972"/>
                        <a:pt x="19069" y="2930"/>
                      </a:cubicBezTo>
                      <a:cubicBezTo>
                        <a:pt x="19123" y="2713"/>
                        <a:pt x="19259" y="2523"/>
                        <a:pt x="19476" y="2415"/>
                      </a:cubicBezTo>
                      <a:cubicBezTo>
                        <a:pt x="19503" y="2388"/>
                        <a:pt x="19584" y="2333"/>
                        <a:pt x="19611" y="2333"/>
                      </a:cubicBezTo>
                      <a:cubicBezTo>
                        <a:pt x="19638" y="2360"/>
                        <a:pt x="19638" y="2442"/>
                        <a:pt x="19638" y="2469"/>
                      </a:cubicBezTo>
                      <a:cubicBezTo>
                        <a:pt x="19638" y="2605"/>
                        <a:pt x="19638" y="2767"/>
                        <a:pt x="19584" y="2903"/>
                      </a:cubicBezTo>
                      <a:cubicBezTo>
                        <a:pt x="19565" y="2981"/>
                        <a:pt x="19629" y="3044"/>
                        <a:pt x="19687" y="3044"/>
                      </a:cubicBezTo>
                      <a:cubicBezTo>
                        <a:pt x="19710" y="3044"/>
                        <a:pt x="19731" y="3035"/>
                        <a:pt x="19747" y="3011"/>
                      </a:cubicBezTo>
                      <a:cubicBezTo>
                        <a:pt x="19882" y="2849"/>
                        <a:pt x="20072" y="2713"/>
                        <a:pt x="20289" y="2659"/>
                      </a:cubicBezTo>
                      <a:lnTo>
                        <a:pt x="20452" y="2659"/>
                      </a:lnTo>
                      <a:cubicBezTo>
                        <a:pt x="20506" y="2659"/>
                        <a:pt x="20506" y="2659"/>
                        <a:pt x="20506" y="2713"/>
                      </a:cubicBezTo>
                      <a:cubicBezTo>
                        <a:pt x="20506" y="2849"/>
                        <a:pt x="20479" y="2957"/>
                        <a:pt x="20452" y="3093"/>
                      </a:cubicBezTo>
                      <a:cubicBezTo>
                        <a:pt x="20413" y="3151"/>
                        <a:pt x="20472" y="3196"/>
                        <a:pt x="20529" y="3196"/>
                      </a:cubicBezTo>
                      <a:cubicBezTo>
                        <a:pt x="20551" y="3196"/>
                        <a:pt x="20573" y="3189"/>
                        <a:pt x="20588" y="3174"/>
                      </a:cubicBezTo>
                      <a:cubicBezTo>
                        <a:pt x="20832" y="3011"/>
                        <a:pt x="21076" y="2903"/>
                        <a:pt x="21374" y="2849"/>
                      </a:cubicBezTo>
                      <a:cubicBezTo>
                        <a:pt x="21415" y="2849"/>
                        <a:pt x="21483" y="2835"/>
                        <a:pt x="21544" y="2835"/>
                      </a:cubicBezTo>
                      <a:cubicBezTo>
                        <a:pt x="21605" y="2835"/>
                        <a:pt x="21659" y="2849"/>
                        <a:pt x="21673" y="2903"/>
                      </a:cubicBezTo>
                      <a:cubicBezTo>
                        <a:pt x="21727" y="3039"/>
                        <a:pt x="21618" y="3147"/>
                        <a:pt x="21537" y="3256"/>
                      </a:cubicBezTo>
                      <a:cubicBezTo>
                        <a:pt x="21496" y="3318"/>
                        <a:pt x="21565" y="3427"/>
                        <a:pt x="21636" y="3427"/>
                      </a:cubicBezTo>
                      <a:cubicBezTo>
                        <a:pt x="21658" y="3427"/>
                        <a:pt x="21681" y="3417"/>
                        <a:pt x="21700" y="3391"/>
                      </a:cubicBezTo>
                      <a:cubicBezTo>
                        <a:pt x="21754" y="3310"/>
                        <a:pt x="21781" y="3256"/>
                        <a:pt x="21835" y="3174"/>
                      </a:cubicBezTo>
                      <a:cubicBezTo>
                        <a:pt x="21862" y="3147"/>
                        <a:pt x="21890" y="3120"/>
                        <a:pt x="21890" y="3066"/>
                      </a:cubicBezTo>
                      <a:cubicBezTo>
                        <a:pt x="21890" y="3039"/>
                        <a:pt x="21917" y="3011"/>
                        <a:pt x="21917" y="2984"/>
                      </a:cubicBezTo>
                      <a:cubicBezTo>
                        <a:pt x="21944" y="2984"/>
                        <a:pt x="21944" y="2957"/>
                        <a:pt x="21971" y="2957"/>
                      </a:cubicBezTo>
                      <a:lnTo>
                        <a:pt x="21971" y="3039"/>
                      </a:lnTo>
                      <a:cubicBezTo>
                        <a:pt x="21939" y="3119"/>
                        <a:pt x="22003" y="3171"/>
                        <a:pt x="22066" y="3171"/>
                      </a:cubicBezTo>
                      <a:cubicBezTo>
                        <a:pt x="22108" y="3171"/>
                        <a:pt x="22150" y="3148"/>
                        <a:pt x="22161" y="3093"/>
                      </a:cubicBezTo>
                      <a:lnTo>
                        <a:pt x="22161" y="3039"/>
                      </a:lnTo>
                      <a:cubicBezTo>
                        <a:pt x="22161" y="2984"/>
                        <a:pt x="22215" y="2903"/>
                        <a:pt x="22296" y="2903"/>
                      </a:cubicBezTo>
                      <a:cubicBezTo>
                        <a:pt x="22351" y="2930"/>
                        <a:pt x="22351" y="3011"/>
                        <a:pt x="22378" y="3039"/>
                      </a:cubicBezTo>
                      <a:cubicBezTo>
                        <a:pt x="22405" y="3093"/>
                        <a:pt x="22405" y="3120"/>
                        <a:pt x="22405" y="3174"/>
                      </a:cubicBezTo>
                      <a:cubicBezTo>
                        <a:pt x="22405" y="3235"/>
                        <a:pt x="22465" y="3270"/>
                        <a:pt x="22522" y="3270"/>
                      </a:cubicBezTo>
                      <a:cubicBezTo>
                        <a:pt x="22567" y="3270"/>
                        <a:pt x="22610" y="3249"/>
                        <a:pt x="22622" y="3201"/>
                      </a:cubicBezTo>
                      <a:cubicBezTo>
                        <a:pt x="22622" y="3093"/>
                        <a:pt x="22676" y="2876"/>
                        <a:pt x="22812" y="2822"/>
                      </a:cubicBezTo>
                      <a:cubicBezTo>
                        <a:pt x="22828" y="2814"/>
                        <a:pt x="22844" y="2810"/>
                        <a:pt x="22859" y="2810"/>
                      </a:cubicBezTo>
                      <a:cubicBezTo>
                        <a:pt x="22896" y="2810"/>
                        <a:pt x="22928" y="2830"/>
                        <a:pt x="22947" y="2849"/>
                      </a:cubicBezTo>
                      <a:cubicBezTo>
                        <a:pt x="22975" y="2876"/>
                        <a:pt x="23002" y="2930"/>
                        <a:pt x="22975" y="2957"/>
                      </a:cubicBezTo>
                      <a:cubicBezTo>
                        <a:pt x="22947" y="3011"/>
                        <a:pt x="22975" y="3066"/>
                        <a:pt x="23029" y="3066"/>
                      </a:cubicBezTo>
                      <a:cubicBezTo>
                        <a:pt x="23029" y="3093"/>
                        <a:pt x="23056" y="3147"/>
                        <a:pt x="23056" y="3174"/>
                      </a:cubicBezTo>
                      <a:cubicBezTo>
                        <a:pt x="23068" y="3222"/>
                        <a:pt x="23106" y="3243"/>
                        <a:pt x="23145" y="3243"/>
                      </a:cubicBezTo>
                      <a:cubicBezTo>
                        <a:pt x="23194" y="3243"/>
                        <a:pt x="23246" y="3208"/>
                        <a:pt x="23246" y="3147"/>
                      </a:cubicBezTo>
                      <a:cubicBezTo>
                        <a:pt x="23246" y="3011"/>
                        <a:pt x="23246" y="2903"/>
                        <a:pt x="23273" y="2767"/>
                      </a:cubicBezTo>
                      <a:cubicBezTo>
                        <a:pt x="23300" y="2713"/>
                        <a:pt x="23327" y="2659"/>
                        <a:pt x="23354" y="2577"/>
                      </a:cubicBezTo>
                      <a:cubicBezTo>
                        <a:pt x="23354" y="2550"/>
                        <a:pt x="23409" y="2496"/>
                        <a:pt x="23463" y="2496"/>
                      </a:cubicBezTo>
                      <a:cubicBezTo>
                        <a:pt x="23490" y="2496"/>
                        <a:pt x="23544" y="2577"/>
                        <a:pt x="23544" y="2605"/>
                      </a:cubicBezTo>
                      <a:cubicBezTo>
                        <a:pt x="23571" y="2632"/>
                        <a:pt x="23626" y="2713"/>
                        <a:pt x="23653" y="2767"/>
                      </a:cubicBezTo>
                      <a:cubicBezTo>
                        <a:pt x="23734" y="2876"/>
                        <a:pt x="23788" y="3011"/>
                        <a:pt x="23815" y="3147"/>
                      </a:cubicBezTo>
                      <a:cubicBezTo>
                        <a:pt x="23826" y="3202"/>
                        <a:pt x="23864" y="3226"/>
                        <a:pt x="23903" y="3226"/>
                      </a:cubicBezTo>
                      <a:cubicBezTo>
                        <a:pt x="23960" y="3226"/>
                        <a:pt x="24021" y="3174"/>
                        <a:pt x="24005" y="3093"/>
                      </a:cubicBezTo>
                      <a:cubicBezTo>
                        <a:pt x="24005" y="3011"/>
                        <a:pt x="24005" y="2930"/>
                        <a:pt x="24032" y="2849"/>
                      </a:cubicBezTo>
                      <a:cubicBezTo>
                        <a:pt x="24056" y="2802"/>
                        <a:pt x="24099" y="2735"/>
                        <a:pt x="24146" y="2735"/>
                      </a:cubicBezTo>
                      <a:cubicBezTo>
                        <a:pt x="24153" y="2735"/>
                        <a:pt x="24161" y="2736"/>
                        <a:pt x="24168" y="2740"/>
                      </a:cubicBezTo>
                      <a:cubicBezTo>
                        <a:pt x="24249" y="2740"/>
                        <a:pt x="24277" y="2822"/>
                        <a:pt x="24331" y="2876"/>
                      </a:cubicBezTo>
                      <a:cubicBezTo>
                        <a:pt x="24385" y="2930"/>
                        <a:pt x="24412" y="3011"/>
                        <a:pt x="24385" y="3093"/>
                      </a:cubicBezTo>
                      <a:cubicBezTo>
                        <a:pt x="24385" y="3146"/>
                        <a:pt x="24431" y="3187"/>
                        <a:pt x="24471" y="3187"/>
                      </a:cubicBezTo>
                      <a:cubicBezTo>
                        <a:pt x="24492" y="3187"/>
                        <a:pt x="24511" y="3175"/>
                        <a:pt x="24521" y="3147"/>
                      </a:cubicBezTo>
                      <a:cubicBezTo>
                        <a:pt x="24548" y="3228"/>
                        <a:pt x="24629" y="3256"/>
                        <a:pt x="24710" y="3256"/>
                      </a:cubicBezTo>
                      <a:cubicBezTo>
                        <a:pt x="24765" y="3256"/>
                        <a:pt x="24792" y="3201"/>
                        <a:pt x="24765" y="3147"/>
                      </a:cubicBezTo>
                      <a:cubicBezTo>
                        <a:pt x="24738" y="3093"/>
                        <a:pt x="24710" y="3066"/>
                        <a:pt x="24683" y="3011"/>
                      </a:cubicBezTo>
                      <a:cubicBezTo>
                        <a:pt x="24683" y="2957"/>
                        <a:pt x="24683" y="2876"/>
                        <a:pt x="24710" y="2822"/>
                      </a:cubicBezTo>
                      <a:cubicBezTo>
                        <a:pt x="24738" y="2740"/>
                        <a:pt x="24792" y="2605"/>
                        <a:pt x="24900" y="2577"/>
                      </a:cubicBezTo>
                      <a:cubicBezTo>
                        <a:pt x="24955" y="2577"/>
                        <a:pt x="24982" y="2605"/>
                        <a:pt x="25009" y="2632"/>
                      </a:cubicBezTo>
                      <a:cubicBezTo>
                        <a:pt x="25036" y="2686"/>
                        <a:pt x="25090" y="2767"/>
                        <a:pt x="25117" y="2822"/>
                      </a:cubicBezTo>
                      <a:cubicBezTo>
                        <a:pt x="25172" y="2876"/>
                        <a:pt x="25199" y="2930"/>
                        <a:pt x="25226" y="3011"/>
                      </a:cubicBezTo>
                      <a:cubicBezTo>
                        <a:pt x="25226" y="3066"/>
                        <a:pt x="25226" y="3120"/>
                        <a:pt x="25226" y="3174"/>
                      </a:cubicBezTo>
                      <a:cubicBezTo>
                        <a:pt x="25226" y="3227"/>
                        <a:pt x="25272" y="3269"/>
                        <a:pt x="25319" y="3269"/>
                      </a:cubicBezTo>
                      <a:cubicBezTo>
                        <a:pt x="25344" y="3269"/>
                        <a:pt x="25370" y="3257"/>
                        <a:pt x="25389" y="3228"/>
                      </a:cubicBezTo>
                      <a:cubicBezTo>
                        <a:pt x="25470" y="3147"/>
                        <a:pt x="25470" y="3039"/>
                        <a:pt x="25416" y="2957"/>
                      </a:cubicBezTo>
                      <a:cubicBezTo>
                        <a:pt x="25416" y="2930"/>
                        <a:pt x="25416" y="2930"/>
                        <a:pt x="25416" y="2903"/>
                      </a:cubicBezTo>
                      <a:cubicBezTo>
                        <a:pt x="25443" y="2849"/>
                        <a:pt x="25497" y="2740"/>
                        <a:pt x="25551" y="2740"/>
                      </a:cubicBezTo>
                      <a:cubicBezTo>
                        <a:pt x="25606" y="2740"/>
                        <a:pt x="25660" y="2849"/>
                        <a:pt x="25660" y="2903"/>
                      </a:cubicBezTo>
                      <a:cubicBezTo>
                        <a:pt x="25687" y="3011"/>
                        <a:pt x="25714" y="3093"/>
                        <a:pt x="25714" y="3201"/>
                      </a:cubicBezTo>
                      <a:cubicBezTo>
                        <a:pt x="25714" y="3231"/>
                        <a:pt x="25747" y="3253"/>
                        <a:pt x="25776" y="3253"/>
                      </a:cubicBezTo>
                      <a:cubicBezTo>
                        <a:pt x="25800" y="3253"/>
                        <a:pt x="25823" y="3238"/>
                        <a:pt x="25823" y="3201"/>
                      </a:cubicBezTo>
                      <a:cubicBezTo>
                        <a:pt x="25836" y="3160"/>
                        <a:pt x="25843" y="3119"/>
                        <a:pt x="25843" y="3079"/>
                      </a:cubicBezTo>
                      <a:lnTo>
                        <a:pt x="25843" y="3079"/>
                      </a:lnTo>
                      <a:cubicBezTo>
                        <a:pt x="25845" y="3083"/>
                        <a:pt x="25847" y="3088"/>
                        <a:pt x="25850" y="3093"/>
                      </a:cubicBezTo>
                      <a:cubicBezTo>
                        <a:pt x="25862" y="3117"/>
                        <a:pt x="25896" y="3131"/>
                        <a:pt x="25927" y="3131"/>
                      </a:cubicBezTo>
                      <a:cubicBezTo>
                        <a:pt x="25966" y="3131"/>
                        <a:pt x="26000" y="3110"/>
                        <a:pt x="25985" y="3066"/>
                      </a:cubicBezTo>
                      <a:cubicBezTo>
                        <a:pt x="25931" y="2767"/>
                        <a:pt x="25931" y="2442"/>
                        <a:pt x="25985" y="2143"/>
                      </a:cubicBezTo>
                      <a:cubicBezTo>
                        <a:pt x="26012" y="2116"/>
                        <a:pt x="26012" y="2089"/>
                        <a:pt x="26012" y="2062"/>
                      </a:cubicBezTo>
                      <a:cubicBezTo>
                        <a:pt x="26021" y="2053"/>
                        <a:pt x="26028" y="2050"/>
                        <a:pt x="26033" y="2050"/>
                      </a:cubicBezTo>
                      <a:cubicBezTo>
                        <a:pt x="26043" y="2050"/>
                        <a:pt x="26049" y="2062"/>
                        <a:pt x="26067" y="2062"/>
                      </a:cubicBezTo>
                      <a:cubicBezTo>
                        <a:pt x="26094" y="2116"/>
                        <a:pt x="26121" y="2198"/>
                        <a:pt x="26148" y="2252"/>
                      </a:cubicBezTo>
                      <a:cubicBezTo>
                        <a:pt x="26202" y="2388"/>
                        <a:pt x="26257" y="2523"/>
                        <a:pt x="26257" y="2659"/>
                      </a:cubicBezTo>
                      <a:cubicBezTo>
                        <a:pt x="26257" y="2722"/>
                        <a:pt x="26320" y="2766"/>
                        <a:pt x="26374" y="2766"/>
                      </a:cubicBezTo>
                      <a:cubicBezTo>
                        <a:pt x="26413" y="2766"/>
                        <a:pt x="26446" y="2743"/>
                        <a:pt x="26446" y="2686"/>
                      </a:cubicBezTo>
                      <a:cubicBezTo>
                        <a:pt x="26474" y="2469"/>
                        <a:pt x="26555" y="2225"/>
                        <a:pt x="26691" y="2035"/>
                      </a:cubicBezTo>
                      <a:cubicBezTo>
                        <a:pt x="26794" y="1906"/>
                        <a:pt x="26971" y="1653"/>
                        <a:pt x="27175" y="1653"/>
                      </a:cubicBezTo>
                      <a:cubicBezTo>
                        <a:pt x="27186" y="1653"/>
                        <a:pt x="27196" y="1654"/>
                        <a:pt x="27206" y="1655"/>
                      </a:cubicBezTo>
                      <a:cubicBezTo>
                        <a:pt x="27396" y="1682"/>
                        <a:pt x="27369" y="2062"/>
                        <a:pt x="27342" y="2198"/>
                      </a:cubicBezTo>
                      <a:cubicBezTo>
                        <a:pt x="27314" y="2306"/>
                        <a:pt x="27287" y="2415"/>
                        <a:pt x="27233" y="2523"/>
                      </a:cubicBezTo>
                      <a:cubicBezTo>
                        <a:pt x="27179" y="2632"/>
                        <a:pt x="27097" y="2713"/>
                        <a:pt x="27043" y="2794"/>
                      </a:cubicBezTo>
                      <a:cubicBezTo>
                        <a:pt x="26999" y="2861"/>
                        <a:pt x="27045" y="2945"/>
                        <a:pt x="27107" y="2945"/>
                      </a:cubicBezTo>
                      <a:cubicBezTo>
                        <a:pt x="27121" y="2945"/>
                        <a:pt x="27136" y="2940"/>
                        <a:pt x="27152" y="2930"/>
                      </a:cubicBezTo>
                      <a:cubicBezTo>
                        <a:pt x="27179" y="2903"/>
                        <a:pt x="27179" y="2903"/>
                        <a:pt x="27206" y="2903"/>
                      </a:cubicBezTo>
                      <a:lnTo>
                        <a:pt x="27260" y="2903"/>
                      </a:lnTo>
                      <a:cubicBezTo>
                        <a:pt x="27396" y="2767"/>
                        <a:pt x="27531" y="2659"/>
                        <a:pt x="27667" y="2577"/>
                      </a:cubicBezTo>
                      <a:cubicBezTo>
                        <a:pt x="27667" y="2577"/>
                        <a:pt x="27745" y="2539"/>
                        <a:pt x="27769" y="2527"/>
                      </a:cubicBezTo>
                      <a:lnTo>
                        <a:pt x="27769" y="2527"/>
                      </a:lnTo>
                      <a:cubicBezTo>
                        <a:pt x="27754" y="2545"/>
                        <a:pt x="27775" y="2632"/>
                        <a:pt x="27775" y="2632"/>
                      </a:cubicBezTo>
                      <a:cubicBezTo>
                        <a:pt x="27775" y="2740"/>
                        <a:pt x="27748" y="2822"/>
                        <a:pt x="27721" y="2903"/>
                      </a:cubicBezTo>
                      <a:cubicBezTo>
                        <a:pt x="27685" y="2975"/>
                        <a:pt x="27745" y="3023"/>
                        <a:pt x="27806" y="3023"/>
                      </a:cubicBezTo>
                      <a:cubicBezTo>
                        <a:pt x="27836" y="3023"/>
                        <a:pt x="27866" y="3011"/>
                        <a:pt x="27884" y="2984"/>
                      </a:cubicBezTo>
                      <a:cubicBezTo>
                        <a:pt x="27938" y="2849"/>
                        <a:pt x="28047" y="2740"/>
                        <a:pt x="28128" y="2632"/>
                      </a:cubicBezTo>
                      <a:cubicBezTo>
                        <a:pt x="28237" y="2523"/>
                        <a:pt x="28399" y="2442"/>
                        <a:pt x="28535" y="2442"/>
                      </a:cubicBezTo>
                      <a:cubicBezTo>
                        <a:pt x="28698" y="2442"/>
                        <a:pt x="28725" y="2577"/>
                        <a:pt x="28671" y="2686"/>
                      </a:cubicBezTo>
                      <a:cubicBezTo>
                        <a:pt x="28616" y="2767"/>
                        <a:pt x="28589" y="2822"/>
                        <a:pt x="28535" y="2849"/>
                      </a:cubicBezTo>
                      <a:cubicBezTo>
                        <a:pt x="28454" y="2903"/>
                        <a:pt x="28372" y="2957"/>
                        <a:pt x="28318" y="3011"/>
                      </a:cubicBezTo>
                      <a:cubicBezTo>
                        <a:pt x="28270" y="3060"/>
                        <a:pt x="28286" y="3151"/>
                        <a:pt x="28348" y="3151"/>
                      </a:cubicBezTo>
                      <a:cubicBezTo>
                        <a:pt x="28355" y="3151"/>
                        <a:pt x="28363" y="3150"/>
                        <a:pt x="28372" y="3147"/>
                      </a:cubicBezTo>
                      <a:cubicBezTo>
                        <a:pt x="28481" y="3147"/>
                        <a:pt x="28589" y="3093"/>
                        <a:pt x="28671" y="3011"/>
                      </a:cubicBezTo>
                      <a:cubicBezTo>
                        <a:pt x="28698" y="2984"/>
                        <a:pt x="28725" y="2930"/>
                        <a:pt x="28752" y="2903"/>
                      </a:cubicBezTo>
                      <a:cubicBezTo>
                        <a:pt x="28768" y="2928"/>
                        <a:pt x="28790" y="2937"/>
                        <a:pt x="28812" y="2937"/>
                      </a:cubicBezTo>
                      <a:cubicBezTo>
                        <a:pt x="28862" y="2937"/>
                        <a:pt x="28915" y="2886"/>
                        <a:pt x="28915" y="2849"/>
                      </a:cubicBezTo>
                      <a:cubicBezTo>
                        <a:pt x="28915" y="2767"/>
                        <a:pt x="28969" y="2713"/>
                        <a:pt x="28996" y="2686"/>
                      </a:cubicBezTo>
                      <a:cubicBezTo>
                        <a:pt x="29050" y="2632"/>
                        <a:pt x="29105" y="2605"/>
                        <a:pt x="29186" y="2605"/>
                      </a:cubicBezTo>
                      <a:cubicBezTo>
                        <a:pt x="29322" y="2605"/>
                        <a:pt x="29403" y="2794"/>
                        <a:pt x="29430" y="2930"/>
                      </a:cubicBezTo>
                      <a:cubicBezTo>
                        <a:pt x="29444" y="2984"/>
                        <a:pt x="29484" y="3011"/>
                        <a:pt x="29525" y="3011"/>
                      </a:cubicBezTo>
                      <a:cubicBezTo>
                        <a:pt x="29566" y="3011"/>
                        <a:pt x="29606" y="2984"/>
                        <a:pt x="29620" y="2930"/>
                      </a:cubicBezTo>
                      <a:cubicBezTo>
                        <a:pt x="29647" y="2876"/>
                        <a:pt x="29674" y="2794"/>
                        <a:pt x="29701" y="2740"/>
                      </a:cubicBezTo>
                      <a:cubicBezTo>
                        <a:pt x="29720" y="2721"/>
                        <a:pt x="29740" y="2702"/>
                        <a:pt x="29759" y="2702"/>
                      </a:cubicBezTo>
                      <a:cubicBezTo>
                        <a:pt x="29767" y="2702"/>
                        <a:pt x="29775" y="2705"/>
                        <a:pt x="29783" y="2713"/>
                      </a:cubicBezTo>
                      <a:cubicBezTo>
                        <a:pt x="29891" y="2794"/>
                        <a:pt x="29945" y="2903"/>
                        <a:pt x="29945" y="3039"/>
                      </a:cubicBezTo>
                      <a:cubicBezTo>
                        <a:pt x="29945" y="3093"/>
                        <a:pt x="29993" y="3120"/>
                        <a:pt x="30040" y="3120"/>
                      </a:cubicBezTo>
                      <a:cubicBezTo>
                        <a:pt x="30088" y="3120"/>
                        <a:pt x="30135" y="3093"/>
                        <a:pt x="30135" y="3039"/>
                      </a:cubicBezTo>
                      <a:cubicBezTo>
                        <a:pt x="30135" y="2930"/>
                        <a:pt x="30135" y="2849"/>
                        <a:pt x="30162" y="2767"/>
                      </a:cubicBezTo>
                      <a:cubicBezTo>
                        <a:pt x="30162" y="2713"/>
                        <a:pt x="30217" y="2605"/>
                        <a:pt x="30271" y="2577"/>
                      </a:cubicBezTo>
                      <a:cubicBezTo>
                        <a:pt x="30282" y="2574"/>
                        <a:pt x="30293" y="2572"/>
                        <a:pt x="30303" y="2572"/>
                      </a:cubicBezTo>
                      <a:cubicBezTo>
                        <a:pt x="30367" y="2572"/>
                        <a:pt x="30414" y="2639"/>
                        <a:pt x="30461" y="2686"/>
                      </a:cubicBezTo>
                      <a:cubicBezTo>
                        <a:pt x="30488" y="2740"/>
                        <a:pt x="30515" y="2822"/>
                        <a:pt x="30515" y="2903"/>
                      </a:cubicBezTo>
                      <a:cubicBezTo>
                        <a:pt x="30515" y="2943"/>
                        <a:pt x="30544" y="2968"/>
                        <a:pt x="30581" y="2968"/>
                      </a:cubicBezTo>
                      <a:cubicBezTo>
                        <a:pt x="30594" y="2968"/>
                        <a:pt x="30609" y="2964"/>
                        <a:pt x="30623" y="2957"/>
                      </a:cubicBezTo>
                      <a:cubicBezTo>
                        <a:pt x="30651" y="3066"/>
                        <a:pt x="30759" y="3147"/>
                        <a:pt x="30868" y="3174"/>
                      </a:cubicBezTo>
                      <a:cubicBezTo>
                        <a:pt x="30875" y="3178"/>
                        <a:pt x="30882" y="3180"/>
                        <a:pt x="30890" y="3180"/>
                      </a:cubicBezTo>
                      <a:cubicBezTo>
                        <a:pt x="30935" y="3180"/>
                        <a:pt x="30969" y="3113"/>
                        <a:pt x="30922" y="3066"/>
                      </a:cubicBezTo>
                      <a:cubicBezTo>
                        <a:pt x="30868" y="3011"/>
                        <a:pt x="30813" y="2930"/>
                        <a:pt x="30759" y="2849"/>
                      </a:cubicBezTo>
                      <a:cubicBezTo>
                        <a:pt x="30759" y="2740"/>
                        <a:pt x="30786" y="2659"/>
                        <a:pt x="30840" y="2550"/>
                      </a:cubicBezTo>
                      <a:cubicBezTo>
                        <a:pt x="30840" y="2442"/>
                        <a:pt x="30840" y="2333"/>
                        <a:pt x="30868" y="2252"/>
                      </a:cubicBezTo>
                      <a:cubicBezTo>
                        <a:pt x="30895" y="2143"/>
                        <a:pt x="30949" y="2089"/>
                        <a:pt x="31003" y="2035"/>
                      </a:cubicBezTo>
                      <a:cubicBezTo>
                        <a:pt x="31022" y="2022"/>
                        <a:pt x="31040" y="2017"/>
                        <a:pt x="31056" y="2017"/>
                      </a:cubicBezTo>
                      <a:cubicBezTo>
                        <a:pt x="31110" y="2017"/>
                        <a:pt x="31151" y="2075"/>
                        <a:pt x="31193" y="2116"/>
                      </a:cubicBezTo>
                      <a:cubicBezTo>
                        <a:pt x="31356" y="2388"/>
                        <a:pt x="31437" y="2686"/>
                        <a:pt x="31437" y="2984"/>
                      </a:cubicBezTo>
                      <a:cubicBezTo>
                        <a:pt x="31451" y="3039"/>
                        <a:pt x="31491" y="3066"/>
                        <a:pt x="31532" y="3066"/>
                      </a:cubicBezTo>
                      <a:cubicBezTo>
                        <a:pt x="31573" y="3066"/>
                        <a:pt x="31614" y="3039"/>
                        <a:pt x="31627" y="2984"/>
                      </a:cubicBezTo>
                      <a:cubicBezTo>
                        <a:pt x="31627" y="2876"/>
                        <a:pt x="31654" y="2767"/>
                        <a:pt x="31708" y="2659"/>
                      </a:cubicBezTo>
                      <a:cubicBezTo>
                        <a:pt x="31732" y="2636"/>
                        <a:pt x="31775" y="2512"/>
                        <a:pt x="31838" y="2512"/>
                      </a:cubicBezTo>
                      <a:cubicBezTo>
                        <a:pt x="31849" y="2512"/>
                        <a:pt x="31860" y="2516"/>
                        <a:pt x="31871" y="2523"/>
                      </a:cubicBezTo>
                      <a:cubicBezTo>
                        <a:pt x="31925" y="2550"/>
                        <a:pt x="31980" y="2686"/>
                        <a:pt x="32007" y="2740"/>
                      </a:cubicBezTo>
                      <a:cubicBezTo>
                        <a:pt x="32034" y="2822"/>
                        <a:pt x="32034" y="2930"/>
                        <a:pt x="31953" y="3011"/>
                      </a:cubicBezTo>
                      <a:cubicBezTo>
                        <a:pt x="31906" y="3058"/>
                        <a:pt x="31960" y="3125"/>
                        <a:pt x="32011" y="3125"/>
                      </a:cubicBezTo>
                      <a:cubicBezTo>
                        <a:pt x="32019" y="3125"/>
                        <a:pt x="32027" y="3124"/>
                        <a:pt x="32034" y="3120"/>
                      </a:cubicBezTo>
                      <a:cubicBezTo>
                        <a:pt x="32115" y="3066"/>
                        <a:pt x="32170" y="2984"/>
                        <a:pt x="32170" y="2876"/>
                      </a:cubicBezTo>
                      <a:cubicBezTo>
                        <a:pt x="32251" y="2876"/>
                        <a:pt x="32305" y="2822"/>
                        <a:pt x="32278" y="2740"/>
                      </a:cubicBezTo>
                      <a:cubicBezTo>
                        <a:pt x="32251" y="2659"/>
                        <a:pt x="32278" y="2469"/>
                        <a:pt x="32387" y="2415"/>
                      </a:cubicBezTo>
                      <a:cubicBezTo>
                        <a:pt x="32401" y="2410"/>
                        <a:pt x="32416" y="2407"/>
                        <a:pt x="32431" y="2407"/>
                      </a:cubicBezTo>
                      <a:cubicBezTo>
                        <a:pt x="32497" y="2407"/>
                        <a:pt x="32559" y="2452"/>
                        <a:pt x="32604" y="2496"/>
                      </a:cubicBezTo>
                      <a:cubicBezTo>
                        <a:pt x="32604" y="2550"/>
                        <a:pt x="32631" y="2577"/>
                        <a:pt x="32631" y="2632"/>
                      </a:cubicBezTo>
                      <a:cubicBezTo>
                        <a:pt x="32631" y="2686"/>
                        <a:pt x="32658" y="2767"/>
                        <a:pt x="32685" y="2822"/>
                      </a:cubicBezTo>
                      <a:cubicBezTo>
                        <a:pt x="32685" y="2883"/>
                        <a:pt x="32729" y="2911"/>
                        <a:pt x="32775" y="2911"/>
                      </a:cubicBezTo>
                      <a:cubicBezTo>
                        <a:pt x="32831" y="2911"/>
                        <a:pt x="32890" y="2869"/>
                        <a:pt x="32875" y="2794"/>
                      </a:cubicBezTo>
                      <a:cubicBezTo>
                        <a:pt x="32875" y="2713"/>
                        <a:pt x="32875" y="2659"/>
                        <a:pt x="32848" y="2577"/>
                      </a:cubicBezTo>
                      <a:cubicBezTo>
                        <a:pt x="32848" y="2496"/>
                        <a:pt x="32848" y="2415"/>
                        <a:pt x="32875" y="2333"/>
                      </a:cubicBezTo>
                      <a:cubicBezTo>
                        <a:pt x="32902" y="2225"/>
                        <a:pt x="32983" y="2171"/>
                        <a:pt x="33092" y="2171"/>
                      </a:cubicBezTo>
                      <a:cubicBezTo>
                        <a:pt x="33227" y="2198"/>
                        <a:pt x="33309" y="2306"/>
                        <a:pt x="33363" y="2415"/>
                      </a:cubicBezTo>
                      <a:cubicBezTo>
                        <a:pt x="33417" y="2523"/>
                        <a:pt x="33472" y="2659"/>
                        <a:pt x="33526" y="2822"/>
                      </a:cubicBezTo>
                      <a:cubicBezTo>
                        <a:pt x="33539" y="2862"/>
                        <a:pt x="33580" y="2883"/>
                        <a:pt x="33621" y="2883"/>
                      </a:cubicBezTo>
                      <a:cubicBezTo>
                        <a:pt x="33661" y="2883"/>
                        <a:pt x="33702" y="2862"/>
                        <a:pt x="33716" y="2822"/>
                      </a:cubicBezTo>
                      <a:cubicBezTo>
                        <a:pt x="33770" y="2605"/>
                        <a:pt x="33933" y="2442"/>
                        <a:pt x="34150" y="2415"/>
                      </a:cubicBezTo>
                      <a:cubicBezTo>
                        <a:pt x="34367" y="2415"/>
                        <a:pt x="34529" y="2550"/>
                        <a:pt x="34556" y="2767"/>
                      </a:cubicBezTo>
                      <a:cubicBezTo>
                        <a:pt x="34584" y="2794"/>
                        <a:pt x="34611" y="2822"/>
                        <a:pt x="34665" y="2822"/>
                      </a:cubicBezTo>
                      <a:cubicBezTo>
                        <a:pt x="34719" y="2822"/>
                        <a:pt x="34746" y="2794"/>
                        <a:pt x="34746" y="2740"/>
                      </a:cubicBezTo>
                      <a:cubicBezTo>
                        <a:pt x="34773" y="2577"/>
                        <a:pt x="34855" y="2442"/>
                        <a:pt x="34990" y="2388"/>
                      </a:cubicBezTo>
                      <a:cubicBezTo>
                        <a:pt x="35008" y="2384"/>
                        <a:pt x="35025" y="2382"/>
                        <a:pt x="35043" y="2382"/>
                      </a:cubicBezTo>
                      <a:cubicBezTo>
                        <a:pt x="35159" y="2382"/>
                        <a:pt x="35265" y="2459"/>
                        <a:pt x="35289" y="2577"/>
                      </a:cubicBezTo>
                      <a:cubicBezTo>
                        <a:pt x="35289" y="2597"/>
                        <a:pt x="35316" y="2616"/>
                        <a:pt x="35341" y="2616"/>
                      </a:cubicBezTo>
                      <a:cubicBezTo>
                        <a:pt x="35352" y="2616"/>
                        <a:pt x="35362" y="2613"/>
                        <a:pt x="35370" y="2605"/>
                      </a:cubicBezTo>
                      <a:cubicBezTo>
                        <a:pt x="35424" y="2767"/>
                        <a:pt x="35506" y="2903"/>
                        <a:pt x="35641" y="2984"/>
                      </a:cubicBezTo>
                      <a:cubicBezTo>
                        <a:pt x="35657" y="2999"/>
                        <a:pt x="35674" y="3006"/>
                        <a:pt x="35690" y="3006"/>
                      </a:cubicBezTo>
                      <a:cubicBezTo>
                        <a:pt x="35733" y="3006"/>
                        <a:pt x="35769" y="2962"/>
                        <a:pt x="35750" y="2903"/>
                      </a:cubicBezTo>
                      <a:cubicBezTo>
                        <a:pt x="35614" y="2740"/>
                        <a:pt x="35560" y="2523"/>
                        <a:pt x="35533" y="2306"/>
                      </a:cubicBezTo>
                      <a:cubicBezTo>
                        <a:pt x="35506" y="2116"/>
                        <a:pt x="35533" y="1899"/>
                        <a:pt x="35669" y="1737"/>
                      </a:cubicBezTo>
                      <a:cubicBezTo>
                        <a:pt x="35690" y="1674"/>
                        <a:pt x="35743" y="1611"/>
                        <a:pt x="35817" y="1611"/>
                      </a:cubicBezTo>
                      <a:cubicBezTo>
                        <a:pt x="35838" y="1611"/>
                        <a:pt x="35861" y="1616"/>
                        <a:pt x="35886" y="1628"/>
                      </a:cubicBezTo>
                      <a:cubicBezTo>
                        <a:pt x="35967" y="1682"/>
                        <a:pt x="36048" y="1737"/>
                        <a:pt x="36075" y="1845"/>
                      </a:cubicBezTo>
                      <a:cubicBezTo>
                        <a:pt x="36130" y="1981"/>
                        <a:pt x="36184" y="2116"/>
                        <a:pt x="36184" y="2279"/>
                      </a:cubicBezTo>
                      <a:cubicBezTo>
                        <a:pt x="36184" y="2360"/>
                        <a:pt x="36184" y="2469"/>
                        <a:pt x="36184" y="2577"/>
                      </a:cubicBezTo>
                      <a:cubicBezTo>
                        <a:pt x="36184" y="2577"/>
                        <a:pt x="36184" y="2577"/>
                        <a:pt x="36184" y="2605"/>
                      </a:cubicBezTo>
                      <a:cubicBezTo>
                        <a:pt x="36196" y="2652"/>
                        <a:pt x="36234" y="2674"/>
                        <a:pt x="36273" y="2674"/>
                      </a:cubicBezTo>
                      <a:cubicBezTo>
                        <a:pt x="36322" y="2674"/>
                        <a:pt x="36374" y="2638"/>
                        <a:pt x="36374" y="2577"/>
                      </a:cubicBezTo>
                      <a:cubicBezTo>
                        <a:pt x="36374" y="2442"/>
                        <a:pt x="36374" y="2333"/>
                        <a:pt x="36374" y="2225"/>
                      </a:cubicBezTo>
                      <a:cubicBezTo>
                        <a:pt x="36401" y="2171"/>
                        <a:pt x="36401" y="2089"/>
                        <a:pt x="36428" y="2008"/>
                      </a:cubicBezTo>
                      <a:cubicBezTo>
                        <a:pt x="36428" y="1926"/>
                        <a:pt x="36482" y="1845"/>
                        <a:pt x="36509" y="1764"/>
                      </a:cubicBezTo>
                      <a:cubicBezTo>
                        <a:pt x="36537" y="1737"/>
                        <a:pt x="36591" y="1628"/>
                        <a:pt x="36645" y="1628"/>
                      </a:cubicBezTo>
                      <a:cubicBezTo>
                        <a:pt x="36672" y="1655"/>
                        <a:pt x="36726" y="1791"/>
                        <a:pt x="36726" y="1818"/>
                      </a:cubicBezTo>
                      <a:cubicBezTo>
                        <a:pt x="36781" y="1899"/>
                        <a:pt x="36808" y="2008"/>
                        <a:pt x="36835" y="2089"/>
                      </a:cubicBezTo>
                      <a:cubicBezTo>
                        <a:pt x="36862" y="2225"/>
                        <a:pt x="36862" y="2360"/>
                        <a:pt x="36862" y="2523"/>
                      </a:cubicBezTo>
                      <a:lnTo>
                        <a:pt x="36862" y="2659"/>
                      </a:lnTo>
                      <a:cubicBezTo>
                        <a:pt x="36862" y="2727"/>
                        <a:pt x="36909" y="2761"/>
                        <a:pt x="36957" y="2761"/>
                      </a:cubicBezTo>
                      <a:cubicBezTo>
                        <a:pt x="37004" y="2761"/>
                        <a:pt x="37052" y="2727"/>
                        <a:pt x="37052" y="2659"/>
                      </a:cubicBezTo>
                      <a:lnTo>
                        <a:pt x="37052" y="2496"/>
                      </a:lnTo>
                      <a:cubicBezTo>
                        <a:pt x="37052" y="2415"/>
                        <a:pt x="37079" y="2306"/>
                        <a:pt x="37106" y="2225"/>
                      </a:cubicBezTo>
                      <a:cubicBezTo>
                        <a:pt x="37127" y="2161"/>
                        <a:pt x="37182" y="2029"/>
                        <a:pt x="37245" y="2029"/>
                      </a:cubicBezTo>
                      <a:cubicBezTo>
                        <a:pt x="37261" y="2029"/>
                        <a:pt x="37279" y="2039"/>
                        <a:pt x="37296" y="2062"/>
                      </a:cubicBezTo>
                      <a:cubicBezTo>
                        <a:pt x="37377" y="2171"/>
                        <a:pt x="37432" y="2306"/>
                        <a:pt x="37432" y="2442"/>
                      </a:cubicBezTo>
                      <a:cubicBezTo>
                        <a:pt x="37459" y="2469"/>
                        <a:pt x="37459" y="2523"/>
                        <a:pt x="37459" y="2577"/>
                      </a:cubicBezTo>
                      <a:cubicBezTo>
                        <a:pt x="37404" y="2605"/>
                        <a:pt x="37377" y="2659"/>
                        <a:pt x="37377" y="2686"/>
                      </a:cubicBezTo>
                      <a:cubicBezTo>
                        <a:pt x="37350" y="2740"/>
                        <a:pt x="37404" y="2794"/>
                        <a:pt x="37459" y="2794"/>
                      </a:cubicBezTo>
                      <a:lnTo>
                        <a:pt x="37459" y="2849"/>
                      </a:lnTo>
                      <a:cubicBezTo>
                        <a:pt x="37459" y="2889"/>
                        <a:pt x="37479" y="2910"/>
                        <a:pt x="37503" y="2910"/>
                      </a:cubicBezTo>
                      <a:cubicBezTo>
                        <a:pt x="37527" y="2910"/>
                        <a:pt x="37554" y="2889"/>
                        <a:pt x="37567" y="2849"/>
                      </a:cubicBezTo>
                      <a:cubicBezTo>
                        <a:pt x="37567" y="2822"/>
                        <a:pt x="37594" y="2767"/>
                        <a:pt x="37594" y="2713"/>
                      </a:cubicBezTo>
                      <a:cubicBezTo>
                        <a:pt x="37621" y="2713"/>
                        <a:pt x="37649" y="2686"/>
                        <a:pt x="37649" y="2686"/>
                      </a:cubicBezTo>
                      <a:cubicBezTo>
                        <a:pt x="37703" y="2659"/>
                        <a:pt x="37757" y="2659"/>
                        <a:pt x="37811" y="2659"/>
                      </a:cubicBezTo>
                      <a:cubicBezTo>
                        <a:pt x="37947" y="2659"/>
                        <a:pt x="38028" y="2713"/>
                        <a:pt x="38110" y="2794"/>
                      </a:cubicBezTo>
                      <a:cubicBezTo>
                        <a:pt x="38132" y="2829"/>
                        <a:pt x="38165" y="2844"/>
                        <a:pt x="38196" y="2844"/>
                      </a:cubicBezTo>
                      <a:cubicBezTo>
                        <a:pt x="38241" y="2844"/>
                        <a:pt x="38284" y="2815"/>
                        <a:pt x="38300" y="2767"/>
                      </a:cubicBezTo>
                      <a:cubicBezTo>
                        <a:pt x="38354" y="2577"/>
                        <a:pt x="38435" y="2306"/>
                        <a:pt x="38652" y="2252"/>
                      </a:cubicBezTo>
                      <a:cubicBezTo>
                        <a:pt x="38662" y="2251"/>
                        <a:pt x="38672" y="2250"/>
                        <a:pt x="38682" y="2250"/>
                      </a:cubicBezTo>
                      <a:cubicBezTo>
                        <a:pt x="38882" y="2250"/>
                        <a:pt x="39006" y="2505"/>
                        <a:pt x="39032" y="2686"/>
                      </a:cubicBezTo>
                      <a:cubicBezTo>
                        <a:pt x="39043" y="2752"/>
                        <a:pt x="39081" y="2778"/>
                        <a:pt x="39122" y="2778"/>
                      </a:cubicBezTo>
                      <a:cubicBezTo>
                        <a:pt x="39182" y="2778"/>
                        <a:pt x="39249" y="2723"/>
                        <a:pt x="39249" y="2659"/>
                      </a:cubicBezTo>
                      <a:cubicBezTo>
                        <a:pt x="39249" y="2550"/>
                        <a:pt x="39276" y="2415"/>
                        <a:pt x="39330" y="2333"/>
                      </a:cubicBezTo>
                      <a:cubicBezTo>
                        <a:pt x="39345" y="2289"/>
                        <a:pt x="39377" y="2268"/>
                        <a:pt x="39415" y="2268"/>
                      </a:cubicBezTo>
                      <a:cubicBezTo>
                        <a:pt x="39447" y="2268"/>
                        <a:pt x="39484" y="2282"/>
                        <a:pt x="39520" y="2306"/>
                      </a:cubicBezTo>
                      <a:cubicBezTo>
                        <a:pt x="39602" y="2360"/>
                        <a:pt x="39683" y="2442"/>
                        <a:pt x="39737" y="2523"/>
                      </a:cubicBezTo>
                      <a:cubicBezTo>
                        <a:pt x="39818" y="2632"/>
                        <a:pt x="39873" y="2713"/>
                        <a:pt x="39954" y="2822"/>
                      </a:cubicBezTo>
                      <a:cubicBezTo>
                        <a:pt x="39976" y="2854"/>
                        <a:pt x="40010" y="2869"/>
                        <a:pt x="40043" y="2869"/>
                      </a:cubicBezTo>
                      <a:cubicBezTo>
                        <a:pt x="40094" y="2869"/>
                        <a:pt x="40144" y="2833"/>
                        <a:pt x="40144" y="2767"/>
                      </a:cubicBezTo>
                      <a:cubicBezTo>
                        <a:pt x="40144" y="2686"/>
                        <a:pt x="40198" y="2469"/>
                        <a:pt x="40307" y="2469"/>
                      </a:cubicBezTo>
                      <a:cubicBezTo>
                        <a:pt x="40315" y="2467"/>
                        <a:pt x="40322" y="2467"/>
                        <a:pt x="40330" y="2467"/>
                      </a:cubicBezTo>
                      <a:cubicBezTo>
                        <a:pt x="40452" y="2467"/>
                        <a:pt x="40525" y="2665"/>
                        <a:pt x="40551" y="2767"/>
                      </a:cubicBezTo>
                      <a:cubicBezTo>
                        <a:pt x="40551" y="2794"/>
                        <a:pt x="40578" y="2822"/>
                        <a:pt x="40605" y="2822"/>
                      </a:cubicBezTo>
                      <a:cubicBezTo>
                        <a:pt x="40649" y="2866"/>
                        <a:pt x="40712" y="2910"/>
                        <a:pt x="40792" y="2910"/>
                      </a:cubicBezTo>
                      <a:cubicBezTo>
                        <a:pt x="40810" y="2910"/>
                        <a:pt x="40829" y="2908"/>
                        <a:pt x="40849" y="2903"/>
                      </a:cubicBezTo>
                      <a:cubicBezTo>
                        <a:pt x="40903" y="2903"/>
                        <a:pt x="40903" y="2794"/>
                        <a:pt x="40876" y="2767"/>
                      </a:cubicBezTo>
                      <a:cubicBezTo>
                        <a:pt x="40795" y="2740"/>
                        <a:pt x="40741" y="2659"/>
                        <a:pt x="40741" y="2577"/>
                      </a:cubicBezTo>
                      <a:cubicBezTo>
                        <a:pt x="40741" y="2469"/>
                        <a:pt x="40741" y="2360"/>
                        <a:pt x="40795" y="2279"/>
                      </a:cubicBezTo>
                      <a:cubicBezTo>
                        <a:pt x="40795" y="2116"/>
                        <a:pt x="40876" y="1981"/>
                        <a:pt x="41012" y="1899"/>
                      </a:cubicBezTo>
                      <a:cubicBezTo>
                        <a:pt x="41051" y="1880"/>
                        <a:pt x="41088" y="1871"/>
                        <a:pt x="41123" y="1871"/>
                      </a:cubicBezTo>
                      <a:cubicBezTo>
                        <a:pt x="41236" y="1871"/>
                        <a:pt x="41330" y="1959"/>
                        <a:pt x="41392" y="2062"/>
                      </a:cubicBezTo>
                      <a:cubicBezTo>
                        <a:pt x="41473" y="2279"/>
                        <a:pt x="41473" y="2496"/>
                        <a:pt x="41392" y="2713"/>
                      </a:cubicBezTo>
                      <a:cubicBezTo>
                        <a:pt x="41375" y="2780"/>
                        <a:pt x="41431" y="2826"/>
                        <a:pt x="41482" y="2826"/>
                      </a:cubicBezTo>
                      <a:cubicBezTo>
                        <a:pt x="41514" y="2826"/>
                        <a:pt x="41544" y="2809"/>
                        <a:pt x="41554" y="2767"/>
                      </a:cubicBezTo>
                      <a:cubicBezTo>
                        <a:pt x="41609" y="2659"/>
                        <a:pt x="41636" y="2577"/>
                        <a:pt x="41690" y="2469"/>
                      </a:cubicBezTo>
                      <a:lnTo>
                        <a:pt x="41744" y="2360"/>
                      </a:lnTo>
                      <a:lnTo>
                        <a:pt x="41771" y="2306"/>
                      </a:lnTo>
                      <a:lnTo>
                        <a:pt x="41799" y="2306"/>
                      </a:lnTo>
                      <a:cubicBezTo>
                        <a:pt x="41799" y="2333"/>
                        <a:pt x="41799" y="2360"/>
                        <a:pt x="41799" y="2388"/>
                      </a:cubicBezTo>
                      <a:cubicBezTo>
                        <a:pt x="41799" y="2415"/>
                        <a:pt x="41799" y="2469"/>
                        <a:pt x="41799" y="2496"/>
                      </a:cubicBezTo>
                      <a:cubicBezTo>
                        <a:pt x="41771" y="2550"/>
                        <a:pt x="41771" y="2577"/>
                        <a:pt x="41771" y="2632"/>
                      </a:cubicBezTo>
                      <a:lnTo>
                        <a:pt x="41744" y="2686"/>
                      </a:lnTo>
                      <a:cubicBezTo>
                        <a:pt x="41717" y="2686"/>
                        <a:pt x="41717" y="2713"/>
                        <a:pt x="41744" y="2740"/>
                      </a:cubicBezTo>
                      <a:cubicBezTo>
                        <a:pt x="41744" y="2740"/>
                        <a:pt x="41744" y="2740"/>
                        <a:pt x="41744" y="2767"/>
                      </a:cubicBezTo>
                      <a:cubicBezTo>
                        <a:pt x="41707" y="2805"/>
                        <a:pt x="41748" y="2856"/>
                        <a:pt x="41794" y="2856"/>
                      </a:cubicBezTo>
                      <a:cubicBezTo>
                        <a:pt x="41815" y="2856"/>
                        <a:pt x="41836" y="2846"/>
                        <a:pt x="41853" y="2822"/>
                      </a:cubicBezTo>
                      <a:cubicBezTo>
                        <a:pt x="41880" y="2822"/>
                        <a:pt x="41907" y="2794"/>
                        <a:pt x="41934" y="2767"/>
                      </a:cubicBezTo>
                      <a:cubicBezTo>
                        <a:pt x="41934" y="2740"/>
                        <a:pt x="41961" y="2713"/>
                        <a:pt x="41988" y="2686"/>
                      </a:cubicBezTo>
                      <a:cubicBezTo>
                        <a:pt x="42002" y="2672"/>
                        <a:pt x="42009" y="2672"/>
                        <a:pt x="42012" y="2672"/>
                      </a:cubicBezTo>
                      <a:cubicBezTo>
                        <a:pt x="42016" y="2672"/>
                        <a:pt x="42016" y="2672"/>
                        <a:pt x="42016" y="2659"/>
                      </a:cubicBezTo>
                      <a:cubicBezTo>
                        <a:pt x="42031" y="2706"/>
                        <a:pt x="42075" y="2735"/>
                        <a:pt x="42113" y="2735"/>
                      </a:cubicBezTo>
                      <a:cubicBezTo>
                        <a:pt x="42141" y="2735"/>
                        <a:pt x="42167" y="2720"/>
                        <a:pt x="42178" y="2686"/>
                      </a:cubicBezTo>
                      <a:cubicBezTo>
                        <a:pt x="42233" y="2605"/>
                        <a:pt x="42314" y="2550"/>
                        <a:pt x="42395" y="2523"/>
                      </a:cubicBezTo>
                      <a:cubicBezTo>
                        <a:pt x="42450" y="2523"/>
                        <a:pt x="42585" y="2550"/>
                        <a:pt x="42558" y="2605"/>
                      </a:cubicBezTo>
                      <a:cubicBezTo>
                        <a:pt x="42537" y="2646"/>
                        <a:pt x="42595" y="2750"/>
                        <a:pt x="42660" y="2750"/>
                      </a:cubicBezTo>
                      <a:cubicBezTo>
                        <a:pt x="42680" y="2750"/>
                        <a:pt x="42701" y="2739"/>
                        <a:pt x="42721" y="2713"/>
                      </a:cubicBezTo>
                      <a:cubicBezTo>
                        <a:pt x="42770" y="2614"/>
                        <a:pt x="42842" y="2493"/>
                        <a:pt x="42957" y="2493"/>
                      </a:cubicBezTo>
                      <a:cubicBezTo>
                        <a:pt x="42969" y="2493"/>
                        <a:pt x="42980" y="2494"/>
                        <a:pt x="42992" y="2496"/>
                      </a:cubicBezTo>
                      <a:cubicBezTo>
                        <a:pt x="43100" y="2496"/>
                        <a:pt x="43100" y="2632"/>
                        <a:pt x="43100" y="2713"/>
                      </a:cubicBezTo>
                      <a:cubicBezTo>
                        <a:pt x="43115" y="2758"/>
                        <a:pt x="43155" y="2778"/>
                        <a:pt x="43197" y="2778"/>
                      </a:cubicBezTo>
                      <a:cubicBezTo>
                        <a:pt x="43231" y="2778"/>
                        <a:pt x="43266" y="2765"/>
                        <a:pt x="43290" y="2740"/>
                      </a:cubicBezTo>
                      <a:cubicBezTo>
                        <a:pt x="43340" y="2604"/>
                        <a:pt x="43451" y="2542"/>
                        <a:pt x="43562" y="2542"/>
                      </a:cubicBezTo>
                      <a:cubicBezTo>
                        <a:pt x="43696" y="2542"/>
                        <a:pt x="43830" y="2632"/>
                        <a:pt x="43860" y="2794"/>
                      </a:cubicBezTo>
                      <a:cubicBezTo>
                        <a:pt x="43879" y="2833"/>
                        <a:pt x="43912" y="2871"/>
                        <a:pt x="43949" y="2871"/>
                      </a:cubicBezTo>
                      <a:cubicBezTo>
                        <a:pt x="43964" y="2871"/>
                        <a:pt x="43980" y="2865"/>
                        <a:pt x="43996" y="2849"/>
                      </a:cubicBezTo>
                      <a:cubicBezTo>
                        <a:pt x="44158" y="2767"/>
                        <a:pt x="44240" y="2605"/>
                        <a:pt x="44375" y="2496"/>
                      </a:cubicBezTo>
                      <a:cubicBezTo>
                        <a:pt x="44398" y="2485"/>
                        <a:pt x="44430" y="2478"/>
                        <a:pt x="44463" y="2478"/>
                      </a:cubicBezTo>
                      <a:cubicBezTo>
                        <a:pt x="44510" y="2478"/>
                        <a:pt x="44561" y="2491"/>
                        <a:pt x="44592" y="2523"/>
                      </a:cubicBezTo>
                      <a:cubicBezTo>
                        <a:pt x="44619" y="2686"/>
                        <a:pt x="44701" y="2822"/>
                        <a:pt x="44836" y="2903"/>
                      </a:cubicBezTo>
                      <a:cubicBezTo>
                        <a:pt x="44846" y="2908"/>
                        <a:pt x="44857" y="2910"/>
                        <a:pt x="44868" y="2910"/>
                      </a:cubicBezTo>
                      <a:cubicBezTo>
                        <a:pt x="44917" y="2910"/>
                        <a:pt x="44967" y="2866"/>
                        <a:pt x="44945" y="2822"/>
                      </a:cubicBezTo>
                      <a:lnTo>
                        <a:pt x="44891" y="2713"/>
                      </a:lnTo>
                      <a:cubicBezTo>
                        <a:pt x="44864" y="2659"/>
                        <a:pt x="44809" y="2577"/>
                        <a:pt x="44782" y="2523"/>
                      </a:cubicBezTo>
                      <a:cubicBezTo>
                        <a:pt x="44782" y="2496"/>
                        <a:pt x="44755" y="2469"/>
                        <a:pt x="44755" y="2442"/>
                      </a:cubicBezTo>
                      <a:cubicBezTo>
                        <a:pt x="44728" y="2306"/>
                        <a:pt x="44755" y="2171"/>
                        <a:pt x="44809" y="2035"/>
                      </a:cubicBezTo>
                      <a:cubicBezTo>
                        <a:pt x="44809" y="1981"/>
                        <a:pt x="44864" y="1926"/>
                        <a:pt x="44918" y="1899"/>
                      </a:cubicBezTo>
                      <a:cubicBezTo>
                        <a:pt x="44940" y="1888"/>
                        <a:pt x="44967" y="1882"/>
                        <a:pt x="44995" y="1882"/>
                      </a:cubicBezTo>
                      <a:cubicBezTo>
                        <a:pt x="45035" y="1882"/>
                        <a:pt x="45076" y="1895"/>
                        <a:pt x="45108" y="1926"/>
                      </a:cubicBezTo>
                      <a:cubicBezTo>
                        <a:pt x="45216" y="2008"/>
                        <a:pt x="45325" y="2143"/>
                        <a:pt x="45379" y="2279"/>
                      </a:cubicBezTo>
                      <a:cubicBezTo>
                        <a:pt x="45392" y="2320"/>
                        <a:pt x="45426" y="2340"/>
                        <a:pt x="45460" y="2340"/>
                      </a:cubicBezTo>
                      <a:cubicBezTo>
                        <a:pt x="45494" y="2340"/>
                        <a:pt x="45528" y="2320"/>
                        <a:pt x="45542" y="2279"/>
                      </a:cubicBezTo>
                      <a:cubicBezTo>
                        <a:pt x="45569" y="2171"/>
                        <a:pt x="45623" y="2035"/>
                        <a:pt x="45677" y="1926"/>
                      </a:cubicBezTo>
                      <a:cubicBezTo>
                        <a:pt x="45677" y="1899"/>
                        <a:pt x="45731" y="1845"/>
                        <a:pt x="45759" y="1845"/>
                      </a:cubicBezTo>
                      <a:cubicBezTo>
                        <a:pt x="45762" y="1841"/>
                        <a:pt x="45767" y="1840"/>
                        <a:pt x="45771" y="1840"/>
                      </a:cubicBezTo>
                      <a:cubicBezTo>
                        <a:pt x="45800" y="1840"/>
                        <a:pt x="45840" y="1903"/>
                        <a:pt x="45840" y="1926"/>
                      </a:cubicBezTo>
                      <a:cubicBezTo>
                        <a:pt x="45948" y="2143"/>
                        <a:pt x="46003" y="2388"/>
                        <a:pt x="46030" y="2632"/>
                      </a:cubicBezTo>
                      <a:lnTo>
                        <a:pt x="46030" y="2659"/>
                      </a:lnTo>
                      <a:cubicBezTo>
                        <a:pt x="46030" y="2693"/>
                        <a:pt x="46058" y="2708"/>
                        <a:pt x="46092" y="2708"/>
                      </a:cubicBezTo>
                      <a:cubicBezTo>
                        <a:pt x="46138" y="2708"/>
                        <a:pt x="46193" y="2679"/>
                        <a:pt x="46193" y="2632"/>
                      </a:cubicBezTo>
                      <a:lnTo>
                        <a:pt x="46193" y="2550"/>
                      </a:lnTo>
                      <a:cubicBezTo>
                        <a:pt x="46193" y="2469"/>
                        <a:pt x="46220" y="2388"/>
                        <a:pt x="46274" y="2333"/>
                      </a:cubicBezTo>
                      <a:cubicBezTo>
                        <a:pt x="46319" y="2266"/>
                        <a:pt x="46382" y="2218"/>
                        <a:pt x="46448" y="2218"/>
                      </a:cubicBezTo>
                      <a:cubicBezTo>
                        <a:pt x="46462" y="2218"/>
                        <a:pt x="46477" y="2220"/>
                        <a:pt x="46491" y="2225"/>
                      </a:cubicBezTo>
                      <a:cubicBezTo>
                        <a:pt x="46572" y="2279"/>
                        <a:pt x="46518" y="2388"/>
                        <a:pt x="46518" y="2469"/>
                      </a:cubicBezTo>
                      <a:cubicBezTo>
                        <a:pt x="46518" y="2550"/>
                        <a:pt x="46464" y="2632"/>
                        <a:pt x="46410" y="2686"/>
                      </a:cubicBezTo>
                      <a:cubicBezTo>
                        <a:pt x="46340" y="2709"/>
                        <a:pt x="46390" y="2773"/>
                        <a:pt x="46440" y="2773"/>
                      </a:cubicBezTo>
                      <a:cubicBezTo>
                        <a:pt x="46448" y="2773"/>
                        <a:pt x="46456" y="2771"/>
                        <a:pt x="46464" y="2767"/>
                      </a:cubicBezTo>
                      <a:lnTo>
                        <a:pt x="46518" y="2740"/>
                      </a:lnTo>
                      <a:cubicBezTo>
                        <a:pt x="46532" y="2754"/>
                        <a:pt x="46559" y="2761"/>
                        <a:pt x="46586" y="2761"/>
                      </a:cubicBezTo>
                      <a:cubicBezTo>
                        <a:pt x="46613" y="2761"/>
                        <a:pt x="46640" y="2754"/>
                        <a:pt x="46654" y="2740"/>
                      </a:cubicBezTo>
                      <a:cubicBezTo>
                        <a:pt x="46719" y="2662"/>
                        <a:pt x="46809" y="2621"/>
                        <a:pt x="46900" y="2621"/>
                      </a:cubicBezTo>
                      <a:cubicBezTo>
                        <a:pt x="46999" y="2621"/>
                        <a:pt x="47099" y="2669"/>
                        <a:pt x="47169" y="2767"/>
                      </a:cubicBezTo>
                      <a:cubicBezTo>
                        <a:pt x="47185" y="2783"/>
                        <a:pt x="47218" y="2799"/>
                        <a:pt x="47249" y="2799"/>
                      </a:cubicBezTo>
                      <a:cubicBezTo>
                        <a:pt x="47272" y="2799"/>
                        <a:pt x="47293" y="2790"/>
                        <a:pt x="47305" y="2767"/>
                      </a:cubicBezTo>
                      <a:cubicBezTo>
                        <a:pt x="47413" y="2632"/>
                        <a:pt x="47603" y="2523"/>
                        <a:pt x="47766" y="2496"/>
                      </a:cubicBezTo>
                      <a:cubicBezTo>
                        <a:pt x="47956" y="2496"/>
                        <a:pt x="48118" y="2605"/>
                        <a:pt x="48173" y="2767"/>
                      </a:cubicBezTo>
                      <a:cubicBezTo>
                        <a:pt x="48173" y="2801"/>
                        <a:pt x="48204" y="2824"/>
                        <a:pt x="48240" y="2824"/>
                      </a:cubicBezTo>
                      <a:cubicBezTo>
                        <a:pt x="48263" y="2824"/>
                        <a:pt x="48288" y="2815"/>
                        <a:pt x="48308" y="2794"/>
                      </a:cubicBezTo>
                      <a:cubicBezTo>
                        <a:pt x="48417" y="2659"/>
                        <a:pt x="48552" y="2550"/>
                        <a:pt x="48688" y="2469"/>
                      </a:cubicBezTo>
                      <a:cubicBezTo>
                        <a:pt x="48729" y="2442"/>
                        <a:pt x="48768" y="2430"/>
                        <a:pt x="48804" y="2430"/>
                      </a:cubicBezTo>
                      <a:cubicBezTo>
                        <a:pt x="48912" y="2430"/>
                        <a:pt x="48993" y="2537"/>
                        <a:pt x="49013" y="2659"/>
                      </a:cubicBezTo>
                      <a:cubicBezTo>
                        <a:pt x="49013" y="2713"/>
                        <a:pt x="49068" y="2713"/>
                        <a:pt x="49095" y="2713"/>
                      </a:cubicBezTo>
                      <a:cubicBezTo>
                        <a:pt x="49122" y="2740"/>
                        <a:pt x="49149" y="2794"/>
                        <a:pt x="49203" y="2849"/>
                      </a:cubicBezTo>
                      <a:cubicBezTo>
                        <a:pt x="49218" y="2864"/>
                        <a:pt x="49236" y="2871"/>
                        <a:pt x="49252" y="2871"/>
                      </a:cubicBezTo>
                      <a:cubicBezTo>
                        <a:pt x="49295" y="2871"/>
                        <a:pt x="49331" y="2826"/>
                        <a:pt x="49312" y="2767"/>
                      </a:cubicBezTo>
                      <a:cubicBezTo>
                        <a:pt x="49285" y="2605"/>
                        <a:pt x="49230" y="2469"/>
                        <a:pt x="49203" y="2306"/>
                      </a:cubicBezTo>
                      <a:cubicBezTo>
                        <a:pt x="49203" y="2225"/>
                        <a:pt x="49203" y="2143"/>
                        <a:pt x="49203" y="2062"/>
                      </a:cubicBezTo>
                      <a:cubicBezTo>
                        <a:pt x="49203" y="2008"/>
                        <a:pt x="49230" y="1899"/>
                        <a:pt x="49312" y="1899"/>
                      </a:cubicBezTo>
                      <a:cubicBezTo>
                        <a:pt x="49332" y="1895"/>
                        <a:pt x="49352" y="1893"/>
                        <a:pt x="49372" y="1893"/>
                      </a:cubicBezTo>
                      <a:cubicBezTo>
                        <a:pt x="49615" y="1893"/>
                        <a:pt x="49810" y="2185"/>
                        <a:pt x="49936" y="2360"/>
                      </a:cubicBezTo>
                      <a:cubicBezTo>
                        <a:pt x="49946" y="2393"/>
                        <a:pt x="49974" y="2408"/>
                        <a:pt x="50003" y="2408"/>
                      </a:cubicBezTo>
                      <a:cubicBezTo>
                        <a:pt x="50049" y="2408"/>
                        <a:pt x="50098" y="2372"/>
                        <a:pt x="50098" y="2306"/>
                      </a:cubicBezTo>
                      <a:cubicBezTo>
                        <a:pt x="50098" y="2198"/>
                        <a:pt x="50126" y="2116"/>
                        <a:pt x="50180" y="2008"/>
                      </a:cubicBezTo>
                      <a:cubicBezTo>
                        <a:pt x="50180" y="1954"/>
                        <a:pt x="50207" y="1899"/>
                        <a:pt x="50234" y="1872"/>
                      </a:cubicBezTo>
                      <a:lnTo>
                        <a:pt x="50234" y="1845"/>
                      </a:lnTo>
                      <a:cubicBezTo>
                        <a:pt x="50261" y="1872"/>
                        <a:pt x="50261" y="1872"/>
                        <a:pt x="50288" y="1899"/>
                      </a:cubicBezTo>
                      <a:cubicBezTo>
                        <a:pt x="50424" y="2035"/>
                        <a:pt x="50505" y="2198"/>
                        <a:pt x="50532" y="2388"/>
                      </a:cubicBezTo>
                      <a:cubicBezTo>
                        <a:pt x="50546" y="2428"/>
                        <a:pt x="50587" y="2449"/>
                        <a:pt x="50627" y="2449"/>
                      </a:cubicBezTo>
                      <a:cubicBezTo>
                        <a:pt x="50668" y="2449"/>
                        <a:pt x="50709" y="2428"/>
                        <a:pt x="50722" y="2388"/>
                      </a:cubicBezTo>
                      <a:cubicBezTo>
                        <a:pt x="50722" y="2267"/>
                        <a:pt x="50787" y="1995"/>
                        <a:pt x="50955" y="1995"/>
                      </a:cubicBezTo>
                      <a:cubicBezTo>
                        <a:pt x="50975" y="1995"/>
                        <a:pt x="50997" y="1999"/>
                        <a:pt x="51021" y="2008"/>
                      </a:cubicBezTo>
                      <a:cubicBezTo>
                        <a:pt x="51238" y="2062"/>
                        <a:pt x="51183" y="2360"/>
                        <a:pt x="51102" y="2496"/>
                      </a:cubicBezTo>
                      <a:cubicBezTo>
                        <a:pt x="51082" y="2555"/>
                        <a:pt x="51119" y="2599"/>
                        <a:pt x="51162" y="2599"/>
                      </a:cubicBezTo>
                      <a:cubicBezTo>
                        <a:pt x="51178" y="2599"/>
                        <a:pt x="51195" y="2593"/>
                        <a:pt x="51211" y="2577"/>
                      </a:cubicBezTo>
                      <a:cubicBezTo>
                        <a:pt x="51211" y="2577"/>
                        <a:pt x="51211" y="2550"/>
                        <a:pt x="51211" y="2550"/>
                      </a:cubicBezTo>
                      <a:cubicBezTo>
                        <a:pt x="51218" y="2566"/>
                        <a:pt x="51231" y="2573"/>
                        <a:pt x="51245" y="2573"/>
                      </a:cubicBezTo>
                      <a:cubicBezTo>
                        <a:pt x="51278" y="2573"/>
                        <a:pt x="51319" y="2534"/>
                        <a:pt x="51319" y="2496"/>
                      </a:cubicBezTo>
                      <a:cubicBezTo>
                        <a:pt x="51292" y="2388"/>
                        <a:pt x="51346" y="2306"/>
                        <a:pt x="51455" y="2252"/>
                      </a:cubicBezTo>
                      <a:cubicBezTo>
                        <a:pt x="51468" y="2245"/>
                        <a:pt x="51485" y="2242"/>
                        <a:pt x="51503" y="2242"/>
                      </a:cubicBezTo>
                      <a:cubicBezTo>
                        <a:pt x="51556" y="2242"/>
                        <a:pt x="51617" y="2272"/>
                        <a:pt x="51617" y="2333"/>
                      </a:cubicBezTo>
                      <a:cubicBezTo>
                        <a:pt x="51632" y="2377"/>
                        <a:pt x="51685" y="2405"/>
                        <a:pt x="51732" y="2405"/>
                      </a:cubicBezTo>
                      <a:cubicBezTo>
                        <a:pt x="51772" y="2405"/>
                        <a:pt x="51807" y="2384"/>
                        <a:pt x="51807" y="2333"/>
                      </a:cubicBezTo>
                      <a:lnTo>
                        <a:pt x="51807" y="1872"/>
                      </a:lnTo>
                      <a:cubicBezTo>
                        <a:pt x="51807" y="1791"/>
                        <a:pt x="51807" y="1709"/>
                        <a:pt x="51807" y="1655"/>
                      </a:cubicBezTo>
                      <a:cubicBezTo>
                        <a:pt x="51807" y="1628"/>
                        <a:pt x="51834" y="1547"/>
                        <a:pt x="51861" y="1520"/>
                      </a:cubicBezTo>
                      <a:cubicBezTo>
                        <a:pt x="51889" y="1520"/>
                        <a:pt x="51997" y="1791"/>
                        <a:pt x="51997" y="1818"/>
                      </a:cubicBezTo>
                      <a:cubicBezTo>
                        <a:pt x="52024" y="1926"/>
                        <a:pt x="52051" y="2008"/>
                        <a:pt x="52051" y="2116"/>
                      </a:cubicBezTo>
                      <a:lnTo>
                        <a:pt x="52051" y="2225"/>
                      </a:lnTo>
                      <a:cubicBezTo>
                        <a:pt x="52051" y="2279"/>
                        <a:pt x="52092" y="2306"/>
                        <a:pt x="52136" y="2306"/>
                      </a:cubicBezTo>
                      <a:cubicBezTo>
                        <a:pt x="52180" y="2306"/>
                        <a:pt x="52228" y="2279"/>
                        <a:pt x="52241" y="2225"/>
                      </a:cubicBezTo>
                      <a:lnTo>
                        <a:pt x="52241" y="2143"/>
                      </a:lnTo>
                      <a:cubicBezTo>
                        <a:pt x="52241" y="2035"/>
                        <a:pt x="52268" y="1899"/>
                        <a:pt x="52323" y="1818"/>
                      </a:cubicBezTo>
                      <a:cubicBezTo>
                        <a:pt x="52368" y="1727"/>
                        <a:pt x="52433" y="1616"/>
                        <a:pt x="52534" y="1616"/>
                      </a:cubicBezTo>
                      <a:cubicBezTo>
                        <a:pt x="52553" y="1616"/>
                        <a:pt x="52573" y="1620"/>
                        <a:pt x="52594" y="1628"/>
                      </a:cubicBezTo>
                      <a:cubicBezTo>
                        <a:pt x="52675" y="1682"/>
                        <a:pt x="52729" y="1791"/>
                        <a:pt x="52757" y="1899"/>
                      </a:cubicBezTo>
                      <a:cubicBezTo>
                        <a:pt x="52784" y="2062"/>
                        <a:pt x="52811" y="2225"/>
                        <a:pt x="52784" y="2388"/>
                      </a:cubicBezTo>
                      <a:cubicBezTo>
                        <a:pt x="52784" y="2449"/>
                        <a:pt x="52835" y="2484"/>
                        <a:pt x="52885" y="2484"/>
                      </a:cubicBezTo>
                      <a:cubicBezTo>
                        <a:pt x="52924" y="2484"/>
                        <a:pt x="52962" y="2462"/>
                        <a:pt x="52974" y="2415"/>
                      </a:cubicBezTo>
                      <a:cubicBezTo>
                        <a:pt x="53001" y="2279"/>
                        <a:pt x="53055" y="2171"/>
                        <a:pt x="53109" y="2062"/>
                      </a:cubicBezTo>
                      <a:cubicBezTo>
                        <a:pt x="53136" y="2035"/>
                        <a:pt x="53191" y="1954"/>
                        <a:pt x="53218" y="1954"/>
                      </a:cubicBezTo>
                      <a:cubicBezTo>
                        <a:pt x="53245" y="1954"/>
                        <a:pt x="53272" y="2008"/>
                        <a:pt x="53272" y="2035"/>
                      </a:cubicBezTo>
                      <a:cubicBezTo>
                        <a:pt x="53353" y="2171"/>
                        <a:pt x="53353" y="2333"/>
                        <a:pt x="53326" y="2496"/>
                      </a:cubicBezTo>
                      <a:cubicBezTo>
                        <a:pt x="53299" y="2550"/>
                        <a:pt x="53272" y="2632"/>
                        <a:pt x="53272" y="2713"/>
                      </a:cubicBezTo>
                      <a:cubicBezTo>
                        <a:pt x="53272" y="2771"/>
                        <a:pt x="53319" y="2798"/>
                        <a:pt x="53366" y="2798"/>
                      </a:cubicBezTo>
                      <a:cubicBezTo>
                        <a:pt x="53407" y="2798"/>
                        <a:pt x="53449" y="2778"/>
                        <a:pt x="53462" y="2740"/>
                      </a:cubicBezTo>
                      <a:cubicBezTo>
                        <a:pt x="53489" y="2686"/>
                        <a:pt x="53516" y="2605"/>
                        <a:pt x="53516" y="2550"/>
                      </a:cubicBezTo>
                      <a:cubicBezTo>
                        <a:pt x="53611" y="2408"/>
                        <a:pt x="53788" y="2328"/>
                        <a:pt x="53958" y="2328"/>
                      </a:cubicBezTo>
                      <a:cubicBezTo>
                        <a:pt x="53983" y="2328"/>
                        <a:pt x="54007" y="2330"/>
                        <a:pt x="54031" y="2333"/>
                      </a:cubicBezTo>
                      <a:cubicBezTo>
                        <a:pt x="54140" y="2333"/>
                        <a:pt x="54221" y="2415"/>
                        <a:pt x="54248" y="2523"/>
                      </a:cubicBezTo>
                      <a:cubicBezTo>
                        <a:pt x="54221" y="2550"/>
                        <a:pt x="54221" y="2577"/>
                        <a:pt x="54221" y="2605"/>
                      </a:cubicBezTo>
                      <a:cubicBezTo>
                        <a:pt x="54221" y="2632"/>
                        <a:pt x="54221" y="2659"/>
                        <a:pt x="54248" y="2686"/>
                      </a:cubicBezTo>
                      <a:cubicBezTo>
                        <a:pt x="54248" y="2713"/>
                        <a:pt x="54221" y="2740"/>
                        <a:pt x="54194" y="2767"/>
                      </a:cubicBezTo>
                      <a:cubicBezTo>
                        <a:pt x="54156" y="2844"/>
                        <a:pt x="54226" y="2921"/>
                        <a:pt x="54299" y="2921"/>
                      </a:cubicBezTo>
                      <a:cubicBezTo>
                        <a:pt x="54329" y="2921"/>
                        <a:pt x="54360" y="2908"/>
                        <a:pt x="54384" y="2876"/>
                      </a:cubicBezTo>
                      <a:cubicBezTo>
                        <a:pt x="54438" y="2794"/>
                        <a:pt x="54465" y="2713"/>
                        <a:pt x="54465" y="2605"/>
                      </a:cubicBezTo>
                      <a:cubicBezTo>
                        <a:pt x="54481" y="2573"/>
                        <a:pt x="54516" y="2560"/>
                        <a:pt x="54553" y="2560"/>
                      </a:cubicBezTo>
                      <a:cubicBezTo>
                        <a:pt x="54579" y="2560"/>
                        <a:pt x="54606" y="2566"/>
                        <a:pt x="54628" y="2577"/>
                      </a:cubicBezTo>
                      <a:cubicBezTo>
                        <a:pt x="54737" y="2605"/>
                        <a:pt x="54791" y="2686"/>
                        <a:pt x="54764" y="2794"/>
                      </a:cubicBezTo>
                      <a:cubicBezTo>
                        <a:pt x="54746" y="2867"/>
                        <a:pt x="54800" y="2915"/>
                        <a:pt x="54862" y="2915"/>
                      </a:cubicBezTo>
                      <a:cubicBezTo>
                        <a:pt x="54893" y="2915"/>
                        <a:pt x="54926" y="2903"/>
                        <a:pt x="54954" y="2876"/>
                      </a:cubicBezTo>
                      <a:cubicBezTo>
                        <a:pt x="54997" y="2810"/>
                        <a:pt x="55094" y="2656"/>
                        <a:pt x="55187" y="2656"/>
                      </a:cubicBezTo>
                      <a:cubicBezTo>
                        <a:pt x="55209" y="2656"/>
                        <a:pt x="55231" y="2665"/>
                        <a:pt x="55252" y="2686"/>
                      </a:cubicBezTo>
                      <a:cubicBezTo>
                        <a:pt x="55306" y="2713"/>
                        <a:pt x="55306" y="2767"/>
                        <a:pt x="55306" y="2822"/>
                      </a:cubicBezTo>
                      <a:cubicBezTo>
                        <a:pt x="55333" y="2903"/>
                        <a:pt x="55360" y="2957"/>
                        <a:pt x="55360" y="3039"/>
                      </a:cubicBezTo>
                      <a:cubicBezTo>
                        <a:pt x="55374" y="3079"/>
                        <a:pt x="55421" y="3100"/>
                        <a:pt x="55469" y="3100"/>
                      </a:cubicBezTo>
                      <a:cubicBezTo>
                        <a:pt x="55516" y="3100"/>
                        <a:pt x="55564" y="3079"/>
                        <a:pt x="55577" y="3039"/>
                      </a:cubicBezTo>
                      <a:cubicBezTo>
                        <a:pt x="55605" y="2903"/>
                        <a:pt x="55659" y="2659"/>
                        <a:pt x="55822" y="2659"/>
                      </a:cubicBezTo>
                      <a:cubicBezTo>
                        <a:pt x="55903" y="2659"/>
                        <a:pt x="55957" y="2713"/>
                        <a:pt x="55984" y="2794"/>
                      </a:cubicBezTo>
                      <a:cubicBezTo>
                        <a:pt x="56011" y="2849"/>
                        <a:pt x="56093" y="2984"/>
                        <a:pt x="56120" y="3066"/>
                      </a:cubicBezTo>
                      <a:cubicBezTo>
                        <a:pt x="56143" y="3100"/>
                        <a:pt x="56175" y="3115"/>
                        <a:pt x="56207" y="3115"/>
                      </a:cubicBezTo>
                      <a:cubicBezTo>
                        <a:pt x="56251" y="3115"/>
                        <a:pt x="56294" y="3086"/>
                        <a:pt x="56310" y="3039"/>
                      </a:cubicBezTo>
                      <a:cubicBezTo>
                        <a:pt x="56337" y="2984"/>
                        <a:pt x="56364" y="2903"/>
                        <a:pt x="56364" y="2849"/>
                      </a:cubicBezTo>
                      <a:cubicBezTo>
                        <a:pt x="56364" y="2794"/>
                        <a:pt x="56391" y="2767"/>
                        <a:pt x="56418" y="2740"/>
                      </a:cubicBezTo>
                      <a:cubicBezTo>
                        <a:pt x="56418" y="2686"/>
                        <a:pt x="56445" y="2686"/>
                        <a:pt x="56445" y="2659"/>
                      </a:cubicBezTo>
                      <a:cubicBezTo>
                        <a:pt x="56461" y="2651"/>
                        <a:pt x="56480" y="2648"/>
                        <a:pt x="56498" y="2648"/>
                      </a:cubicBezTo>
                      <a:cubicBezTo>
                        <a:pt x="56543" y="2648"/>
                        <a:pt x="56589" y="2667"/>
                        <a:pt x="56608" y="2686"/>
                      </a:cubicBezTo>
                      <a:cubicBezTo>
                        <a:pt x="56662" y="2740"/>
                        <a:pt x="56690" y="2767"/>
                        <a:pt x="56717" y="2822"/>
                      </a:cubicBezTo>
                      <a:cubicBezTo>
                        <a:pt x="56730" y="2849"/>
                        <a:pt x="56751" y="2862"/>
                        <a:pt x="56771" y="2862"/>
                      </a:cubicBezTo>
                      <a:cubicBezTo>
                        <a:pt x="56791" y="2862"/>
                        <a:pt x="56812" y="2849"/>
                        <a:pt x="56825" y="2822"/>
                      </a:cubicBezTo>
                      <a:lnTo>
                        <a:pt x="56852" y="2876"/>
                      </a:lnTo>
                      <a:cubicBezTo>
                        <a:pt x="56867" y="2891"/>
                        <a:pt x="56885" y="2898"/>
                        <a:pt x="56902" y="2898"/>
                      </a:cubicBezTo>
                      <a:cubicBezTo>
                        <a:pt x="56946" y="2898"/>
                        <a:pt x="56988" y="2853"/>
                        <a:pt x="56988" y="2794"/>
                      </a:cubicBezTo>
                      <a:cubicBezTo>
                        <a:pt x="56961" y="2740"/>
                        <a:pt x="56934" y="2605"/>
                        <a:pt x="56907" y="2523"/>
                      </a:cubicBezTo>
                      <a:cubicBezTo>
                        <a:pt x="56879" y="2333"/>
                        <a:pt x="56934" y="2143"/>
                        <a:pt x="57015" y="1954"/>
                      </a:cubicBezTo>
                      <a:cubicBezTo>
                        <a:pt x="57042" y="1926"/>
                        <a:pt x="57069" y="1872"/>
                        <a:pt x="57096" y="1845"/>
                      </a:cubicBezTo>
                      <a:cubicBezTo>
                        <a:pt x="57096" y="1818"/>
                        <a:pt x="57151" y="1764"/>
                        <a:pt x="57178" y="1764"/>
                      </a:cubicBezTo>
                      <a:cubicBezTo>
                        <a:pt x="57205" y="1764"/>
                        <a:pt x="57232" y="1818"/>
                        <a:pt x="57232" y="1845"/>
                      </a:cubicBezTo>
                      <a:cubicBezTo>
                        <a:pt x="57259" y="1872"/>
                        <a:pt x="57286" y="1926"/>
                        <a:pt x="57286" y="1981"/>
                      </a:cubicBezTo>
                      <a:cubicBezTo>
                        <a:pt x="57341" y="2089"/>
                        <a:pt x="57368" y="2198"/>
                        <a:pt x="57368" y="2306"/>
                      </a:cubicBezTo>
                      <a:cubicBezTo>
                        <a:pt x="57395" y="2496"/>
                        <a:pt x="57395" y="2686"/>
                        <a:pt x="57368" y="2876"/>
                      </a:cubicBezTo>
                      <a:cubicBezTo>
                        <a:pt x="57368" y="2903"/>
                        <a:pt x="57368" y="2957"/>
                        <a:pt x="57341" y="3011"/>
                      </a:cubicBezTo>
                      <a:cubicBezTo>
                        <a:pt x="57341" y="3072"/>
                        <a:pt x="57392" y="3108"/>
                        <a:pt x="57442" y="3108"/>
                      </a:cubicBezTo>
                      <a:cubicBezTo>
                        <a:pt x="57481" y="3108"/>
                        <a:pt x="57518" y="3086"/>
                        <a:pt x="57530" y="3039"/>
                      </a:cubicBezTo>
                      <a:cubicBezTo>
                        <a:pt x="57530" y="2984"/>
                        <a:pt x="57530" y="2930"/>
                        <a:pt x="57558" y="2849"/>
                      </a:cubicBezTo>
                      <a:cubicBezTo>
                        <a:pt x="57585" y="2794"/>
                        <a:pt x="57612" y="2713"/>
                        <a:pt x="57639" y="2659"/>
                      </a:cubicBezTo>
                      <a:cubicBezTo>
                        <a:pt x="57666" y="2605"/>
                        <a:pt x="57693" y="2550"/>
                        <a:pt x="57720" y="2523"/>
                      </a:cubicBezTo>
                      <a:cubicBezTo>
                        <a:pt x="57747" y="2496"/>
                        <a:pt x="57774" y="2469"/>
                        <a:pt x="57802" y="2442"/>
                      </a:cubicBezTo>
                      <a:cubicBezTo>
                        <a:pt x="57829" y="2442"/>
                        <a:pt x="57829" y="2442"/>
                        <a:pt x="57856" y="2469"/>
                      </a:cubicBezTo>
                      <a:cubicBezTo>
                        <a:pt x="58046" y="2605"/>
                        <a:pt x="58100" y="2876"/>
                        <a:pt x="57937" y="3066"/>
                      </a:cubicBezTo>
                      <a:cubicBezTo>
                        <a:pt x="57918" y="3104"/>
                        <a:pt x="57953" y="3142"/>
                        <a:pt x="57994" y="3142"/>
                      </a:cubicBezTo>
                      <a:cubicBezTo>
                        <a:pt x="58012" y="3142"/>
                        <a:pt x="58030" y="3136"/>
                        <a:pt x="58046" y="3120"/>
                      </a:cubicBezTo>
                      <a:cubicBezTo>
                        <a:pt x="58073" y="3093"/>
                        <a:pt x="58100" y="3066"/>
                        <a:pt x="58127" y="3039"/>
                      </a:cubicBezTo>
                      <a:cubicBezTo>
                        <a:pt x="58236" y="2930"/>
                        <a:pt x="58208" y="2767"/>
                        <a:pt x="58263" y="2659"/>
                      </a:cubicBezTo>
                      <a:cubicBezTo>
                        <a:pt x="58282" y="2611"/>
                        <a:pt x="58308" y="2593"/>
                        <a:pt x="58336" y="2593"/>
                      </a:cubicBezTo>
                      <a:cubicBezTo>
                        <a:pt x="58387" y="2593"/>
                        <a:pt x="58445" y="2651"/>
                        <a:pt x="58480" y="2686"/>
                      </a:cubicBezTo>
                      <a:cubicBezTo>
                        <a:pt x="58534" y="2794"/>
                        <a:pt x="58588" y="2903"/>
                        <a:pt x="58670" y="2984"/>
                      </a:cubicBezTo>
                      <a:cubicBezTo>
                        <a:pt x="58689" y="3004"/>
                        <a:pt x="58711" y="3013"/>
                        <a:pt x="58733" y="3013"/>
                      </a:cubicBezTo>
                      <a:cubicBezTo>
                        <a:pt x="58771" y="3013"/>
                        <a:pt x="58805" y="2983"/>
                        <a:pt x="58805" y="2930"/>
                      </a:cubicBezTo>
                      <a:lnTo>
                        <a:pt x="58805" y="2577"/>
                      </a:lnTo>
                      <a:cubicBezTo>
                        <a:pt x="58805" y="2523"/>
                        <a:pt x="58832" y="2496"/>
                        <a:pt x="58832" y="2442"/>
                      </a:cubicBezTo>
                      <a:cubicBezTo>
                        <a:pt x="58832" y="2415"/>
                        <a:pt x="58859" y="2306"/>
                        <a:pt x="58914" y="2306"/>
                      </a:cubicBezTo>
                      <a:cubicBezTo>
                        <a:pt x="58941" y="2306"/>
                        <a:pt x="58968" y="2360"/>
                        <a:pt x="58968" y="2388"/>
                      </a:cubicBezTo>
                      <a:cubicBezTo>
                        <a:pt x="58995" y="2442"/>
                        <a:pt x="59022" y="2469"/>
                        <a:pt x="59049" y="2523"/>
                      </a:cubicBezTo>
                      <a:cubicBezTo>
                        <a:pt x="59076" y="2605"/>
                        <a:pt x="59076" y="2713"/>
                        <a:pt x="59076" y="2822"/>
                      </a:cubicBezTo>
                      <a:cubicBezTo>
                        <a:pt x="59076" y="2876"/>
                        <a:pt x="59124" y="2903"/>
                        <a:pt x="59171" y="2903"/>
                      </a:cubicBezTo>
                      <a:cubicBezTo>
                        <a:pt x="59219" y="2903"/>
                        <a:pt x="59266" y="2876"/>
                        <a:pt x="59266" y="2822"/>
                      </a:cubicBezTo>
                      <a:cubicBezTo>
                        <a:pt x="59266" y="2659"/>
                        <a:pt x="59348" y="2523"/>
                        <a:pt x="59429" y="2442"/>
                      </a:cubicBezTo>
                      <a:cubicBezTo>
                        <a:pt x="59519" y="2329"/>
                        <a:pt x="59666" y="2272"/>
                        <a:pt x="59807" y="2272"/>
                      </a:cubicBezTo>
                      <a:cubicBezTo>
                        <a:pt x="59835" y="2272"/>
                        <a:pt x="59863" y="2275"/>
                        <a:pt x="59890" y="2279"/>
                      </a:cubicBezTo>
                      <a:cubicBezTo>
                        <a:pt x="59999" y="2333"/>
                        <a:pt x="60053" y="2469"/>
                        <a:pt x="60026" y="2605"/>
                      </a:cubicBezTo>
                      <a:cubicBezTo>
                        <a:pt x="60026" y="2605"/>
                        <a:pt x="60026" y="2605"/>
                        <a:pt x="60026" y="2632"/>
                      </a:cubicBezTo>
                      <a:cubicBezTo>
                        <a:pt x="59972" y="2767"/>
                        <a:pt x="59890" y="2876"/>
                        <a:pt x="59755" y="2903"/>
                      </a:cubicBezTo>
                      <a:cubicBezTo>
                        <a:pt x="59656" y="2952"/>
                        <a:pt x="59714" y="3069"/>
                        <a:pt x="59787" y="3069"/>
                      </a:cubicBezTo>
                      <a:cubicBezTo>
                        <a:pt x="59794" y="3069"/>
                        <a:pt x="59802" y="3068"/>
                        <a:pt x="59809" y="3066"/>
                      </a:cubicBezTo>
                      <a:cubicBezTo>
                        <a:pt x="59972" y="3011"/>
                        <a:pt x="60134" y="2903"/>
                        <a:pt x="60189" y="2740"/>
                      </a:cubicBezTo>
                      <a:cubicBezTo>
                        <a:pt x="60189" y="2713"/>
                        <a:pt x="60216" y="2713"/>
                        <a:pt x="60216" y="2713"/>
                      </a:cubicBezTo>
                      <a:cubicBezTo>
                        <a:pt x="60243" y="2605"/>
                        <a:pt x="60324" y="2550"/>
                        <a:pt x="60433" y="2550"/>
                      </a:cubicBezTo>
                      <a:cubicBezTo>
                        <a:pt x="60457" y="2538"/>
                        <a:pt x="60503" y="2526"/>
                        <a:pt x="60546" y="2526"/>
                      </a:cubicBezTo>
                      <a:cubicBezTo>
                        <a:pt x="60600" y="2526"/>
                        <a:pt x="60650" y="2545"/>
                        <a:pt x="60650" y="2605"/>
                      </a:cubicBezTo>
                      <a:cubicBezTo>
                        <a:pt x="60650" y="2666"/>
                        <a:pt x="60701" y="2701"/>
                        <a:pt x="60751" y="2701"/>
                      </a:cubicBezTo>
                      <a:cubicBezTo>
                        <a:pt x="60790" y="2701"/>
                        <a:pt x="60828" y="2679"/>
                        <a:pt x="60839" y="2632"/>
                      </a:cubicBezTo>
                      <a:cubicBezTo>
                        <a:pt x="60863" y="2538"/>
                        <a:pt x="60927" y="2404"/>
                        <a:pt x="61031" y="2404"/>
                      </a:cubicBezTo>
                      <a:cubicBezTo>
                        <a:pt x="61048" y="2404"/>
                        <a:pt x="61065" y="2407"/>
                        <a:pt x="61084" y="2415"/>
                      </a:cubicBezTo>
                      <a:cubicBezTo>
                        <a:pt x="61219" y="2496"/>
                        <a:pt x="61328" y="2632"/>
                        <a:pt x="61355" y="2767"/>
                      </a:cubicBezTo>
                      <a:cubicBezTo>
                        <a:pt x="61368" y="2808"/>
                        <a:pt x="61409" y="2828"/>
                        <a:pt x="61450" y="2828"/>
                      </a:cubicBezTo>
                      <a:cubicBezTo>
                        <a:pt x="61490" y="2828"/>
                        <a:pt x="61531" y="2808"/>
                        <a:pt x="61545" y="2767"/>
                      </a:cubicBezTo>
                      <a:cubicBezTo>
                        <a:pt x="61572" y="2659"/>
                        <a:pt x="61599" y="2496"/>
                        <a:pt x="61735" y="2496"/>
                      </a:cubicBezTo>
                      <a:cubicBezTo>
                        <a:pt x="61843" y="2496"/>
                        <a:pt x="61870" y="2713"/>
                        <a:pt x="61897" y="2794"/>
                      </a:cubicBezTo>
                      <a:cubicBezTo>
                        <a:pt x="61897" y="2834"/>
                        <a:pt x="61912" y="2859"/>
                        <a:pt x="61941" y="2859"/>
                      </a:cubicBezTo>
                      <a:cubicBezTo>
                        <a:pt x="61952" y="2859"/>
                        <a:pt x="61964" y="2856"/>
                        <a:pt x="61979" y="2849"/>
                      </a:cubicBezTo>
                      <a:cubicBezTo>
                        <a:pt x="61979" y="2876"/>
                        <a:pt x="61999" y="2889"/>
                        <a:pt x="62023" y="2889"/>
                      </a:cubicBezTo>
                      <a:cubicBezTo>
                        <a:pt x="62047" y="2889"/>
                        <a:pt x="62074" y="2876"/>
                        <a:pt x="62087" y="2849"/>
                      </a:cubicBezTo>
                      <a:cubicBezTo>
                        <a:pt x="62141" y="2686"/>
                        <a:pt x="62141" y="2496"/>
                        <a:pt x="62196" y="2333"/>
                      </a:cubicBezTo>
                      <a:cubicBezTo>
                        <a:pt x="62223" y="2252"/>
                        <a:pt x="62250" y="2198"/>
                        <a:pt x="62277" y="2143"/>
                      </a:cubicBezTo>
                      <a:cubicBezTo>
                        <a:pt x="62304" y="2116"/>
                        <a:pt x="62338" y="2103"/>
                        <a:pt x="62369" y="2103"/>
                      </a:cubicBezTo>
                      <a:cubicBezTo>
                        <a:pt x="62399" y="2103"/>
                        <a:pt x="62426" y="2116"/>
                        <a:pt x="62440" y="2143"/>
                      </a:cubicBezTo>
                      <a:cubicBezTo>
                        <a:pt x="62575" y="2225"/>
                        <a:pt x="62630" y="2415"/>
                        <a:pt x="62657" y="2550"/>
                      </a:cubicBezTo>
                      <a:cubicBezTo>
                        <a:pt x="62684" y="2740"/>
                        <a:pt x="62684" y="2903"/>
                        <a:pt x="62657" y="3093"/>
                      </a:cubicBezTo>
                      <a:cubicBezTo>
                        <a:pt x="62657" y="3140"/>
                        <a:pt x="62703" y="3169"/>
                        <a:pt x="62746" y="3169"/>
                      </a:cubicBezTo>
                      <a:cubicBezTo>
                        <a:pt x="62778" y="3169"/>
                        <a:pt x="62808" y="3154"/>
                        <a:pt x="62820" y="3120"/>
                      </a:cubicBezTo>
                      <a:cubicBezTo>
                        <a:pt x="62820" y="3066"/>
                        <a:pt x="62820" y="3039"/>
                        <a:pt x="62820" y="3011"/>
                      </a:cubicBezTo>
                      <a:cubicBezTo>
                        <a:pt x="62847" y="2957"/>
                        <a:pt x="62874" y="2903"/>
                        <a:pt x="62901" y="2849"/>
                      </a:cubicBezTo>
                      <a:cubicBezTo>
                        <a:pt x="62921" y="2808"/>
                        <a:pt x="62971" y="2738"/>
                        <a:pt x="63018" y="2738"/>
                      </a:cubicBezTo>
                      <a:cubicBezTo>
                        <a:pt x="63034" y="2738"/>
                        <a:pt x="63050" y="2746"/>
                        <a:pt x="63064" y="2767"/>
                      </a:cubicBezTo>
                      <a:cubicBezTo>
                        <a:pt x="63145" y="2903"/>
                        <a:pt x="63145" y="3066"/>
                        <a:pt x="63064" y="3201"/>
                      </a:cubicBezTo>
                      <a:cubicBezTo>
                        <a:pt x="63025" y="3240"/>
                        <a:pt x="63068" y="3278"/>
                        <a:pt x="63106" y="3278"/>
                      </a:cubicBezTo>
                      <a:cubicBezTo>
                        <a:pt x="63122" y="3278"/>
                        <a:pt x="63137" y="3271"/>
                        <a:pt x="63145" y="3256"/>
                      </a:cubicBezTo>
                      <a:cubicBezTo>
                        <a:pt x="63199" y="3201"/>
                        <a:pt x="63226" y="3147"/>
                        <a:pt x="63254" y="3066"/>
                      </a:cubicBezTo>
                      <a:cubicBezTo>
                        <a:pt x="63281" y="3066"/>
                        <a:pt x="63335" y="3066"/>
                        <a:pt x="63335" y="3011"/>
                      </a:cubicBezTo>
                      <a:cubicBezTo>
                        <a:pt x="63416" y="2822"/>
                        <a:pt x="63281" y="2550"/>
                        <a:pt x="63443" y="2388"/>
                      </a:cubicBezTo>
                      <a:cubicBezTo>
                        <a:pt x="63466" y="2365"/>
                        <a:pt x="63489" y="2356"/>
                        <a:pt x="63512" y="2356"/>
                      </a:cubicBezTo>
                      <a:cubicBezTo>
                        <a:pt x="63543" y="2356"/>
                        <a:pt x="63575" y="2372"/>
                        <a:pt x="63606" y="2388"/>
                      </a:cubicBezTo>
                      <a:cubicBezTo>
                        <a:pt x="63687" y="2469"/>
                        <a:pt x="63742" y="2523"/>
                        <a:pt x="63823" y="2577"/>
                      </a:cubicBezTo>
                      <a:cubicBezTo>
                        <a:pt x="63837" y="2584"/>
                        <a:pt x="63852" y="2588"/>
                        <a:pt x="63867" y="2588"/>
                      </a:cubicBezTo>
                      <a:cubicBezTo>
                        <a:pt x="63913" y="2588"/>
                        <a:pt x="63959" y="2557"/>
                        <a:pt x="63959" y="2496"/>
                      </a:cubicBezTo>
                      <a:cubicBezTo>
                        <a:pt x="63932" y="2225"/>
                        <a:pt x="63959" y="1954"/>
                        <a:pt x="64067" y="1709"/>
                      </a:cubicBezTo>
                      <a:cubicBezTo>
                        <a:pt x="64067" y="1709"/>
                        <a:pt x="64094" y="1655"/>
                        <a:pt x="64094" y="1655"/>
                      </a:cubicBezTo>
                      <a:cubicBezTo>
                        <a:pt x="64094" y="1655"/>
                        <a:pt x="64121" y="1682"/>
                        <a:pt x="64121" y="1682"/>
                      </a:cubicBezTo>
                      <a:cubicBezTo>
                        <a:pt x="64149" y="1737"/>
                        <a:pt x="64176" y="1791"/>
                        <a:pt x="64203" y="1872"/>
                      </a:cubicBezTo>
                      <a:cubicBezTo>
                        <a:pt x="64230" y="1954"/>
                        <a:pt x="64257" y="2062"/>
                        <a:pt x="64284" y="2171"/>
                      </a:cubicBezTo>
                      <a:lnTo>
                        <a:pt x="64284" y="2225"/>
                      </a:lnTo>
                      <a:cubicBezTo>
                        <a:pt x="64284" y="2225"/>
                        <a:pt x="64284" y="2252"/>
                        <a:pt x="64284" y="2252"/>
                      </a:cubicBezTo>
                      <a:cubicBezTo>
                        <a:pt x="64284" y="2252"/>
                        <a:pt x="64284" y="2279"/>
                        <a:pt x="64284" y="2279"/>
                      </a:cubicBezTo>
                      <a:cubicBezTo>
                        <a:pt x="64284" y="2327"/>
                        <a:pt x="64321" y="2348"/>
                        <a:pt x="64362" y="2348"/>
                      </a:cubicBezTo>
                      <a:cubicBezTo>
                        <a:pt x="64414" y="2348"/>
                        <a:pt x="64474" y="2313"/>
                        <a:pt x="64474" y="2252"/>
                      </a:cubicBezTo>
                      <a:cubicBezTo>
                        <a:pt x="64474" y="2225"/>
                        <a:pt x="64474" y="2198"/>
                        <a:pt x="64474" y="2143"/>
                      </a:cubicBezTo>
                      <a:cubicBezTo>
                        <a:pt x="64447" y="2008"/>
                        <a:pt x="64474" y="1845"/>
                        <a:pt x="64528" y="1709"/>
                      </a:cubicBezTo>
                      <a:cubicBezTo>
                        <a:pt x="64555" y="1628"/>
                        <a:pt x="64610" y="1547"/>
                        <a:pt x="64664" y="1465"/>
                      </a:cubicBezTo>
                      <a:cubicBezTo>
                        <a:pt x="64691" y="1411"/>
                        <a:pt x="64745" y="1303"/>
                        <a:pt x="64827" y="1276"/>
                      </a:cubicBezTo>
                      <a:cubicBezTo>
                        <a:pt x="64908" y="1276"/>
                        <a:pt x="64962" y="1384"/>
                        <a:pt x="64989" y="1438"/>
                      </a:cubicBezTo>
                      <a:cubicBezTo>
                        <a:pt x="65017" y="1520"/>
                        <a:pt x="65044" y="1601"/>
                        <a:pt x="65071" y="1682"/>
                      </a:cubicBezTo>
                      <a:cubicBezTo>
                        <a:pt x="65071" y="1872"/>
                        <a:pt x="65071" y="2035"/>
                        <a:pt x="65071" y="2225"/>
                      </a:cubicBezTo>
                      <a:cubicBezTo>
                        <a:pt x="65071" y="2291"/>
                        <a:pt x="65121" y="2326"/>
                        <a:pt x="65172" y="2326"/>
                      </a:cubicBezTo>
                      <a:cubicBezTo>
                        <a:pt x="65205" y="2326"/>
                        <a:pt x="65239" y="2311"/>
                        <a:pt x="65261" y="2279"/>
                      </a:cubicBezTo>
                      <a:cubicBezTo>
                        <a:pt x="65369" y="2116"/>
                        <a:pt x="65505" y="1926"/>
                        <a:pt x="65722" y="1926"/>
                      </a:cubicBezTo>
                      <a:cubicBezTo>
                        <a:pt x="65803" y="1954"/>
                        <a:pt x="65885" y="2008"/>
                        <a:pt x="65939" y="2062"/>
                      </a:cubicBezTo>
                      <a:cubicBezTo>
                        <a:pt x="65966" y="2116"/>
                        <a:pt x="65993" y="2171"/>
                        <a:pt x="65993" y="2225"/>
                      </a:cubicBezTo>
                      <a:cubicBezTo>
                        <a:pt x="65993" y="2225"/>
                        <a:pt x="65993" y="2252"/>
                        <a:pt x="65993" y="2279"/>
                      </a:cubicBezTo>
                      <a:lnTo>
                        <a:pt x="65993" y="2306"/>
                      </a:lnTo>
                      <a:cubicBezTo>
                        <a:pt x="65939" y="2360"/>
                        <a:pt x="65966" y="2469"/>
                        <a:pt x="66020" y="2496"/>
                      </a:cubicBezTo>
                      <a:cubicBezTo>
                        <a:pt x="66032" y="2499"/>
                        <a:pt x="66043" y="2500"/>
                        <a:pt x="66053" y="2500"/>
                      </a:cubicBezTo>
                      <a:cubicBezTo>
                        <a:pt x="66140" y="2500"/>
                        <a:pt x="66186" y="2406"/>
                        <a:pt x="66210" y="2333"/>
                      </a:cubicBezTo>
                      <a:cubicBezTo>
                        <a:pt x="66210" y="2279"/>
                        <a:pt x="66210" y="2225"/>
                        <a:pt x="66210" y="2171"/>
                      </a:cubicBezTo>
                      <a:cubicBezTo>
                        <a:pt x="66260" y="2070"/>
                        <a:pt x="66334" y="1923"/>
                        <a:pt x="66409" y="1923"/>
                      </a:cubicBezTo>
                      <a:cubicBezTo>
                        <a:pt x="66415" y="1923"/>
                        <a:pt x="66421" y="1924"/>
                        <a:pt x="66427" y="1926"/>
                      </a:cubicBezTo>
                      <a:cubicBezTo>
                        <a:pt x="66508" y="1981"/>
                        <a:pt x="66508" y="2062"/>
                        <a:pt x="66508" y="2116"/>
                      </a:cubicBezTo>
                      <a:lnTo>
                        <a:pt x="66617" y="2388"/>
                      </a:lnTo>
                      <a:cubicBezTo>
                        <a:pt x="66634" y="2421"/>
                        <a:pt x="66671" y="2444"/>
                        <a:pt x="66710" y="2444"/>
                      </a:cubicBezTo>
                      <a:cubicBezTo>
                        <a:pt x="66734" y="2444"/>
                        <a:pt x="66759" y="2435"/>
                        <a:pt x="66780" y="2415"/>
                      </a:cubicBezTo>
                      <a:cubicBezTo>
                        <a:pt x="66861" y="2333"/>
                        <a:pt x="66915" y="2252"/>
                        <a:pt x="66942" y="2143"/>
                      </a:cubicBezTo>
                      <a:cubicBezTo>
                        <a:pt x="66997" y="2035"/>
                        <a:pt x="67051" y="1926"/>
                        <a:pt x="67132" y="1899"/>
                      </a:cubicBezTo>
                      <a:cubicBezTo>
                        <a:pt x="67153" y="1889"/>
                        <a:pt x="67173" y="1885"/>
                        <a:pt x="67193" y="1885"/>
                      </a:cubicBezTo>
                      <a:cubicBezTo>
                        <a:pt x="67279" y="1885"/>
                        <a:pt x="67359" y="1969"/>
                        <a:pt x="67403" y="2035"/>
                      </a:cubicBezTo>
                      <a:cubicBezTo>
                        <a:pt x="67485" y="2116"/>
                        <a:pt x="67539" y="2225"/>
                        <a:pt x="67512" y="2333"/>
                      </a:cubicBezTo>
                      <a:cubicBezTo>
                        <a:pt x="67493" y="2391"/>
                        <a:pt x="67541" y="2448"/>
                        <a:pt x="67600" y="2448"/>
                      </a:cubicBezTo>
                      <a:cubicBezTo>
                        <a:pt x="67625" y="2448"/>
                        <a:pt x="67651" y="2439"/>
                        <a:pt x="67675" y="2415"/>
                      </a:cubicBezTo>
                      <a:cubicBezTo>
                        <a:pt x="67756" y="2333"/>
                        <a:pt x="67837" y="2225"/>
                        <a:pt x="67946" y="2143"/>
                      </a:cubicBezTo>
                      <a:cubicBezTo>
                        <a:pt x="67994" y="2095"/>
                        <a:pt x="68107" y="2004"/>
                        <a:pt x="68208" y="2004"/>
                      </a:cubicBezTo>
                      <a:cubicBezTo>
                        <a:pt x="68221" y="2004"/>
                        <a:pt x="68233" y="2005"/>
                        <a:pt x="68244" y="2008"/>
                      </a:cubicBezTo>
                      <a:cubicBezTo>
                        <a:pt x="68299" y="2035"/>
                        <a:pt x="68353" y="2062"/>
                        <a:pt x="68380" y="2143"/>
                      </a:cubicBezTo>
                      <a:cubicBezTo>
                        <a:pt x="68380" y="2225"/>
                        <a:pt x="68353" y="2306"/>
                        <a:pt x="68353" y="2388"/>
                      </a:cubicBezTo>
                      <a:cubicBezTo>
                        <a:pt x="68353" y="2427"/>
                        <a:pt x="68382" y="2452"/>
                        <a:pt x="68408" y="2452"/>
                      </a:cubicBezTo>
                      <a:cubicBezTo>
                        <a:pt x="68418" y="2452"/>
                        <a:pt x="68427" y="2449"/>
                        <a:pt x="68434" y="2442"/>
                      </a:cubicBezTo>
                      <a:cubicBezTo>
                        <a:pt x="68461" y="2523"/>
                        <a:pt x="68461" y="2605"/>
                        <a:pt x="68488" y="2659"/>
                      </a:cubicBezTo>
                      <a:cubicBezTo>
                        <a:pt x="68501" y="2709"/>
                        <a:pt x="68537" y="2730"/>
                        <a:pt x="68572" y="2730"/>
                      </a:cubicBezTo>
                      <a:cubicBezTo>
                        <a:pt x="68612" y="2730"/>
                        <a:pt x="68651" y="2702"/>
                        <a:pt x="68651" y="2659"/>
                      </a:cubicBezTo>
                      <a:cubicBezTo>
                        <a:pt x="68651" y="2550"/>
                        <a:pt x="68651" y="2469"/>
                        <a:pt x="68624" y="2388"/>
                      </a:cubicBezTo>
                      <a:cubicBezTo>
                        <a:pt x="68624" y="2306"/>
                        <a:pt x="68597" y="2225"/>
                        <a:pt x="68570" y="2143"/>
                      </a:cubicBezTo>
                      <a:cubicBezTo>
                        <a:pt x="68570" y="2116"/>
                        <a:pt x="68543" y="2089"/>
                        <a:pt x="68543" y="2062"/>
                      </a:cubicBezTo>
                      <a:lnTo>
                        <a:pt x="68570" y="1954"/>
                      </a:lnTo>
                      <a:cubicBezTo>
                        <a:pt x="68570" y="1872"/>
                        <a:pt x="68597" y="1791"/>
                        <a:pt x="68597" y="1709"/>
                      </a:cubicBezTo>
                      <a:cubicBezTo>
                        <a:pt x="68624" y="1655"/>
                        <a:pt x="68651" y="1601"/>
                        <a:pt x="68678" y="1574"/>
                      </a:cubicBezTo>
                      <a:cubicBezTo>
                        <a:pt x="68700" y="1545"/>
                        <a:pt x="68725" y="1533"/>
                        <a:pt x="68752" y="1533"/>
                      </a:cubicBezTo>
                      <a:cubicBezTo>
                        <a:pt x="68826" y="1533"/>
                        <a:pt x="68910" y="1623"/>
                        <a:pt x="68950" y="1682"/>
                      </a:cubicBezTo>
                      <a:cubicBezTo>
                        <a:pt x="69031" y="1791"/>
                        <a:pt x="69112" y="1926"/>
                        <a:pt x="69139" y="2089"/>
                      </a:cubicBezTo>
                      <a:cubicBezTo>
                        <a:pt x="69152" y="2127"/>
                        <a:pt x="69188" y="2147"/>
                        <a:pt x="69223" y="2147"/>
                      </a:cubicBezTo>
                      <a:cubicBezTo>
                        <a:pt x="69263" y="2147"/>
                        <a:pt x="69302" y="2120"/>
                        <a:pt x="69302" y="2062"/>
                      </a:cubicBezTo>
                      <a:cubicBezTo>
                        <a:pt x="69302" y="1926"/>
                        <a:pt x="69302" y="1818"/>
                        <a:pt x="69302" y="1682"/>
                      </a:cubicBezTo>
                      <a:cubicBezTo>
                        <a:pt x="69329" y="1628"/>
                        <a:pt x="69329" y="1574"/>
                        <a:pt x="69356" y="1520"/>
                      </a:cubicBezTo>
                      <a:cubicBezTo>
                        <a:pt x="69356" y="1520"/>
                        <a:pt x="69411" y="1384"/>
                        <a:pt x="69438" y="1384"/>
                      </a:cubicBezTo>
                      <a:cubicBezTo>
                        <a:pt x="69465" y="1384"/>
                        <a:pt x="69519" y="1520"/>
                        <a:pt x="69519" y="1547"/>
                      </a:cubicBezTo>
                      <a:cubicBezTo>
                        <a:pt x="69573" y="1601"/>
                        <a:pt x="69601" y="1655"/>
                        <a:pt x="69601" y="1709"/>
                      </a:cubicBezTo>
                      <a:cubicBezTo>
                        <a:pt x="69655" y="1845"/>
                        <a:pt x="69709" y="1981"/>
                        <a:pt x="69736" y="2116"/>
                      </a:cubicBezTo>
                      <a:cubicBezTo>
                        <a:pt x="69752" y="2164"/>
                        <a:pt x="69795" y="2193"/>
                        <a:pt x="69834" y="2193"/>
                      </a:cubicBezTo>
                      <a:cubicBezTo>
                        <a:pt x="69862" y="2193"/>
                        <a:pt x="69888" y="2178"/>
                        <a:pt x="69899" y="2143"/>
                      </a:cubicBezTo>
                      <a:cubicBezTo>
                        <a:pt x="70062" y="1818"/>
                        <a:pt x="70387" y="1601"/>
                        <a:pt x="70740" y="1601"/>
                      </a:cubicBezTo>
                      <a:cubicBezTo>
                        <a:pt x="70875" y="1628"/>
                        <a:pt x="71011" y="1709"/>
                        <a:pt x="71065" y="1845"/>
                      </a:cubicBezTo>
                      <a:cubicBezTo>
                        <a:pt x="71092" y="1899"/>
                        <a:pt x="71092" y="1954"/>
                        <a:pt x="71092" y="2008"/>
                      </a:cubicBezTo>
                      <a:cubicBezTo>
                        <a:pt x="71065" y="2035"/>
                        <a:pt x="71065" y="2062"/>
                        <a:pt x="71092" y="2089"/>
                      </a:cubicBezTo>
                      <a:cubicBezTo>
                        <a:pt x="71092" y="2143"/>
                        <a:pt x="71038" y="2198"/>
                        <a:pt x="71011" y="2225"/>
                      </a:cubicBezTo>
                      <a:cubicBezTo>
                        <a:pt x="70926" y="2289"/>
                        <a:pt x="70991" y="2386"/>
                        <a:pt x="71075" y="2386"/>
                      </a:cubicBezTo>
                      <a:cubicBezTo>
                        <a:pt x="71098" y="2386"/>
                        <a:pt x="71123" y="2378"/>
                        <a:pt x="71147" y="2360"/>
                      </a:cubicBezTo>
                      <a:cubicBezTo>
                        <a:pt x="71201" y="2306"/>
                        <a:pt x="71255" y="2225"/>
                        <a:pt x="71282" y="2143"/>
                      </a:cubicBezTo>
                      <a:cubicBezTo>
                        <a:pt x="71336" y="2116"/>
                        <a:pt x="71391" y="2062"/>
                        <a:pt x="71418" y="2008"/>
                      </a:cubicBezTo>
                      <a:cubicBezTo>
                        <a:pt x="71445" y="1926"/>
                        <a:pt x="71472" y="1845"/>
                        <a:pt x="71445" y="1764"/>
                      </a:cubicBezTo>
                      <a:cubicBezTo>
                        <a:pt x="71445" y="1655"/>
                        <a:pt x="71472" y="1547"/>
                        <a:pt x="71499" y="1465"/>
                      </a:cubicBezTo>
                      <a:cubicBezTo>
                        <a:pt x="71526" y="1384"/>
                        <a:pt x="71581" y="1303"/>
                        <a:pt x="71662" y="1276"/>
                      </a:cubicBezTo>
                      <a:cubicBezTo>
                        <a:pt x="71716" y="1276"/>
                        <a:pt x="71798" y="1303"/>
                        <a:pt x="71852" y="1330"/>
                      </a:cubicBezTo>
                      <a:cubicBezTo>
                        <a:pt x="71987" y="1465"/>
                        <a:pt x="72042" y="1628"/>
                        <a:pt x="72042" y="1791"/>
                      </a:cubicBezTo>
                      <a:cubicBezTo>
                        <a:pt x="72054" y="1841"/>
                        <a:pt x="72096" y="1862"/>
                        <a:pt x="72137" y="1862"/>
                      </a:cubicBezTo>
                      <a:cubicBezTo>
                        <a:pt x="72185" y="1862"/>
                        <a:pt x="72232" y="1834"/>
                        <a:pt x="72232" y="1791"/>
                      </a:cubicBezTo>
                      <a:cubicBezTo>
                        <a:pt x="72259" y="1520"/>
                        <a:pt x="72313" y="1248"/>
                        <a:pt x="72394" y="977"/>
                      </a:cubicBezTo>
                      <a:cubicBezTo>
                        <a:pt x="72440" y="840"/>
                        <a:pt x="72583" y="567"/>
                        <a:pt x="72756" y="567"/>
                      </a:cubicBezTo>
                      <a:cubicBezTo>
                        <a:pt x="72788" y="567"/>
                        <a:pt x="72822" y="576"/>
                        <a:pt x="72855" y="597"/>
                      </a:cubicBezTo>
                      <a:cubicBezTo>
                        <a:pt x="73099" y="733"/>
                        <a:pt x="73072" y="977"/>
                        <a:pt x="73072" y="1167"/>
                      </a:cubicBezTo>
                      <a:cubicBezTo>
                        <a:pt x="73045" y="1438"/>
                        <a:pt x="72937" y="1682"/>
                        <a:pt x="72774" y="1899"/>
                      </a:cubicBezTo>
                      <a:cubicBezTo>
                        <a:pt x="72733" y="1960"/>
                        <a:pt x="72799" y="2037"/>
                        <a:pt x="72858" y="2037"/>
                      </a:cubicBezTo>
                      <a:cubicBezTo>
                        <a:pt x="72877" y="2037"/>
                        <a:pt x="72896" y="2028"/>
                        <a:pt x="72910" y="2008"/>
                      </a:cubicBezTo>
                      <a:cubicBezTo>
                        <a:pt x="73018" y="1899"/>
                        <a:pt x="73099" y="1791"/>
                        <a:pt x="73154" y="1655"/>
                      </a:cubicBezTo>
                      <a:cubicBezTo>
                        <a:pt x="73208" y="1574"/>
                        <a:pt x="73289" y="1520"/>
                        <a:pt x="73398" y="1465"/>
                      </a:cubicBezTo>
                      <a:cubicBezTo>
                        <a:pt x="73439" y="1424"/>
                        <a:pt x="73513" y="1366"/>
                        <a:pt x="73594" y="1366"/>
                      </a:cubicBezTo>
                      <a:cubicBezTo>
                        <a:pt x="73619" y="1366"/>
                        <a:pt x="73644" y="1371"/>
                        <a:pt x="73669" y="1384"/>
                      </a:cubicBezTo>
                      <a:cubicBezTo>
                        <a:pt x="73750" y="1438"/>
                        <a:pt x="73778" y="1520"/>
                        <a:pt x="73805" y="1601"/>
                      </a:cubicBezTo>
                      <a:cubicBezTo>
                        <a:pt x="73832" y="1709"/>
                        <a:pt x="73832" y="1818"/>
                        <a:pt x="73859" y="1926"/>
                      </a:cubicBezTo>
                      <a:cubicBezTo>
                        <a:pt x="73871" y="1974"/>
                        <a:pt x="73909" y="1996"/>
                        <a:pt x="73948" y="1996"/>
                      </a:cubicBezTo>
                      <a:cubicBezTo>
                        <a:pt x="73997" y="1996"/>
                        <a:pt x="74049" y="1960"/>
                        <a:pt x="74049" y="1899"/>
                      </a:cubicBezTo>
                      <a:cubicBezTo>
                        <a:pt x="74049" y="1737"/>
                        <a:pt x="74103" y="1601"/>
                        <a:pt x="74212" y="1465"/>
                      </a:cubicBezTo>
                      <a:cubicBezTo>
                        <a:pt x="74293" y="1330"/>
                        <a:pt x="74401" y="1248"/>
                        <a:pt x="74537" y="1194"/>
                      </a:cubicBezTo>
                      <a:cubicBezTo>
                        <a:pt x="74560" y="1190"/>
                        <a:pt x="74583" y="1187"/>
                        <a:pt x="74607" y="1187"/>
                      </a:cubicBezTo>
                      <a:cubicBezTo>
                        <a:pt x="74725" y="1187"/>
                        <a:pt x="74849" y="1244"/>
                        <a:pt x="74917" y="1357"/>
                      </a:cubicBezTo>
                      <a:cubicBezTo>
                        <a:pt x="74998" y="1492"/>
                        <a:pt x="75080" y="1628"/>
                        <a:pt x="75107" y="1791"/>
                      </a:cubicBezTo>
                      <a:cubicBezTo>
                        <a:pt x="75121" y="1849"/>
                        <a:pt x="75159" y="1876"/>
                        <a:pt x="75199" y="1876"/>
                      </a:cubicBezTo>
                      <a:cubicBezTo>
                        <a:pt x="75234" y="1876"/>
                        <a:pt x="75271" y="1856"/>
                        <a:pt x="75297" y="1818"/>
                      </a:cubicBezTo>
                      <a:cubicBezTo>
                        <a:pt x="75419" y="1646"/>
                        <a:pt x="75586" y="1431"/>
                        <a:pt x="75817" y="1431"/>
                      </a:cubicBezTo>
                      <a:cubicBezTo>
                        <a:pt x="75842" y="1431"/>
                        <a:pt x="75867" y="1433"/>
                        <a:pt x="75893" y="1438"/>
                      </a:cubicBezTo>
                      <a:cubicBezTo>
                        <a:pt x="76137" y="1492"/>
                        <a:pt x="76056" y="1791"/>
                        <a:pt x="75947" y="1954"/>
                      </a:cubicBezTo>
                      <a:cubicBezTo>
                        <a:pt x="75908" y="2013"/>
                        <a:pt x="75970" y="2102"/>
                        <a:pt x="76039" y="2102"/>
                      </a:cubicBezTo>
                      <a:cubicBezTo>
                        <a:pt x="76063" y="2102"/>
                        <a:pt x="76089" y="2091"/>
                        <a:pt x="76110" y="2062"/>
                      </a:cubicBezTo>
                      <a:cubicBezTo>
                        <a:pt x="76192" y="1981"/>
                        <a:pt x="76246" y="1872"/>
                        <a:pt x="76246" y="1737"/>
                      </a:cubicBezTo>
                      <a:cubicBezTo>
                        <a:pt x="76327" y="1737"/>
                        <a:pt x="76381" y="1709"/>
                        <a:pt x="76409" y="1655"/>
                      </a:cubicBezTo>
                      <a:cubicBezTo>
                        <a:pt x="76463" y="1574"/>
                        <a:pt x="76409" y="1465"/>
                        <a:pt x="76300" y="1465"/>
                      </a:cubicBezTo>
                      <a:lnTo>
                        <a:pt x="76273" y="1465"/>
                      </a:lnTo>
                      <a:cubicBezTo>
                        <a:pt x="76246" y="1384"/>
                        <a:pt x="76246" y="1330"/>
                        <a:pt x="76246" y="1248"/>
                      </a:cubicBezTo>
                      <a:cubicBezTo>
                        <a:pt x="76246" y="1140"/>
                        <a:pt x="76300" y="950"/>
                        <a:pt x="76409" y="896"/>
                      </a:cubicBezTo>
                      <a:cubicBezTo>
                        <a:pt x="76420" y="892"/>
                        <a:pt x="76430" y="890"/>
                        <a:pt x="76439" y="890"/>
                      </a:cubicBezTo>
                      <a:cubicBezTo>
                        <a:pt x="76497" y="890"/>
                        <a:pt x="76517" y="957"/>
                        <a:pt x="76517" y="1004"/>
                      </a:cubicBezTo>
                      <a:cubicBezTo>
                        <a:pt x="76544" y="1031"/>
                        <a:pt x="76598" y="1140"/>
                        <a:pt x="76626" y="1221"/>
                      </a:cubicBezTo>
                      <a:cubicBezTo>
                        <a:pt x="76707" y="1357"/>
                        <a:pt x="76734" y="1520"/>
                        <a:pt x="76761" y="1655"/>
                      </a:cubicBezTo>
                      <a:cubicBezTo>
                        <a:pt x="76773" y="1703"/>
                        <a:pt x="76816" y="1724"/>
                        <a:pt x="76861" y="1724"/>
                      </a:cubicBezTo>
                      <a:cubicBezTo>
                        <a:pt x="76918" y="1724"/>
                        <a:pt x="76978" y="1689"/>
                        <a:pt x="76978" y="1628"/>
                      </a:cubicBezTo>
                      <a:cubicBezTo>
                        <a:pt x="76897" y="1303"/>
                        <a:pt x="76924" y="950"/>
                        <a:pt x="77087" y="625"/>
                      </a:cubicBezTo>
                      <a:cubicBezTo>
                        <a:pt x="77087" y="597"/>
                        <a:pt x="77114" y="570"/>
                        <a:pt x="77141" y="543"/>
                      </a:cubicBezTo>
                      <a:cubicBezTo>
                        <a:pt x="77168" y="543"/>
                        <a:pt x="77222" y="570"/>
                        <a:pt x="77249" y="597"/>
                      </a:cubicBezTo>
                      <a:cubicBezTo>
                        <a:pt x="77304" y="679"/>
                        <a:pt x="77358" y="760"/>
                        <a:pt x="77385" y="842"/>
                      </a:cubicBezTo>
                      <a:cubicBezTo>
                        <a:pt x="77494" y="1004"/>
                        <a:pt x="77548" y="1194"/>
                        <a:pt x="77548" y="1384"/>
                      </a:cubicBezTo>
                      <a:cubicBezTo>
                        <a:pt x="77548" y="1441"/>
                        <a:pt x="77608" y="1476"/>
                        <a:pt x="77665" y="1476"/>
                      </a:cubicBezTo>
                      <a:cubicBezTo>
                        <a:pt x="77716" y="1476"/>
                        <a:pt x="77765" y="1448"/>
                        <a:pt x="77765" y="1384"/>
                      </a:cubicBezTo>
                      <a:cubicBezTo>
                        <a:pt x="77765" y="1221"/>
                        <a:pt x="77792" y="1086"/>
                        <a:pt x="77873" y="977"/>
                      </a:cubicBezTo>
                      <a:cubicBezTo>
                        <a:pt x="77900" y="923"/>
                        <a:pt x="77955" y="842"/>
                        <a:pt x="78009" y="842"/>
                      </a:cubicBezTo>
                      <a:cubicBezTo>
                        <a:pt x="78063" y="869"/>
                        <a:pt x="78063" y="977"/>
                        <a:pt x="78090" y="1004"/>
                      </a:cubicBezTo>
                      <a:cubicBezTo>
                        <a:pt x="78117" y="1140"/>
                        <a:pt x="78117" y="1276"/>
                        <a:pt x="78090" y="1411"/>
                      </a:cubicBezTo>
                      <a:cubicBezTo>
                        <a:pt x="78063" y="1547"/>
                        <a:pt x="78009" y="1682"/>
                        <a:pt x="77982" y="1818"/>
                      </a:cubicBezTo>
                      <a:cubicBezTo>
                        <a:pt x="77982" y="1862"/>
                        <a:pt x="78018" y="1907"/>
                        <a:pt x="78046" y="1907"/>
                      </a:cubicBezTo>
                      <a:cubicBezTo>
                        <a:pt x="78052" y="1907"/>
                        <a:pt x="78058" y="1904"/>
                        <a:pt x="78063" y="1899"/>
                      </a:cubicBezTo>
                      <a:cubicBezTo>
                        <a:pt x="78172" y="1818"/>
                        <a:pt x="78226" y="1737"/>
                        <a:pt x="78253" y="1628"/>
                      </a:cubicBezTo>
                      <a:lnTo>
                        <a:pt x="78280" y="1601"/>
                      </a:lnTo>
                      <a:cubicBezTo>
                        <a:pt x="78334" y="1492"/>
                        <a:pt x="78416" y="1411"/>
                        <a:pt x="78497" y="1303"/>
                      </a:cubicBezTo>
                      <a:cubicBezTo>
                        <a:pt x="78551" y="1276"/>
                        <a:pt x="78579" y="1248"/>
                        <a:pt x="78633" y="1221"/>
                      </a:cubicBezTo>
                      <a:lnTo>
                        <a:pt x="78687" y="1167"/>
                      </a:lnTo>
                      <a:lnTo>
                        <a:pt x="78741" y="1140"/>
                      </a:lnTo>
                      <a:lnTo>
                        <a:pt x="78768" y="1140"/>
                      </a:lnTo>
                      <a:cubicBezTo>
                        <a:pt x="78795" y="1194"/>
                        <a:pt x="78823" y="1248"/>
                        <a:pt x="78850" y="1303"/>
                      </a:cubicBezTo>
                      <a:cubicBezTo>
                        <a:pt x="78877" y="1357"/>
                        <a:pt x="78904" y="1411"/>
                        <a:pt x="78931" y="1465"/>
                      </a:cubicBezTo>
                      <a:cubicBezTo>
                        <a:pt x="78931" y="1547"/>
                        <a:pt x="78958" y="1628"/>
                        <a:pt x="78958" y="1682"/>
                      </a:cubicBezTo>
                      <a:cubicBezTo>
                        <a:pt x="78958" y="1764"/>
                        <a:pt x="78958" y="1818"/>
                        <a:pt x="78985" y="1899"/>
                      </a:cubicBezTo>
                      <a:cubicBezTo>
                        <a:pt x="78985" y="1947"/>
                        <a:pt x="79022" y="1968"/>
                        <a:pt x="79063" y="1968"/>
                      </a:cubicBezTo>
                      <a:cubicBezTo>
                        <a:pt x="79115" y="1968"/>
                        <a:pt x="79175" y="1933"/>
                        <a:pt x="79175" y="1872"/>
                      </a:cubicBezTo>
                      <a:lnTo>
                        <a:pt x="79175" y="1709"/>
                      </a:lnTo>
                      <a:cubicBezTo>
                        <a:pt x="79175" y="1438"/>
                        <a:pt x="79311" y="1194"/>
                        <a:pt x="79555" y="1031"/>
                      </a:cubicBezTo>
                      <a:cubicBezTo>
                        <a:pt x="79609" y="977"/>
                        <a:pt x="79691" y="950"/>
                        <a:pt x="79772" y="950"/>
                      </a:cubicBezTo>
                      <a:cubicBezTo>
                        <a:pt x="79787" y="945"/>
                        <a:pt x="79802" y="943"/>
                        <a:pt x="79817" y="943"/>
                      </a:cubicBezTo>
                      <a:cubicBezTo>
                        <a:pt x="79882" y="943"/>
                        <a:pt x="79945" y="987"/>
                        <a:pt x="79989" y="1031"/>
                      </a:cubicBezTo>
                      <a:cubicBezTo>
                        <a:pt x="80097" y="1194"/>
                        <a:pt x="80179" y="1357"/>
                        <a:pt x="80152" y="1547"/>
                      </a:cubicBezTo>
                      <a:cubicBezTo>
                        <a:pt x="80152" y="1621"/>
                        <a:pt x="80209" y="1663"/>
                        <a:pt x="80265" y="1663"/>
                      </a:cubicBezTo>
                      <a:cubicBezTo>
                        <a:pt x="80311" y="1663"/>
                        <a:pt x="80356" y="1635"/>
                        <a:pt x="80369" y="1574"/>
                      </a:cubicBezTo>
                      <a:cubicBezTo>
                        <a:pt x="80396" y="1411"/>
                        <a:pt x="80477" y="1276"/>
                        <a:pt x="80586" y="1140"/>
                      </a:cubicBezTo>
                      <a:cubicBezTo>
                        <a:pt x="80640" y="1086"/>
                        <a:pt x="80721" y="1059"/>
                        <a:pt x="80776" y="1004"/>
                      </a:cubicBezTo>
                      <a:cubicBezTo>
                        <a:pt x="80794" y="1004"/>
                        <a:pt x="80824" y="992"/>
                        <a:pt x="80850" y="992"/>
                      </a:cubicBezTo>
                      <a:cubicBezTo>
                        <a:pt x="80863" y="992"/>
                        <a:pt x="80875" y="995"/>
                        <a:pt x="80884" y="1004"/>
                      </a:cubicBezTo>
                      <a:cubicBezTo>
                        <a:pt x="80911" y="1004"/>
                        <a:pt x="80911" y="1059"/>
                        <a:pt x="80938" y="1086"/>
                      </a:cubicBezTo>
                      <a:cubicBezTo>
                        <a:pt x="80965" y="1248"/>
                        <a:pt x="80965" y="1438"/>
                        <a:pt x="80938" y="1601"/>
                      </a:cubicBezTo>
                      <a:cubicBezTo>
                        <a:pt x="80911" y="1682"/>
                        <a:pt x="80884" y="1764"/>
                        <a:pt x="80830" y="1845"/>
                      </a:cubicBezTo>
                      <a:cubicBezTo>
                        <a:pt x="80803" y="1926"/>
                        <a:pt x="80748" y="2035"/>
                        <a:pt x="80721" y="2116"/>
                      </a:cubicBezTo>
                      <a:cubicBezTo>
                        <a:pt x="80699" y="2161"/>
                        <a:pt x="80749" y="2205"/>
                        <a:pt x="80798" y="2205"/>
                      </a:cubicBezTo>
                      <a:cubicBezTo>
                        <a:pt x="80809" y="2205"/>
                        <a:pt x="80820" y="2203"/>
                        <a:pt x="80830" y="2198"/>
                      </a:cubicBezTo>
                      <a:cubicBezTo>
                        <a:pt x="80938" y="2143"/>
                        <a:pt x="81020" y="2035"/>
                        <a:pt x="81047" y="1926"/>
                      </a:cubicBezTo>
                      <a:cubicBezTo>
                        <a:pt x="81101" y="1818"/>
                        <a:pt x="81128" y="1737"/>
                        <a:pt x="81128" y="1628"/>
                      </a:cubicBezTo>
                      <a:cubicBezTo>
                        <a:pt x="81210" y="1628"/>
                        <a:pt x="81291" y="1682"/>
                        <a:pt x="81345" y="1682"/>
                      </a:cubicBezTo>
                      <a:cubicBezTo>
                        <a:pt x="81355" y="1687"/>
                        <a:pt x="81365" y="1690"/>
                        <a:pt x="81375" y="1690"/>
                      </a:cubicBezTo>
                      <a:cubicBezTo>
                        <a:pt x="81417" y="1690"/>
                        <a:pt x="81454" y="1645"/>
                        <a:pt x="81454" y="1601"/>
                      </a:cubicBezTo>
                      <a:cubicBezTo>
                        <a:pt x="81427" y="1492"/>
                        <a:pt x="81399" y="1357"/>
                        <a:pt x="81399" y="1248"/>
                      </a:cubicBezTo>
                      <a:cubicBezTo>
                        <a:pt x="81399" y="1167"/>
                        <a:pt x="81427" y="1059"/>
                        <a:pt x="81535" y="1059"/>
                      </a:cubicBezTo>
                      <a:cubicBezTo>
                        <a:pt x="81549" y="1055"/>
                        <a:pt x="81563" y="1053"/>
                        <a:pt x="81576" y="1053"/>
                      </a:cubicBezTo>
                      <a:cubicBezTo>
                        <a:pt x="81664" y="1053"/>
                        <a:pt x="81728" y="1127"/>
                        <a:pt x="81752" y="1221"/>
                      </a:cubicBezTo>
                      <a:cubicBezTo>
                        <a:pt x="81779" y="1303"/>
                        <a:pt x="81806" y="1384"/>
                        <a:pt x="81833" y="1438"/>
                      </a:cubicBezTo>
                      <a:cubicBezTo>
                        <a:pt x="81844" y="1493"/>
                        <a:pt x="81882" y="1517"/>
                        <a:pt x="81921" y="1517"/>
                      </a:cubicBezTo>
                      <a:cubicBezTo>
                        <a:pt x="81978" y="1517"/>
                        <a:pt x="82039" y="1465"/>
                        <a:pt x="82023" y="1384"/>
                      </a:cubicBezTo>
                      <a:lnTo>
                        <a:pt x="81969" y="1248"/>
                      </a:lnTo>
                      <a:cubicBezTo>
                        <a:pt x="81942" y="1140"/>
                        <a:pt x="81942" y="1004"/>
                        <a:pt x="81942" y="896"/>
                      </a:cubicBezTo>
                      <a:cubicBezTo>
                        <a:pt x="81942" y="814"/>
                        <a:pt x="81942" y="706"/>
                        <a:pt x="81969" y="625"/>
                      </a:cubicBezTo>
                      <a:cubicBezTo>
                        <a:pt x="81969" y="570"/>
                        <a:pt x="81996" y="435"/>
                        <a:pt x="82077" y="408"/>
                      </a:cubicBezTo>
                      <a:cubicBezTo>
                        <a:pt x="82091" y="395"/>
                        <a:pt x="82104" y="389"/>
                        <a:pt x="82116" y="389"/>
                      </a:cubicBezTo>
                      <a:cubicBezTo>
                        <a:pt x="82156" y="389"/>
                        <a:pt x="82193" y="441"/>
                        <a:pt x="82213" y="462"/>
                      </a:cubicBezTo>
                      <a:cubicBezTo>
                        <a:pt x="82294" y="516"/>
                        <a:pt x="82322" y="597"/>
                        <a:pt x="82349" y="652"/>
                      </a:cubicBezTo>
                      <a:cubicBezTo>
                        <a:pt x="82403" y="706"/>
                        <a:pt x="82430" y="760"/>
                        <a:pt x="82430" y="842"/>
                      </a:cubicBezTo>
                      <a:cubicBezTo>
                        <a:pt x="82457" y="950"/>
                        <a:pt x="82484" y="1059"/>
                        <a:pt x="82511" y="1167"/>
                      </a:cubicBezTo>
                      <a:cubicBezTo>
                        <a:pt x="82532" y="1208"/>
                        <a:pt x="82569" y="1226"/>
                        <a:pt x="82606" y="1226"/>
                      </a:cubicBezTo>
                      <a:cubicBezTo>
                        <a:pt x="82666" y="1226"/>
                        <a:pt x="82728" y="1180"/>
                        <a:pt x="82728" y="1113"/>
                      </a:cubicBezTo>
                      <a:cubicBezTo>
                        <a:pt x="82701" y="1004"/>
                        <a:pt x="82674" y="896"/>
                        <a:pt x="82647" y="787"/>
                      </a:cubicBezTo>
                      <a:cubicBezTo>
                        <a:pt x="82620" y="652"/>
                        <a:pt x="82647" y="516"/>
                        <a:pt x="82701" y="380"/>
                      </a:cubicBezTo>
                      <a:cubicBezTo>
                        <a:pt x="82741" y="262"/>
                        <a:pt x="82853" y="128"/>
                        <a:pt x="82974" y="128"/>
                      </a:cubicBezTo>
                      <a:close/>
                      <a:moveTo>
                        <a:pt x="96833" y="6890"/>
                      </a:moveTo>
                      <a:lnTo>
                        <a:pt x="96833" y="6890"/>
                      </a:lnTo>
                      <a:cubicBezTo>
                        <a:pt x="96806" y="7189"/>
                        <a:pt x="96779" y="7487"/>
                        <a:pt x="96752" y="7785"/>
                      </a:cubicBezTo>
                      <a:cubicBezTo>
                        <a:pt x="96724" y="8165"/>
                        <a:pt x="96697" y="8572"/>
                        <a:pt x="96670" y="9006"/>
                      </a:cubicBezTo>
                      <a:cubicBezTo>
                        <a:pt x="96589" y="9792"/>
                        <a:pt x="96535" y="10606"/>
                        <a:pt x="96480" y="11420"/>
                      </a:cubicBezTo>
                      <a:cubicBezTo>
                        <a:pt x="96453" y="12017"/>
                        <a:pt x="96318" y="12613"/>
                        <a:pt x="96073" y="13156"/>
                      </a:cubicBezTo>
                      <a:lnTo>
                        <a:pt x="96101" y="12749"/>
                      </a:lnTo>
                      <a:lnTo>
                        <a:pt x="96101" y="12261"/>
                      </a:lnTo>
                      <a:cubicBezTo>
                        <a:pt x="96101" y="12125"/>
                        <a:pt x="96101" y="11962"/>
                        <a:pt x="96073" y="11827"/>
                      </a:cubicBezTo>
                      <a:cubicBezTo>
                        <a:pt x="96060" y="11800"/>
                        <a:pt x="96040" y="11786"/>
                        <a:pt x="96023" y="11786"/>
                      </a:cubicBezTo>
                      <a:cubicBezTo>
                        <a:pt x="96006" y="11786"/>
                        <a:pt x="95992" y="11800"/>
                        <a:pt x="95992" y="11827"/>
                      </a:cubicBezTo>
                      <a:cubicBezTo>
                        <a:pt x="95938" y="11962"/>
                        <a:pt x="95911" y="12125"/>
                        <a:pt x="95938" y="12261"/>
                      </a:cubicBezTo>
                      <a:lnTo>
                        <a:pt x="95938" y="12749"/>
                      </a:lnTo>
                      <a:lnTo>
                        <a:pt x="95938" y="13427"/>
                      </a:lnTo>
                      <a:cubicBezTo>
                        <a:pt x="95938" y="13454"/>
                        <a:pt x="95938" y="13454"/>
                        <a:pt x="95938" y="13454"/>
                      </a:cubicBezTo>
                      <a:cubicBezTo>
                        <a:pt x="95856" y="13563"/>
                        <a:pt x="95775" y="13644"/>
                        <a:pt x="95694" y="13725"/>
                      </a:cubicBezTo>
                      <a:cubicBezTo>
                        <a:pt x="95721" y="13481"/>
                        <a:pt x="95721" y="13210"/>
                        <a:pt x="95721" y="12966"/>
                      </a:cubicBezTo>
                      <a:lnTo>
                        <a:pt x="95721" y="12071"/>
                      </a:lnTo>
                      <a:lnTo>
                        <a:pt x="95721" y="11176"/>
                      </a:lnTo>
                      <a:lnTo>
                        <a:pt x="95721" y="10742"/>
                      </a:lnTo>
                      <a:cubicBezTo>
                        <a:pt x="95748" y="10606"/>
                        <a:pt x="95721" y="10443"/>
                        <a:pt x="95694" y="10308"/>
                      </a:cubicBezTo>
                      <a:cubicBezTo>
                        <a:pt x="95680" y="10281"/>
                        <a:pt x="95660" y="10267"/>
                        <a:pt x="95639" y="10267"/>
                      </a:cubicBezTo>
                      <a:cubicBezTo>
                        <a:pt x="95619" y="10267"/>
                        <a:pt x="95599" y="10281"/>
                        <a:pt x="95585" y="10308"/>
                      </a:cubicBezTo>
                      <a:cubicBezTo>
                        <a:pt x="95558" y="10443"/>
                        <a:pt x="95531" y="10606"/>
                        <a:pt x="95531" y="10742"/>
                      </a:cubicBezTo>
                      <a:lnTo>
                        <a:pt x="95531" y="11176"/>
                      </a:lnTo>
                      <a:lnTo>
                        <a:pt x="95531" y="12071"/>
                      </a:lnTo>
                      <a:lnTo>
                        <a:pt x="95531" y="12966"/>
                      </a:lnTo>
                      <a:cubicBezTo>
                        <a:pt x="95531" y="13264"/>
                        <a:pt x="95531" y="13535"/>
                        <a:pt x="95558" y="13834"/>
                      </a:cubicBezTo>
                      <a:cubicBezTo>
                        <a:pt x="95558" y="13861"/>
                        <a:pt x="95558" y="13861"/>
                        <a:pt x="95558" y="13861"/>
                      </a:cubicBezTo>
                      <a:cubicBezTo>
                        <a:pt x="95477" y="13942"/>
                        <a:pt x="95368" y="14024"/>
                        <a:pt x="95260" y="14078"/>
                      </a:cubicBezTo>
                      <a:cubicBezTo>
                        <a:pt x="95124" y="14159"/>
                        <a:pt x="94988" y="14186"/>
                        <a:pt x="94826" y="14241"/>
                      </a:cubicBezTo>
                      <a:cubicBezTo>
                        <a:pt x="94663" y="14268"/>
                        <a:pt x="94473" y="14268"/>
                        <a:pt x="94310" y="14295"/>
                      </a:cubicBezTo>
                      <a:cubicBezTo>
                        <a:pt x="93687" y="14458"/>
                        <a:pt x="93524" y="15109"/>
                        <a:pt x="93470" y="15651"/>
                      </a:cubicBezTo>
                      <a:cubicBezTo>
                        <a:pt x="93388" y="16411"/>
                        <a:pt x="93334" y="17170"/>
                        <a:pt x="93225" y="17902"/>
                      </a:cubicBezTo>
                      <a:cubicBezTo>
                        <a:pt x="93144" y="18662"/>
                        <a:pt x="93036" y="19286"/>
                        <a:pt x="92900" y="19964"/>
                      </a:cubicBezTo>
                      <a:lnTo>
                        <a:pt x="92900" y="19910"/>
                      </a:lnTo>
                      <a:cubicBezTo>
                        <a:pt x="92900" y="19611"/>
                        <a:pt x="92900" y="19313"/>
                        <a:pt x="92927" y="19014"/>
                      </a:cubicBezTo>
                      <a:cubicBezTo>
                        <a:pt x="92927" y="18418"/>
                        <a:pt x="92927" y="17821"/>
                        <a:pt x="92954" y="17197"/>
                      </a:cubicBezTo>
                      <a:lnTo>
                        <a:pt x="92954" y="16709"/>
                      </a:lnTo>
                      <a:cubicBezTo>
                        <a:pt x="92954" y="16546"/>
                        <a:pt x="92927" y="16383"/>
                        <a:pt x="92900" y="16221"/>
                      </a:cubicBezTo>
                      <a:cubicBezTo>
                        <a:pt x="92900" y="16180"/>
                        <a:pt x="92873" y="16160"/>
                        <a:pt x="92846" y="16160"/>
                      </a:cubicBezTo>
                      <a:cubicBezTo>
                        <a:pt x="92819" y="16160"/>
                        <a:pt x="92791" y="16180"/>
                        <a:pt x="92791" y="16221"/>
                      </a:cubicBezTo>
                      <a:cubicBezTo>
                        <a:pt x="92764" y="16492"/>
                        <a:pt x="92737" y="16790"/>
                        <a:pt x="92764" y="17089"/>
                      </a:cubicBezTo>
                      <a:lnTo>
                        <a:pt x="92764" y="17984"/>
                      </a:lnTo>
                      <a:cubicBezTo>
                        <a:pt x="92764" y="18581"/>
                        <a:pt x="92764" y="19177"/>
                        <a:pt x="92737" y="19774"/>
                      </a:cubicBezTo>
                      <a:lnTo>
                        <a:pt x="92737" y="20289"/>
                      </a:lnTo>
                      <a:lnTo>
                        <a:pt x="92737" y="20506"/>
                      </a:lnTo>
                      <a:cubicBezTo>
                        <a:pt x="92737" y="20588"/>
                        <a:pt x="92737" y="20642"/>
                        <a:pt x="92737" y="20696"/>
                      </a:cubicBezTo>
                      <a:cubicBezTo>
                        <a:pt x="92602" y="21266"/>
                        <a:pt x="92466" y="21808"/>
                        <a:pt x="92276" y="22351"/>
                      </a:cubicBezTo>
                      <a:cubicBezTo>
                        <a:pt x="92059" y="23083"/>
                        <a:pt x="91815" y="23788"/>
                        <a:pt x="91489" y="24466"/>
                      </a:cubicBezTo>
                      <a:cubicBezTo>
                        <a:pt x="91408" y="24602"/>
                        <a:pt x="91327" y="24738"/>
                        <a:pt x="91191" y="24846"/>
                      </a:cubicBezTo>
                      <a:cubicBezTo>
                        <a:pt x="91055" y="24955"/>
                        <a:pt x="90893" y="25036"/>
                        <a:pt x="90730" y="25063"/>
                      </a:cubicBezTo>
                      <a:lnTo>
                        <a:pt x="90052" y="25280"/>
                      </a:lnTo>
                      <a:cubicBezTo>
                        <a:pt x="90106" y="24765"/>
                        <a:pt x="90133" y="24222"/>
                        <a:pt x="90160" y="23707"/>
                      </a:cubicBezTo>
                      <a:lnTo>
                        <a:pt x="90242" y="21998"/>
                      </a:lnTo>
                      <a:cubicBezTo>
                        <a:pt x="90296" y="20859"/>
                        <a:pt x="90377" y="19747"/>
                        <a:pt x="90432" y="18608"/>
                      </a:cubicBezTo>
                      <a:cubicBezTo>
                        <a:pt x="90432" y="18282"/>
                        <a:pt x="90459" y="17984"/>
                        <a:pt x="90459" y="17685"/>
                      </a:cubicBezTo>
                      <a:cubicBezTo>
                        <a:pt x="90486" y="17360"/>
                        <a:pt x="90486" y="17034"/>
                        <a:pt x="90459" y="16709"/>
                      </a:cubicBezTo>
                      <a:cubicBezTo>
                        <a:pt x="90459" y="16668"/>
                        <a:pt x="90438" y="16648"/>
                        <a:pt x="90415" y="16648"/>
                      </a:cubicBezTo>
                      <a:cubicBezTo>
                        <a:pt x="90391" y="16648"/>
                        <a:pt x="90364" y="16668"/>
                        <a:pt x="90350" y="16709"/>
                      </a:cubicBezTo>
                      <a:cubicBezTo>
                        <a:pt x="90323" y="16980"/>
                        <a:pt x="90269" y="17251"/>
                        <a:pt x="90269" y="17523"/>
                      </a:cubicBezTo>
                      <a:lnTo>
                        <a:pt x="90215" y="18391"/>
                      </a:lnTo>
                      <a:cubicBezTo>
                        <a:pt x="90188" y="18960"/>
                        <a:pt x="90160" y="19530"/>
                        <a:pt x="90133" y="20099"/>
                      </a:cubicBezTo>
                      <a:cubicBezTo>
                        <a:pt x="90079" y="21239"/>
                        <a:pt x="90025" y="22351"/>
                        <a:pt x="89971" y="23490"/>
                      </a:cubicBezTo>
                      <a:cubicBezTo>
                        <a:pt x="89971" y="23815"/>
                        <a:pt x="89943" y="24114"/>
                        <a:pt x="89916" y="24439"/>
                      </a:cubicBezTo>
                      <a:cubicBezTo>
                        <a:pt x="89889" y="24765"/>
                        <a:pt x="89889" y="25063"/>
                        <a:pt x="89889" y="25361"/>
                      </a:cubicBezTo>
                      <a:lnTo>
                        <a:pt x="89564" y="25470"/>
                      </a:lnTo>
                      <a:lnTo>
                        <a:pt x="89048" y="25660"/>
                      </a:lnTo>
                      <a:lnTo>
                        <a:pt x="89048" y="23870"/>
                      </a:lnTo>
                      <a:cubicBezTo>
                        <a:pt x="89048" y="23463"/>
                        <a:pt x="89048" y="23056"/>
                        <a:pt x="89021" y="22622"/>
                      </a:cubicBezTo>
                      <a:cubicBezTo>
                        <a:pt x="89008" y="22581"/>
                        <a:pt x="88967" y="22561"/>
                        <a:pt x="88930" y="22561"/>
                      </a:cubicBezTo>
                      <a:cubicBezTo>
                        <a:pt x="88892" y="22561"/>
                        <a:pt x="88858" y="22581"/>
                        <a:pt x="88858" y="22622"/>
                      </a:cubicBezTo>
                      <a:cubicBezTo>
                        <a:pt x="88804" y="23354"/>
                        <a:pt x="88831" y="24087"/>
                        <a:pt x="88831" y="24792"/>
                      </a:cubicBezTo>
                      <a:lnTo>
                        <a:pt x="88831" y="26419"/>
                      </a:lnTo>
                      <a:cubicBezTo>
                        <a:pt x="88831" y="26555"/>
                        <a:pt x="88858" y="26718"/>
                        <a:pt x="88750" y="26799"/>
                      </a:cubicBezTo>
                      <a:cubicBezTo>
                        <a:pt x="88696" y="26853"/>
                        <a:pt x="88641" y="26880"/>
                        <a:pt x="88587" y="26880"/>
                      </a:cubicBezTo>
                      <a:cubicBezTo>
                        <a:pt x="88533" y="26908"/>
                        <a:pt x="88452" y="26935"/>
                        <a:pt x="88397" y="26989"/>
                      </a:cubicBezTo>
                      <a:cubicBezTo>
                        <a:pt x="88289" y="27070"/>
                        <a:pt x="88207" y="27206"/>
                        <a:pt x="88153" y="27314"/>
                      </a:cubicBezTo>
                      <a:cubicBezTo>
                        <a:pt x="88018" y="27613"/>
                        <a:pt x="87909" y="27938"/>
                        <a:pt x="87801" y="28264"/>
                      </a:cubicBezTo>
                      <a:cubicBezTo>
                        <a:pt x="87665" y="28562"/>
                        <a:pt x="87557" y="28888"/>
                        <a:pt x="87421" y="29186"/>
                      </a:cubicBezTo>
                      <a:cubicBezTo>
                        <a:pt x="87312" y="29430"/>
                        <a:pt x="87095" y="29620"/>
                        <a:pt x="86851" y="29701"/>
                      </a:cubicBezTo>
                      <a:cubicBezTo>
                        <a:pt x="86607" y="29756"/>
                        <a:pt x="86336" y="29810"/>
                        <a:pt x="86065" y="29810"/>
                      </a:cubicBezTo>
                      <a:cubicBezTo>
                        <a:pt x="86119" y="29647"/>
                        <a:pt x="86200" y="29457"/>
                        <a:pt x="86255" y="29267"/>
                      </a:cubicBezTo>
                      <a:cubicBezTo>
                        <a:pt x="86255" y="29159"/>
                        <a:pt x="86282" y="29050"/>
                        <a:pt x="86309" y="28942"/>
                      </a:cubicBezTo>
                      <a:cubicBezTo>
                        <a:pt x="86336" y="28833"/>
                        <a:pt x="86363" y="28698"/>
                        <a:pt x="86309" y="28643"/>
                      </a:cubicBezTo>
                      <a:cubicBezTo>
                        <a:pt x="86295" y="28630"/>
                        <a:pt x="86282" y="28623"/>
                        <a:pt x="86272" y="28623"/>
                      </a:cubicBezTo>
                      <a:cubicBezTo>
                        <a:pt x="86261" y="28623"/>
                        <a:pt x="86255" y="28630"/>
                        <a:pt x="86255" y="28643"/>
                      </a:cubicBezTo>
                      <a:cubicBezTo>
                        <a:pt x="86173" y="28671"/>
                        <a:pt x="86173" y="28833"/>
                        <a:pt x="86146" y="28915"/>
                      </a:cubicBezTo>
                      <a:cubicBezTo>
                        <a:pt x="86146" y="28969"/>
                        <a:pt x="86119" y="29105"/>
                        <a:pt x="86092" y="29213"/>
                      </a:cubicBezTo>
                      <a:cubicBezTo>
                        <a:pt x="86038" y="29430"/>
                        <a:pt x="85983" y="29647"/>
                        <a:pt x="85929" y="29837"/>
                      </a:cubicBezTo>
                      <a:cubicBezTo>
                        <a:pt x="85793" y="29864"/>
                        <a:pt x="85658" y="29891"/>
                        <a:pt x="85522" y="29973"/>
                      </a:cubicBezTo>
                      <a:cubicBezTo>
                        <a:pt x="85739" y="29159"/>
                        <a:pt x="85848" y="28318"/>
                        <a:pt x="85902" y="27504"/>
                      </a:cubicBezTo>
                      <a:lnTo>
                        <a:pt x="85902" y="26935"/>
                      </a:lnTo>
                      <a:cubicBezTo>
                        <a:pt x="85888" y="26867"/>
                        <a:pt x="85834" y="26833"/>
                        <a:pt x="85780" y="26833"/>
                      </a:cubicBezTo>
                      <a:cubicBezTo>
                        <a:pt x="85726" y="26833"/>
                        <a:pt x="85671" y="26867"/>
                        <a:pt x="85658" y="26935"/>
                      </a:cubicBezTo>
                      <a:cubicBezTo>
                        <a:pt x="85631" y="28454"/>
                        <a:pt x="85387" y="29973"/>
                        <a:pt x="84898" y="31437"/>
                      </a:cubicBezTo>
                      <a:cubicBezTo>
                        <a:pt x="84709" y="32142"/>
                        <a:pt x="84492" y="32848"/>
                        <a:pt x="84247" y="33526"/>
                      </a:cubicBezTo>
                      <a:cubicBezTo>
                        <a:pt x="84112" y="33960"/>
                        <a:pt x="83949" y="34339"/>
                        <a:pt x="83732" y="34719"/>
                      </a:cubicBezTo>
                      <a:cubicBezTo>
                        <a:pt x="83786" y="33797"/>
                        <a:pt x="83813" y="32875"/>
                        <a:pt x="83841" y="31953"/>
                      </a:cubicBezTo>
                      <a:cubicBezTo>
                        <a:pt x="83841" y="30949"/>
                        <a:pt x="83813" y="29945"/>
                        <a:pt x="83813" y="28942"/>
                      </a:cubicBezTo>
                      <a:cubicBezTo>
                        <a:pt x="83813" y="28671"/>
                        <a:pt x="83786" y="28399"/>
                        <a:pt x="83786" y="28128"/>
                      </a:cubicBezTo>
                      <a:cubicBezTo>
                        <a:pt x="83759" y="27830"/>
                        <a:pt x="83732" y="27558"/>
                        <a:pt x="83705" y="27260"/>
                      </a:cubicBezTo>
                      <a:cubicBezTo>
                        <a:pt x="83705" y="27237"/>
                        <a:pt x="83686" y="27229"/>
                        <a:pt x="83663" y="27229"/>
                      </a:cubicBezTo>
                      <a:cubicBezTo>
                        <a:pt x="83633" y="27229"/>
                        <a:pt x="83596" y="27244"/>
                        <a:pt x="83596" y="27260"/>
                      </a:cubicBezTo>
                      <a:cubicBezTo>
                        <a:pt x="83542" y="27775"/>
                        <a:pt x="83542" y="28264"/>
                        <a:pt x="83596" y="28779"/>
                      </a:cubicBezTo>
                      <a:cubicBezTo>
                        <a:pt x="83596" y="29267"/>
                        <a:pt x="83596" y="29756"/>
                        <a:pt x="83624" y="30271"/>
                      </a:cubicBezTo>
                      <a:lnTo>
                        <a:pt x="83624" y="33254"/>
                      </a:lnTo>
                      <a:cubicBezTo>
                        <a:pt x="83624" y="33824"/>
                        <a:pt x="83596" y="34367"/>
                        <a:pt x="83569" y="34936"/>
                      </a:cubicBezTo>
                      <a:cubicBezTo>
                        <a:pt x="83569" y="34963"/>
                        <a:pt x="83569" y="34963"/>
                        <a:pt x="83569" y="34990"/>
                      </a:cubicBezTo>
                      <a:cubicBezTo>
                        <a:pt x="83488" y="35099"/>
                        <a:pt x="83407" y="35235"/>
                        <a:pt x="83325" y="35370"/>
                      </a:cubicBezTo>
                      <a:cubicBezTo>
                        <a:pt x="82945" y="35858"/>
                        <a:pt x="82457" y="36265"/>
                        <a:pt x="81860" y="36509"/>
                      </a:cubicBezTo>
                      <a:cubicBezTo>
                        <a:pt x="81596" y="36623"/>
                        <a:pt x="81305" y="36670"/>
                        <a:pt x="81015" y="36670"/>
                      </a:cubicBezTo>
                      <a:cubicBezTo>
                        <a:pt x="80889" y="36670"/>
                        <a:pt x="80763" y="36661"/>
                        <a:pt x="80640" y="36645"/>
                      </a:cubicBezTo>
                      <a:cubicBezTo>
                        <a:pt x="80667" y="36645"/>
                        <a:pt x="80667" y="36618"/>
                        <a:pt x="80667" y="36591"/>
                      </a:cubicBezTo>
                      <a:cubicBezTo>
                        <a:pt x="80667" y="36319"/>
                        <a:pt x="80667" y="36048"/>
                        <a:pt x="80640" y="35750"/>
                      </a:cubicBezTo>
                      <a:cubicBezTo>
                        <a:pt x="80640" y="35479"/>
                        <a:pt x="80613" y="35207"/>
                        <a:pt x="80586" y="34936"/>
                      </a:cubicBezTo>
                      <a:cubicBezTo>
                        <a:pt x="80559" y="34367"/>
                        <a:pt x="80531" y="33824"/>
                        <a:pt x="80504" y="33254"/>
                      </a:cubicBezTo>
                      <a:cubicBezTo>
                        <a:pt x="80504" y="33119"/>
                        <a:pt x="80504" y="32956"/>
                        <a:pt x="80477" y="32793"/>
                      </a:cubicBezTo>
                      <a:cubicBezTo>
                        <a:pt x="80450" y="32631"/>
                        <a:pt x="80450" y="32495"/>
                        <a:pt x="80423" y="32332"/>
                      </a:cubicBezTo>
                      <a:cubicBezTo>
                        <a:pt x="80423" y="32305"/>
                        <a:pt x="80396" y="32292"/>
                        <a:pt x="80369" y="32292"/>
                      </a:cubicBezTo>
                      <a:cubicBezTo>
                        <a:pt x="80342" y="32292"/>
                        <a:pt x="80314" y="32305"/>
                        <a:pt x="80314" y="32332"/>
                      </a:cubicBezTo>
                      <a:cubicBezTo>
                        <a:pt x="80314" y="32468"/>
                        <a:pt x="80314" y="32604"/>
                        <a:pt x="80342" y="32739"/>
                      </a:cubicBezTo>
                      <a:lnTo>
                        <a:pt x="80342" y="33146"/>
                      </a:lnTo>
                      <a:cubicBezTo>
                        <a:pt x="80342" y="33417"/>
                        <a:pt x="80342" y="33716"/>
                        <a:pt x="80369" y="33987"/>
                      </a:cubicBezTo>
                      <a:cubicBezTo>
                        <a:pt x="80396" y="34556"/>
                        <a:pt x="80423" y="35099"/>
                        <a:pt x="80450" y="35669"/>
                      </a:cubicBezTo>
                      <a:cubicBezTo>
                        <a:pt x="80450" y="35831"/>
                        <a:pt x="80477" y="35967"/>
                        <a:pt x="80504" y="36130"/>
                      </a:cubicBezTo>
                      <a:cubicBezTo>
                        <a:pt x="80504" y="36292"/>
                        <a:pt x="80531" y="36455"/>
                        <a:pt x="80559" y="36618"/>
                      </a:cubicBezTo>
                      <a:cubicBezTo>
                        <a:pt x="80369" y="36591"/>
                        <a:pt x="80206" y="36536"/>
                        <a:pt x="80043" y="36455"/>
                      </a:cubicBezTo>
                      <a:cubicBezTo>
                        <a:pt x="79745" y="36319"/>
                        <a:pt x="79474" y="36130"/>
                        <a:pt x="79229" y="35913"/>
                      </a:cubicBezTo>
                      <a:cubicBezTo>
                        <a:pt x="79056" y="35761"/>
                        <a:pt x="78866" y="35540"/>
                        <a:pt x="78630" y="35540"/>
                      </a:cubicBezTo>
                      <a:cubicBezTo>
                        <a:pt x="78571" y="35540"/>
                        <a:pt x="78508" y="35554"/>
                        <a:pt x="78443" y="35587"/>
                      </a:cubicBezTo>
                      <a:cubicBezTo>
                        <a:pt x="78117" y="35723"/>
                        <a:pt x="78036" y="36075"/>
                        <a:pt x="77928" y="36319"/>
                      </a:cubicBezTo>
                      <a:cubicBezTo>
                        <a:pt x="77765" y="36699"/>
                        <a:pt x="77575" y="37079"/>
                        <a:pt x="77439" y="37432"/>
                      </a:cubicBezTo>
                      <a:cubicBezTo>
                        <a:pt x="77358" y="37621"/>
                        <a:pt x="77277" y="37811"/>
                        <a:pt x="77195" y="37974"/>
                      </a:cubicBezTo>
                      <a:cubicBezTo>
                        <a:pt x="77141" y="38137"/>
                        <a:pt x="77060" y="38272"/>
                        <a:pt x="76978" y="38408"/>
                      </a:cubicBezTo>
                      <a:cubicBezTo>
                        <a:pt x="76870" y="38544"/>
                        <a:pt x="76761" y="38625"/>
                        <a:pt x="76598" y="38679"/>
                      </a:cubicBezTo>
                      <a:cubicBezTo>
                        <a:pt x="76463" y="38706"/>
                        <a:pt x="76327" y="38734"/>
                        <a:pt x="76164" y="38761"/>
                      </a:cubicBezTo>
                      <a:cubicBezTo>
                        <a:pt x="76192" y="38652"/>
                        <a:pt x="76219" y="38544"/>
                        <a:pt x="76219" y="38462"/>
                      </a:cubicBezTo>
                      <a:cubicBezTo>
                        <a:pt x="76219" y="38354"/>
                        <a:pt x="76219" y="38245"/>
                        <a:pt x="76246" y="38110"/>
                      </a:cubicBezTo>
                      <a:cubicBezTo>
                        <a:pt x="76246" y="37893"/>
                        <a:pt x="76273" y="37703"/>
                        <a:pt x="76273" y="37486"/>
                      </a:cubicBezTo>
                      <a:cubicBezTo>
                        <a:pt x="76300" y="37269"/>
                        <a:pt x="76300" y="37052"/>
                        <a:pt x="76300" y="36835"/>
                      </a:cubicBezTo>
                      <a:lnTo>
                        <a:pt x="76300" y="36536"/>
                      </a:lnTo>
                      <a:cubicBezTo>
                        <a:pt x="76327" y="36428"/>
                        <a:pt x="76300" y="36319"/>
                        <a:pt x="76273" y="36211"/>
                      </a:cubicBezTo>
                      <a:cubicBezTo>
                        <a:pt x="76273" y="36195"/>
                        <a:pt x="76255" y="36180"/>
                        <a:pt x="76234" y="36180"/>
                      </a:cubicBezTo>
                      <a:cubicBezTo>
                        <a:pt x="76219" y="36180"/>
                        <a:pt x="76203" y="36188"/>
                        <a:pt x="76192" y="36211"/>
                      </a:cubicBezTo>
                      <a:cubicBezTo>
                        <a:pt x="76164" y="36319"/>
                        <a:pt x="76137" y="36401"/>
                        <a:pt x="76137" y="36509"/>
                      </a:cubicBezTo>
                      <a:lnTo>
                        <a:pt x="76137" y="36835"/>
                      </a:lnTo>
                      <a:cubicBezTo>
                        <a:pt x="76137" y="37052"/>
                        <a:pt x="76110" y="37269"/>
                        <a:pt x="76110" y="37486"/>
                      </a:cubicBezTo>
                      <a:lnTo>
                        <a:pt x="76083" y="38137"/>
                      </a:lnTo>
                      <a:cubicBezTo>
                        <a:pt x="76083" y="38245"/>
                        <a:pt x="76083" y="38354"/>
                        <a:pt x="76056" y="38435"/>
                      </a:cubicBezTo>
                      <a:cubicBezTo>
                        <a:pt x="76056" y="38571"/>
                        <a:pt x="76056" y="38679"/>
                        <a:pt x="76056" y="38788"/>
                      </a:cubicBezTo>
                      <a:lnTo>
                        <a:pt x="75676" y="38842"/>
                      </a:lnTo>
                      <a:cubicBezTo>
                        <a:pt x="75676" y="38815"/>
                        <a:pt x="75676" y="38815"/>
                        <a:pt x="75676" y="38815"/>
                      </a:cubicBezTo>
                      <a:cubicBezTo>
                        <a:pt x="75730" y="38625"/>
                        <a:pt x="75758" y="38462"/>
                        <a:pt x="75785" y="38272"/>
                      </a:cubicBezTo>
                      <a:cubicBezTo>
                        <a:pt x="75785" y="38083"/>
                        <a:pt x="75812" y="37893"/>
                        <a:pt x="75839" y="37703"/>
                      </a:cubicBezTo>
                      <a:cubicBezTo>
                        <a:pt x="75893" y="37323"/>
                        <a:pt x="75920" y="36943"/>
                        <a:pt x="75947" y="36591"/>
                      </a:cubicBezTo>
                      <a:cubicBezTo>
                        <a:pt x="76002" y="35831"/>
                        <a:pt x="76056" y="35072"/>
                        <a:pt x="76056" y="34312"/>
                      </a:cubicBezTo>
                      <a:lnTo>
                        <a:pt x="76056" y="33716"/>
                      </a:lnTo>
                      <a:lnTo>
                        <a:pt x="76056" y="33363"/>
                      </a:lnTo>
                      <a:cubicBezTo>
                        <a:pt x="76056" y="33254"/>
                        <a:pt x="76056" y="33146"/>
                        <a:pt x="76056" y="33065"/>
                      </a:cubicBezTo>
                      <a:cubicBezTo>
                        <a:pt x="76042" y="33024"/>
                        <a:pt x="76009" y="33004"/>
                        <a:pt x="75978" y="33004"/>
                      </a:cubicBezTo>
                      <a:cubicBezTo>
                        <a:pt x="75947" y="33004"/>
                        <a:pt x="75920" y="33024"/>
                        <a:pt x="75920" y="33065"/>
                      </a:cubicBezTo>
                      <a:cubicBezTo>
                        <a:pt x="75893" y="33227"/>
                        <a:pt x="75866" y="33417"/>
                        <a:pt x="75866" y="33607"/>
                      </a:cubicBezTo>
                      <a:cubicBezTo>
                        <a:pt x="75866" y="33797"/>
                        <a:pt x="75866" y="33987"/>
                        <a:pt x="75866" y="34150"/>
                      </a:cubicBezTo>
                      <a:cubicBezTo>
                        <a:pt x="75866" y="34529"/>
                        <a:pt x="75839" y="34909"/>
                        <a:pt x="75812" y="35289"/>
                      </a:cubicBezTo>
                      <a:cubicBezTo>
                        <a:pt x="75758" y="36021"/>
                        <a:pt x="75703" y="36781"/>
                        <a:pt x="75649" y="37513"/>
                      </a:cubicBezTo>
                      <a:lnTo>
                        <a:pt x="75595" y="38137"/>
                      </a:lnTo>
                      <a:cubicBezTo>
                        <a:pt x="75541" y="38354"/>
                        <a:pt x="75541" y="38571"/>
                        <a:pt x="75541" y="38788"/>
                      </a:cubicBezTo>
                      <a:cubicBezTo>
                        <a:pt x="75541" y="38788"/>
                        <a:pt x="75541" y="38815"/>
                        <a:pt x="75568" y="38842"/>
                      </a:cubicBezTo>
                      <a:cubicBezTo>
                        <a:pt x="74944" y="38896"/>
                        <a:pt x="74320" y="38978"/>
                        <a:pt x="73723" y="39059"/>
                      </a:cubicBezTo>
                      <a:lnTo>
                        <a:pt x="73371" y="39113"/>
                      </a:lnTo>
                      <a:cubicBezTo>
                        <a:pt x="73778" y="37432"/>
                        <a:pt x="74103" y="35723"/>
                        <a:pt x="74320" y="34014"/>
                      </a:cubicBezTo>
                      <a:cubicBezTo>
                        <a:pt x="74347" y="33716"/>
                        <a:pt x="74401" y="33444"/>
                        <a:pt x="74401" y="33146"/>
                      </a:cubicBezTo>
                      <a:cubicBezTo>
                        <a:pt x="74401" y="33085"/>
                        <a:pt x="74350" y="33050"/>
                        <a:pt x="74300" y="33050"/>
                      </a:cubicBezTo>
                      <a:cubicBezTo>
                        <a:pt x="74261" y="33050"/>
                        <a:pt x="74223" y="33071"/>
                        <a:pt x="74212" y="33119"/>
                      </a:cubicBezTo>
                      <a:cubicBezTo>
                        <a:pt x="74130" y="33716"/>
                        <a:pt x="74076" y="34285"/>
                        <a:pt x="73967" y="34882"/>
                      </a:cubicBezTo>
                      <a:cubicBezTo>
                        <a:pt x="73886" y="35479"/>
                        <a:pt x="73805" y="36048"/>
                        <a:pt x="73696" y="36645"/>
                      </a:cubicBezTo>
                      <a:cubicBezTo>
                        <a:pt x="73506" y="37486"/>
                        <a:pt x="73344" y="38327"/>
                        <a:pt x="73099" y="39167"/>
                      </a:cubicBezTo>
                      <a:cubicBezTo>
                        <a:pt x="73099" y="39195"/>
                        <a:pt x="73072" y="39222"/>
                        <a:pt x="73099" y="39249"/>
                      </a:cubicBezTo>
                      <a:cubicBezTo>
                        <a:pt x="73018" y="39520"/>
                        <a:pt x="72937" y="39791"/>
                        <a:pt x="72855" y="40063"/>
                      </a:cubicBezTo>
                      <a:cubicBezTo>
                        <a:pt x="72693" y="40632"/>
                        <a:pt x="72530" y="41202"/>
                        <a:pt x="72340" y="41744"/>
                      </a:cubicBezTo>
                      <a:cubicBezTo>
                        <a:pt x="72204" y="42205"/>
                        <a:pt x="72015" y="42639"/>
                        <a:pt x="71825" y="43073"/>
                      </a:cubicBezTo>
                      <a:cubicBezTo>
                        <a:pt x="71635" y="43480"/>
                        <a:pt x="71391" y="43833"/>
                        <a:pt x="71065" y="44158"/>
                      </a:cubicBezTo>
                      <a:cubicBezTo>
                        <a:pt x="70767" y="44457"/>
                        <a:pt x="70387" y="44674"/>
                        <a:pt x="69953" y="44755"/>
                      </a:cubicBezTo>
                      <a:cubicBezTo>
                        <a:pt x="69596" y="44822"/>
                        <a:pt x="69221" y="44871"/>
                        <a:pt x="68842" y="44871"/>
                      </a:cubicBezTo>
                      <a:cubicBezTo>
                        <a:pt x="68760" y="44871"/>
                        <a:pt x="68679" y="44868"/>
                        <a:pt x="68597" y="44863"/>
                      </a:cubicBezTo>
                      <a:cubicBezTo>
                        <a:pt x="68651" y="44646"/>
                        <a:pt x="68678" y="44402"/>
                        <a:pt x="68705" y="44185"/>
                      </a:cubicBezTo>
                      <a:cubicBezTo>
                        <a:pt x="68760" y="43941"/>
                        <a:pt x="68787" y="43697"/>
                        <a:pt x="68814" y="43426"/>
                      </a:cubicBezTo>
                      <a:lnTo>
                        <a:pt x="69031" y="41961"/>
                      </a:lnTo>
                      <a:cubicBezTo>
                        <a:pt x="69167" y="40985"/>
                        <a:pt x="69302" y="39981"/>
                        <a:pt x="69438" y="39005"/>
                      </a:cubicBezTo>
                      <a:cubicBezTo>
                        <a:pt x="69465" y="38734"/>
                        <a:pt x="69492" y="38435"/>
                        <a:pt x="69546" y="38164"/>
                      </a:cubicBezTo>
                      <a:cubicBezTo>
                        <a:pt x="69573" y="37866"/>
                        <a:pt x="69601" y="37594"/>
                        <a:pt x="69628" y="37323"/>
                      </a:cubicBezTo>
                      <a:cubicBezTo>
                        <a:pt x="69628" y="37282"/>
                        <a:pt x="69601" y="37262"/>
                        <a:pt x="69573" y="37262"/>
                      </a:cubicBezTo>
                      <a:cubicBezTo>
                        <a:pt x="69546" y="37262"/>
                        <a:pt x="69519" y="37282"/>
                        <a:pt x="69519" y="37323"/>
                      </a:cubicBezTo>
                      <a:cubicBezTo>
                        <a:pt x="69465" y="37567"/>
                        <a:pt x="69411" y="37811"/>
                        <a:pt x="69384" y="38055"/>
                      </a:cubicBezTo>
                      <a:lnTo>
                        <a:pt x="69275" y="38788"/>
                      </a:lnTo>
                      <a:cubicBezTo>
                        <a:pt x="69221" y="39303"/>
                        <a:pt x="69167" y="39791"/>
                        <a:pt x="69085" y="40280"/>
                      </a:cubicBezTo>
                      <a:cubicBezTo>
                        <a:pt x="68950" y="41256"/>
                        <a:pt x="68814" y="42260"/>
                        <a:pt x="68678" y="43236"/>
                      </a:cubicBezTo>
                      <a:lnTo>
                        <a:pt x="68543" y="44077"/>
                      </a:lnTo>
                      <a:cubicBezTo>
                        <a:pt x="68488" y="44348"/>
                        <a:pt x="68461" y="44619"/>
                        <a:pt x="68461" y="44863"/>
                      </a:cubicBezTo>
                      <a:cubicBezTo>
                        <a:pt x="68190" y="44863"/>
                        <a:pt x="67946" y="44863"/>
                        <a:pt x="67702" y="44891"/>
                      </a:cubicBezTo>
                      <a:cubicBezTo>
                        <a:pt x="67702" y="44863"/>
                        <a:pt x="67729" y="44836"/>
                        <a:pt x="67729" y="44782"/>
                      </a:cubicBezTo>
                      <a:cubicBezTo>
                        <a:pt x="67756" y="44755"/>
                        <a:pt x="67756" y="44701"/>
                        <a:pt x="67756" y="44646"/>
                      </a:cubicBezTo>
                      <a:cubicBezTo>
                        <a:pt x="67783" y="44538"/>
                        <a:pt x="67810" y="44430"/>
                        <a:pt x="67810" y="44321"/>
                      </a:cubicBezTo>
                      <a:cubicBezTo>
                        <a:pt x="67837" y="44104"/>
                        <a:pt x="67865" y="43887"/>
                        <a:pt x="67892" y="43670"/>
                      </a:cubicBezTo>
                      <a:cubicBezTo>
                        <a:pt x="67919" y="43453"/>
                        <a:pt x="67946" y="43263"/>
                        <a:pt x="67973" y="43046"/>
                      </a:cubicBezTo>
                      <a:cubicBezTo>
                        <a:pt x="67973" y="42938"/>
                        <a:pt x="68000" y="42829"/>
                        <a:pt x="68027" y="42721"/>
                      </a:cubicBezTo>
                      <a:cubicBezTo>
                        <a:pt x="68054" y="42612"/>
                        <a:pt x="68054" y="42477"/>
                        <a:pt x="68027" y="42368"/>
                      </a:cubicBezTo>
                      <a:cubicBezTo>
                        <a:pt x="68014" y="42341"/>
                        <a:pt x="67987" y="42327"/>
                        <a:pt x="67960" y="42327"/>
                      </a:cubicBezTo>
                      <a:cubicBezTo>
                        <a:pt x="67932" y="42327"/>
                        <a:pt x="67905" y="42341"/>
                        <a:pt x="67892" y="42368"/>
                      </a:cubicBezTo>
                      <a:cubicBezTo>
                        <a:pt x="67837" y="42477"/>
                        <a:pt x="67837" y="42585"/>
                        <a:pt x="67837" y="42721"/>
                      </a:cubicBezTo>
                      <a:cubicBezTo>
                        <a:pt x="67837" y="42829"/>
                        <a:pt x="67810" y="42938"/>
                        <a:pt x="67783" y="43046"/>
                      </a:cubicBezTo>
                      <a:lnTo>
                        <a:pt x="67702" y="43724"/>
                      </a:lnTo>
                      <a:lnTo>
                        <a:pt x="67620" y="44402"/>
                      </a:lnTo>
                      <a:cubicBezTo>
                        <a:pt x="67620" y="44511"/>
                        <a:pt x="67593" y="44619"/>
                        <a:pt x="67593" y="44728"/>
                      </a:cubicBezTo>
                      <a:cubicBezTo>
                        <a:pt x="67566" y="44782"/>
                        <a:pt x="67566" y="44836"/>
                        <a:pt x="67593" y="44891"/>
                      </a:cubicBezTo>
                      <a:cubicBezTo>
                        <a:pt x="67593" y="44918"/>
                        <a:pt x="67593" y="44918"/>
                        <a:pt x="67620" y="44918"/>
                      </a:cubicBezTo>
                      <a:lnTo>
                        <a:pt x="67458" y="44945"/>
                      </a:lnTo>
                      <a:cubicBezTo>
                        <a:pt x="67349" y="44945"/>
                        <a:pt x="67268" y="44972"/>
                        <a:pt x="67186" y="44999"/>
                      </a:cubicBezTo>
                      <a:cubicBezTo>
                        <a:pt x="67241" y="44701"/>
                        <a:pt x="67295" y="44402"/>
                        <a:pt x="67322" y="44104"/>
                      </a:cubicBezTo>
                      <a:cubicBezTo>
                        <a:pt x="67376" y="43806"/>
                        <a:pt x="67431" y="43399"/>
                        <a:pt x="67458" y="43046"/>
                      </a:cubicBezTo>
                      <a:cubicBezTo>
                        <a:pt x="67539" y="42341"/>
                        <a:pt x="67620" y="41636"/>
                        <a:pt x="67702" y="40903"/>
                      </a:cubicBezTo>
                      <a:lnTo>
                        <a:pt x="67756" y="40334"/>
                      </a:lnTo>
                      <a:lnTo>
                        <a:pt x="67756" y="40008"/>
                      </a:lnTo>
                      <a:cubicBezTo>
                        <a:pt x="67756" y="39900"/>
                        <a:pt x="67756" y="39818"/>
                        <a:pt x="67756" y="39710"/>
                      </a:cubicBezTo>
                      <a:cubicBezTo>
                        <a:pt x="67756" y="39673"/>
                        <a:pt x="67728" y="39659"/>
                        <a:pt x="67696" y="39659"/>
                      </a:cubicBezTo>
                      <a:cubicBezTo>
                        <a:pt x="67656" y="39659"/>
                        <a:pt x="67608" y="39680"/>
                        <a:pt x="67593" y="39710"/>
                      </a:cubicBezTo>
                      <a:cubicBezTo>
                        <a:pt x="67593" y="39791"/>
                        <a:pt x="67566" y="39873"/>
                        <a:pt x="67566" y="39981"/>
                      </a:cubicBezTo>
                      <a:lnTo>
                        <a:pt x="67539" y="40225"/>
                      </a:lnTo>
                      <a:cubicBezTo>
                        <a:pt x="67512" y="40415"/>
                        <a:pt x="67512" y="40578"/>
                        <a:pt x="67485" y="40768"/>
                      </a:cubicBezTo>
                      <a:cubicBezTo>
                        <a:pt x="67458" y="41093"/>
                        <a:pt x="67403" y="41473"/>
                        <a:pt x="67376" y="41826"/>
                      </a:cubicBezTo>
                      <a:cubicBezTo>
                        <a:pt x="67295" y="42531"/>
                        <a:pt x="67214" y="43236"/>
                        <a:pt x="67132" y="43941"/>
                      </a:cubicBezTo>
                      <a:cubicBezTo>
                        <a:pt x="67078" y="44321"/>
                        <a:pt x="67024" y="44674"/>
                        <a:pt x="66969" y="45053"/>
                      </a:cubicBezTo>
                      <a:cubicBezTo>
                        <a:pt x="66780" y="45108"/>
                        <a:pt x="66563" y="45216"/>
                        <a:pt x="66400" y="45379"/>
                      </a:cubicBezTo>
                      <a:cubicBezTo>
                        <a:pt x="66047" y="45704"/>
                        <a:pt x="65803" y="46138"/>
                        <a:pt x="65722" y="46599"/>
                      </a:cubicBezTo>
                      <a:cubicBezTo>
                        <a:pt x="65396" y="47739"/>
                        <a:pt x="65044" y="48851"/>
                        <a:pt x="64637" y="49963"/>
                      </a:cubicBezTo>
                      <a:cubicBezTo>
                        <a:pt x="64447" y="50532"/>
                        <a:pt x="64230" y="51102"/>
                        <a:pt x="64013" y="51644"/>
                      </a:cubicBezTo>
                      <a:cubicBezTo>
                        <a:pt x="63823" y="52133"/>
                        <a:pt x="63660" y="52702"/>
                        <a:pt x="63281" y="53082"/>
                      </a:cubicBezTo>
                      <a:cubicBezTo>
                        <a:pt x="62901" y="53462"/>
                        <a:pt x="62386" y="53543"/>
                        <a:pt x="61897" y="53652"/>
                      </a:cubicBezTo>
                      <a:lnTo>
                        <a:pt x="60324" y="53977"/>
                      </a:lnTo>
                      <a:lnTo>
                        <a:pt x="60324" y="53597"/>
                      </a:lnTo>
                      <a:lnTo>
                        <a:pt x="60324" y="53001"/>
                      </a:lnTo>
                      <a:lnTo>
                        <a:pt x="60324" y="52431"/>
                      </a:lnTo>
                      <a:lnTo>
                        <a:pt x="60324" y="52133"/>
                      </a:lnTo>
                      <a:cubicBezTo>
                        <a:pt x="60324" y="52024"/>
                        <a:pt x="60324" y="51916"/>
                        <a:pt x="60243" y="51889"/>
                      </a:cubicBezTo>
                      <a:cubicBezTo>
                        <a:pt x="60229" y="51875"/>
                        <a:pt x="60216" y="51868"/>
                        <a:pt x="60205" y="51868"/>
                      </a:cubicBezTo>
                      <a:cubicBezTo>
                        <a:pt x="60195" y="51868"/>
                        <a:pt x="60189" y="51875"/>
                        <a:pt x="60189" y="51889"/>
                      </a:cubicBezTo>
                      <a:cubicBezTo>
                        <a:pt x="60107" y="51916"/>
                        <a:pt x="60107" y="52024"/>
                        <a:pt x="60107" y="52106"/>
                      </a:cubicBezTo>
                      <a:cubicBezTo>
                        <a:pt x="60107" y="52187"/>
                        <a:pt x="60107" y="52295"/>
                        <a:pt x="60107" y="52404"/>
                      </a:cubicBezTo>
                      <a:lnTo>
                        <a:pt x="60107" y="53001"/>
                      </a:lnTo>
                      <a:lnTo>
                        <a:pt x="60107" y="53570"/>
                      </a:lnTo>
                      <a:cubicBezTo>
                        <a:pt x="60107" y="53733"/>
                        <a:pt x="60107" y="53869"/>
                        <a:pt x="60134" y="54031"/>
                      </a:cubicBezTo>
                      <a:lnTo>
                        <a:pt x="60080" y="54031"/>
                      </a:lnTo>
                      <a:lnTo>
                        <a:pt x="59782" y="54086"/>
                      </a:lnTo>
                      <a:cubicBezTo>
                        <a:pt x="59836" y="53489"/>
                        <a:pt x="59836" y="52892"/>
                        <a:pt x="59863" y="52295"/>
                      </a:cubicBezTo>
                      <a:cubicBezTo>
                        <a:pt x="59863" y="51726"/>
                        <a:pt x="59890" y="51075"/>
                        <a:pt x="59890" y="50451"/>
                      </a:cubicBezTo>
                      <a:cubicBezTo>
                        <a:pt x="59944" y="49203"/>
                        <a:pt x="59972" y="47956"/>
                        <a:pt x="59999" y="46708"/>
                      </a:cubicBezTo>
                      <a:cubicBezTo>
                        <a:pt x="59999" y="46382"/>
                        <a:pt x="60026" y="46030"/>
                        <a:pt x="60026" y="45704"/>
                      </a:cubicBezTo>
                      <a:cubicBezTo>
                        <a:pt x="60053" y="45325"/>
                        <a:pt x="60053" y="44972"/>
                        <a:pt x="60026" y="44619"/>
                      </a:cubicBezTo>
                      <a:cubicBezTo>
                        <a:pt x="60026" y="44590"/>
                        <a:pt x="59985" y="44568"/>
                        <a:pt x="59948" y="44568"/>
                      </a:cubicBezTo>
                      <a:cubicBezTo>
                        <a:pt x="59918" y="44568"/>
                        <a:pt x="59890" y="44583"/>
                        <a:pt x="59890" y="44619"/>
                      </a:cubicBezTo>
                      <a:cubicBezTo>
                        <a:pt x="59836" y="44945"/>
                        <a:pt x="59836" y="45243"/>
                        <a:pt x="59836" y="45569"/>
                      </a:cubicBezTo>
                      <a:cubicBezTo>
                        <a:pt x="59836" y="45867"/>
                        <a:pt x="59809" y="46165"/>
                        <a:pt x="59809" y="46491"/>
                      </a:cubicBezTo>
                      <a:lnTo>
                        <a:pt x="59755" y="48362"/>
                      </a:lnTo>
                      <a:lnTo>
                        <a:pt x="59673" y="52078"/>
                      </a:lnTo>
                      <a:cubicBezTo>
                        <a:pt x="59646" y="52757"/>
                        <a:pt x="59619" y="53462"/>
                        <a:pt x="59646" y="54140"/>
                      </a:cubicBezTo>
                      <a:lnTo>
                        <a:pt x="56961" y="54737"/>
                      </a:lnTo>
                      <a:cubicBezTo>
                        <a:pt x="56934" y="54167"/>
                        <a:pt x="56907" y="53570"/>
                        <a:pt x="56879" y="53001"/>
                      </a:cubicBezTo>
                      <a:cubicBezTo>
                        <a:pt x="56879" y="52404"/>
                        <a:pt x="56852" y="51807"/>
                        <a:pt x="56825" y="51210"/>
                      </a:cubicBezTo>
                      <a:cubicBezTo>
                        <a:pt x="56825" y="51170"/>
                        <a:pt x="56798" y="51149"/>
                        <a:pt x="56771" y="51149"/>
                      </a:cubicBezTo>
                      <a:cubicBezTo>
                        <a:pt x="56744" y="51149"/>
                        <a:pt x="56717" y="51170"/>
                        <a:pt x="56717" y="51210"/>
                      </a:cubicBezTo>
                      <a:cubicBezTo>
                        <a:pt x="56690" y="51807"/>
                        <a:pt x="56690" y="52404"/>
                        <a:pt x="56717" y="53001"/>
                      </a:cubicBezTo>
                      <a:cubicBezTo>
                        <a:pt x="56744" y="53597"/>
                        <a:pt x="56744" y="54194"/>
                        <a:pt x="56798" y="54764"/>
                      </a:cubicBezTo>
                      <a:lnTo>
                        <a:pt x="56554" y="54764"/>
                      </a:lnTo>
                      <a:cubicBezTo>
                        <a:pt x="56581" y="54709"/>
                        <a:pt x="56581" y="54655"/>
                        <a:pt x="56554" y="54628"/>
                      </a:cubicBezTo>
                      <a:cubicBezTo>
                        <a:pt x="56554" y="54492"/>
                        <a:pt x="56581" y="54357"/>
                        <a:pt x="56581" y="54221"/>
                      </a:cubicBezTo>
                      <a:cubicBezTo>
                        <a:pt x="56581" y="53977"/>
                        <a:pt x="56608" y="53706"/>
                        <a:pt x="56608" y="53435"/>
                      </a:cubicBezTo>
                      <a:cubicBezTo>
                        <a:pt x="56635" y="52919"/>
                        <a:pt x="56635" y="52377"/>
                        <a:pt x="56662" y="51861"/>
                      </a:cubicBezTo>
                      <a:cubicBezTo>
                        <a:pt x="56662" y="51563"/>
                        <a:pt x="56662" y="51265"/>
                        <a:pt x="56662" y="50939"/>
                      </a:cubicBezTo>
                      <a:cubicBezTo>
                        <a:pt x="56649" y="50899"/>
                        <a:pt x="56608" y="50878"/>
                        <a:pt x="56571" y="50878"/>
                      </a:cubicBezTo>
                      <a:cubicBezTo>
                        <a:pt x="56534" y="50878"/>
                        <a:pt x="56500" y="50899"/>
                        <a:pt x="56500" y="50939"/>
                      </a:cubicBezTo>
                      <a:cubicBezTo>
                        <a:pt x="56473" y="51210"/>
                        <a:pt x="56473" y="51482"/>
                        <a:pt x="56473" y="51753"/>
                      </a:cubicBezTo>
                      <a:cubicBezTo>
                        <a:pt x="56473" y="51997"/>
                        <a:pt x="56473" y="52268"/>
                        <a:pt x="56473" y="52540"/>
                      </a:cubicBezTo>
                      <a:cubicBezTo>
                        <a:pt x="56473" y="53055"/>
                        <a:pt x="56445" y="53597"/>
                        <a:pt x="56445" y="54113"/>
                      </a:cubicBezTo>
                      <a:lnTo>
                        <a:pt x="56445" y="54547"/>
                      </a:lnTo>
                      <a:cubicBezTo>
                        <a:pt x="56418" y="54628"/>
                        <a:pt x="56418" y="54709"/>
                        <a:pt x="56445" y="54791"/>
                      </a:cubicBezTo>
                      <a:lnTo>
                        <a:pt x="56120" y="54872"/>
                      </a:lnTo>
                      <a:cubicBezTo>
                        <a:pt x="56201" y="54574"/>
                        <a:pt x="56228" y="54303"/>
                        <a:pt x="56256" y="54031"/>
                      </a:cubicBezTo>
                      <a:cubicBezTo>
                        <a:pt x="56283" y="53706"/>
                        <a:pt x="56283" y="53353"/>
                        <a:pt x="56256" y="53028"/>
                      </a:cubicBezTo>
                      <a:cubicBezTo>
                        <a:pt x="56242" y="53001"/>
                        <a:pt x="56215" y="52987"/>
                        <a:pt x="56188" y="52987"/>
                      </a:cubicBezTo>
                      <a:cubicBezTo>
                        <a:pt x="56161" y="52987"/>
                        <a:pt x="56134" y="53001"/>
                        <a:pt x="56120" y="53028"/>
                      </a:cubicBezTo>
                      <a:cubicBezTo>
                        <a:pt x="56066" y="53353"/>
                        <a:pt x="56093" y="53679"/>
                        <a:pt x="56066" y="54004"/>
                      </a:cubicBezTo>
                      <a:cubicBezTo>
                        <a:pt x="56039" y="54330"/>
                        <a:pt x="56011" y="54601"/>
                        <a:pt x="55984" y="54899"/>
                      </a:cubicBezTo>
                      <a:lnTo>
                        <a:pt x="55930" y="54899"/>
                      </a:lnTo>
                      <a:cubicBezTo>
                        <a:pt x="56011" y="53841"/>
                        <a:pt x="56066" y="52811"/>
                        <a:pt x="56093" y="51753"/>
                      </a:cubicBezTo>
                      <a:cubicBezTo>
                        <a:pt x="56120" y="50776"/>
                        <a:pt x="56147" y="49800"/>
                        <a:pt x="56093" y="48851"/>
                      </a:cubicBezTo>
                      <a:cubicBezTo>
                        <a:pt x="56093" y="48783"/>
                        <a:pt x="56045" y="48749"/>
                        <a:pt x="55994" y="48749"/>
                      </a:cubicBezTo>
                      <a:cubicBezTo>
                        <a:pt x="55944" y="48749"/>
                        <a:pt x="55889" y="48783"/>
                        <a:pt x="55876" y="48851"/>
                      </a:cubicBezTo>
                      <a:cubicBezTo>
                        <a:pt x="55876" y="49692"/>
                        <a:pt x="55876" y="50559"/>
                        <a:pt x="55876" y="51400"/>
                      </a:cubicBezTo>
                      <a:cubicBezTo>
                        <a:pt x="55849" y="52268"/>
                        <a:pt x="55794" y="53109"/>
                        <a:pt x="55740" y="53977"/>
                      </a:cubicBezTo>
                      <a:cubicBezTo>
                        <a:pt x="55740" y="54303"/>
                        <a:pt x="55713" y="54655"/>
                        <a:pt x="55686" y="54981"/>
                      </a:cubicBezTo>
                      <a:cubicBezTo>
                        <a:pt x="55632" y="55008"/>
                        <a:pt x="55632" y="55089"/>
                        <a:pt x="55686" y="55116"/>
                      </a:cubicBezTo>
                      <a:cubicBezTo>
                        <a:pt x="55577" y="56445"/>
                        <a:pt x="55442" y="57774"/>
                        <a:pt x="55252" y="59076"/>
                      </a:cubicBezTo>
                      <a:cubicBezTo>
                        <a:pt x="55116" y="59999"/>
                        <a:pt x="54981" y="60921"/>
                        <a:pt x="54818" y="61843"/>
                      </a:cubicBezTo>
                      <a:lnTo>
                        <a:pt x="54601" y="61843"/>
                      </a:lnTo>
                      <a:cubicBezTo>
                        <a:pt x="54655" y="61436"/>
                        <a:pt x="54709" y="61002"/>
                        <a:pt x="54764" y="60595"/>
                      </a:cubicBezTo>
                      <a:cubicBezTo>
                        <a:pt x="54791" y="60161"/>
                        <a:pt x="54845" y="59700"/>
                        <a:pt x="54872" y="59266"/>
                      </a:cubicBezTo>
                      <a:cubicBezTo>
                        <a:pt x="54954" y="58398"/>
                        <a:pt x="55035" y="57503"/>
                        <a:pt x="55089" y="56635"/>
                      </a:cubicBezTo>
                      <a:cubicBezTo>
                        <a:pt x="55089" y="56391"/>
                        <a:pt x="55116" y="56147"/>
                        <a:pt x="55116" y="55903"/>
                      </a:cubicBezTo>
                      <a:cubicBezTo>
                        <a:pt x="55143" y="55659"/>
                        <a:pt x="55143" y="55415"/>
                        <a:pt x="55116" y="55143"/>
                      </a:cubicBezTo>
                      <a:cubicBezTo>
                        <a:pt x="55116" y="55116"/>
                        <a:pt x="55096" y="55103"/>
                        <a:pt x="55076" y="55103"/>
                      </a:cubicBezTo>
                      <a:cubicBezTo>
                        <a:pt x="55055" y="55103"/>
                        <a:pt x="55035" y="55116"/>
                        <a:pt x="55035" y="55143"/>
                      </a:cubicBezTo>
                      <a:cubicBezTo>
                        <a:pt x="54981" y="55577"/>
                        <a:pt x="54926" y="56011"/>
                        <a:pt x="54899" y="56472"/>
                      </a:cubicBezTo>
                      <a:cubicBezTo>
                        <a:pt x="54872" y="56906"/>
                        <a:pt x="54845" y="57340"/>
                        <a:pt x="54818" y="57774"/>
                      </a:cubicBezTo>
                      <a:cubicBezTo>
                        <a:pt x="54737" y="58670"/>
                        <a:pt x="54655" y="59537"/>
                        <a:pt x="54574" y="60405"/>
                      </a:cubicBezTo>
                      <a:cubicBezTo>
                        <a:pt x="54520" y="60894"/>
                        <a:pt x="54465" y="61382"/>
                        <a:pt x="54438" y="61870"/>
                      </a:cubicBezTo>
                      <a:lnTo>
                        <a:pt x="53950" y="61897"/>
                      </a:lnTo>
                      <a:cubicBezTo>
                        <a:pt x="53977" y="61870"/>
                        <a:pt x="53977" y="61843"/>
                        <a:pt x="54004" y="61843"/>
                      </a:cubicBezTo>
                      <a:cubicBezTo>
                        <a:pt x="54004" y="61816"/>
                        <a:pt x="54004" y="61789"/>
                        <a:pt x="54031" y="61735"/>
                      </a:cubicBezTo>
                      <a:lnTo>
                        <a:pt x="54059" y="61545"/>
                      </a:lnTo>
                      <a:cubicBezTo>
                        <a:pt x="54086" y="61409"/>
                        <a:pt x="54113" y="61273"/>
                        <a:pt x="54113" y="61138"/>
                      </a:cubicBezTo>
                      <a:cubicBezTo>
                        <a:pt x="54167" y="60867"/>
                        <a:pt x="54194" y="60595"/>
                        <a:pt x="54221" y="60324"/>
                      </a:cubicBezTo>
                      <a:cubicBezTo>
                        <a:pt x="54248" y="60053"/>
                        <a:pt x="54276" y="59782"/>
                        <a:pt x="54303" y="59510"/>
                      </a:cubicBezTo>
                      <a:cubicBezTo>
                        <a:pt x="54303" y="59375"/>
                        <a:pt x="54303" y="59239"/>
                        <a:pt x="54330" y="59103"/>
                      </a:cubicBezTo>
                      <a:lnTo>
                        <a:pt x="54330" y="58914"/>
                      </a:lnTo>
                      <a:cubicBezTo>
                        <a:pt x="54330" y="58859"/>
                        <a:pt x="54330" y="58778"/>
                        <a:pt x="54276" y="58751"/>
                      </a:cubicBezTo>
                      <a:cubicBezTo>
                        <a:pt x="54262" y="58737"/>
                        <a:pt x="54248" y="58731"/>
                        <a:pt x="54235" y="58731"/>
                      </a:cubicBezTo>
                      <a:cubicBezTo>
                        <a:pt x="54221" y="58731"/>
                        <a:pt x="54208" y="58737"/>
                        <a:pt x="54194" y="58751"/>
                      </a:cubicBezTo>
                      <a:cubicBezTo>
                        <a:pt x="54140" y="58778"/>
                        <a:pt x="54167" y="58832"/>
                        <a:pt x="54140" y="58887"/>
                      </a:cubicBezTo>
                      <a:cubicBezTo>
                        <a:pt x="54140" y="58941"/>
                        <a:pt x="54140" y="59022"/>
                        <a:pt x="54140" y="59103"/>
                      </a:cubicBezTo>
                      <a:cubicBezTo>
                        <a:pt x="54140" y="59239"/>
                        <a:pt x="54140" y="59375"/>
                        <a:pt x="54113" y="59510"/>
                      </a:cubicBezTo>
                      <a:cubicBezTo>
                        <a:pt x="54086" y="59782"/>
                        <a:pt x="54059" y="60053"/>
                        <a:pt x="54031" y="60324"/>
                      </a:cubicBezTo>
                      <a:cubicBezTo>
                        <a:pt x="54004" y="60595"/>
                        <a:pt x="53977" y="60839"/>
                        <a:pt x="53950" y="61111"/>
                      </a:cubicBezTo>
                      <a:cubicBezTo>
                        <a:pt x="53923" y="61246"/>
                        <a:pt x="53896" y="61382"/>
                        <a:pt x="53896" y="61518"/>
                      </a:cubicBezTo>
                      <a:cubicBezTo>
                        <a:pt x="53896" y="61599"/>
                        <a:pt x="53869" y="61653"/>
                        <a:pt x="53869" y="61735"/>
                      </a:cubicBezTo>
                      <a:cubicBezTo>
                        <a:pt x="53869" y="61762"/>
                        <a:pt x="53869" y="61789"/>
                        <a:pt x="53869" y="61816"/>
                      </a:cubicBezTo>
                      <a:cubicBezTo>
                        <a:pt x="53869" y="61843"/>
                        <a:pt x="53869" y="61870"/>
                        <a:pt x="53869" y="61897"/>
                      </a:cubicBezTo>
                      <a:lnTo>
                        <a:pt x="51970" y="61979"/>
                      </a:lnTo>
                      <a:cubicBezTo>
                        <a:pt x="51997" y="61789"/>
                        <a:pt x="52024" y="61572"/>
                        <a:pt x="52051" y="61355"/>
                      </a:cubicBezTo>
                      <a:lnTo>
                        <a:pt x="52078" y="60704"/>
                      </a:lnTo>
                      <a:lnTo>
                        <a:pt x="52187" y="59429"/>
                      </a:lnTo>
                      <a:cubicBezTo>
                        <a:pt x="52241" y="58561"/>
                        <a:pt x="52295" y="57720"/>
                        <a:pt x="52350" y="56852"/>
                      </a:cubicBezTo>
                      <a:cubicBezTo>
                        <a:pt x="52458" y="55143"/>
                        <a:pt x="52540" y="53407"/>
                        <a:pt x="52621" y="51699"/>
                      </a:cubicBezTo>
                      <a:cubicBezTo>
                        <a:pt x="52648" y="51210"/>
                        <a:pt x="52648" y="50722"/>
                        <a:pt x="52675" y="50261"/>
                      </a:cubicBezTo>
                      <a:cubicBezTo>
                        <a:pt x="52675" y="49773"/>
                        <a:pt x="52729" y="49285"/>
                        <a:pt x="52702" y="48796"/>
                      </a:cubicBezTo>
                      <a:cubicBezTo>
                        <a:pt x="52689" y="48756"/>
                        <a:pt x="52662" y="48735"/>
                        <a:pt x="52635" y="48735"/>
                      </a:cubicBezTo>
                      <a:cubicBezTo>
                        <a:pt x="52607" y="48735"/>
                        <a:pt x="52580" y="48756"/>
                        <a:pt x="52567" y="48796"/>
                      </a:cubicBezTo>
                      <a:cubicBezTo>
                        <a:pt x="52512" y="49230"/>
                        <a:pt x="52512" y="49664"/>
                        <a:pt x="52485" y="50098"/>
                      </a:cubicBezTo>
                      <a:cubicBezTo>
                        <a:pt x="52458" y="50505"/>
                        <a:pt x="52458" y="50939"/>
                        <a:pt x="52431" y="51373"/>
                      </a:cubicBezTo>
                      <a:cubicBezTo>
                        <a:pt x="52377" y="52241"/>
                        <a:pt x="52350" y="53082"/>
                        <a:pt x="52295" y="53950"/>
                      </a:cubicBezTo>
                      <a:cubicBezTo>
                        <a:pt x="52214" y="55659"/>
                        <a:pt x="52106" y="57395"/>
                        <a:pt x="51997" y="59103"/>
                      </a:cubicBezTo>
                      <a:lnTo>
                        <a:pt x="51916" y="60514"/>
                      </a:lnTo>
                      <a:cubicBezTo>
                        <a:pt x="51889" y="60758"/>
                        <a:pt x="51889" y="61002"/>
                        <a:pt x="51861" y="61246"/>
                      </a:cubicBezTo>
                      <a:cubicBezTo>
                        <a:pt x="51834" y="61490"/>
                        <a:pt x="51834" y="61735"/>
                        <a:pt x="51861" y="61979"/>
                      </a:cubicBezTo>
                      <a:lnTo>
                        <a:pt x="49936" y="62087"/>
                      </a:lnTo>
                      <a:lnTo>
                        <a:pt x="49013" y="62114"/>
                      </a:lnTo>
                      <a:cubicBezTo>
                        <a:pt x="49041" y="61979"/>
                        <a:pt x="49068" y="61870"/>
                        <a:pt x="49095" y="61735"/>
                      </a:cubicBezTo>
                      <a:cubicBezTo>
                        <a:pt x="49122" y="61572"/>
                        <a:pt x="49149" y="61409"/>
                        <a:pt x="49149" y="61246"/>
                      </a:cubicBezTo>
                      <a:cubicBezTo>
                        <a:pt x="49203" y="60948"/>
                        <a:pt x="49258" y="60622"/>
                        <a:pt x="49285" y="60324"/>
                      </a:cubicBezTo>
                      <a:cubicBezTo>
                        <a:pt x="49366" y="59700"/>
                        <a:pt x="49447" y="59076"/>
                        <a:pt x="49502" y="58453"/>
                      </a:cubicBezTo>
                      <a:cubicBezTo>
                        <a:pt x="49637" y="57205"/>
                        <a:pt x="49746" y="55957"/>
                        <a:pt x="49827" y="54709"/>
                      </a:cubicBezTo>
                      <a:cubicBezTo>
                        <a:pt x="49854" y="54357"/>
                        <a:pt x="49854" y="54004"/>
                        <a:pt x="49881" y="53652"/>
                      </a:cubicBezTo>
                      <a:cubicBezTo>
                        <a:pt x="49881" y="53489"/>
                        <a:pt x="49881" y="53299"/>
                        <a:pt x="49909" y="53136"/>
                      </a:cubicBezTo>
                      <a:cubicBezTo>
                        <a:pt x="49909" y="52946"/>
                        <a:pt x="49909" y="52757"/>
                        <a:pt x="49909" y="52594"/>
                      </a:cubicBezTo>
                      <a:cubicBezTo>
                        <a:pt x="49909" y="52546"/>
                        <a:pt x="49863" y="52518"/>
                        <a:pt x="49824" y="52518"/>
                      </a:cubicBezTo>
                      <a:cubicBezTo>
                        <a:pt x="49797" y="52518"/>
                        <a:pt x="49773" y="52533"/>
                        <a:pt x="49773" y="52567"/>
                      </a:cubicBezTo>
                      <a:cubicBezTo>
                        <a:pt x="49719" y="52865"/>
                        <a:pt x="49719" y="53191"/>
                        <a:pt x="49692" y="53489"/>
                      </a:cubicBezTo>
                      <a:cubicBezTo>
                        <a:pt x="49664" y="53814"/>
                        <a:pt x="49664" y="54140"/>
                        <a:pt x="49637" y="54438"/>
                      </a:cubicBezTo>
                      <a:cubicBezTo>
                        <a:pt x="49610" y="55062"/>
                        <a:pt x="49556" y="55686"/>
                        <a:pt x="49502" y="56310"/>
                      </a:cubicBezTo>
                      <a:cubicBezTo>
                        <a:pt x="49420" y="57557"/>
                        <a:pt x="49285" y="58805"/>
                        <a:pt x="49122" y="60053"/>
                      </a:cubicBezTo>
                      <a:cubicBezTo>
                        <a:pt x="49068" y="60378"/>
                        <a:pt x="49041" y="60758"/>
                        <a:pt x="48986" y="61111"/>
                      </a:cubicBezTo>
                      <a:cubicBezTo>
                        <a:pt x="48959" y="61273"/>
                        <a:pt x="48932" y="61436"/>
                        <a:pt x="48932" y="61599"/>
                      </a:cubicBezTo>
                      <a:cubicBezTo>
                        <a:pt x="48878" y="61762"/>
                        <a:pt x="48878" y="61951"/>
                        <a:pt x="48878" y="62114"/>
                      </a:cubicBezTo>
                      <a:lnTo>
                        <a:pt x="47440" y="62168"/>
                      </a:lnTo>
                      <a:cubicBezTo>
                        <a:pt x="47237" y="62196"/>
                        <a:pt x="47040" y="62209"/>
                        <a:pt x="46847" y="62209"/>
                      </a:cubicBezTo>
                      <a:cubicBezTo>
                        <a:pt x="46654" y="62209"/>
                        <a:pt x="46464" y="62196"/>
                        <a:pt x="46274" y="62168"/>
                      </a:cubicBezTo>
                      <a:cubicBezTo>
                        <a:pt x="46193" y="62168"/>
                        <a:pt x="46111" y="62141"/>
                        <a:pt x="46057" y="62114"/>
                      </a:cubicBezTo>
                      <a:cubicBezTo>
                        <a:pt x="46057" y="61572"/>
                        <a:pt x="46084" y="61029"/>
                        <a:pt x="46084" y="60487"/>
                      </a:cubicBezTo>
                      <a:lnTo>
                        <a:pt x="46084" y="58751"/>
                      </a:lnTo>
                      <a:lnTo>
                        <a:pt x="46084" y="57015"/>
                      </a:lnTo>
                      <a:cubicBezTo>
                        <a:pt x="46084" y="56445"/>
                        <a:pt x="46030" y="55876"/>
                        <a:pt x="45976" y="55279"/>
                      </a:cubicBezTo>
                      <a:cubicBezTo>
                        <a:pt x="45948" y="54981"/>
                        <a:pt x="45921" y="54655"/>
                        <a:pt x="45894" y="54330"/>
                      </a:cubicBezTo>
                      <a:cubicBezTo>
                        <a:pt x="45867" y="54004"/>
                        <a:pt x="45867" y="53679"/>
                        <a:pt x="45813" y="53353"/>
                      </a:cubicBezTo>
                      <a:cubicBezTo>
                        <a:pt x="45813" y="53323"/>
                        <a:pt x="45798" y="53312"/>
                        <a:pt x="45778" y="53312"/>
                      </a:cubicBezTo>
                      <a:cubicBezTo>
                        <a:pt x="45744" y="53312"/>
                        <a:pt x="45694" y="53346"/>
                        <a:pt x="45677" y="53380"/>
                      </a:cubicBezTo>
                      <a:cubicBezTo>
                        <a:pt x="45650" y="53679"/>
                        <a:pt x="45650" y="53950"/>
                        <a:pt x="45677" y="54248"/>
                      </a:cubicBezTo>
                      <a:cubicBezTo>
                        <a:pt x="45677" y="54520"/>
                        <a:pt x="45731" y="54818"/>
                        <a:pt x="45759" y="55089"/>
                      </a:cubicBezTo>
                      <a:cubicBezTo>
                        <a:pt x="45813" y="55659"/>
                        <a:pt x="45840" y="56255"/>
                        <a:pt x="45867" y="56825"/>
                      </a:cubicBezTo>
                      <a:lnTo>
                        <a:pt x="45867" y="60297"/>
                      </a:lnTo>
                      <a:cubicBezTo>
                        <a:pt x="45867" y="60867"/>
                        <a:pt x="45867" y="61463"/>
                        <a:pt x="45894" y="62033"/>
                      </a:cubicBezTo>
                      <a:cubicBezTo>
                        <a:pt x="45704" y="61924"/>
                        <a:pt x="45569" y="61789"/>
                        <a:pt x="45460" y="61599"/>
                      </a:cubicBezTo>
                      <a:cubicBezTo>
                        <a:pt x="45081" y="61084"/>
                        <a:pt x="44782" y="60595"/>
                        <a:pt x="44402" y="60053"/>
                      </a:cubicBezTo>
                      <a:cubicBezTo>
                        <a:pt x="44050" y="59565"/>
                        <a:pt x="43643" y="59076"/>
                        <a:pt x="43236" y="58642"/>
                      </a:cubicBezTo>
                      <a:cubicBezTo>
                        <a:pt x="43155" y="58561"/>
                        <a:pt x="43073" y="58480"/>
                        <a:pt x="42965" y="58398"/>
                      </a:cubicBezTo>
                      <a:cubicBezTo>
                        <a:pt x="43019" y="58154"/>
                        <a:pt x="43073" y="57883"/>
                        <a:pt x="43073" y="57585"/>
                      </a:cubicBezTo>
                      <a:cubicBezTo>
                        <a:pt x="43073" y="57449"/>
                        <a:pt x="43100" y="57313"/>
                        <a:pt x="43100" y="57178"/>
                      </a:cubicBezTo>
                      <a:cubicBezTo>
                        <a:pt x="43128" y="57042"/>
                        <a:pt x="43155" y="56852"/>
                        <a:pt x="43073" y="56798"/>
                      </a:cubicBezTo>
                      <a:cubicBezTo>
                        <a:pt x="43060" y="56784"/>
                        <a:pt x="43046" y="56778"/>
                        <a:pt x="43036" y="56778"/>
                      </a:cubicBezTo>
                      <a:cubicBezTo>
                        <a:pt x="43026" y="56778"/>
                        <a:pt x="43019" y="56784"/>
                        <a:pt x="43019" y="56798"/>
                      </a:cubicBezTo>
                      <a:cubicBezTo>
                        <a:pt x="42911" y="56852"/>
                        <a:pt x="42938" y="57042"/>
                        <a:pt x="42938" y="57151"/>
                      </a:cubicBezTo>
                      <a:cubicBezTo>
                        <a:pt x="42938" y="57259"/>
                        <a:pt x="42911" y="57422"/>
                        <a:pt x="42911" y="57585"/>
                      </a:cubicBezTo>
                      <a:cubicBezTo>
                        <a:pt x="42911" y="57829"/>
                        <a:pt x="42856" y="58073"/>
                        <a:pt x="42856" y="58317"/>
                      </a:cubicBezTo>
                      <a:lnTo>
                        <a:pt x="42721" y="58181"/>
                      </a:lnTo>
                      <a:cubicBezTo>
                        <a:pt x="42775" y="57693"/>
                        <a:pt x="42802" y="57178"/>
                        <a:pt x="42856" y="56662"/>
                      </a:cubicBezTo>
                      <a:cubicBezTo>
                        <a:pt x="42856" y="56391"/>
                        <a:pt x="42883" y="56120"/>
                        <a:pt x="42911" y="55849"/>
                      </a:cubicBezTo>
                      <a:cubicBezTo>
                        <a:pt x="42911" y="55686"/>
                        <a:pt x="42911" y="55550"/>
                        <a:pt x="42938" y="55415"/>
                      </a:cubicBezTo>
                      <a:lnTo>
                        <a:pt x="42938" y="55225"/>
                      </a:lnTo>
                      <a:cubicBezTo>
                        <a:pt x="42938" y="55171"/>
                        <a:pt x="42938" y="55089"/>
                        <a:pt x="42938" y="55008"/>
                      </a:cubicBezTo>
                      <a:cubicBezTo>
                        <a:pt x="42938" y="54992"/>
                        <a:pt x="42902" y="54976"/>
                        <a:pt x="42866" y="54976"/>
                      </a:cubicBezTo>
                      <a:cubicBezTo>
                        <a:pt x="42840" y="54976"/>
                        <a:pt x="42814" y="54985"/>
                        <a:pt x="42802" y="55008"/>
                      </a:cubicBezTo>
                      <a:cubicBezTo>
                        <a:pt x="42775" y="55143"/>
                        <a:pt x="42748" y="55279"/>
                        <a:pt x="42748" y="55415"/>
                      </a:cubicBezTo>
                      <a:cubicBezTo>
                        <a:pt x="42748" y="55550"/>
                        <a:pt x="42721" y="55686"/>
                        <a:pt x="42721" y="55822"/>
                      </a:cubicBezTo>
                      <a:cubicBezTo>
                        <a:pt x="42694" y="56093"/>
                        <a:pt x="42694" y="56364"/>
                        <a:pt x="42666" y="56662"/>
                      </a:cubicBezTo>
                      <a:cubicBezTo>
                        <a:pt x="42639" y="57123"/>
                        <a:pt x="42585" y="57612"/>
                        <a:pt x="42585" y="58100"/>
                      </a:cubicBezTo>
                      <a:cubicBezTo>
                        <a:pt x="42341" y="57937"/>
                        <a:pt x="42097" y="57774"/>
                        <a:pt x="41853" y="57639"/>
                      </a:cubicBezTo>
                      <a:cubicBezTo>
                        <a:pt x="41582" y="57503"/>
                        <a:pt x="41310" y="57422"/>
                        <a:pt x="41012" y="57340"/>
                      </a:cubicBezTo>
                      <a:cubicBezTo>
                        <a:pt x="40686" y="57286"/>
                        <a:pt x="40334" y="57259"/>
                        <a:pt x="40008" y="57232"/>
                      </a:cubicBezTo>
                      <a:cubicBezTo>
                        <a:pt x="39846" y="57205"/>
                        <a:pt x="39683" y="57178"/>
                        <a:pt x="39547" y="57123"/>
                      </a:cubicBezTo>
                      <a:cubicBezTo>
                        <a:pt x="39547" y="57042"/>
                        <a:pt x="39520" y="56988"/>
                        <a:pt x="39493" y="56934"/>
                      </a:cubicBezTo>
                      <a:lnTo>
                        <a:pt x="39466" y="56635"/>
                      </a:lnTo>
                      <a:cubicBezTo>
                        <a:pt x="39439" y="56445"/>
                        <a:pt x="39412" y="56255"/>
                        <a:pt x="39385" y="56066"/>
                      </a:cubicBezTo>
                      <a:cubicBezTo>
                        <a:pt x="39385" y="56039"/>
                        <a:pt x="39364" y="56025"/>
                        <a:pt x="39344" y="56025"/>
                      </a:cubicBezTo>
                      <a:cubicBezTo>
                        <a:pt x="39323" y="56025"/>
                        <a:pt x="39303" y="56039"/>
                        <a:pt x="39303" y="56066"/>
                      </a:cubicBezTo>
                      <a:cubicBezTo>
                        <a:pt x="39276" y="56255"/>
                        <a:pt x="39276" y="56472"/>
                        <a:pt x="39303" y="56662"/>
                      </a:cubicBezTo>
                      <a:cubicBezTo>
                        <a:pt x="39303" y="56744"/>
                        <a:pt x="39303" y="56852"/>
                        <a:pt x="39330" y="56934"/>
                      </a:cubicBezTo>
                      <a:lnTo>
                        <a:pt x="39330" y="57015"/>
                      </a:lnTo>
                      <a:cubicBezTo>
                        <a:pt x="39222" y="56961"/>
                        <a:pt x="39140" y="56906"/>
                        <a:pt x="39086" y="56825"/>
                      </a:cubicBezTo>
                      <a:cubicBezTo>
                        <a:pt x="38869" y="56581"/>
                        <a:pt x="38679" y="56310"/>
                        <a:pt x="38571" y="56011"/>
                      </a:cubicBezTo>
                      <a:cubicBezTo>
                        <a:pt x="38191" y="55252"/>
                        <a:pt x="37811" y="54520"/>
                        <a:pt x="37459" y="53760"/>
                      </a:cubicBezTo>
                      <a:lnTo>
                        <a:pt x="37215" y="53299"/>
                      </a:lnTo>
                      <a:lnTo>
                        <a:pt x="38869" y="53787"/>
                      </a:lnTo>
                      <a:cubicBezTo>
                        <a:pt x="38896" y="53923"/>
                        <a:pt x="38923" y="54058"/>
                        <a:pt x="38951" y="54194"/>
                      </a:cubicBezTo>
                      <a:cubicBezTo>
                        <a:pt x="39005" y="54357"/>
                        <a:pt x="39032" y="54520"/>
                        <a:pt x="39059" y="54682"/>
                      </a:cubicBezTo>
                      <a:cubicBezTo>
                        <a:pt x="39086" y="54845"/>
                        <a:pt x="39113" y="54981"/>
                        <a:pt x="39140" y="55143"/>
                      </a:cubicBezTo>
                      <a:cubicBezTo>
                        <a:pt x="39140" y="55225"/>
                        <a:pt x="39140" y="55306"/>
                        <a:pt x="39168" y="55388"/>
                      </a:cubicBezTo>
                      <a:cubicBezTo>
                        <a:pt x="39168" y="55469"/>
                        <a:pt x="39168" y="55550"/>
                        <a:pt x="39195" y="55605"/>
                      </a:cubicBezTo>
                      <a:cubicBezTo>
                        <a:pt x="39206" y="55627"/>
                        <a:pt x="39222" y="55636"/>
                        <a:pt x="39239" y="55636"/>
                      </a:cubicBezTo>
                      <a:cubicBezTo>
                        <a:pt x="39263" y="55636"/>
                        <a:pt x="39287" y="55620"/>
                        <a:pt x="39303" y="55605"/>
                      </a:cubicBezTo>
                      <a:cubicBezTo>
                        <a:pt x="39303" y="55523"/>
                        <a:pt x="39303" y="55469"/>
                        <a:pt x="39303" y="55388"/>
                      </a:cubicBezTo>
                      <a:lnTo>
                        <a:pt x="39303" y="55143"/>
                      </a:lnTo>
                      <a:cubicBezTo>
                        <a:pt x="39276" y="54981"/>
                        <a:pt x="39249" y="54818"/>
                        <a:pt x="39222" y="54655"/>
                      </a:cubicBezTo>
                      <a:cubicBezTo>
                        <a:pt x="39195" y="54492"/>
                        <a:pt x="39168" y="54357"/>
                        <a:pt x="39113" y="54194"/>
                      </a:cubicBezTo>
                      <a:cubicBezTo>
                        <a:pt x="39086" y="54031"/>
                        <a:pt x="39059" y="53977"/>
                        <a:pt x="39032" y="53841"/>
                      </a:cubicBezTo>
                      <a:lnTo>
                        <a:pt x="39032" y="53841"/>
                      </a:lnTo>
                      <a:lnTo>
                        <a:pt x="39195" y="53896"/>
                      </a:lnTo>
                      <a:cubicBezTo>
                        <a:pt x="39249" y="54140"/>
                        <a:pt x="39303" y="54411"/>
                        <a:pt x="39357" y="54655"/>
                      </a:cubicBezTo>
                      <a:cubicBezTo>
                        <a:pt x="39385" y="54791"/>
                        <a:pt x="39412" y="54954"/>
                        <a:pt x="39412" y="55089"/>
                      </a:cubicBezTo>
                      <a:cubicBezTo>
                        <a:pt x="39412" y="55252"/>
                        <a:pt x="39439" y="55388"/>
                        <a:pt x="39466" y="55523"/>
                      </a:cubicBezTo>
                      <a:cubicBezTo>
                        <a:pt x="39466" y="55537"/>
                        <a:pt x="39486" y="55543"/>
                        <a:pt x="39507" y="55543"/>
                      </a:cubicBezTo>
                      <a:cubicBezTo>
                        <a:pt x="39527" y="55543"/>
                        <a:pt x="39547" y="55537"/>
                        <a:pt x="39547" y="55523"/>
                      </a:cubicBezTo>
                      <a:cubicBezTo>
                        <a:pt x="39574" y="55360"/>
                        <a:pt x="39574" y="55225"/>
                        <a:pt x="39547" y="55062"/>
                      </a:cubicBezTo>
                      <a:cubicBezTo>
                        <a:pt x="39547" y="54926"/>
                        <a:pt x="39520" y="54791"/>
                        <a:pt x="39493" y="54655"/>
                      </a:cubicBezTo>
                      <a:cubicBezTo>
                        <a:pt x="39439" y="54411"/>
                        <a:pt x="39385" y="54167"/>
                        <a:pt x="39303" y="53950"/>
                      </a:cubicBezTo>
                      <a:lnTo>
                        <a:pt x="39303" y="53950"/>
                      </a:lnTo>
                      <a:lnTo>
                        <a:pt x="41690" y="54655"/>
                      </a:lnTo>
                      <a:cubicBezTo>
                        <a:pt x="41853" y="54737"/>
                        <a:pt x="42043" y="54791"/>
                        <a:pt x="42233" y="54845"/>
                      </a:cubicBezTo>
                      <a:cubicBezTo>
                        <a:pt x="42368" y="54845"/>
                        <a:pt x="42422" y="54682"/>
                        <a:pt x="42314" y="54628"/>
                      </a:cubicBezTo>
                      <a:cubicBezTo>
                        <a:pt x="41934" y="54492"/>
                        <a:pt x="41527" y="54384"/>
                        <a:pt x="41148" y="54248"/>
                      </a:cubicBezTo>
                      <a:lnTo>
                        <a:pt x="39981" y="53923"/>
                      </a:lnTo>
                      <a:lnTo>
                        <a:pt x="38517" y="53462"/>
                      </a:lnTo>
                      <a:cubicBezTo>
                        <a:pt x="38544" y="53407"/>
                        <a:pt x="38571" y="53353"/>
                        <a:pt x="38598" y="53272"/>
                      </a:cubicBezTo>
                      <a:cubicBezTo>
                        <a:pt x="38625" y="53218"/>
                        <a:pt x="38625" y="53136"/>
                        <a:pt x="38625" y="53082"/>
                      </a:cubicBezTo>
                      <a:cubicBezTo>
                        <a:pt x="38625" y="52946"/>
                        <a:pt x="38679" y="52784"/>
                        <a:pt x="38679" y="52648"/>
                      </a:cubicBezTo>
                      <a:cubicBezTo>
                        <a:pt x="38706" y="52377"/>
                        <a:pt x="38734" y="52106"/>
                        <a:pt x="38761" y="51807"/>
                      </a:cubicBezTo>
                      <a:cubicBezTo>
                        <a:pt x="38815" y="51265"/>
                        <a:pt x="38842" y="50695"/>
                        <a:pt x="38842" y="50153"/>
                      </a:cubicBezTo>
                      <a:cubicBezTo>
                        <a:pt x="38869" y="49393"/>
                        <a:pt x="38869" y="48661"/>
                        <a:pt x="38842" y="47901"/>
                      </a:cubicBezTo>
                      <a:cubicBezTo>
                        <a:pt x="39032" y="47847"/>
                        <a:pt x="39249" y="47766"/>
                        <a:pt x="39439" y="47711"/>
                      </a:cubicBezTo>
                      <a:lnTo>
                        <a:pt x="39439" y="47711"/>
                      </a:lnTo>
                      <a:cubicBezTo>
                        <a:pt x="39439" y="48145"/>
                        <a:pt x="39439" y="48607"/>
                        <a:pt x="39412" y="49068"/>
                      </a:cubicBezTo>
                      <a:cubicBezTo>
                        <a:pt x="39412" y="49285"/>
                        <a:pt x="39412" y="49529"/>
                        <a:pt x="39385" y="49746"/>
                      </a:cubicBezTo>
                      <a:lnTo>
                        <a:pt x="39385" y="50098"/>
                      </a:lnTo>
                      <a:cubicBezTo>
                        <a:pt x="39385" y="50207"/>
                        <a:pt x="39385" y="50343"/>
                        <a:pt x="39412" y="50451"/>
                      </a:cubicBezTo>
                      <a:cubicBezTo>
                        <a:pt x="39412" y="50465"/>
                        <a:pt x="39432" y="50471"/>
                        <a:pt x="39452" y="50471"/>
                      </a:cubicBezTo>
                      <a:cubicBezTo>
                        <a:pt x="39473" y="50471"/>
                        <a:pt x="39493" y="50465"/>
                        <a:pt x="39493" y="50451"/>
                      </a:cubicBezTo>
                      <a:cubicBezTo>
                        <a:pt x="39547" y="50343"/>
                        <a:pt x="39547" y="50207"/>
                        <a:pt x="39547" y="50098"/>
                      </a:cubicBezTo>
                      <a:cubicBezTo>
                        <a:pt x="39547" y="49990"/>
                        <a:pt x="39574" y="49881"/>
                        <a:pt x="39574" y="49773"/>
                      </a:cubicBezTo>
                      <a:cubicBezTo>
                        <a:pt x="39574" y="49529"/>
                        <a:pt x="39602" y="49312"/>
                        <a:pt x="39602" y="49095"/>
                      </a:cubicBezTo>
                      <a:cubicBezTo>
                        <a:pt x="39602" y="48634"/>
                        <a:pt x="39602" y="48173"/>
                        <a:pt x="39574" y="47711"/>
                      </a:cubicBezTo>
                      <a:cubicBezTo>
                        <a:pt x="39574" y="47684"/>
                        <a:pt x="39574" y="47684"/>
                        <a:pt x="39574" y="47684"/>
                      </a:cubicBezTo>
                      <a:lnTo>
                        <a:pt x="39873" y="47576"/>
                      </a:lnTo>
                      <a:cubicBezTo>
                        <a:pt x="39981" y="47522"/>
                        <a:pt x="40063" y="47495"/>
                        <a:pt x="40171" y="47440"/>
                      </a:cubicBezTo>
                      <a:cubicBezTo>
                        <a:pt x="40334" y="47305"/>
                        <a:pt x="40442" y="47115"/>
                        <a:pt x="40442" y="46925"/>
                      </a:cubicBezTo>
                      <a:cubicBezTo>
                        <a:pt x="40497" y="46654"/>
                        <a:pt x="40497" y="46410"/>
                        <a:pt x="40524" y="46165"/>
                      </a:cubicBezTo>
                      <a:cubicBezTo>
                        <a:pt x="40632" y="45135"/>
                        <a:pt x="40714" y="44104"/>
                        <a:pt x="40768" y="43073"/>
                      </a:cubicBezTo>
                      <a:cubicBezTo>
                        <a:pt x="40768" y="42775"/>
                        <a:pt x="40795" y="42477"/>
                        <a:pt x="40795" y="42178"/>
                      </a:cubicBezTo>
                      <a:cubicBezTo>
                        <a:pt x="40822" y="41907"/>
                        <a:pt x="40822" y="41609"/>
                        <a:pt x="40795" y="41310"/>
                      </a:cubicBezTo>
                      <a:cubicBezTo>
                        <a:pt x="40795" y="41277"/>
                        <a:pt x="40764" y="41254"/>
                        <a:pt x="40734" y="41254"/>
                      </a:cubicBezTo>
                      <a:cubicBezTo>
                        <a:pt x="40715" y="41254"/>
                        <a:pt x="40697" y="41262"/>
                        <a:pt x="40686" y="41283"/>
                      </a:cubicBezTo>
                      <a:cubicBezTo>
                        <a:pt x="40632" y="41771"/>
                        <a:pt x="40578" y="42287"/>
                        <a:pt x="40578" y="42775"/>
                      </a:cubicBezTo>
                      <a:cubicBezTo>
                        <a:pt x="40551" y="43290"/>
                        <a:pt x="40524" y="43806"/>
                        <a:pt x="40469" y="44294"/>
                      </a:cubicBezTo>
                      <a:cubicBezTo>
                        <a:pt x="40442" y="44782"/>
                        <a:pt x="40415" y="45297"/>
                        <a:pt x="40361" y="45786"/>
                      </a:cubicBezTo>
                      <a:cubicBezTo>
                        <a:pt x="40334" y="46057"/>
                        <a:pt x="40307" y="46301"/>
                        <a:pt x="40280" y="46572"/>
                      </a:cubicBezTo>
                      <a:cubicBezTo>
                        <a:pt x="40280" y="46681"/>
                        <a:pt x="40252" y="46789"/>
                        <a:pt x="40252" y="46898"/>
                      </a:cubicBezTo>
                      <a:cubicBezTo>
                        <a:pt x="40252" y="47006"/>
                        <a:pt x="40225" y="47088"/>
                        <a:pt x="40171" y="47169"/>
                      </a:cubicBezTo>
                      <a:cubicBezTo>
                        <a:pt x="40090" y="47250"/>
                        <a:pt x="40008" y="47305"/>
                        <a:pt x="39900" y="47332"/>
                      </a:cubicBezTo>
                      <a:lnTo>
                        <a:pt x="39520" y="47495"/>
                      </a:lnTo>
                      <a:cubicBezTo>
                        <a:pt x="39276" y="47576"/>
                        <a:pt x="39059" y="47657"/>
                        <a:pt x="38842" y="47739"/>
                      </a:cubicBezTo>
                      <a:cubicBezTo>
                        <a:pt x="38842" y="47413"/>
                        <a:pt x="38788" y="47115"/>
                        <a:pt x="38761" y="46789"/>
                      </a:cubicBezTo>
                      <a:cubicBezTo>
                        <a:pt x="38734" y="46464"/>
                        <a:pt x="38706" y="46165"/>
                        <a:pt x="38679" y="45840"/>
                      </a:cubicBezTo>
                      <a:cubicBezTo>
                        <a:pt x="38679" y="45677"/>
                        <a:pt x="38652" y="45542"/>
                        <a:pt x="38625" y="45379"/>
                      </a:cubicBezTo>
                      <a:cubicBezTo>
                        <a:pt x="38625" y="45216"/>
                        <a:pt x="38598" y="45053"/>
                        <a:pt x="38544" y="44918"/>
                      </a:cubicBezTo>
                      <a:cubicBezTo>
                        <a:pt x="38530" y="44891"/>
                        <a:pt x="38510" y="44877"/>
                        <a:pt x="38489" y="44877"/>
                      </a:cubicBezTo>
                      <a:cubicBezTo>
                        <a:pt x="38469" y="44877"/>
                        <a:pt x="38449" y="44891"/>
                        <a:pt x="38435" y="44918"/>
                      </a:cubicBezTo>
                      <a:cubicBezTo>
                        <a:pt x="38435" y="45053"/>
                        <a:pt x="38435" y="45189"/>
                        <a:pt x="38435" y="45325"/>
                      </a:cubicBezTo>
                      <a:cubicBezTo>
                        <a:pt x="38435" y="45460"/>
                        <a:pt x="38462" y="45596"/>
                        <a:pt x="38489" y="45759"/>
                      </a:cubicBezTo>
                      <a:cubicBezTo>
                        <a:pt x="38517" y="46030"/>
                        <a:pt x="38544" y="46301"/>
                        <a:pt x="38544" y="46572"/>
                      </a:cubicBezTo>
                      <a:cubicBezTo>
                        <a:pt x="38598" y="47142"/>
                        <a:pt x="38625" y="47684"/>
                        <a:pt x="38652" y="48254"/>
                      </a:cubicBezTo>
                      <a:cubicBezTo>
                        <a:pt x="38679" y="49366"/>
                        <a:pt x="38652" y="50478"/>
                        <a:pt x="38571" y="51590"/>
                      </a:cubicBezTo>
                      <a:cubicBezTo>
                        <a:pt x="38571" y="51916"/>
                        <a:pt x="38544" y="52214"/>
                        <a:pt x="38517" y="52512"/>
                      </a:cubicBezTo>
                      <a:lnTo>
                        <a:pt x="38462" y="53001"/>
                      </a:lnTo>
                      <a:lnTo>
                        <a:pt x="38462" y="53218"/>
                      </a:lnTo>
                      <a:cubicBezTo>
                        <a:pt x="38462" y="53299"/>
                        <a:pt x="38489" y="53380"/>
                        <a:pt x="38489" y="53462"/>
                      </a:cubicBezTo>
                      <a:lnTo>
                        <a:pt x="37730" y="53218"/>
                      </a:lnTo>
                      <a:lnTo>
                        <a:pt x="35424" y="52512"/>
                      </a:lnTo>
                      <a:cubicBezTo>
                        <a:pt x="35180" y="52431"/>
                        <a:pt x="34936" y="52377"/>
                        <a:pt x="34746" y="52295"/>
                      </a:cubicBezTo>
                      <a:cubicBezTo>
                        <a:pt x="34746" y="52160"/>
                        <a:pt x="34746" y="51997"/>
                        <a:pt x="34692" y="51861"/>
                      </a:cubicBezTo>
                      <a:cubicBezTo>
                        <a:pt x="34665" y="51834"/>
                        <a:pt x="34638" y="51834"/>
                        <a:pt x="34611" y="51834"/>
                      </a:cubicBezTo>
                      <a:cubicBezTo>
                        <a:pt x="34611" y="51509"/>
                        <a:pt x="34584" y="51183"/>
                        <a:pt x="34584" y="50885"/>
                      </a:cubicBezTo>
                      <a:cubicBezTo>
                        <a:pt x="34638" y="50017"/>
                        <a:pt x="34665" y="49176"/>
                        <a:pt x="34665" y="48335"/>
                      </a:cubicBezTo>
                      <a:cubicBezTo>
                        <a:pt x="34665" y="48261"/>
                        <a:pt x="34616" y="48219"/>
                        <a:pt x="34567" y="48219"/>
                      </a:cubicBezTo>
                      <a:cubicBezTo>
                        <a:pt x="34527" y="48219"/>
                        <a:pt x="34487" y="48247"/>
                        <a:pt x="34475" y="48308"/>
                      </a:cubicBezTo>
                      <a:cubicBezTo>
                        <a:pt x="34448" y="48308"/>
                        <a:pt x="34448" y="48335"/>
                        <a:pt x="34448" y="48335"/>
                      </a:cubicBezTo>
                      <a:cubicBezTo>
                        <a:pt x="34394" y="48444"/>
                        <a:pt x="34367" y="48579"/>
                        <a:pt x="34367" y="48688"/>
                      </a:cubicBezTo>
                      <a:lnTo>
                        <a:pt x="34339" y="49095"/>
                      </a:lnTo>
                      <a:cubicBezTo>
                        <a:pt x="34339" y="49339"/>
                        <a:pt x="34312" y="49583"/>
                        <a:pt x="34285" y="49827"/>
                      </a:cubicBezTo>
                      <a:cubicBezTo>
                        <a:pt x="34258" y="50343"/>
                        <a:pt x="34231" y="50858"/>
                        <a:pt x="34204" y="51346"/>
                      </a:cubicBezTo>
                      <a:cubicBezTo>
                        <a:pt x="34204" y="51482"/>
                        <a:pt x="34177" y="51617"/>
                        <a:pt x="34177" y="51780"/>
                      </a:cubicBezTo>
                      <a:cubicBezTo>
                        <a:pt x="34177" y="51916"/>
                        <a:pt x="34177" y="51970"/>
                        <a:pt x="34177" y="52078"/>
                      </a:cubicBezTo>
                      <a:cubicBezTo>
                        <a:pt x="33987" y="51997"/>
                        <a:pt x="33797" y="51861"/>
                        <a:pt x="33661" y="51672"/>
                      </a:cubicBezTo>
                      <a:cubicBezTo>
                        <a:pt x="33499" y="51427"/>
                        <a:pt x="33363" y="51156"/>
                        <a:pt x="33282" y="50858"/>
                      </a:cubicBezTo>
                      <a:cubicBezTo>
                        <a:pt x="33200" y="50559"/>
                        <a:pt x="33065" y="50288"/>
                        <a:pt x="32848" y="50071"/>
                      </a:cubicBezTo>
                      <a:cubicBezTo>
                        <a:pt x="32658" y="49854"/>
                        <a:pt x="32414" y="49719"/>
                        <a:pt x="32142" y="49637"/>
                      </a:cubicBezTo>
                      <a:lnTo>
                        <a:pt x="32142" y="49041"/>
                      </a:lnTo>
                      <a:cubicBezTo>
                        <a:pt x="32142" y="48769"/>
                        <a:pt x="32142" y="48525"/>
                        <a:pt x="32115" y="48254"/>
                      </a:cubicBezTo>
                      <a:cubicBezTo>
                        <a:pt x="32115" y="47739"/>
                        <a:pt x="32088" y="47250"/>
                        <a:pt x="32088" y="46708"/>
                      </a:cubicBezTo>
                      <a:cubicBezTo>
                        <a:pt x="32034" y="45677"/>
                        <a:pt x="32034" y="44646"/>
                        <a:pt x="32034" y="43589"/>
                      </a:cubicBezTo>
                      <a:lnTo>
                        <a:pt x="32034" y="41826"/>
                      </a:lnTo>
                      <a:cubicBezTo>
                        <a:pt x="32020" y="41812"/>
                        <a:pt x="32000" y="41805"/>
                        <a:pt x="31983" y="41805"/>
                      </a:cubicBezTo>
                      <a:cubicBezTo>
                        <a:pt x="31966" y="41805"/>
                        <a:pt x="31953" y="41812"/>
                        <a:pt x="31953" y="41826"/>
                      </a:cubicBezTo>
                      <a:cubicBezTo>
                        <a:pt x="31898" y="42368"/>
                        <a:pt x="31871" y="42883"/>
                        <a:pt x="31871" y="43399"/>
                      </a:cubicBezTo>
                      <a:lnTo>
                        <a:pt x="31871" y="44945"/>
                      </a:lnTo>
                      <a:cubicBezTo>
                        <a:pt x="31871" y="45976"/>
                        <a:pt x="31898" y="47033"/>
                        <a:pt x="31953" y="48064"/>
                      </a:cubicBezTo>
                      <a:lnTo>
                        <a:pt x="31980" y="48932"/>
                      </a:lnTo>
                      <a:lnTo>
                        <a:pt x="32007" y="49366"/>
                      </a:lnTo>
                      <a:lnTo>
                        <a:pt x="32007" y="49583"/>
                      </a:lnTo>
                      <a:cubicBezTo>
                        <a:pt x="31763" y="49502"/>
                        <a:pt x="31546" y="49475"/>
                        <a:pt x="31329" y="49420"/>
                      </a:cubicBezTo>
                      <a:cubicBezTo>
                        <a:pt x="31030" y="49366"/>
                        <a:pt x="30732" y="49285"/>
                        <a:pt x="30461" y="49203"/>
                      </a:cubicBezTo>
                      <a:cubicBezTo>
                        <a:pt x="30190" y="49095"/>
                        <a:pt x="29918" y="48959"/>
                        <a:pt x="29674" y="48796"/>
                      </a:cubicBezTo>
                      <a:cubicBezTo>
                        <a:pt x="29159" y="48444"/>
                        <a:pt x="28725" y="48010"/>
                        <a:pt x="28399" y="47495"/>
                      </a:cubicBezTo>
                      <a:cubicBezTo>
                        <a:pt x="28020" y="46952"/>
                        <a:pt x="27721" y="46328"/>
                        <a:pt x="27504" y="45677"/>
                      </a:cubicBezTo>
                      <a:cubicBezTo>
                        <a:pt x="27287" y="44999"/>
                        <a:pt x="27125" y="44267"/>
                        <a:pt x="26989" y="43562"/>
                      </a:cubicBezTo>
                      <a:cubicBezTo>
                        <a:pt x="26935" y="43372"/>
                        <a:pt x="26908" y="43209"/>
                        <a:pt x="26853" y="43019"/>
                      </a:cubicBezTo>
                      <a:lnTo>
                        <a:pt x="26853" y="43019"/>
                      </a:lnTo>
                      <a:lnTo>
                        <a:pt x="27477" y="43046"/>
                      </a:lnTo>
                      <a:lnTo>
                        <a:pt x="27721" y="43046"/>
                      </a:lnTo>
                      <a:lnTo>
                        <a:pt x="27721" y="43236"/>
                      </a:lnTo>
                      <a:lnTo>
                        <a:pt x="27748" y="43562"/>
                      </a:lnTo>
                      <a:cubicBezTo>
                        <a:pt x="27775" y="43751"/>
                        <a:pt x="27803" y="43968"/>
                        <a:pt x="27803" y="44158"/>
                      </a:cubicBezTo>
                      <a:cubicBezTo>
                        <a:pt x="27830" y="44348"/>
                        <a:pt x="27857" y="44565"/>
                        <a:pt x="27857" y="44755"/>
                      </a:cubicBezTo>
                      <a:cubicBezTo>
                        <a:pt x="27857" y="44863"/>
                        <a:pt x="27884" y="44972"/>
                        <a:pt x="27884" y="45053"/>
                      </a:cubicBezTo>
                      <a:cubicBezTo>
                        <a:pt x="27884" y="45162"/>
                        <a:pt x="27911" y="45270"/>
                        <a:pt x="27938" y="45352"/>
                      </a:cubicBezTo>
                      <a:cubicBezTo>
                        <a:pt x="27952" y="45379"/>
                        <a:pt x="27972" y="45392"/>
                        <a:pt x="27992" y="45392"/>
                      </a:cubicBezTo>
                      <a:cubicBezTo>
                        <a:pt x="28013" y="45392"/>
                        <a:pt x="28033" y="45379"/>
                        <a:pt x="28047" y="45352"/>
                      </a:cubicBezTo>
                      <a:cubicBezTo>
                        <a:pt x="28074" y="45270"/>
                        <a:pt x="28074" y="45162"/>
                        <a:pt x="28047" y="45053"/>
                      </a:cubicBezTo>
                      <a:cubicBezTo>
                        <a:pt x="28047" y="44945"/>
                        <a:pt x="28047" y="44863"/>
                        <a:pt x="28047" y="44755"/>
                      </a:cubicBezTo>
                      <a:cubicBezTo>
                        <a:pt x="28047" y="44538"/>
                        <a:pt x="27992" y="44348"/>
                        <a:pt x="27992" y="44158"/>
                      </a:cubicBezTo>
                      <a:cubicBezTo>
                        <a:pt x="27965" y="43941"/>
                        <a:pt x="27938" y="43751"/>
                        <a:pt x="27911" y="43534"/>
                      </a:cubicBezTo>
                      <a:cubicBezTo>
                        <a:pt x="27911" y="43453"/>
                        <a:pt x="27911" y="43345"/>
                        <a:pt x="27884" y="43236"/>
                      </a:cubicBezTo>
                      <a:cubicBezTo>
                        <a:pt x="27884" y="43155"/>
                        <a:pt x="27884" y="43128"/>
                        <a:pt x="27857" y="43046"/>
                      </a:cubicBezTo>
                      <a:lnTo>
                        <a:pt x="28372" y="43046"/>
                      </a:lnTo>
                      <a:cubicBezTo>
                        <a:pt x="28426" y="43060"/>
                        <a:pt x="28481" y="43067"/>
                        <a:pt x="28535" y="43067"/>
                      </a:cubicBezTo>
                      <a:cubicBezTo>
                        <a:pt x="28589" y="43067"/>
                        <a:pt x="28643" y="43060"/>
                        <a:pt x="28698" y="43046"/>
                      </a:cubicBezTo>
                      <a:cubicBezTo>
                        <a:pt x="28752" y="43019"/>
                        <a:pt x="28779" y="42911"/>
                        <a:pt x="28725" y="42883"/>
                      </a:cubicBezTo>
                      <a:cubicBezTo>
                        <a:pt x="28535" y="42829"/>
                        <a:pt x="28372" y="42829"/>
                        <a:pt x="28209" y="42829"/>
                      </a:cubicBezTo>
                      <a:lnTo>
                        <a:pt x="27667" y="42802"/>
                      </a:lnTo>
                      <a:lnTo>
                        <a:pt x="26609" y="42775"/>
                      </a:lnTo>
                      <a:lnTo>
                        <a:pt x="26284" y="42775"/>
                      </a:lnTo>
                      <a:cubicBezTo>
                        <a:pt x="26311" y="42748"/>
                        <a:pt x="26338" y="42721"/>
                        <a:pt x="26365" y="42694"/>
                      </a:cubicBezTo>
                      <a:cubicBezTo>
                        <a:pt x="26392" y="42639"/>
                        <a:pt x="26365" y="42558"/>
                        <a:pt x="26338" y="42531"/>
                      </a:cubicBezTo>
                      <a:cubicBezTo>
                        <a:pt x="26338" y="42504"/>
                        <a:pt x="26338" y="42449"/>
                        <a:pt x="26365" y="42422"/>
                      </a:cubicBezTo>
                      <a:cubicBezTo>
                        <a:pt x="26392" y="42260"/>
                        <a:pt x="26419" y="42124"/>
                        <a:pt x="26446" y="41988"/>
                      </a:cubicBezTo>
                      <a:lnTo>
                        <a:pt x="26636" y="41093"/>
                      </a:lnTo>
                      <a:cubicBezTo>
                        <a:pt x="26691" y="40795"/>
                        <a:pt x="26745" y="40497"/>
                        <a:pt x="26799" y="40198"/>
                      </a:cubicBezTo>
                      <a:cubicBezTo>
                        <a:pt x="26826" y="40063"/>
                        <a:pt x="26853" y="39927"/>
                        <a:pt x="26880" y="39764"/>
                      </a:cubicBezTo>
                      <a:cubicBezTo>
                        <a:pt x="26935" y="39656"/>
                        <a:pt x="26935" y="39520"/>
                        <a:pt x="26935" y="39384"/>
                      </a:cubicBezTo>
                      <a:cubicBezTo>
                        <a:pt x="26967" y="39304"/>
                        <a:pt x="26903" y="39252"/>
                        <a:pt x="26840" y="39252"/>
                      </a:cubicBezTo>
                      <a:cubicBezTo>
                        <a:pt x="26798" y="39252"/>
                        <a:pt x="26756" y="39275"/>
                        <a:pt x="26745" y="39330"/>
                      </a:cubicBezTo>
                      <a:cubicBezTo>
                        <a:pt x="26528" y="40252"/>
                        <a:pt x="26284" y="41175"/>
                        <a:pt x="25985" y="42070"/>
                      </a:cubicBezTo>
                      <a:lnTo>
                        <a:pt x="25931" y="42205"/>
                      </a:lnTo>
                      <a:cubicBezTo>
                        <a:pt x="25823" y="42287"/>
                        <a:pt x="25768" y="42422"/>
                        <a:pt x="25768" y="42531"/>
                      </a:cubicBezTo>
                      <a:lnTo>
                        <a:pt x="25714" y="42721"/>
                      </a:lnTo>
                      <a:cubicBezTo>
                        <a:pt x="25389" y="42694"/>
                        <a:pt x="25063" y="42585"/>
                        <a:pt x="24792" y="42422"/>
                      </a:cubicBezTo>
                      <a:cubicBezTo>
                        <a:pt x="24548" y="42260"/>
                        <a:pt x="24358" y="42015"/>
                        <a:pt x="24249" y="41744"/>
                      </a:cubicBezTo>
                      <a:cubicBezTo>
                        <a:pt x="24249" y="41717"/>
                        <a:pt x="24222" y="41717"/>
                        <a:pt x="24222" y="41690"/>
                      </a:cubicBezTo>
                      <a:cubicBezTo>
                        <a:pt x="24439" y="41310"/>
                        <a:pt x="24629" y="40903"/>
                        <a:pt x="24819" y="40497"/>
                      </a:cubicBezTo>
                      <a:cubicBezTo>
                        <a:pt x="25199" y="39629"/>
                        <a:pt x="25497" y="38734"/>
                        <a:pt x="25741" y="37784"/>
                      </a:cubicBezTo>
                      <a:cubicBezTo>
                        <a:pt x="26012" y="36862"/>
                        <a:pt x="26175" y="35940"/>
                        <a:pt x="26284" y="34990"/>
                      </a:cubicBezTo>
                      <a:cubicBezTo>
                        <a:pt x="26311" y="34746"/>
                        <a:pt x="26311" y="34529"/>
                        <a:pt x="26338" y="34312"/>
                      </a:cubicBezTo>
                      <a:cubicBezTo>
                        <a:pt x="26338" y="34245"/>
                        <a:pt x="26290" y="34211"/>
                        <a:pt x="26240" y="34211"/>
                      </a:cubicBezTo>
                      <a:cubicBezTo>
                        <a:pt x="26189" y="34211"/>
                        <a:pt x="26134" y="34245"/>
                        <a:pt x="26121" y="34312"/>
                      </a:cubicBezTo>
                      <a:cubicBezTo>
                        <a:pt x="26121" y="34529"/>
                        <a:pt x="26067" y="34773"/>
                        <a:pt x="26040" y="34990"/>
                      </a:cubicBezTo>
                      <a:cubicBezTo>
                        <a:pt x="26012" y="35207"/>
                        <a:pt x="25985" y="35452"/>
                        <a:pt x="25958" y="35669"/>
                      </a:cubicBezTo>
                      <a:cubicBezTo>
                        <a:pt x="25877" y="36130"/>
                        <a:pt x="25795" y="36591"/>
                        <a:pt x="25687" y="37025"/>
                      </a:cubicBezTo>
                      <a:cubicBezTo>
                        <a:pt x="25497" y="37947"/>
                        <a:pt x="25226" y="38842"/>
                        <a:pt x="24873" y="39710"/>
                      </a:cubicBezTo>
                      <a:cubicBezTo>
                        <a:pt x="24710" y="40144"/>
                        <a:pt x="24548" y="40578"/>
                        <a:pt x="24331" y="40985"/>
                      </a:cubicBezTo>
                      <a:cubicBezTo>
                        <a:pt x="24168" y="41365"/>
                        <a:pt x="23978" y="41717"/>
                        <a:pt x="23707" y="42015"/>
                      </a:cubicBezTo>
                      <a:cubicBezTo>
                        <a:pt x="23571" y="42124"/>
                        <a:pt x="23409" y="42178"/>
                        <a:pt x="23246" y="42178"/>
                      </a:cubicBezTo>
                      <a:cubicBezTo>
                        <a:pt x="23029" y="42151"/>
                        <a:pt x="22839" y="42097"/>
                        <a:pt x="22649" y="42015"/>
                      </a:cubicBezTo>
                      <a:cubicBezTo>
                        <a:pt x="22676" y="41934"/>
                        <a:pt x="22676" y="41880"/>
                        <a:pt x="22703" y="41826"/>
                      </a:cubicBezTo>
                      <a:lnTo>
                        <a:pt x="22785" y="41446"/>
                      </a:lnTo>
                      <a:cubicBezTo>
                        <a:pt x="22812" y="41337"/>
                        <a:pt x="22839" y="41229"/>
                        <a:pt x="22839" y="41120"/>
                      </a:cubicBezTo>
                      <a:cubicBezTo>
                        <a:pt x="22839" y="41066"/>
                        <a:pt x="22866" y="41012"/>
                        <a:pt x="22893" y="40931"/>
                      </a:cubicBezTo>
                      <a:cubicBezTo>
                        <a:pt x="22893" y="40876"/>
                        <a:pt x="22920" y="40822"/>
                        <a:pt x="22893" y="40795"/>
                      </a:cubicBezTo>
                      <a:cubicBezTo>
                        <a:pt x="22874" y="40776"/>
                        <a:pt x="22855" y="40757"/>
                        <a:pt x="22836" y="40757"/>
                      </a:cubicBezTo>
                      <a:cubicBezTo>
                        <a:pt x="22828" y="40757"/>
                        <a:pt x="22820" y="40760"/>
                        <a:pt x="22812" y="40768"/>
                      </a:cubicBezTo>
                      <a:cubicBezTo>
                        <a:pt x="22730" y="40822"/>
                        <a:pt x="22730" y="40985"/>
                        <a:pt x="22703" y="41066"/>
                      </a:cubicBezTo>
                      <a:cubicBezTo>
                        <a:pt x="22676" y="41148"/>
                        <a:pt x="22649" y="41310"/>
                        <a:pt x="22622" y="41419"/>
                      </a:cubicBezTo>
                      <a:lnTo>
                        <a:pt x="22568" y="41771"/>
                      </a:lnTo>
                      <a:cubicBezTo>
                        <a:pt x="22541" y="41853"/>
                        <a:pt x="22513" y="41934"/>
                        <a:pt x="22513" y="41988"/>
                      </a:cubicBezTo>
                      <a:lnTo>
                        <a:pt x="22242" y="41988"/>
                      </a:lnTo>
                      <a:cubicBezTo>
                        <a:pt x="22269" y="41934"/>
                        <a:pt x="22296" y="41853"/>
                        <a:pt x="22296" y="41771"/>
                      </a:cubicBezTo>
                      <a:cubicBezTo>
                        <a:pt x="22324" y="41636"/>
                        <a:pt x="22351" y="41500"/>
                        <a:pt x="22378" y="41365"/>
                      </a:cubicBezTo>
                      <a:cubicBezTo>
                        <a:pt x="22432" y="41120"/>
                        <a:pt x="22459" y="40849"/>
                        <a:pt x="22513" y="40578"/>
                      </a:cubicBezTo>
                      <a:cubicBezTo>
                        <a:pt x="22568" y="40035"/>
                        <a:pt x="22622" y="39493"/>
                        <a:pt x="22649" y="38950"/>
                      </a:cubicBezTo>
                      <a:cubicBezTo>
                        <a:pt x="22676" y="38625"/>
                        <a:pt x="22676" y="38327"/>
                        <a:pt x="22622" y="38028"/>
                      </a:cubicBezTo>
                      <a:cubicBezTo>
                        <a:pt x="22622" y="38015"/>
                        <a:pt x="22608" y="38008"/>
                        <a:pt x="22595" y="38008"/>
                      </a:cubicBezTo>
                      <a:cubicBezTo>
                        <a:pt x="22581" y="38008"/>
                        <a:pt x="22568" y="38015"/>
                        <a:pt x="22568" y="38028"/>
                      </a:cubicBezTo>
                      <a:cubicBezTo>
                        <a:pt x="22513" y="38300"/>
                        <a:pt x="22486" y="38544"/>
                        <a:pt x="22486" y="38815"/>
                      </a:cubicBezTo>
                      <a:cubicBezTo>
                        <a:pt x="22486" y="39086"/>
                        <a:pt x="22459" y="39357"/>
                        <a:pt x="22432" y="39629"/>
                      </a:cubicBezTo>
                      <a:cubicBezTo>
                        <a:pt x="22378" y="40171"/>
                        <a:pt x="22324" y="40714"/>
                        <a:pt x="22215" y="41256"/>
                      </a:cubicBezTo>
                      <a:cubicBezTo>
                        <a:pt x="22188" y="41392"/>
                        <a:pt x="22161" y="41554"/>
                        <a:pt x="22134" y="41690"/>
                      </a:cubicBezTo>
                      <a:cubicBezTo>
                        <a:pt x="22107" y="41798"/>
                        <a:pt x="22107" y="41907"/>
                        <a:pt x="22107" y="42015"/>
                      </a:cubicBezTo>
                      <a:lnTo>
                        <a:pt x="22052" y="42015"/>
                      </a:lnTo>
                      <a:cubicBezTo>
                        <a:pt x="21862" y="42097"/>
                        <a:pt x="21700" y="42205"/>
                        <a:pt x="21564" y="42368"/>
                      </a:cubicBezTo>
                      <a:cubicBezTo>
                        <a:pt x="21401" y="42504"/>
                        <a:pt x="21266" y="42666"/>
                        <a:pt x="21130" y="42829"/>
                      </a:cubicBezTo>
                      <a:cubicBezTo>
                        <a:pt x="21130" y="42368"/>
                        <a:pt x="21076" y="41880"/>
                        <a:pt x="21049" y="41419"/>
                      </a:cubicBezTo>
                      <a:cubicBezTo>
                        <a:pt x="21022" y="41148"/>
                        <a:pt x="20995" y="40849"/>
                        <a:pt x="20967" y="40578"/>
                      </a:cubicBezTo>
                      <a:cubicBezTo>
                        <a:pt x="20967" y="40442"/>
                        <a:pt x="20940" y="40307"/>
                        <a:pt x="20913" y="40171"/>
                      </a:cubicBezTo>
                      <a:cubicBezTo>
                        <a:pt x="20913" y="40035"/>
                        <a:pt x="20886" y="39873"/>
                        <a:pt x="20832" y="39737"/>
                      </a:cubicBezTo>
                      <a:cubicBezTo>
                        <a:pt x="20816" y="39721"/>
                        <a:pt x="20791" y="39706"/>
                        <a:pt x="20768" y="39706"/>
                      </a:cubicBezTo>
                      <a:cubicBezTo>
                        <a:pt x="20751" y="39706"/>
                        <a:pt x="20735" y="39714"/>
                        <a:pt x="20723" y="39737"/>
                      </a:cubicBezTo>
                      <a:cubicBezTo>
                        <a:pt x="20696" y="40035"/>
                        <a:pt x="20723" y="40307"/>
                        <a:pt x="20778" y="40578"/>
                      </a:cubicBezTo>
                      <a:cubicBezTo>
                        <a:pt x="20778" y="40849"/>
                        <a:pt x="20805" y="41148"/>
                        <a:pt x="20832" y="41419"/>
                      </a:cubicBezTo>
                      <a:cubicBezTo>
                        <a:pt x="20886" y="41934"/>
                        <a:pt x="20913" y="42477"/>
                        <a:pt x="20995" y="43019"/>
                      </a:cubicBezTo>
                      <a:cubicBezTo>
                        <a:pt x="20859" y="43155"/>
                        <a:pt x="20750" y="43263"/>
                        <a:pt x="20642" y="43399"/>
                      </a:cubicBezTo>
                      <a:lnTo>
                        <a:pt x="20154" y="43996"/>
                      </a:lnTo>
                      <a:cubicBezTo>
                        <a:pt x="20018" y="44158"/>
                        <a:pt x="19882" y="44321"/>
                        <a:pt x="19720" y="44457"/>
                      </a:cubicBezTo>
                      <a:cubicBezTo>
                        <a:pt x="19620" y="44536"/>
                        <a:pt x="19492" y="44586"/>
                        <a:pt x="19367" y="44586"/>
                      </a:cubicBezTo>
                      <a:cubicBezTo>
                        <a:pt x="19321" y="44586"/>
                        <a:pt x="19275" y="44580"/>
                        <a:pt x="19231" y="44565"/>
                      </a:cubicBezTo>
                      <a:cubicBezTo>
                        <a:pt x="19042" y="44484"/>
                        <a:pt x="18906" y="44348"/>
                        <a:pt x="18852" y="44185"/>
                      </a:cubicBezTo>
                      <a:cubicBezTo>
                        <a:pt x="18770" y="43968"/>
                        <a:pt x="18716" y="43751"/>
                        <a:pt x="18689" y="43534"/>
                      </a:cubicBezTo>
                      <a:cubicBezTo>
                        <a:pt x="18635" y="43290"/>
                        <a:pt x="18608" y="43046"/>
                        <a:pt x="18553" y="42802"/>
                      </a:cubicBezTo>
                      <a:cubicBezTo>
                        <a:pt x="18391" y="41826"/>
                        <a:pt x="18174" y="40849"/>
                        <a:pt x="17984" y="39900"/>
                      </a:cubicBezTo>
                      <a:cubicBezTo>
                        <a:pt x="17767" y="38923"/>
                        <a:pt x="17550" y="37974"/>
                        <a:pt x="17306" y="36998"/>
                      </a:cubicBezTo>
                      <a:cubicBezTo>
                        <a:pt x="17062" y="36048"/>
                        <a:pt x="16790" y="35099"/>
                        <a:pt x="16519" y="34150"/>
                      </a:cubicBezTo>
                      <a:cubicBezTo>
                        <a:pt x="16329" y="33471"/>
                        <a:pt x="16112" y="32793"/>
                        <a:pt x="15895" y="32115"/>
                      </a:cubicBezTo>
                      <a:cubicBezTo>
                        <a:pt x="15949" y="32115"/>
                        <a:pt x="15977" y="32061"/>
                        <a:pt x="15977" y="32034"/>
                      </a:cubicBezTo>
                      <a:cubicBezTo>
                        <a:pt x="15922" y="31871"/>
                        <a:pt x="15868" y="31736"/>
                        <a:pt x="15814" y="31600"/>
                      </a:cubicBezTo>
                      <a:cubicBezTo>
                        <a:pt x="15732" y="31464"/>
                        <a:pt x="15678" y="31329"/>
                        <a:pt x="15624" y="31166"/>
                      </a:cubicBezTo>
                      <a:cubicBezTo>
                        <a:pt x="15570" y="31030"/>
                        <a:pt x="15515" y="30895"/>
                        <a:pt x="15488" y="30732"/>
                      </a:cubicBezTo>
                      <a:cubicBezTo>
                        <a:pt x="15461" y="30678"/>
                        <a:pt x="15434" y="30596"/>
                        <a:pt x="15407" y="30515"/>
                      </a:cubicBezTo>
                      <a:lnTo>
                        <a:pt x="15543" y="30515"/>
                      </a:lnTo>
                      <a:lnTo>
                        <a:pt x="15949" y="30542"/>
                      </a:lnTo>
                      <a:cubicBezTo>
                        <a:pt x="15977" y="30651"/>
                        <a:pt x="16004" y="30786"/>
                        <a:pt x="16058" y="30895"/>
                      </a:cubicBezTo>
                      <a:cubicBezTo>
                        <a:pt x="16085" y="31003"/>
                        <a:pt x="16112" y="31139"/>
                        <a:pt x="16166" y="31274"/>
                      </a:cubicBezTo>
                      <a:cubicBezTo>
                        <a:pt x="16221" y="31546"/>
                        <a:pt x="16248" y="31817"/>
                        <a:pt x="16329" y="32088"/>
                      </a:cubicBezTo>
                      <a:cubicBezTo>
                        <a:pt x="16343" y="32102"/>
                        <a:pt x="16363" y="32109"/>
                        <a:pt x="16383" y="32109"/>
                      </a:cubicBezTo>
                      <a:cubicBezTo>
                        <a:pt x="16404" y="32109"/>
                        <a:pt x="16424" y="32102"/>
                        <a:pt x="16438" y="32088"/>
                      </a:cubicBezTo>
                      <a:cubicBezTo>
                        <a:pt x="16411" y="31790"/>
                        <a:pt x="16383" y="31519"/>
                        <a:pt x="16329" y="31247"/>
                      </a:cubicBezTo>
                      <a:cubicBezTo>
                        <a:pt x="16275" y="31112"/>
                        <a:pt x="16248" y="30976"/>
                        <a:pt x="16221" y="30840"/>
                      </a:cubicBezTo>
                      <a:cubicBezTo>
                        <a:pt x="16194" y="30759"/>
                        <a:pt x="16166" y="30651"/>
                        <a:pt x="16112" y="30569"/>
                      </a:cubicBezTo>
                      <a:cubicBezTo>
                        <a:pt x="16519" y="30569"/>
                        <a:pt x="16926" y="30569"/>
                        <a:pt x="17333" y="30596"/>
                      </a:cubicBezTo>
                      <a:cubicBezTo>
                        <a:pt x="17333" y="30786"/>
                        <a:pt x="17387" y="30976"/>
                        <a:pt x="17387" y="31166"/>
                      </a:cubicBezTo>
                      <a:cubicBezTo>
                        <a:pt x="17414" y="31356"/>
                        <a:pt x="17468" y="31600"/>
                        <a:pt x="17496" y="31844"/>
                      </a:cubicBezTo>
                      <a:lnTo>
                        <a:pt x="17577" y="32495"/>
                      </a:lnTo>
                      <a:cubicBezTo>
                        <a:pt x="17604" y="32712"/>
                        <a:pt x="17631" y="32929"/>
                        <a:pt x="17713" y="33146"/>
                      </a:cubicBezTo>
                      <a:cubicBezTo>
                        <a:pt x="17725" y="33170"/>
                        <a:pt x="17748" y="33184"/>
                        <a:pt x="17772" y="33184"/>
                      </a:cubicBezTo>
                      <a:cubicBezTo>
                        <a:pt x="17802" y="33184"/>
                        <a:pt x="17833" y="33164"/>
                        <a:pt x="17848" y="33119"/>
                      </a:cubicBezTo>
                      <a:cubicBezTo>
                        <a:pt x="17848" y="32902"/>
                        <a:pt x="17821" y="32685"/>
                        <a:pt x="17767" y="32495"/>
                      </a:cubicBezTo>
                      <a:cubicBezTo>
                        <a:pt x="17740" y="32251"/>
                        <a:pt x="17713" y="32034"/>
                        <a:pt x="17685" y="31817"/>
                      </a:cubicBezTo>
                      <a:cubicBezTo>
                        <a:pt x="17658" y="31573"/>
                        <a:pt x="17631" y="31383"/>
                        <a:pt x="17577" y="31166"/>
                      </a:cubicBezTo>
                      <a:cubicBezTo>
                        <a:pt x="17550" y="30949"/>
                        <a:pt x="17550" y="30786"/>
                        <a:pt x="17496" y="30596"/>
                      </a:cubicBezTo>
                      <a:lnTo>
                        <a:pt x="18960" y="30596"/>
                      </a:lnTo>
                      <a:cubicBezTo>
                        <a:pt x="19096" y="30596"/>
                        <a:pt x="19096" y="30352"/>
                        <a:pt x="18960" y="30352"/>
                      </a:cubicBezTo>
                      <a:cubicBezTo>
                        <a:pt x="18648" y="30366"/>
                        <a:pt x="18336" y="30373"/>
                        <a:pt x="18024" y="30373"/>
                      </a:cubicBezTo>
                      <a:cubicBezTo>
                        <a:pt x="17713" y="30373"/>
                        <a:pt x="17401" y="30366"/>
                        <a:pt x="17089" y="30352"/>
                      </a:cubicBezTo>
                      <a:cubicBezTo>
                        <a:pt x="17089" y="30352"/>
                        <a:pt x="17089" y="30325"/>
                        <a:pt x="17089" y="30325"/>
                      </a:cubicBezTo>
                      <a:cubicBezTo>
                        <a:pt x="16980" y="29810"/>
                        <a:pt x="16872" y="29322"/>
                        <a:pt x="16790" y="28806"/>
                      </a:cubicBezTo>
                      <a:cubicBezTo>
                        <a:pt x="16763" y="28562"/>
                        <a:pt x="16709" y="28291"/>
                        <a:pt x="16682" y="28047"/>
                      </a:cubicBezTo>
                      <a:cubicBezTo>
                        <a:pt x="16655" y="27938"/>
                        <a:pt x="16628" y="27803"/>
                        <a:pt x="16628" y="27667"/>
                      </a:cubicBezTo>
                      <a:cubicBezTo>
                        <a:pt x="16628" y="27613"/>
                        <a:pt x="16600" y="27531"/>
                        <a:pt x="16573" y="27477"/>
                      </a:cubicBezTo>
                      <a:cubicBezTo>
                        <a:pt x="16573" y="27423"/>
                        <a:pt x="16573" y="27369"/>
                        <a:pt x="16519" y="27342"/>
                      </a:cubicBezTo>
                      <a:cubicBezTo>
                        <a:pt x="16506" y="27328"/>
                        <a:pt x="16492" y="27321"/>
                        <a:pt x="16478" y="27321"/>
                      </a:cubicBezTo>
                      <a:cubicBezTo>
                        <a:pt x="16465" y="27321"/>
                        <a:pt x="16451" y="27328"/>
                        <a:pt x="16438" y="27342"/>
                      </a:cubicBezTo>
                      <a:cubicBezTo>
                        <a:pt x="16411" y="27396"/>
                        <a:pt x="16411" y="27423"/>
                        <a:pt x="16411" y="27477"/>
                      </a:cubicBezTo>
                      <a:lnTo>
                        <a:pt x="16411" y="27694"/>
                      </a:lnTo>
                      <a:cubicBezTo>
                        <a:pt x="16411" y="27830"/>
                        <a:pt x="16438" y="27938"/>
                        <a:pt x="16465" y="28074"/>
                      </a:cubicBezTo>
                      <a:cubicBezTo>
                        <a:pt x="16492" y="28318"/>
                        <a:pt x="16546" y="28589"/>
                        <a:pt x="16573" y="28833"/>
                      </a:cubicBezTo>
                      <a:cubicBezTo>
                        <a:pt x="16682" y="29349"/>
                        <a:pt x="16763" y="29864"/>
                        <a:pt x="16899" y="30352"/>
                      </a:cubicBezTo>
                      <a:cubicBezTo>
                        <a:pt x="16573" y="30352"/>
                        <a:pt x="16248" y="30352"/>
                        <a:pt x="15949" y="30325"/>
                      </a:cubicBezTo>
                      <a:lnTo>
                        <a:pt x="15299" y="30298"/>
                      </a:lnTo>
                      <a:cubicBezTo>
                        <a:pt x="15285" y="30284"/>
                        <a:pt x="15271" y="30278"/>
                        <a:pt x="15258" y="30278"/>
                      </a:cubicBezTo>
                      <a:cubicBezTo>
                        <a:pt x="15244" y="30278"/>
                        <a:pt x="15231" y="30284"/>
                        <a:pt x="15217" y="30298"/>
                      </a:cubicBezTo>
                      <a:cubicBezTo>
                        <a:pt x="15000" y="30271"/>
                        <a:pt x="14810" y="30271"/>
                        <a:pt x="14620" y="30217"/>
                      </a:cubicBezTo>
                      <a:cubicBezTo>
                        <a:pt x="14431" y="30162"/>
                        <a:pt x="14268" y="30054"/>
                        <a:pt x="14159" y="29918"/>
                      </a:cubicBezTo>
                      <a:cubicBezTo>
                        <a:pt x="14051" y="29810"/>
                        <a:pt x="13969" y="29647"/>
                        <a:pt x="13915" y="29511"/>
                      </a:cubicBezTo>
                      <a:cubicBezTo>
                        <a:pt x="13834" y="29186"/>
                        <a:pt x="13698" y="28860"/>
                        <a:pt x="13563" y="28535"/>
                      </a:cubicBezTo>
                      <a:cubicBezTo>
                        <a:pt x="13346" y="28237"/>
                        <a:pt x="13047" y="27992"/>
                        <a:pt x="12722" y="27830"/>
                      </a:cubicBezTo>
                      <a:cubicBezTo>
                        <a:pt x="12369" y="27667"/>
                        <a:pt x="12098" y="27423"/>
                        <a:pt x="11881" y="27125"/>
                      </a:cubicBezTo>
                      <a:cubicBezTo>
                        <a:pt x="11691" y="26799"/>
                        <a:pt x="11583" y="26419"/>
                        <a:pt x="11555" y="26040"/>
                      </a:cubicBezTo>
                      <a:cubicBezTo>
                        <a:pt x="11474" y="25524"/>
                        <a:pt x="11474" y="24955"/>
                        <a:pt x="11366" y="24412"/>
                      </a:cubicBezTo>
                      <a:lnTo>
                        <a:pt x="11393" y="24412"/>
                      </a:lnTo>
                      <a:cubicBezTo>
                        <a:pt x="11401" y="24420"/>
                        <a:pt x="11409" y="24423"/>
                        <a:pt x="11416" y="24423"/>
                      </a:cubicBezTo>
                      <a:cubicBezTo>
                        <a:pt x="11433" y="24423"/>
                        <a:pt x="11447" y="24404"/>
                        <a:pt x="11447" y="24385"/>
                      </a:cubicBezTo>
                      <a:cubicBezTo>
                        <a:pt x="11474" y="24331"/>
                        <a:pt x="11447" y="24277"/>
                        <a:pt x="11420" y="24222"/>
                      </a:cubicBezTo>
                      <a:cubicBezTo>
                        <a:pt x="11393" y="24168"/>
                        <a:pt x="11366" y="24114"/>
                        <a:pt x="11338" y="24060"/>
                      </a:cubicBezTo>
                      <a:lnTo>
                        <a:pt x="11149" y="23788"/>
                      </a:lnTo>
                      <a:cubicBezTo>
                        <a:pt x="11094" y="23653"/>
                        <a:pt x="11013" y="23544"/>
                        <a:pt x="10932" y="23436"/>
                      </a:cubicBezTo>
                      <a:lnTo>
                        <a:pt x="10932" y="23436"/>
                      </a:lnTo>
                      <a:cubicBezTo>
                        <a:pt x="11176" y="23517"/>
                        <a:pt x="11393" y="23571"/>
                        <a:pt x="11610" y="23626"/>
                      </a:cubicBezTo>
                      <a:cubicBezTo>
                        <a:pt x="11637" y="23897"/>
                        <a:pt x="11691" y="24195"/>
                        <a:pt x="11745" y="24494"/>
                      </a:cubicBezTo>
                      <a:cubicBezTo>
                        <a:pt x="11772" y="24656"/>
                        <a:pt x="11800" y="24846"/>
                        <a:pt x="11827" y="25009"/>
                      </a:cubicBezTo>
                      <a:cubicBezTo>
                        <a:pt x="11827" y="25090"/>
                        <a:pt x="11854" y="25172"/>
                        <a:pt x="11881" y="25280"/>
                      </a:cubicBezTo>
                      <a:cubicBezTo>
                        <a:pt x="11908" y="25361"/>
                        <a:pt x="11935" y="25443"/>
                        <a:pt x="11962" y="25524"/>
                      </a:cubicBezTo>
                      <a:cubicBezTo>
                        <a:pt x="11976" y="25538"/>
                        <a:pt x="11996" y="25545"/>
                        <a:pt x="12013" y="25545"/>
                      </a:cubicBezTo>
                      <a:cubicBezTo>
                        <a:pt x="12030" y="25545"/>
                        <a:pt x="12044" y="25538"/>
                        <a:pt x="12044" y="25524"/>
                      </a:cubicBezTo>
                      <a:cubicBezTo>
                        <a:pt x="12044" y="25443"/>
                        <a:pt x="12044" y="25361"/>
                        <a:pt x="12044" y="25280"/>
                      </a:cubicBezTo>
                      <a:cubicBezTo>
                        <a:pt x="12044" y="25199"/>
                        <a:pt x="12044" y="25090"/>
                        <a:pt x="12017" y="25009"/>
                      </a:cubicBezTo>
                      <a:lnTo>
                        <a:pt x="11935" y="24494"/>
                      </a:lnTo>
                      <a:cubicBezTo>
                        <a:pt x="11881" y="24222"/>
                        <a:pt x="11854" y="23924"/>
                        <a:pt x="11800" y="23653"/>
                      </a:cubicBezTo>
                      <a:lnTo>
                        <a:pt x="11800" y="23653"/>
                      </a:lnTo>
                      <a:lnTo>
                        <a:pt x="12125" y="23734"/>
                      </a:lnTo>
                      <a:cubicBezTo>
                        <a:pt x="12125" y="23843"/>
                        <a:pt x="12152" y="23978"/>
                        <a:pt x="12179" y="24087"/>
                      </a:cubicBezTo>
                      <a:lnTo>
                        <a:pt x="12206" y="24304"/>
                      </a:lnTo>
                      <a:cubicBezTo>
                        <a:pt x="12206" y="24358"/>
                        <a:pt x="12234" y="24439"/>
                        <a:pt x="12261" y="24494"/>
                      </a:cubicBezTo>
                      <a:cubicBezTo>
                        <a:pt x="12274" y="24521"/>
                        <a:pt x="12295" y="24534"/>
                        <a:pt x="12315" y="24534"/>
                      </a:cubicBezTo>
                      <a:cubicBezTo>
                        <a:pt x="12335" y="24534"/>
                        <a:pt x="12356" y="24521"/>
                        <a:pt x="12369" y="24494"/>
                      </a:cubicBezTo>
                      <a:cubicBezTo>
                        <a:pt x="12369" y="24439"/>
                        <a:pt x="12369" y="24358"/>
                        <a:pt x="12369" y="24304"/>
                      </a:cubicBezTo>
                      <a:cubicBezTo>
                        <a:pt x="12369" y="24222"/>
                        <a:pt x="12369" y="24141"/>
                        <a:pt x="12342" y="24087"/>
                      </a:cubicBezTo>
                      <a:lnTo>
                        <a:pt x="12288" y="23761"/>
                      </a:lnTo>
                      <a:lnTo>
                        <a:pt x="12451" y="23788"/>
                      </a:lnTo>
                      <a:cubicBezTo>
                        <a:pt x="12559" y="23815"/>
                        <a:pt x="12667" y="23815"/>
                        <a:pt x="12776" y="23843"/>
                      </a:cubicBezTo>
                      <a:cubicBezTo>
                        <a:pt x="12884" y="23815"/>
                        <a:pt x="12884" y="23680"/>
                        <a:pt x="12803" y="23626"/>
                      </a:cubicBezTo>
                      <a:cubicBezTo>
                        <a:pt x="12451" y="23544"/>
                        <a:pt x="12071" y="23490"/>
                        <a:pt x="11718" y="23436"/>
                      </a:cubicBezTo>
                      <a:cubicBezTo>
                        <a:pt x="11691" y="23409"/>
                        <a:pt x="11664" y="23409"/>
                        <a:pt x="11637" y="23409"/>
                      </a:cubicBezTo>
                      <a:lnTo>
                        <a:pt x="11610" y="23409"/>
                      </a:lnTo>
                      <a:cubicBezTo>
                        <a:pt x="11311" y="23354"/>
                        <a:pt x="11013" y="23246"/>
                        <a:pt x="10715" y="23164"/>
                      </a:cubicBezTo>
                      <a:cubicBezTo>
                        <a:pt x="10715" y="22975"/>
                        <a:pt x="10687" y="22785"/>
                        <a:pt x="10660" y="22595"/>
                      </a:cubicBezTo>
                      <a:cubicBezTo>
                        <a:pt x="10660" y="22405"/>
                        <a:pt x="10606" y="22242"/>
                        <a:pt x="10552" y="22052"/>
                      </a:cubicBezTo>
                      <a:cubicBezTo>
                        <a:pt x="10538" y="22039"/>
                        <a:pt x="10525" y="22032"/>
                        <a:pt x="10511" y="22032"/>
                      </a:cubicBezTo>
                      <a:cubicBezTo>
                        <a:pt x="10498" y="22032"/>
                        <a:pt x="10484" y="22039"/>
                        <a:pt x="10470" y="22052"/>
                      </a:cubicBezTo>
                      <a:cubicBezTo>
                        <a:pt x="10470" y="22242"/>
                        <a:pt x="10470" y="22432"/>
                        <a:pt x="10525" y="22595"/>
                      </a:cubicBezTo>
                      <a:cubicBezTo>
                        <a:pt x="10525" y="22785"/>
                        <a:pt x="10552" y="22947"/>
                        <a:pt x="10606" y="23110"/>
                      </a:cubicBezTo>
                      <a:lnTo>
                        <a:pt x="10470" y="23056"/>
                      </a:lnTo>
                      <a:cubicBezTo>
                        <a:pt x="10118" y="22920"/>
                        <a:pt x="9792" y="22730"/>
                        <a:pt x="9521" y="22486"/>
                      </a:cubicBezTo>
                      <a:cubicBezTo>
                        <a:pt x="9223" y="22242"/>
                        <a:pt x="8952" y="21917"/>
                        <a:pt x="8789" y="21564"/>
                      </a:cubicBezTo>
                      <a:cubicBezTo>
                        <a:pt x="8599" y="21184"/>
                        <a:pt x="8355" y="20805"/>
                        <a:pt x="8029" y="20506"/>
                      </a:cubicBezTo>
                      <a:cubicBezTo>
                        <a:pt x="7677" y="20262"/>
                        <a:pt x="7297" y="20072"/>
                        <a:pt x="6890" y="19910"/>
                      </a:cubicBezTo>
                      <a:cubicBezTo>
                        <a:pt x="6782" y="19882"/>
                        <a:pt x="6673" y="19801"/>
                        <a:pt x="6565" y="19747"/>
                      </a:cubicBezTo>
                      <a:cubicBezTo>
                        <a:pt x="6565" y="19693"/>
                        <a:pt x="6537" y="19638"/>
                        <a:pt x="6537" y="19584"/>
                      </a:cubicBezTo>
                      <a:lnTo>
                        <a:pt x="6483" y="19259"/>
                      </a:lnTo>
                      <a:cubicBezTo>
                        <a:pt x="6456" y="19069"/>
                        <a:pt x="6429" y="18852"/>
                        <a:pt x="6429" y="18662"/>
                      </a:cubicBezTo>
                      <a:cubicBezTo>
                        <a:pt x="6402" y="18255"/>
                        <a:pt x="6348" y="17875"/>
                        <a:pt x="6293" y="17468"/>
                      </a:cubicBezTo>
                      <a:cubicBezTo>
                        <a:pt x="6307" y="17441"/>
                        <a:pt x="6287" y="17428"/>
                        <a:pt x="6266" y="17428"/>
                      </a:cubicBezTo>
                      <a:cubicBezTo>
                        <a:pt x="6246" y="17428"/>
                        <a:pt x="6226" y="17441"/>
                        <a:pt x="6239" y="17468"/>
                      </a:cubicBezTo>
                      <a:cubicBezTo>
                        <a:pt x="6212" y="17875"/>
                        <a:pt x="6212" y="18282"/>
                        <a:pt x="6239" y="18689"/>
                      </a:cubicBezTo>
                      <a:cubicBezTo>
                        <a:pt x="6266" y="18879"/>
                        <a:pt x="6293" y="19069"/>
                        <a:pt x="6293" y="19286"/>
                      </a:cubicBezTo>
                      <a:cubicBezTo>
                        <a:pt x="6293" y="19367"/>
                        <a:pt x="6321" y="19476"/>
                        <a:pt x="6348" y="19557"/>
                      </a:cubicBezTo>
                      <a:lnTo>
                        <a:pt x="6348" y="19611"/>
                      </a:lnTo>
                      <a:lnTo>
                        <a:pt x="6158" y="19476"/>
                      </a:lnTo>
                      <a:cubicBezTo>
                        <a:pt x="6158" y="19476"/>
                        <a:pt x="6158" y="19448"/>
                        <a:pt x="6158" y="19448"/>
                      </a:cubicBezTo>
                      <a:cubicBezTo>
                        <a:pt x="6158" y="19150"/>
                        <a:pt x="6131" y="18852"/>
                        <a:pt x="6104" y="18553"/>
                      </a:cubicBezTo>
                      <a:cubicBezTo>
                        <a:pt x="6104" y="18418"/>
                        <a:pt x="6076" y="18282"/>
                        <a:pt x="6049" y="18119"/>
                      </a:cubicBezTo>
                      <a:cubicBezTo>
                        <a:pt x="6022" y="17984"/>
                        <a:pt x="6049" y="17821"/>
                        <a:pt x="5968" y="17740"/>
                      </a:cubicBezTo>
                      <a:cubicBezTo>
                        <a:pt x="5954" y="17726"/>
                        <a:pt x="5941" y="17719"/>
                        <a:pt x="5931" y="17719"/>
                      </a:cubicBezTo>
                      <a:cubicBezTo>
                        <a:pt x="5920" y="17719"/>
                        <a:pt x="5914" y="17726"/>
                        <a:pt x="5914" y="17740"/>
                      </a:cubicBezTo>
                      <a:cubicBezTo>
                        <a:pt x="5832" y="17848"/>
                        <a:pt x="5914" y="18038"/>
                        <a:pt x="5914" y="18147"/>
                      </a:cubicBezTo>
                      <a:cubicBezTo>
                        <a:pt x="5914" y="18255"/>
                        <a:pt x="5941" y="18445"/>
                        <a:pt x="5941" y="18581"/>
                      </a:cubicBezTo>
                      <a:cubicBezTo>
                        <a:pt x="5968" y="18852"/>
                        <a:pt x="6022" y="19123"/>
                        <a:pt x="6049" y="19394"/>
                      </a:cubicBezTo>
                      <a:cubicBezTo>
                        <a:pt x="6022" y="19340"/>
                        <a:pt x="5968" y="19313"/>
                        <a:pt x="5914" y="19259"/>
                      </a:cubicBezTo>
                      <a:cubicBezTo>
                        <a:pt x="5642" y="18987"/>
                        <a:pt x="5425" y="18689"/>
                        <a:pt x="5263" y="18336"/>
                      </a:cubicBezTo>
                      <a:cubicBezTo>
                        <a:pt x="4910" y="17658"/>
                        <a:pt x="4639" y="16926"/>
                        <a:pt x="4476" y="16166"/>
                      </a:cubicBezTo>
                      <a:lnTo>
                        <a:pt x="4476" y="16166"/>
                      </a:lnTo>
                      <a:cubicBezTo>
                        <a:pt x="4666" y="16275"/>
                        <a:pt x="4856" y="16383"/>
                        <a:pt x="5046" y="16519"/>
                      </a:cubicBezTo>
                      <a:cubicBezTo>
                        <a:pt x="5317" y="16736"/>
                        <a:pt x="5534" y="17034"/>
                        <a:pt x="5642" y="17360"/>
                      </a:cubicBezTo>
                      <a:cubicBezTo>
                        <a:pt x="5654" y="17394"/>
                        <a:pt x="5684" y="17409"/>
                        <a:pt x="5716" y="17409"/>
                      </a:cubicBezTo>
                      <a:cubicBezTo>
                        <a:pt x="5759" y="17409"/>
                        <a:pt x="5805" y="17380"/>
                        <a:pt x="5805" y="17333"/>
                      </a:cubicBezTo>
                      <a:cubicBezTo>
                        <a:pt x="5751" y="17007"/>
                        <a:pt x="5615" y="16736"/>
                        <a:pt x="5371" y="16519"/>
                      </a:cubicBezTo>
                      <a:lnTo>
                        <a:pt x="5317" y="16465"/>
                      </a:lnTo>
                      <a:cubicBezTo>
                        <a:pt x="5317" y="16356"/>
                        <a:pt x="5317" y="16248"/>
                        <a:pt x="5317" y="16166"/>
                      </a:cubicBezTo>
                      <a:cubicBezTo>
                        <a:pt x="5290" y="15977"/>
                        <a:pt x="5263" y="15787"/>
                        <a:pt x="5236" y="15597"/>
                      </a:cubicBezTo>
                      <a:cubicBezTo>
                        <a:pt x="5208" y="15407"/>
                        <a:pt x="5208" y="15244"/>
                        <a:pt x="5181" y="15054"/>
                      </a:cubicBezTo>
                      <a:cubicBezTo>
                        <a:pt x="5181" y="14892"/>
                        <a:pt x="5127" y="14702"/>
                        <a:pt x="5100" y="14539"/>
                      </a:cubicBezTo>
                      <a:cubicBezTo>
                        <a:pt x="5100" y="14512"/>
                        <a:pt x="5086" y="14498"/>
                        <a:pt x="5073" y="14498"/>
                      </a:cubicBezTo>
                      <a:cubicBezTo>
                        <a:pt x="5059" y="14498"/>
                        <a:pt x="5046" y="14512"/>
                        <a:pt x="5046" y="14539"/>
                      </a:cubicBezTo>
                      <a:cubicBezTo>
                        <a:pt x="5019" y="14702"/>
                        <a:pt x="5019" y="14865"/>
                        <a:pt x="5046" y="15027"/>
                      </a:cubicBezTo>
                      <a:cubicBezTo>
                        <a:pt x="5046" y="15190"/>
                        <a:pt x="5046" y="15353"/>
                        <a:pt x="5073" y="15543"/>
                      </a:cubicBezTo>
                      <a:cubicBezTo>
                        <a:pt x="5100" y="15814"/>
                        <a:pt x="5154" y="16085"/>
                        <a:pt x="5181" y="16329"/>
                      </a:cubicBezTo>
                      <a:cubicBezTo>
                        <a:pt x="4964" y="16194"/>
                        <a:pt x="4774" y="16058"/>
                        <a:pt x="4530" y="15949"/>
                      </a:cubicBezTo>
                      <a:lnTo>
                        <a:pt x="4476" y="15922"/>
                      </a:lnTo>
                      <a:cubicBezTo>
                        <a:pt x="4449" y="15841"/>
                        <a:pt x="4422" y="15760"/>
                        <a:pt x="4395" y="15705"/>
                      </a:cubicBezTo>
                      <a:cubicBezTo>
                        <a:pt x="4368" y="15624"/>
                        <a:pt x="4313" y="15543"/>
                        <a:pt x="4286" y="15488"/>
                      </a:cubicBezTo>
                      <a:cubicBezTo>
                        <a:pt x="4232" y="15326"/>
                        <a:pt x="4178" y="15163"/>
                        <a:pt x="4123" y="15027"/>
                      </a:cubicBezTo>
                      <a:cubicBezTo>
                        <a:pt x="4069" y="14865"/>
                        <a:pt x="4015" y="14729"/>
                        <a:pt x="3988" y="14566"/>
                      </a:cubicBezTo>
                      <a:cubicBezTo>
                        <a:pt x="3961" y="14485"/>
                        <a:pt x="3934" y="14403"/>
                        <a:pt x="3934" y="14322"/>
                      </a:cubicBezTo>
                      <a:cubicBezTo>
                        <a:pt x="3906" y="14241"/>
                        <a:pt x="3879" y="14159"/>
                        <a:pt x="3852" y="14105"/>
                      </a:cubicBezTo>
                      <a:cubicBezTo>
                        <a:pt x="3830" y="14094"/>
                        <a:pt x="3807" y="14087"/>
                        <a:pt x="3789" y="14087"/>
                      </a:cubicBezTo>
                      <a:cubicBezTo>
                        <a:pt x="3762" y="14087"/>
                        <a:pt x="3744" y="14100"/>
                        <a:pt x="3744" y="14132"/>
                      </a:cubicBezTo>
                      <a:cubicBezTo>
                        <a:pt x="3717" y="14214"/>
                        <a:pt x="3717" y="14295"/>
                        <a:pt x="3744" y="14349"/>
                      </a:cubicBezTo>
                      <a:cubicBezTo>
                        <a:pt x="3744" y="14431"/>
                        <a:pt x="3771" y="14512"/>
                        <a:pt x="3798" y="14593"/>
                      </a:cubicBezTo>
                      <a:cubicBezTo>
                        <a:pt x="3825" y="14756"/>
                        <a:pt x="3879" y="14919"/>
                        <a:pt x="3934" y="15082"/>
                      </a:cubicBezTo>
                      <a:cubicBezTo>
                        <a:pt x="3988" y="15244"/>
                        <a:pt x="4042" y="15380"/>
                        <a:pt x="4123" y="15516"/>
                      </a:cubicBezTo>
                      <a:cubicBezTo>
                        <a:pt x="4151" y="15597"/>
                        <a:pt x="4178" y="15678"/>
                        <a:pt x="4232" y="15760"/>
                      </a:cubicBezTo>
                      <a:cubicBezTo>
                        <a:pt x="4232" y="15760"/>
                        <a:pt x="4259" y="15787"/>
                        <a:pt x="4259" y="15814"/>
                      </a:cubicBezTo>
                      <a:cubicBezTo>
                        <a:pt x="4042" y="15705"/>
                        <a:pt x="3825" y="15570"/>
                        <a:pt x="3608" y="15407"/>
                      </a:cubicBezTo>
                      <a:cubicBezTo>
                        <a:pt x="3391" y="15190"/>
                        <a:pt x="3174" y="14973"/>
                        <a:pt x="3011" y="14729"/>
                      </a:cubicBezTo>
                      <a:cubicBezTo>
                        <a:pt x="2306" y="13590"/>
                        <a:pt x="2306" y="12179"/>
                        <a:pt x="2252" y="10904"/>
                      </a:cubicBezTo>
                      <a:cubicBezTo>
                        <a:pt x="2225" y="10470"/>
                        <a:pt x="2225" y="10037"/>
                        <a:pt x="2143" y="9630"/>
                      </a:cubicBezTo>
                      <a:cubicBezTo>
                        <a:pt x="2116" y="9413"/>
                        <a:pt x="2089" y="9196"/>
                        <a:pt x="2035" y="9006"/>
                      </a:cubicBezTo>
                      <a:cubicBezTo>
                        <a:pt x="2035" y="8979"/>
                        <a:pt x="2035" y="8952"/>
                        <a:pt x="2008" y="8924"/>
                      </a:cubicBezTo>
                      <a:lnTo>
                        <a:pt x="2089" y="8924"/>
                      </a:lnTo>
                      <a:cubicBezTo>
                        <a:pt x="2171" y="8924"/>
                        <a:pt x="2225" y="8924"/>
                        <a:pt x="2279" y="8897"/>
                      </a:cubicBezTo>
                      <a:lnTo>
                        <a:pt x="2279" y="9114"/>
                      </a:lnTo>
                      <a:cubicBezTo>
                        <a:pt x="2279" y="9277"/>
                        <a:pt x="2306" y="9440"/>
                        <a:pt x="2333" y="9603"/>
                      </a:cubicBezTo>
                      <a:cubicBezTo>
                        <a:pt x="2360" y="9765"/>
                        <a:pt x="2360" y="9901"/>
                        <a:pt x="2388" y="10064"/>
                      </a:cubicBezTo>
                      <a:cubicBezTo>
                        <a:pt x="2388" y="10118"/>
                        <a:pt x="2415" y="10199"/>
                        <a:pt x="2415" y="10281"/>
                      </a:cubicBezTo>
                      <a:cubicBezTo>
                        <a:pt x="2442" y="10362"/>
                        <a:pt x="2469" y="10416"/>
                        <a:pt x="2496" y="10498"/>
                      </a:cubicBezTo>
                      <a:cubicBezTo>
                        <a:pt x="2510" y="10511"/>
                        <a:pt x="2523" y="10518"/>
                        <a:pt x="2537" y="10518"/>
                      </a:cubicBezTo>
                      <a:cubicBezTo>
                        <a:pt x="2550" y="10518"/>
                        <a:pt x="2564" y="10511"/>
                        <a:pt x="2577" y="10498"/>
                      </a:cubicBezTo>
                      <a:cubicBezTo>
                        <a:pt x="2605" y="10362"/>
                        <a:pt x="2605" y="10199"/>
                        <a:pt x="2577" y="10064"/>
                      </a:cubicBezTo>
                      <a:cubicBezTo>
                        <a:pt x="2550" y="9901"/>
                        <a:pt x="2550" y="9738"/>
                        <a:pt x="2523" y="9575"/>
                      </a:cubicBezTo>
                      <a:lnTo>
                        <a:pt x="2496" y="9250"/>
                      </a:lnTo>
                      <a:lnTo>
                        <a:pt x="2496" y="9250"/>
                      </a:lnTo>
                      <a:cubicBezTo>
                        <a:pt x="2632" y="9684"/>
                        <a:pt x="2876" y="10064"/>
                        <a:pt x="3174" y="10389"/>
                      </a:cubicBezTo>
                      <a:cubicBezTo>
                        <a:pt x="3201" y="10416"/>
                        <a:pt x="3201" y="10416"/>
                        <a:pt x="3228" y="10416"/>
                      </a:cubicBezTo>
                      <a:lnTo>
                        <a:pt x="3228" y="10850"/>
                      </a:lnTo>
                      <a:lnTo>
                        <a:pt x="3228" y="11094"/>
                      </a:lnTo>
                      <a:cubicBezTo>
                        <a:pt x="3228" y="11176"/>
                        <a:pt x="3228" y="11284"/>
                        <a:pt x="3256" y="11338"/>
                      </a:cubicBezTo>
                      <a:cubicBezTo>
                        <a:pt x="3269" y="11366"/>
                        <a:pt x="3289" y="11379"/>
                        <a:pt x="3306" y="11379"/>
                      </a:cubicBezTo>
                      <a:cubicBezTo>
                        <a:pt x="3323" y="11379"/>
                        <a:pt x="3337" y="11366"/>
                        <a:pt x="3337" y="11338"/>
                      </a:cubicBezTo>
                      <a:cubicBezTo>
                        <a:pt x="3364" y="11284"/>
                        <a:pt x="3391" y="11203"/>
                        <a:pt x="3391" y="11121"/>
                      </a:cubicBezTo>
                      <a:lnTo>
                        <a:pt x="3391" y="10850"/>
                      </a:lnTo>
                      <a:lnTo>
                        <a:pt x="3391" y="10389"/>
                      </a:lnTo>
                      <a:cubicBezTo>
                        <a:pt x="3500" y="10308"/>
                        <a:pt x="3581" y="10172"/>
                        <a:pt x="3581" y="10037"/>
                      </a:cubicBezTo>
                      <a:cubicBezTo>
                        <a:pt x="3608" y="9874"/>
                        <a:pt x="3662" y="9711"/>
                        <a:pt x="3744" y="9575"/>
                      </a:cubicBezTo>
                      <a:cubicBezTo>
                        <a:pt x="3764" y="9536"/>
                        <a:pt x="3813" y="9511"/>
                        <a:pt x="3859" y="9511"/>
                      </a:cubicBezTo>
                      <a:cubicBezTo>
                        <a:pt x="3875" y="9511"/>
                        <a:pt x="3892" y="9514"/>
                        <a:pt x="3906" y="9521"/>
                      </a:cubicBezTo>
                      <a:cubicBezTo>
                        <a:pt x="3961" y="9575"/>
                        <a:pt x="3961" y="9657"/>
                        <a:pt x="3988" y="9738"/>
                      </a:cubicBezTo>
                      <a:cubicBezTo>
                        <a:pt x="4015" y="9928"/>
                        <a:pt x="4042" y="10145"/>
                        <a:pt x="4096" y="10335"/>
                      </a:cubicBezTo>
                      <a:cubicBezTo>
                        <a:pt x="4151" y="10552"/>
                        <a:pt x="4205" y="10742"/>
                        <a:pt x="4286" y="10959"/>
                      </a:cubicBezTo>
                      <a:cubicBezTo>
                        <a:pt x="4368" y="11149"/>
                        <a:pt x="4449" y="11338"/>
                        <a:pt x="4585" y="11528"/>
                      </a:cubicBezTo>
                      <a:cubicBezTo>
                        <a:pt x="4659" y="11652"/>
                        <a:pt x="4801" y="11776"/>
                        <a:pt x="4970" y="11776"/>
                      </a:cubicBezTo>
                      <a:cubicBezTo>
                        <a:pt x="4986" y="11776"/>
                        <a:pt x="5002" y="11775"/>
                        <a:pt x="5019" y="11772"/>
                      </a:cubicBezTo>
                      <a:cubicBezTo>
                        <a:pt x="5181" y="11718"/>
                        <a:pt x="5236" y="11528"/>
                        <a:pt x="5236" y="11338"/>
                      </a:cubicBezTo>
                      <a:cubicBezTo>
                        <a:pt x="5236" y="11121"/>
                        <a:pt x="5263" y="10877"/>
                        <a:pt x="5290" y="10660"/>
                      </a:cubicBezTo>
                      <a:cubicBezTo>
                        <a:pt x="5290" y="10579"/>
                        <a:pt x="5317" y="10470"/>
                        <a:pt x="5344" y="10335"/>
                      </a:cubicBezTo>
                      <a:cubicBezTo>
                        <a:pt x="5344" y="10226"/>
                        <a:pt x="5371" y="10145"/>
                        <a:pt x="5398" y="10037"/>
                      </a:cubicBezTo>
                      <a:cubicBezTo>
                        <a:pt x="5431" y="9987"/>
                        <a:pt x="5467" y="9968"/>
                        <a:pt x="5502" y="9968"/>
                      </a:cubicBezTo>
                      <a:cubicBezTo>
                        <a:pt x="5582" y="9968"/>
                        <a:pt x="5659" y="10069"/>
                        <a:pt x="5697" y="10145"/>
                      </a:cubicBezTo>
                      <a:cubicBezTo>
                        <a:pt x="5751" y="10308"/>
                        <a:pt x="5805" y="10470"/>
                        <a:pt x="5859" y="10606"/>
                      </a:cubicBezTo>
                      <a:cubicBezTo>
                        <a:pt x="5930" y="10724"/>
                        <a:pt x="6063" y="10801"/>
                        <a:pt x="6203" y="10801"/>
                      </a:cubicBezTo>
                      <a:cubicBezTo>
                        <a:pt x="6224" y="10801"/>
                        <a:pt x="6245" y="10799"/>
                        <a:pt x="6266" y="10796"/>
                      </a:cubicBezTo>
                      <a:cubicBezTo>
                        <a:pt x="6456" y="10742"/>
                        <a:pt x="6592" y="10606"/>
                        <a:pt x="6646" y="10443"/>
                      </a:cubicBezTo>
                      <a:cubicBezTo>
                        <a:pt x="6727" y="10253"/>
                        <a:pt x="6727" y="10037"/>
                        <a:pt x="6863" y="9901"/>
                      </a:cubicBezTo>
                      <a:cubicBezTo>
                        <a:pt x="6917" y="9847"/>
                        <a:pt x="6999" y="9792"/>
                        <a:pt x="7080" y="9792"/>
                      </a:cubicBezTo>
                      <a:cubicBezTo>
                        <a:pt x="7134" y="9820"/>
                        <a:pt x="7188" y="9847"/>
                        <a:pt x="7216" y="9901"/>
                      </a:cubicBezTo>
                      <a:cubicBezTo>
                        <a:pt x="7297" y="10064"/>
                        <a:pt x="7351" y="10253"/>
                        <a:pt x="7541" y="10308"/>
                      </a:cubicBezTo>
                      <a:lnTo>
                        <a:pt x="7731" y="10308"/>
                      </a:lnTo>
                      <a:lnTo>
                        <a:pt x="7731" y="10633"/>
                      </a:lnTo>
                      <a:lnTo>
                        <a:pt x="7731" y="10904"/>
                      </a:lnTo>
                      <a:cubicBezTo>
                        <a:pt x="7704" y="10986"/>
                        <a:pt x="7704" y="11067"/>
                        <a:pt x="7731" y="11149"/>
                      </a:cubicBezTo>
                      <a:cubicBezTo>
                        <a:pt x="7731" y="11162"/>
                        <a:pt x="7745" y="11169"/>
                        <a:pt x="7761" y="11169"/>
                      </a:cubicBezTo>
                      <a:cubicBezTo>
                        <a:pt x="7778" y="11169"/>
                        <a:pt x="7799" y="11162"/>
                        <a:pt x="7812" y="11149"/>
                      </a:cubicBezTo>
                      <a:cubicBezTo>
                        <a:pt x="7839" y="11067"/>
                        <a:pt x="7839" y="10986"/>
                        <a:pt x="7839" y="10877"/>
                      </a:cubicBezTo>
                      <a:cubicBezTo>
                        <a:pt x="7867" y="10796"/>
                        <a:pt x="7867" y="10715"/>
                        <a:pt x="7839" y="10633"/>
                      </a:cubicBezTo>
                      <a:cubicBezTo>
                        <a:pt x="7839" y="10498"/>
                        <a:pt x="7839" y="10389"/>
                        <a:pt x="7812" y="10253"/>
                      </a:cubicBezTo>
                      <a:cubicBezTo>
                        <a:pt x="7894" y="10226"/>
                        <a:pt x="7948" y="10199"/>
                        <a:pt x="8002" y="10145"/>
                      </a:cubicBezTo>
                      <a:lnTo>
                        <a:pt x="8002" y="10389"/>
                      </a:lnTo>
                      <a:lnTo>
                        <a:pt x="8002" y="10769"/>
                      </a:lnTo>
                      <a:lnTo>
                        <a:pt x="8002" y="11149"/>
                      </a:lnTo>
                      <a:cubicBezTo>
                        <a:pt x="7975" y="11284"/>
                        <a:pt x="7975" y="11420"/>
                        <a:pt x="8029" y="11555"/>
                      </a:cubicBezTo>
                      <a:cubicBezTo>
                        <a:pt x="8029" y="11569"/>
                        <a:pt x="8050" y="11576"/>
                        <a:pt x="8070" y="11576"/>
                      </a:cubicBezTo>
                      <a:cubicBezTo>
                        <a:pt x="8090" y="11576"/>
                        <a:pt x="8111" y="11569"/>
                        <a:pt x="8111" y="11555"/>
                      </a:cubicBezTo>
                      <a:cubicBezTo>
                        <a:pt x="8138" y="11420"/>
                        <a:pt x="8165" y="11311"/>
                        <a:pt x="8165" y="11176"/>
                      </a:cubicBezTo>
                      <a:lnTo>
                        <a:pt x="8165" y="10769"/>
                      </a:lnTo>
                      <a:lnTo>
                        <a:pt x="8165" y="10389"/>
                      </a:lnTo>
                      <a:cubicBezTo>
                        <a:pt x="8165" y="10281"/>
                        <a:pt x="8138" y="10145"/>
                        <a:pt x="8138" y="10037"/>
                      </a:cubicBezTo>
                      <a:cubicBezTo>
                        <a:pt x="8219" y="9874"/>
                        <a:pt x="8328" y="9738"/>
                        <a:pt x="8463" y="9603"/>
                      </a:cubicBezTo>
                      <a:cubicBezTo>
                        <a:pt x="8510" y="9571"/>
                        <a:pt x="8602" y="9540"/>
                        <a:pt x="8682" y="9540"/>
                      </a:cubicBezTo>
                      <a:cubicBezTo>
                        <a:pt x="8741" y="9540"/>
                        <a:pt x="8793" y="9557"/>
                        <a:pt x="8816" y="9603"/>
                      </a:cubicBezTo>
                      <a:cubicBezTo>
                        <a:pt x="8816" y="9657"/>
                        <a:pt x="8870" y="9684"/>
                        <a:pt x="8924" y="9684"/>
                      </a:cubicBezTo>
                      <a:cubicBezTo>
                        <a:pt x="8924" y="9901"/>
                        <a:pt x="8924" y="10091"/>
                        <a:pt x="8870" y="10308"/>
                      </a:cubicBezTo>
                      <a:cubicBezTo>
                        <a:pt x="8816" y="10552"/>
                        <a:pt x="8870" y="10823"/>
                        <a:pt x="9006" y="11040"/>
                      </a:cubicBezTo>
                      <a:cubicBezTo>
                        <a:pt x="9023" y="11074"/>
                        <a:pt x="9060" y="11097"/>
                        <a:pt x="9099" y="11097"/>
                      </a:cubicBezTo>
                      <a:cubicBezTo>
                        <a:pt x="9123" y="11097"/>
                        <a:pt x="9148" y="11088"/>
                        <a:pt x="9169" y="11067"/>
                      </a:cubicBezTo>
                      <a:cubicBezTo>
                        <a:pt x="9250" y="10986"/>
                        <a:pt x="9304" y="10904"/>
                        <a:pt x="9358" y="10796"/>
                      </a:cubicBezTo>
                      <a:cubicBezTo>
                        <a:pt x="9413" y="10715"/>
                        <a:pt x="9467" y="10633"/>
                        <a:pt x="9521" y="10579"/>
                      </a:cubicBezTo>
                      <a:cubicBezTo>
                        <a:pt x="9548" y="10538"/>
                        <a:pt x="9569" y="10518"/>
                        <a:pt x="9586" y="10518"/>
                      </a:cubicBezTo>
                      <a:cubicBezTo>
                        <a:pt x="9602" y="10518"/>
                        <a:pt x="9616" y="10538"/>
                        <a:pt x="9630" y="10579"/>
                      </a:cubicBezTo>
                      <a:cubicBezTo>
                        <a:pt x="9657" y="10633"/>
                        <a:pt x="9657" y="10715"/>
                        <a:pt x="9657" y="10769"/>
                      </a:cubicBezTo>
                      <a:cubicBezTo>
                        <a:pt x="9657" y="10823"/>
                        <a:pt x="9657" y="10877"/>
                        <a:pt x="9684" y="10932"/>
                      </a:cubicBezTo>
                      <a:cubicBezTo>
                        <a:pt x="9711" y="11149"/>
                        <a:pt x="9792" y="11338"/>
                        <a:pt x="9955" y="11501"/>
                      </a:cubicBezTo>
                      <a:cubicBezTo>
                        <a:pt x="9955" y="11528"/>
                        <a:pt x="10009" y="11555"/>
                        <a:pt x="10036" y="11583"/>
                      </a:cubicBezTo>
                      <a:cubicBezTo>
                        <a:pt x="10009" y="11583"/>
                        <a:pt x="9982" y="11583"/>
                        <a:pt x="9982" y="11610"/>
                      </a:cubicBezTo>
                      <a:cubicBezTo>
                        <a:pt x="9982" y="11718"/>
                        <a:pt x="9982" y="11827"/>
                        <a:pt x="10009" y="11908"/>
                      </a:cubicBezTo>
                      <a:cubicBezTo>
                        <a:pt x="10009" y="11962"/>
                        <a:pt x="10009" y="12017"/>
                        <a:pt x="10036" y="12071"/>
                      </a:cubicBezTo>
                      <a:cubicBezTo>
                        <a:pt x="10036" y="12125"/>
                        <a:pt x="10036" y="12179"/>
                        <a:pt x="10064" y="12234"/>
                      </a:cubicBezTo>
                      <a:cubicBezTo>
                        <a:pt x="10064" y="12247"/>
                        <a:pt x="10084" y="12254"/>
                        <a:pt x="10104" y="12254"/>
                      </a:cubicBezTo>
                      <a:cubicBezTo>
                        <a:pt x="10125" y="12254"/>
                        <a:pt x="10145" y="12247"/>
                        <a:pt x="10145" y="12234"/>
                      </a:cubicBezTo>
                      <a:cubicBezTo>
                        <a:pt x="10145" y="12179"/>
                        <a:pt x="10145" y="12125"/>
                        <a:pt x="10145" y="12071"/>
                      </a:cubicBezTo>
                      <a:cubicBezTo>
                        <a:pt x="10145" y="12017"/>
                        <a:pt x="10145" y="11962"/>
                        <a:pt x="10118" y="11908"/>
                      </a:cubicBezTo>
                      <a:cubicBezTo>
                        <a:pt x="10118" y="11827"/>
                        <a:pt x="10091" y="11718"/>
                        <a:pt x="10064" y="11610"/>
                      </a:cubicBezTo>
                      <a:lnTo>
                        <a:pt x="10064" y="11610"/>
                      </a:lnTo>
                      <a:cubicBezTo>
                        <a:pt x="10112" y="11629"/>
                        <a:pt x="10163" y="11638"/>
                        <a:pt x="10214" y="11638"/>
                      </a:cubicBezTo>
                      <a:cubicBezTo>
                        <a:pt x="10308" y="11638"/>
                        <a:pt x="10400" y="11608"/>
                        <a:pt x="10470" y="11555"/>
                      </a:cubicBezTo>
                      <a:cubicBezTo>
                        <a:pt x="10633" y="11393"/>
                        <a:pt x="10742" y="11230"/>
                        <a:pt x="10823" y="11013"/>
                      </a:cubicBezTo>
                      <a:cubicBezTo>
                        <a:pt x="10892" y="10898"/>
                        <a:pt x="11020" y="10724"/>
                        <a:pt x="11173" y="10724"/>
                      </a:cubicBezTo>
                      <a:cubicBezTo>
                        <a:pt x="11200" y="10724"/>
                        <a:pt x="11228" y="10729"/>
                        <a:pt x="11257" y="10742"/>
                      </a:cubicBezTo>
                      <a:cubicBezTo>
                        <a:pt x="11447" y="10823"/>
                        <a:pt x="11474" y="11067"/>
                        <a:pt x="11501" y="11257"/>
                      </a:cubicBezTo>
                      <a:cubicBezTo>
                        <a:pt x="11501" y="11338"/>
                        <a:pt x="11583" y="11420"/>
                        <a:pt x="11691" y="11420"/>
                      </a:cubicBezTo>
                      <a:cubicBezTo>
                        <a:pt x="11637" y="11854"/>
                        <a:pt x="11637" y="12261"/>
                        <a:pt x="11637" y="12668"/>
                      </a:cubicBezTo>
                      <a:lnTo>
                        <a:pt x="11637" y="13291"/>
                      </a:lnTo>
                      <a:cubicBezTo>
                        <a:pt x="11610" y="13508"/>
                        <a:pt x="11610" y="13698"/>
                        <a:pt x="11637" y="13888"/>
                      </a:cubicBezTo>
                      <a:cubicBezTo>
                        <a:pt x="11664" y="14186"/>
                        <a:pt x="11908" y="14431"/>
                        <a:pt x="12206" y="14458"/>
                      </a:cubicBezTo>
                      <a:cubicBezTo>
                        <a:pt x="12478" y="14485"/>
                        <a:pt x="12749" y="14539"/>
                        <a:pt x="13020" y="14620"/>
                      </a:cubicBezTo>
                      <a:cubicBezTo>
                        <a:pt x="13237" y="14729"/>
                        <a:pt x="13373" y="14919"/>
                        <a:pt x="13454" y="15136"/>
                      </a:cubicBezTo>
                      <a:cubicBezTo>
                        <a:pt x="13535" y="15407"/>
                        <a:pt x="13590" y="15651"/>
                        <a:pt x="13725" y="15895"/>
                      </a:cubicBezTo>
                      <a:cubicBezTo>
                        <a:pt x="13834" y="16166"/>
                        <a:pt x="14051" y="16383"/>
                        <a:pt x="14322" y="16465"/>
                      </a:cubicBezTo>
                      <a:cubicBezTo>
                        <a:pt x="14512" y="16519"/>
                        <a:pt x="14702" y="16546"/>
                        <a:pt x="14892" y="16573"/>
                      </a:cubicBezTo>
                      <a:lnTo>
                        <a:pt x="15515" y="16655"/>
                      </a:lnTo>
                      <a:lnTo>
                        <a:pt x="15977" y="16736"/>
                      </a:lnTo>
                      <a:cubicBezTo>
                        <a:pt x="15977" y="16790"/>
                        <a:pt x="16004" y="16872"/>
                        <a:pt x="16004" y="16926"/>
                      </a:cubicBezTo>
                      <a:cubicBezTo>
                        <a:pt x="16004" y="17034"/>
                        <a:pt x="16031" y="17116"/>
                        <a:pt x="16058" y="17224"/>
                      </a:cubicBezTo>
                      <a:cubicBezTo>
                        <a:pt x="16085" y="17414"/>
                        <a:pt x="16112" y="17604"/>
                        <a:pt x="16139" y="17794"/>
                      </a:cubicBezTo>
                      <a:cubicBezTo>
                        <a:pt x="16194" y="17984"/>
                        <a:pt x="16221" y="18174"/>
                        <a:pt x="16248" y="18364"/>
                      </a:cubicBezTo>
                      <a:cubicBezTo>
                        <a:pt x="16275" y="18553"/>
                        <a:pt x="16329" y="18743"/>
                        <a:pt x="16383" y="18906"/>
                      </a:cubicBezTo>
                      <a:cubicBezTo>
                        <a:pt x="16394" y="18927"/>
                        <a:pt x="16412" y="18936"/>
                        <a:pt x="16431" y="18936"/>
                      </a:cubicBezTo>
                      <a:cubicBezTo>
                        <a:pt x="16461" y="18936"/>
                        <a:pt x="16492" y="18912"/>
                        <a:pt x="16492" y="18879"/>
                      </a:cubicBezTo>
                      <a:cubicBezTo>
                        <a:pt x="16492" y="18689"/>
                        <a:pt x="16465" y="18499"/>
                        <a:pt x="16438" y="18309"/>
                      </a:cubicBezTo>
                      <a:cubicBezTo>
                        <a:pt x="16411" y="18119"/>
                        <a:pt x="16383" y="17930"/>
                        <a:pt x="16329" y="17740"/>
                      </a:cubicBezTo>
                      <a:lnTo>
                        <a:pt x="16248" y="17170"/>
                      </a:lnTo>
                      <a:cubicBezTo>
                        <a:pt x="16221" y="17034"/>
                        <a:pt x="16194" y="16899"/>
                        <a:pt x="16166" y="16763"/>
                      </a:cubicBezTo>
                      <a:lnTo>
                        <a:pt x="16166" y="16763"/>
                      </a:lnTo>
                      <a:cubicBezTo>
                        <a:pt x="16899" y="16872"/>
                        <a:pt x="17658" y="16980"/>
                        <a:pt x="18391" y="17089"/>
                      </a:cubicBezTo>
                      <a:cubicBezTo>
                        <a:pt x="18404" y="17095"/>
                        <a:pt x="18418" y="17099"/>
                        <a:pt x="18431" y="17099"/>
                      </a:cubicBezTo>
                      <a:cubicBezTo>
                        <a:pt x="18470" y="17099"/>
                        <a:pt x="18506" y="17068"/>
                        <a:pt x="18526" y="17007"/>
                      </a:cubicBezTo>
                      <a:cubicBezTo>
                        <a:pt x="18553" y="16953"/>
                        <a:pt x="18499" y="16899"/>
                        <a:pt x="18445" y="16872"/>
                      </a:cubicBezTo>
                      <a:cubicBezTo>
                        <a:pt x="17631" y="16736"/>
                        <a:pt x="16790" y="16628"/>
                        <a:pt x="15949" y="16492"/>
                      </a:cubicBezTo>
                      <a:lnTo>
                        <a:pt x="14729" y="16329"/>
                      </a:lnTo>
                      <a:cubicBezTo>
                        <a:pt x="14566" y="16302"/>
                        <a:pt x="14403" y="16248"/>
                        <a:pt x="14241" y="16166"/>
                      </a:cubicBezTo>
                      <a:cubicBezTo>
                        <a:pt x="14132" y="16112"/>
                        <a:pt x="14051" y="16031"/>
                        <a:pt x="13997" y="15922"/>
                      </a:cubicBezTo>
                      <a:cubicBezTo>
                        <a:pt x="13725" y="15488"/>
                        <a:pt x="13725" y="14919"/>
                        <a:pt x="13346" y="14566"/>
                      </a:cubicBezTo>
                      <a:cubicBezTo>
                        <a:pt x="13129" y="14403"/>
                        <a:pt x="12857" y="14295"/>
                        <a:pt x="12586" y="14295"/>
                      </a:cubicBezTo>
                      <a:cubicBezTo>
                        <a:pt x="12342" y="14268"/>
                        <a:pt x="12044" y="14268"/>
                        <a:pt x="11908" y="14051"/>
                      </a:cubicBezTo>
                      <a:cubicBezTo>
                        <a:pt x="11800" y="13888"/>
                        <a:pt x="11772" y="13671"/>
                        <a:pt x="11800" y="13481"/>
                      </a:cubicBezTo>
                      <a:lnTo>
                        <a:pt x="11800" y="12776"/>
                      </a:lnTo>
                      <a:lnTo>
                        <a:pt x="11800" y="11420"/>
                      </a:lnTo>
                      <a:cubicBezTo>
                        <a:pt x="11854" y="11393"/>
                        <a:pt x="11908" y="11366"/>
                        <a:pt x="11962" y="11338"/>
                      </a:cubicBezTo>
                      <a:cubicBezTo>
                        <a:pt x="11993" y="11323"/>
                        <a:pt x="12025" y="11317"/>
                        <a:pt x="12058" y="11317"/>
                      </a:cubicBezTo>
                      <a:cubicBezTo>
                        <a:pt x="12144" y="11317"/>
                        <a:pt x="12237" y="11361"/>
                        <a:pt x="12315" y="11420"/>
                      </a:cubicBezTo>
                      <a:cubicBezTo>
                        <a:pt x="12396" y="11474"/>
                        <a:pt x="12505" y="11528"/>
                        <a:pt x="12640" y="11583"/>
                      </a:cubicBezTo>
                      <a:cubicBezTo>
                        <a:pt x="12710" y="11609"/>
                        <a:pt x="12782" y="11621"/>
                        <a:pt x="12855" y="11621"/>
                      </a:cubicBezTo>
                      <a:cubicBezTo>
                        <a:pt x="13008" y="11621"/>
                        <a:pt x="13162" y="11566"/>
                        <a:pt x="13291" y="11474"/>
                      </a:cubicBezTo>
                      <a:cubicBezTo>
                        <a:pt x="13346" y="11447"/>
                        <a:pt x="13346" y="11366"/>
                        <a:pt x="13291" y="11338"/>
                      </a:cubicBezTo>
                      <a:lnTo>
                        <a:pt x="13590" y="11040"/>
                      </a:lnTo>
                      <a:cubicBezTo>
                        <a:pt x="13617" y="11121"/>
                        <a:pt x="13644" y="11203"/>
                        <a:pt x="13671" y="11284"/>
                      </a:cubicBezTo>
                      <a:cubicBezTo>
                        <a:pt x="13725" y="11420"/>
                        <a:pt x="13752" y="11528"/>
                        <a:pt x="13807" y="11664"/>
                      </a:cubicBezTo>
                      <a:cubicBezTo>
                        <a:pt x="13844" y="11776"/>
                        <a:pt x="13946" y="11837"/>
                        <a:pt x="14051" y="11837"/>
                      </a:cubicBezTo>
                      <a:cubicBezTo>
                        <a:pt x="14097" y="11837"/>
                        <a:pt x="14144" y="11825"/>
                        <a:pt x="14186" y="11800"/>
                      </a:cubicBezTo>
                      <a:cubicBezTo>
                        <a:pt x="14295" y="11718"/>
                        <a:pt x="14376" y="11610"/>
                        <a:pt x="14431" y="11501"/>
                      </a:cubicBezTo>
                      <a:cubicBezTo>
                        <a:pt x="14458" y="11447"/>
                        <a:pt x="14485" y="11393"/>
                        <a:pt x="14539" y="11338"/>
                      </a:cubicBezTo>
                      <a:cubicBezTo>
                        <a:pt x="14539" y="11691"/>
                        <a:pt x="14648" y="11989"/>
                        <a:pt x="14837" y="12261"/>
                      </a:cubicBezTo>
                      <a:cubicBezTo>
                        <a:pt x="14857" y="12300"/>
                        <a:pt x="14877" y="12326"/>
                        <a:pt x="14908" y="12326"/>
                      </a:cubicBezTo>
                      <a:cubicBezTo>
                        <a:pt x="14919" y="12326"/>
                        <a:pt x="14931" y="12322"/>
                        <a:pt x="14946" y="12315"/>
                      </a:cubicBezTo>
                      <a:cubicBezTo>
                        <a:pt x="15299" y="12234"/>
                        <a:pt x="15407" y="11881"/>
                        <a:pt x="15461" y="11583"/>
                      </a:cubicBezTo>
                      <a:cubicBezTo>
                        <a:pt x="15515" y="11366"/>
                        <a:pt x="15597" y="11013"/>
                        <a:pt x="15787" y="10932"/>
                      </a:cubicBezTo>
                      <a:cubicBezTo>
                        <a:pt x="15895" y="11366"/>
                        <a:pt x="16031" y="11800"/>
                        <a:pt x="16139" y="12234"/>
                      </a:cubicBezTo>
                      <a:cubicBezTo>
                        <a:pt x="16139" y="12288"/>
                        <a:pt x="16194" y="12315"/>
                        <a:pt x="16221" y="12315"/>
                      </a:cubicBezTo>
                      <a:cubicBezTo>
                        <a:pt x="16237" y="12317"/>
                        <a:pt x="16252" y="12318"/>
                        <a:pt x="16268" y="12318"/>
                      </a:cubicBezTo>
                      <a:cubicBezTo>
                        <a:pt x="16489" y="12318"/>
                        <a:pt x="16663" y="12142"/>
                        <a:pt x="16790" y="11989"/>
                      </a:cubicBezTo>
                      <a:cubicBezTo>
                        <a:pt x="16887" y="11854"/>
                        <a:pt x="16997" y="11733"/>
                        <a:pt x="17111" y="11733"/>
                      </a:cubicBezTo>
                      <a:cubicBezTo>
                        <a:pt x="17158" y="11733"/>
                        <a:pt x="17205" y="11753"/>
                        <a:pt x="17251" y="11800"/>
                      </a:cubicBezTo>
                      <a:cubicBezTo>
                        <a:pt x="17333" y="11935"/>
                        <a:pt x="17387" y="12098"/>
                        <a:pt x="17387" y="12261"/>
                      </a:cubicBezTo>
                      <a:lnTo>
                        <a:pt x="17550" y="12857"/>
                      </a:lnTo>
                      <a:cubicBezTo>
                        <a:pt x="17631" y="13237"/>
                        <a:pt x="17713" y="13617"/>
                        <a:pt x="17848" y="13969"/>
                      </a:cubicBezTo>
                      <a:cubicBezTo>
                        <a:pt x="17930" y="14295"/>
                        <a:pt x="18147" y="14566"/>
                        <a:pt x="18445" y="14729"/>
                      </a:cubicBezTo>
                      <a:cubicBezTo>
                        <a:pt x="18468" y="14744"/>
                        <a:pt x="18490" y="14751"/>
                        <a:pt x="18511" y="14751"/>
                      </a:cubicBezTo>
                      <a:cubicBezTo>
                        <a:pt x="18565" y="14751"/>
                        <a:pt x="18608" y="14706"/>
                        <a:pt x="18608" y="14648"/>
                      </a:cubicBezTo>
                      <a:cubicBezTo>
                        <a:pt x="18635" y="13698"/>
                        <a:pt x="18689" y="12776"/>
                        <a:pt x="18716" y="11827"/>
                      </a:cubicBezTo>
                      <a:cubicBezTo>
                        <a:pt x="18906" y="12017"/>
                        <a:pt x="18987" y="12288"/>
                        <a:pt x="18906" y="12532"/>
                      </a:cubicBezTo>
                      <a:cubicBezTo>
                        <a:pt x="18906" y="12613"/>
                        <a:pt x="18960" y="12668"/>
                        <a:pt x="19014" y="12668"/>
                      </a:cubicBezTo>
                      <a:cubicBezTo>
                        <a:pt x="19259" y="12613"/>
                        <a:pt x="19448" y="12505"/>
                        <a:pt x="19638" y="12342"/>
                      </a:cubicBezTo>
                      <a:lnTo>
                        <a:pt x="19665" y="12315"/>
                      </a:lnTo>
                      <a:cubicBezTo>
                        <a:pt x="19665" y="12559"/>
                        <a:pt x="19665" y="12830"/>
                        <a:pt x="19665" y="13101"/>
                      </a:cubicBezTo>
                      <a:lnTo>
                        <a:pt x="19665" y="13969"/>
                      </a:lnTo>
                      <a:lnTo>
                        <a:pt x="19665" y="14837"/>
                      </a:lnTo>
                      <a:cubicBezTo>
                        <a:pt x="19638" y="15136"/>
                        <a:pt x="19665" y="15434"/>
                        <a:pt x="19693" y="15705"/>
                      </a:cubicBezTo>
                      <a:cubicBezTo>
                        <a:pt x="19706" y="15733"/>
                        <a:pt x="19720" y="15746"/>
                        <a:pt x="19733" y="15746"/>
                      </a:cubicBezTo>
                      <a:cubicBezTo>
                        <a:pt x="19747" y="15746"/>
                        <a:pt x="19760" y="15733"/>
                        <a:pt x="19774" y="15705"/>
                      </a:cubicBezTo>
                      <a:cubicBezTo>
                        <a:pt x="19801" y="15434"/>
                        <a:pt x="19828" y="15136"/>
                        <a:pt x="19828" y="14837"/>
                      </a:cubicBezTo>
                      <a:lnTo>
                        <a:pt x="19828" y="13969"/>
                      </a:lnTo>
                      <a:lnTo>
                        <a:pt x="19828" y="13101"/>
                      </a:lnTo>
                      <a:cubicBezTo>
                        <a:pt x="19828" y="12803"/>
                        <a:pt x="19828" y="12532"/>
                        <a:pt x="19801" y="12261"/>
                      </a:cubicBezTo>
                      <a:lnTo>
                        <a:pt x="19882" y="12261"/>
                      </a:lnTo>
                      <a:cubicBezTo>
                        <a:pt x="19964" y="12315"/>
                        <a:pt x="20018" y="12396"/>
                        <a:pt x="20045" y="12478"/>
                      </a:cubicBezTo>
                      <a:lnTo>
                        <a:pt x="20072" y="12586"/>
                      </a:lnTo>
                      <a:cubicBezTo>
                        <a:pt x="20072" y="12640"/>
                        <a:pt x="20072" y="12695"/>
                        <a:pt x="20072" y="12749"/>
                      </a:cubicBezTo>
                      <a:lnTo>
                        <a:pt x="20072" y="13020"/>
                      </a:lnTo>
                      <a:lnTo>
                        <a:pt x="20072" y="13563"/>
                      </a:lnTo>
                      <a:lnTo>
                        <a:pt x="20072" y="14105"/>
                      </a:lnTo>
                      <a:lnTo>
                        <a:pt x="20072" y="14376"/>
                      </a:lnTo>
                      <a:cubicBezTo>
                        <a:pt x="20072" y="14485"/>
                        <a:pt x="20072" y="14566"/>
                        <a:pt x="20072" y="14648"/>
                      </a:cubicBezTo>
                      <a:cubicBezTo>
                        <a:pt x="20072" y="14675"/>
                        <a:pt x="20099" y="14688"/>
                        <a:pt x="20127" y="14688"/>
                      </a:cubicBezTo>
                      <a:cubicBezTo>
                        <a:pt x="20154" y="14688"/>
                        <a:pt x="20181" y="14675"/>
                        <a:pt x="20181" y="14648"/>
                      </a:cubicBezTo>
                      <a:cubicBezTo>
                        <a:pt x="20208" y="14566"/>
                        <a:pt x="20235" y="14485"/>
                        <a:pt x="20235" y="14403"/>
                      </a:cubicBezTo>
                      <a:cubicBezTo>
                        <a:pt x="20235" y="14295"/>
                        <a:pt x="20235" y="14214"/>
                        <a:pt x="20235" y="14105"/>
                      </a:cubicBezTo>
                      <a:lnTo>
                        <a:pt x="20235" y="13563"/>
                      </a:lnTo>
                      <a:lnTo>
                        <a:pt x="20235" y="13047"/>
                      </a:lnTo>
                      <a:lnTo>
                        <a:pt x="20235" y="12912"/>
                      </a:lnTo>
                      <a:cubicBezTo>
                        <a:pt x="20289" y="12993"/>
                        <a:pt x="20371" y="13047"/>
                        <a:pt x="20452" y="13074"/>
                      </a:cubicBezTo>
                      <a:lnTo>
                        <a:pt x="20533" y="13129"/>
                      </a:lnTo>
                      <a:cubicBezTo>
                        <a:pt x="20533" y="13237"/>
                        <a:pt x="20533" y="13346"/>
                        <a:pt x="20506" y="13454"/>
                      </a:cubicBezTo>
                      <a:cubicBezTo>
                        <a:pt x="20479" y="13617"/>
                        <a:pt x="20479" y="13780"/>
                        <a:pt x="20506" y="13915"/>
                      </a:cubicBezTo>
                      <a:cubicBezTo>
                        <a:pt x="20506" y="13945"/>
                        <a:pt x="20531" y="13967"/>
                        <a:pt x="20553" y="13967"/>
                      </a:cubicBezTo>
                      <a:cubicBezTo>
                        <a:pt x="20571" y="13967"/>
                        <a:pt x="20588" y="13952"/>
                        <a:pt x="20588" y="13915"/>
                      </a:cubicBezTo>
                      <a:cubicBezTo>
                        <a:pt x="20615" y="13780"/>
                        <a:pt x="20615" y="13617"/>
                        <a:pt x="20615" y="13454"/>
                      </a:cubicBezTo>
                      <a:lnTo>
                        <a:pt x="20615" y="13129"/>
                      </a:lnTo>
                      <a:cubicBezTo>
                        <a:pt x="20805" y="13129"/>
                        <a:pt x="21022" y="13101"/>
                        <a:pt x="21212" y="13020"/>
                      </a:cubicBezTo>
                      <a:cubicBezTo>
                        <a:pt x="21483" y="12885"/>
                        <a:pt x="21781" y="12640"/>
                        <a:pt x="22107" y="12640"/>
                      </a:cubicBezTo>
                      <a:cubicBezTo>
                        <a:pt x="22134" y="13942"/>
                        <a:pt x="22324" y="15244"/>
                        <a:pt x="22703" y="16492"/>
                      </a:cubicBezTo>
                      <a:cubicBezTo>
                        <a:pt x="22758" y="16709"/>
                        <a:pt x="22812" y="17116"/>
                        <a:pt x="23110" y="17143"/>
                      </a:cubicBezTo>
                      <a:cubicBezTo>
                        <a:pt x="23246" y="17143"/>
                        <a:pt x="23327" y="17034"/>
                        <a:pt x="23436" y="16926"/>
                      </a:cubicBezTo>
                      <a:cubicBezTo>
                        <a:pt x="23517" y="16817"/>
                        <a:pt x="23598" y="16682"/>
                        <a:pt x="23680" y="16546"/>
                      </a:cubicBezTo>
                      <a:cubicBezTo>
                        <a:pt x="23843" y="16302"/>
                        <a:pt x="23924" y="16004"/>
                        <a:pt x="23951" y="15678"/>
                      </a:cubicBezTo>
                      <a:cubicBezTo>
                        <a:pt x="23924" y="15380"/>
                        <a:pt x="23897" y="15054"/>
                        <a:pt x="23843" y="14756"/>
                      </a:cubicBezTo>
                      <a:cubicBezTo>
                        <a:pt x="23761" y="14241"/>
                        <a:pt x="23653" y="13617"/>
                        <a:pt x="23924" y="13156"/>
                      </a:cubicBezTo>
                      <a:cubicBezTo>
                        <a:pt x="24005" y="13318"/>
                        <a:pt x="24114" y="13481"/>
                        <a:pt x="24195" y="13644"/>
                      </a:cubicBezTo>
                      <a:cubicBezTo>
                        <a:pt x="24209" y="13685"/>
                        <a:pt x="24243" y="13705"/>
                        <a:pt x="24280" y="13705"/>
                      </a:cubicBezTo>
                      <a:cubicBezTo>
                        <a:pt x="24317" y="13705"/>
                        <a:pt x="24358" y="13685"/>
                        <a:pt x="24385" y="13644"/>
                      </a:cubicBezTo>
                      <a:cubicBezTo>
                        <a:pt x="24494" y="13346"/>
                        <a:pt x="24683" y="13101"/>
                        <a:pt x="24955" y="12939"/>
                      </a:cubicBezTo>
                      <a:cubicBezTo>
                        <a:pt x="25023" y="12901"/>
                        <a:pt x="25092" y="12887"/>
                        <a:pt x="25162" y="12887"/>
                      </a:cubicBezTo>
                      <a:cubicBezTo>
                        <a:pt x="25392" y="12887"/>
                        <a:pt x="25626" y="13047"/>
                        <a:pt x="25877" y="13047"/>
                      </a:cubicBezTo>
                      <a:cubicBezTo>
                        <a:pt x="26040" y="13047"/>
                        <a:pt x="26202" y="12939"/>
                        <a:pt x="26311" y="12803"/>
                      </a:cubicBezTo>
                      <a:cubicBezTo>
                        <a:pt x="26338" y="12722"/>
                        <a:pt x="26392" y="12668"/>
                        <a:pt x="26474" y="12640"/>
                      </a:cubicBezTo>
                      <a:lnTo>
                        <a:pt x="26474" y="12640"/>
                      </a:lnTo>
                      <a:cubicBezTo>
                        <a:pt x="26392" y="13237"/>
                        <a:pt x="26365" y="13861"/>
                        <a:pt x="26311" y="14485"/>
                      </a:cubicBezTo>
                      <a:cubicBezTo>
                        <a:pt x="26284" y="14810"/>
                        <a:pt x="26257" y="15109"/>
                        <a:pt x="26257" y="15434"/>
                      </a:cubicBezTo>
                      <a:cubicBezTo>
                        <a:pt x="26229" y="15760"/>
                        <a:pt x="26229" y="16058"/>
                        <a:pt x="26257" y="16383"/>
                      </a:cubicBezTo>
                      <a:cubicBezTo>
                        <a:pt x="26257" y="16411"/>
                        <a:pt x="26270" y="16424"/>
                        <a:pt x="26287" y="16424"/>
                      </a:cubicBezTo>
                      <a:cubicBezTo>
                        <a:pt x="26304" y="16424"/>
                        <a:pt x="26324" y="16411"/>
                        <a:pt x="26338" y="16383"/>
                      </a:cubicBezTo>
                      <a:cubicBezTo>
                        <a:pt x="26392" y="16139"/>
                        <a:pt x="26419" y="15895"/>
                        <a:pt x="26419" y="15651"/>
                      </a:cubicBezTo>
                      <a:lnTo>
                        <a:pt x="26474" y="14919"/>
                      </a:lnTo>
                      <a:cubicBezTo>
                        <a:pt x="26528" y="14431"/>
                        <a:pt x="26555" y="13915"/>
                        <a:pt x="26582" y="13427"/>
                      </a:cubicBezTo>
                      <a:cubicBezTo>
                        <a:pt x="26582" y="13129"/>
                        <a:pt x="26609" y="12857"/>
                        <a:pt x="26609" y="12559"/>
                      </a:cubicBezTo>
                      <a:lnTo>
                        <a:pt x="26772" y="12559"/>
                      </a:lnTo>
                      <a:cubicBezTo>
                        <a:pt x="26718" y="12776"/>
                        <a:pt x="26691" y="12993"/>
                        <a:pt x="26691" y="13237"/>
                      </a:cubicBezTo>
                      <a:cubicBezTo>
                        <a:pt x="26636" y="13481"/>
                        <a:pt x="26636" y="13725"/>
                        <a:pt x="26691" y="13969"/>
                      </a:cubicBezTo>
                      <a:cubicBezTo>
                        <a:pt x="26691" y="13997"/>
                        <a:pt x="26711" y="14010"/>
                        <a:pt x="26731" y="14010"/>
                      </a:cubicBezTo>
                      <a:cubicBezTo>
                        <a:pt x="26752" y="14010"/>
                        <a:pt x="26772" y="13997"/>
                        <a:pt x="26772" y="13969"/>
                      </a:cubicBezTo>
                      <a:cubicBezTo>
                        <a:pt x="26799" y="13861"/>
                        <a:pt x="26826" y="13725"/>
                        <a:pt x="26826" y="13617"/>
                      </a:cubicBezTo>
                      <a:cubicBezTo>
                        <a:pt x="26826" y="13481"/>
                        <a:pt x="26826" y="13373"/>
                        <a:pt x="26853" y="13237"/>
                      </a:cubicBezTo>
                      <a:cubicBezTo>
                        <a:pt x="26853" y="13020"/>
                        <a:pt x="26880" y="12776"/>
                        <a:pt x="26880" y="12559"/>
                      </a:cubicBezTo>
                      <a:lnTo>
                        <a:pt x="27016" y="12559"/>
                      </a:lnTo>
                      <a:lnTo>
                        <a:pt x="27016" y="12912"/>
                      </a:lnTo>
                      <a:cubicBezTo>
                        <a:pt x="27016" y="13047"/>
                        <a:pt x="27016" y="13156"/>
                        <a:pt x="27016" y="13291"/>
                      </a:cubicBezTo>
                      <a:cubicBezTo>
                        <a:pt x="27030" y="13305"/>
                        <a:pt x="27050" y="13312"/>
                        <a:pt x="27067" y="13312"/>
                      </a:cubicBezTo>
                      <a:cubicBezTo>
                        <a:pt x="27084" y="13312"/>
                        <a:pt x="27097" y="13305"/>
                        <a:pt x="27097" y="13291"/>
                      </a:cubicBezTo>
                      <a:cubicBezTo>
                        <a:pt x="27125" y="13156"/>
                        <a:pt x="27152" y="13047"/>
                        <a:pt x="27152" y="12912"/>
                      </a:cubicBezTo>
                      <a:cubicBezTo>
                        <a:pt x="27152" y="12803"/>
                        <a:pt x="27152" y="12668"/>
                        <a:pt x="27152" y="12559"/>
                      </a:cubicBezTo>
                      <a:lnTo>
                        <a:pt x="27287" y="12532"/>
                      </a:lnTo>
                      <a:cubicBezTo>
                        <a:pt x="27477" y="12505"/>
                        <a:pt x="27667" y="12423"/>
                        <a:pt x="27857" y="12342"/>
                      </a:cubicBezTo>
                      <a:cubicBezTo>
                        <a:pt x="28047" y="12263"/>
                        <a:pt x="28285" y="12174"/>
                        <a:pt x="28508" y="12174"/>
                      </a:cubicBezTo>
                      <a:cubicBezTo>
                        <a:pt x="28667" y="12174"/>
                        <a:pt x="28818" y="12218"/>
                        <a:pt x="28942" y="12342"/>
                      </a:cubicBezTo>
                      <a:cubicBezTo>
                        <a:pt x="28969" y="12369"/>
                        <a:pt x="29023" y="12369"/>
                        <a:pt x="29050" y="12369"/>
                      </a:cubicBezTo>
                      <a:cubicBezTo>
                        <a:pt x="29077" y="12613"/>
                        <a:pt x="29077" y="12857"/>
                        <a:pt x="29077" y="13101"/>
                      </a:cubicBezTo>
                      <a:cubicBezTo>
                        <a:pt x="29050" y="13400"/>
                        <a:pt x="29050" y="13698"/>
                        <a:pt x="29077" y="14024"/>
                      </a:cubicBezTo>
                      <a:cubicBezTo>
                        <a:pt x="29077" y="14214"/>
                        <a:pt x="29105" y="14620"/>
                        <a:pt x="29376" y="14675"/>
                      </a:cubicBezTo>
                      <a:cubicBezTo>
                        <a:pt x="29404" y="14684"/>
                        <a:pt x="29431" y="14688"/>
                        <a:pt x="29456" y="14688"/>
                      </a:cubicBezTo>
                      <a:cubicBezTo>
                        <a:pt x="29650" y="14688"/>
                        <a:pt x="29762" y="14436"/>
                        <a:pt x="29810" y="14268"/>
                      </a:cubicBezTo>
                      <a:cubicBezTo>
                        <a:pt x="29837" y="14105"/>
                        <a:pt x="29891" y="13942"/>
                        <a:pt x="29973" y="13780"/>
                      </a:cubicBezTo>
                      <a:cubicBezTo>
                        <a:pt x="30027" y="13942"/>
                        <a:pt x="30054" y="14078"/>
                        <a:pt x="30054" y="14241"/>
                      </a:cubicBezTo>
                      <a:cubicBezTo>
                        <a:pt x="30054" y="14485"/>
                        <a:pt x="30081" y="14702"/>
                        <a:pt x="30108" y="14946"/>
                      </a:cubicBezTo>
                      <a:cubicBezTo>
                        <a:pt x="30135" y="15163"/>
                        <a:pt x="30162" y="15407"/>
                        <a:pt x="30217" y="15651"/>
                      </a:cubicBezTo>
                      <a:cubicBezTo>
                        <a:pt x="30271" y="15868"/>
                        <a:pt x="30325" y="16085"/>
                        <a:pt x="30407" y="16302"/>
                      </a:cubicBezTo>
                      <a:cubicBezTo>
                        <a:pt x="30477" y="16443"/>
                        <a:pt x="30588" y="16584"/>
                        <a:pt x="30740" y="16584"/>
                      </a:cubicBezTo>
                      <a:cubicBezTo>
                        <a:pt x="30763" y="16584"/>
                        <a:pt x="30788" y="16581"/>
                        <a:pt x="30813" y="16573"/>
                      </a:cubicBezTo>
                      <a:cubicBezTo>
                        <a:pt x="31003" y="16519"/>
                        <a:pt x="31085" y="16248"/>
                        <a:pt x="31139" y="16085"/>
                      </a:cubicBezTo>
                      <a:cubicBezTo>
                        <a:pt x="31220" y="15868"/>
                        <a:pt x="31274" y="15651"/>
                        <a:pt x="31302" y="15434"/>
                      </a:cubicBezTo>
                      <a:cubicBezTo>
                        <a:pt x="31329" y="15190"/>
                        <a:pt x="31383" y="14973"/>
                        <a:pt x="31410" y="14729"/>
                      </a:cubicBezTo>
                      <a:cubicBezTo>
                        <a:pt x="31464" y="14485"/>
                        <a:pt x="31519" y="14159"/>
                        <a:pt x="31546" y="13888"/>
                      </a:cubicBezTo>
                      <a:cubicBezTo>
                        <a:pt x="31573" y="13752"/>
                        <a:pt x="31600" y="13617"/>
                        <a:pt x="31627" y="13481"/>
                      </a:cubicBezTo>
                      <a:lnTo>
                        <a:pt x="31627" y="13373"/>
                      </a:lnTo>
                      <a:cubicBezTo>
                        <a:pt x="31654" y="13481"/>
                        <a:pt x="31681" y="13617"/>
                        <a:pt x="31708" y="13725"/>
                      </a:cubicBezTo>
                      <a:cubicBezTo>
                        <a:pt x="31736" y="13942"/>
                        <a:pt x="31817" y="14132"/>
                        <a:pt x="31980" y="14295"/>
                      </a:cubicBezTo>
                      <a:cubicBezTo>
                        <a:pt x="32014" y="14347"/>
                        <a:pt x="32070" y="14365"/>
                        <a:pt x="32128" y="14365"/>
                      </a:cubicBezTo>
                      <a:cubicBezTo>
                        <a:pt x="32161" y="14365"/>
                        <a:pt x="32194" y="14359"/>
                        <a:pt x="32224" y="14349"/>
                      </a:cubicBezTo>
                      <a:cubicBezTo>
                        <a:pt x="32305" y="14295"/>
                        <a:pt x="32387" y="14241"/>
                        <a:pt x="32414" y="14159"/>
                      </a:cubicBezTo>
                      <a:cubicBezTo>
                        <a:pt x="32441" y="14051"/>
                        <a:pt x="32495" y="13942"/>
                        <a:pt x="32522" y="13834"/>
                      </a:cubicBezTo>
                      <a:cubicBezTo>
                        <a:pt x="32549" y="13725"/>
                        <a:pt x="32576" y="13617"/>
                        <a:pt x="32631" y="13563"/>
                      </a:cubicBezTo>
                      <a:cubicBezTo>
                        <a:pt x="32633" y="13562"/>
                        <a:pt x="32636" y="13561"/>
                        <a:pt x="32639" y="13561"/>
                      </a:cubicBezTo>
                      <a:cubicBezTo>
                        <a:pt x="32717" y="13561"/>
                        <a:pt x="32793" y="13943"/>
                        <a:pt x="32793" y="13969"/>
                      </a:cubicBezTo>
                      <a:cubicBezTo>
                        <a:pt x="32793" y="14105"/>
                        <a:pt x="32821" y="14241"/>
                        <a:pt x="32848" y="14349"/>
                      </a:cubicBezTo>
                      <a:cubicBezTo>
                        <a:pt x="32848" y="14458"/>
                        <a:pt x="32875" y="14593"/>
                        <a:pt x="32902" y="14702"/>
                      </a:cubicBezTo>
                      <a:cubicBezTo>
                        <a:pt x="32976" y="14875"/>
                        <a:pt x="33141" y="15004"/>
                        <a:pt x="33314" y="15004"/>
                      </a:cubicBezTo>
                      <a:cubicBezTo>
                        <a:pt x="33330" y="15004"/>
                        <a:pt x="33347" y="15002"/>
                        <a:pt x="33363" y="15000"/>
                      </a:cubicBezTo>
                      <a:cubicBezTo>
                        <a:pt x="33553" y="14946"/>
                        <a:pt x="33688" y="14810"/>
                        <a:pt x="33716" y="14620"/>
                      </a:cubicBezTo>
                      <a:cubicBezTo>
                        <a:pt x="33797" y="14376"/>
                        <a:pt x="33851" y="14105"/>
                        <a:pt x="33905" y="13834"/>
                      </a:cubicBezTo>
                      <a:lnTo>
                        <a:pt x="34068" y="13074"/>
                      </a:lnTo>
                      <a:lnTo>
                        <a:pt x="34150" y="13129"/>
                      </a:lnTo>
                      <a:lnTo>
                        <a:pt x="34177" y="13129"/>
                      </a:lnTo>
                      <a:cubicBezTo>
                        <a:pt x="34231" y="13237"/>
                        <a:pt x="34258" y="13373"/>
                        <a:pt x="34285" y="13508"/>
                      </a:cubicBezTo>
                      <a:cubicBezTo>
                        <a:pt x="34312" y="13807"/>
                        <a:pt x="34339" y="14078"/>
                        <a:pt x="34421" y="14376"/>
                      </a:cubicBezTo>
                      <a:cubicBezTo>
                        <a:pt x="34448" y="14512"/>
                        <a:pt x="34502" y="14675"/>
                        <a:pt x="34556" y="14837"/>
                      </a:cubicBezTo>
                      <a:cubicBezTo>
                        <a:pt x="34584" y="14946"/>
                        <a:pt x="34638" y="15082"/>
                        <a:pt x="34746" y="15136"/>
                      </a:cubicBezTo>
                      <a:cubicBezTo>
                        <a:pt x="34782" y="15156"/>
                        <a:pt x="34816" y="15165"/>
                        <a:pt x="34849" y="15165"/>
                      </a:cubicBezTo>
                      <a:cubicBezTo>
                        <a:pt x="35036" y="15165"/>
                        <a:pt x="35161" y="14868"/>
                        <a:pt x="35207" y="14729"/>
                      </a:cubicBezTo>
                      <a:cubicBezTo>
                        <a:pt x="35235" y="14512"/>
                        <a:pt x="35289" y="14322"/>
                        <a:pt x="35397" y="14159"/>
                      </a:cubicBezTo>
                      <a:cubicBezTo>
                        <a:pt x="35479" y="14349"/>
                        <a:pt x="35506" y="14566"/>
                        <a:pt x="35533" y="14783"/>
                      </a:cubicBezTo>
                      <a:cubicBezTo>
                        <a:pt x="35533" y="15054"/>
                        <a:pt x="35560" y="15326"/>
                        <a:pt x="35614" y="15570"/>
                      </a:cubicBezTo>
                      <a:cubicBezTo>
                        <a:pt x="35641" y="15841"/>
                        <a:pt x="35696" y="16112"/>
                        <a:pt x="35777" y="16383"/>
                      </a:cubicBezTo>
                      <a:cubicBezTo>
                        <a:pt x="35831" y="16655"/>
                        <a:pt x="35913" y="16926"/>
                        <a:pt x="36021" y="17170"/>
                      </a:cubicBezTo>
                      <a:cubicBezTo>
                        <a:pt x="36048" y="17279"/>
                        <a:pt x="36130" y="17360"/>
                        <a:pt x="36211" y="17414"/>
                      </a:cubicBezTo>
                      <a:cubicBezTo>
                        <a:pt x="36238" y="17421"/>
                        <a:pt x="36265" y="17424"/>
                        <a:pt x="36292" y="17424"/>
                      </a:cubicBezTo>
                      <a:cubicBezTo>
                        <a:pt x="36372" y="17424"/>
                        <a:pt x="36448" y="17394"/>
                        <a:pt x="36509" y="17333"/>
                      </a:cubicBezTo>
                      <a:cubicBezTo>
                        <a:pt x="36564" y="17224"/>
                        <a:pt x="36618" y="17116"/>
                        <a:pt x="36618" y="16980"/>
                      </a:cubicBezTo>
                      <a:cubicBezTo>
                        <a:pt x="36645" y="16845"/>
                        <a:pt x="36672" y="16709"/>
                        <a:pt x="36699" y="16573"/>
                      </a:cubicBezTo>
                      <a:cubicBezTo>
                        <a:pt x="36726" y="16302"/>
                        <a:pt x="36726" y="16004"/>
                        <a:pt x="36753" y="15705"/>
                      </a:cubicBezTo>
                      <a:cubicBezTo>
                        <a:pt x="36753" y="15434"/>
                        <a:pt x="36781" y="15136"/>
                        <a:pt x="36781" y="14837"/>
                      </a:cubicBezTo>
                      <a:lnTo>
                        <a:pt x="36835" y="13834"/>
                      </a:lnTo>
                      <a:lnTo>
                        <a:pt x="36835" y="13671"/>
                      </a:lnTo>
                      <a:cubicBezTo>
                        <a:pt x="36842" y="13678"/>
                        <a:pt x="36851" y="13682"/>
                        <a:pt x="36861" y="13682"/>
                      </a:cubicBezTo>
                      <a:cubicBezTo>
                        <a:pt x="36889" y="13682"/>
                        <a:pt x="36924" y="13657"/>
                        <a:pt x="36943" y="13617"/>
                      </a:cubicBezTo>
                      <a:cubicBezTo>
                        <a:pt x="36943" y="13563"/>
                        <a:pt x="36998" y="13535"/>
                        <a:pt x="37079" y="13535"/>
                      </a:cubicBezTo>
                      <a:cubicBezTo>
                        <a:pt x="37160" y="13535"/>
                        <a:pt x="37215" y="13563"/>
                        <a:pt x="37269" y="13644"/>
                      </a:cubicBezTo>
                      <a:cubicBezTo>
                        <a:pt x="37377" y="13834"/>
                        <a:pt x="37377" y="14024"/>
                        <a:pt x="37567" y="14186"/>
                      </a:cubicBezTo>
                      <a:cubicBezTo>
                        <a:pt x="37626" y="14245"/>
                        <a:pt x="37705" y="14273"/>
                        <a:pt x="37786" y="14273"/>
                      </a:cubicBezTo>
                      <a:cubicBezTo>
                        <a:pt x="37894" y="14273"/>
                        <a:pt x="38006" y="14225"/>
                        <a:pt x="38083" y="14132"/>
                      </a:cubicBezTo>
                      <a:cubicBezTo>
                        <a:pt x="38164" y="13997"/>
                        <a:pt x="38245" y="13834"/>
                        <a:pt x="38327" y="13671"/>
                      </a:cubicBezTo>
                      <a:cubicBezTo>
                        <a:pt x="38381" y="13563"/>
                        <a:pt x="38462" y="13454"/>
                        <a:pt x="38571" y="13373"/>
                      </a:cubicBezTo>
                      <a:cubicBezTo>
                        <a:pt x="38598" y="13563"/>
                        <a:pt x="38652" y="13752"/>
                        <a:pt x="38734" y="13942"/>
                      </a:cubicBezTo>
                      <a:cubicBezTo>
                        <a:pt x="38811" y="14097"/>
                        <a:pt x="38912" y="14324"/>
                        <a:pt x="39131" y="14324"/>
                      </a:cubicBezTo>
                      <a:cubicBezTo>
                        <a:pt x="39143" y="14324"/>
                        <a:pt x="39155" y="14323"/>
                        <a:pt x="39168" y="14322"/>
                      </a:cubicBezTo>
                      <a:cubicBezTo>
                        <a:pt x="39385" y="14268"/>
                        <a:pt x="39466" y="14078"/>
                        <a:pt x="39520" y="13915"/>
                      </a:cubicBezTo>
                      <a:cubicBezTo>
                        <a:pt x="39602" y="13752"/>
                        <a:pt x="39629" y="13590"/>
                        <a:pt x="39791" y="13481"/>
                      </a:cubicBezTo>
                      <a:cubicBezTo>
                        <a:pt x="39818" y="13466"/>
                        <a:pt x="39842" y="13459"/>
                        <a:pt x="39863" y="13459"/>
                      </a:cubicBezTo>
                      <a:cubicBezTo>
                        <a:pt x="39996" y="13459"/>
                        <a:pt x="40039" y="13713"/>
                        <a:pt x="40063" y="13807"/>
                      </a:cubicBezTo>
                      <a:lnTo>
                        <a:pt x="40198" y="14593"/>
                      </a:lnTo>
                      <a:lnTo>
                        <a:pt x="40497" y="16166"/>
                      </a:lnTo>
                      <a:cubicBezTo>
                        <a:pt x="40551" y="16736"/>
                        <a:pt x="40686" y="17279"/>
                        <a:pt x="40903" y="17794"/>
                      </a:cubicBezTo>
                      <a:cubicBezTo>
                        <a:pt x="40919" y="17826"/>
                        <a:pt x="40945" y="17839"/>
                        <a:pt x="40974" y="17839"/>
                      </a:cubicBezTo>
                      <a:cubicBezTo>
                        <a:pt x="40994" y="17839"/>
                        <a:pt x="41017" y="17832"/>
                        <a:pt x="41039" y="17821"/>
                      </a:cubicBezTo>
                      <a:cubicBezTo>
                        <a:pt x="41283" y="17658"/>
                        <a:pt x="41419" y="17387"/>
                        <a:pt x="41446" y="17089"/>
                      </a:cubicBezTo>
                      <a:cubicBezTo>
                        <a:pt x="41500" y="16736"/>
                        <a:pt x="41500" y="16383"/>
                        <a:pt x="41527" y="16031"/>
                      </a:cubicBezTo>
                      <a:cubicBezTo>
                        <a:pt x="41554" y="15244"/>
                        <a:pt x="41609" y="14458"/>
                        <a:pt x="41663" y="13671"/>
                      </a:cubicBezTo>
                      <a:lnTo>
                        <a:pt x="41717" y="12830"/>
                      </a:lnTo>
                      <a:cubicBezTo>
                        <a:pt x="41839" y="13001"/>
                        <a:pt x="42026" y="13106"/>
                        <a:pt x="42240" y="13106"/>
                      </a:cubicBezTo>
                      <a:cubicBezTo>
                        <a:pt x="42264" y="13106"/>
                        <a:pt x="42289" y="13104"/>
                        <a:pt x="42314" y="13101"/>
                      </a:cubicBezTo>
                      <a:cubicBezTo>
                        <a:pt x="42341" y="13264"/>
                        <a:pt x="42341" y="13427"/>
                        <a:pt x="42395" y="13590"/>
                      </a:cubicBezTo>
                      <a:cubicBezTo>
                        <a:pt x="42422" y="13780"/>
                        <a:pt x="42504" y="13969"/>
                        <a:pt x="42612" y="14132"/>
                      </a:cubicBezTo>
                      <a:cubicBezTo>
                        <a:pt x="42670" y="14204"/>
                        <a:pt x="42749" y="14238"/>
                        <a:pt x="42832" y="14238"/>
                      </a:cubicBezTo>
                      <a:cubicBezTo>
                        <a:pt x="42906" y="14238"/>
                        <a:pt x="42982" y="14211"/>
                        <a:pt x="43046" y="14159"/>
                      </a:cubicBezTo>
                      <a:cubicBezTo>
                        <a:pt x="43128" y="14105"/>
                        <a:pt x="43182" y="14024"/>
                        <a:pt x="43263" y="13942"/>
                      </a:cubicBezTo>
                      <a:lnTo>
                        <a:pt x="43290" y="13915"/>
                      </a:lnTo>
                      <a:lnTo>
                        <a:pt x="43290" y="13915"/>
                      </a:lnTo>
                      <a:cubicBezTo>
                        <a:pt x="43209" y="14241"/>
                        <a:pt x="43263" y="14620"/>
                        <a:pt x="43453" y="14919"/>
                      </a:cubicBezTo>
                      <a:cubicBezTo>
                        <a:pt x="43562" y="15082"/>
                        <a:pt x="43724" y="15163"/>
                        <a:pt x="43914" y="15190"/>
                      </a:cubicBezTo>
                      <a:cubicBezTo>
                        <a:pt x="44104" y="15190"/>
                        <a:pt x="44294" y="15082"/>
                        <a:pt x="44430" y="14946"/>
                      </a:cubicBezTo>
                      <a:cubicBezTo>
                        <a:pt x="44511" y="14837"/>
                        <a:pt x="44565" y="14729"/>
                        <a:pt x="44619" y="14620"/>
                      </a:cubicBezTo>
                      <a:cubicBezTo>
                        <a:pt x="44674" y="14892"/>
                        <a:pt x="44891" y="15109"/>
                        <a:pt x="45162" y="15190"/>
                      </a:cubicBezTo>
                      <a:cubicBezTo>
                        <a:pt x="45180" y="15191"/>
                        <a:pt x="45198" y="15192"/>
                        <a:pt x="45217" y="15192"/>
                      </a:cubicBezTo>
                      <a:cubicBezTo>
                        <a:pt x="45627" y="15192"/>
                        <a:pt x="45980" y="14902"/>
                        <a:pt x="46084" y="14512"/>
                      </a:cubicBezTo>
                      <a:cubicBezTo>
                        <a:pt x="46111" y="14376"/>
                        <a:pt x="46111" y="14241"/>
                        <a:pt x="46111" y="14078"/>
                      </a:cubicBezTo>
                      <a:cubicBezTo>
                        <a:pt x="46193" y="14186"/>
                        <a:pt x="46274" y="14268"/>
                        <a:pt x="46355" y="14349"/>
                      </a:cubicBezTo>
                      <a:cubicBezTo>
                        <a:pt x="46484" y="14441"/>
                        <a:pt x="46651" y="14496"/>
                        <a:pt x="46821" y="14496"/>
                      </a:cubicBezTo>
                      <a:cubicBezTo>
                        <a:pt x="46901" y="14496"/>
                        <a:pt x="46982" y="14484"/>
                        <a:pt x="47061" y="14458"/>
                      </a:cubicBezTo>
                      <a:cubicBezTo>
                        <a:pt x="47305" y="14349"/>
                        <a:pt x="47467" y="14132"/>
                        <a:pt x="47522" y="13888"/>
                      </a:cubicBezTo>
                      <a:cubicBezTo>
                        <a:pt x="47576" y="13644"/>
                        <a:pt x="47576" y="13427"/>
                        <a:pt x="47549" y="13210"/>
                      </a:cubicBezTo>
                      <a:cubicBezTo>
                        <a:pt x="47522" y="13129"/>
                        <a:pt x="47495" y="13047"/>
                        <a:pt x="47467" y="12993"/>
                      </a:cubicBezTo>
                      <a:lnTo>
                        <a:pt x="47874" y="12885"/>
                      </a:lnTo>
                      <a:lnTo>
                        <a:pt x="47874" y="12885"/>
                      </a:lnTo>
                      <a:cubicBezTo>
                        <a:pt x="47820" y="13183"/>
                        <a:pt x="47983" y="13481"/>
                        <a:pt x="48281" y="13617"/>
                      </a:cubicBezTo>
                      <a:cubicBezTo>
                        <a:pt x="48345" y="13638"/>
                        <a:pt x="48411" y="13648"/>
                        <a:pt x="48476" y="13648"/>
                      </a:cubicBezTo>
                      <a:cubicBezTo>
                        <a:pt x="48660" y="13648"/>
                        <a:pt x="48839" y="13567"/>
                        <a:pt x="48959" y="13427"/>
                      </a:cubicBezTo>
                      <a:cubicBezTo>
                        <a:pt x="49068" y="13617"/>
                        <a:pt x="49258" y="13725"/>
                        <a:pt x="49475" y="13725"/>
                      </a:cubicBezTo>
                      <a:cubicBezTo>
                        <a:pt x="49719" y="13698"/>
                        <a:pt x="49936" y="13563"/>
                        <a:pt x="50044" y="13346"/>
                      </a:cubicBezTo>
                      <a:cubicBezTo>
                        <a:pt x="50126" y="14376"/>
                        <a:pt x="50370" y="15380"/>
                        <a:pt x="50777" y="16356"/>
                      </a:cubicBezTo>
                      <a:cubicBezTo>
                        <a:pt x="50831" y="16492"/>
                        <a:pt x="50885" y="16600"/>
                        <a:pt x="50966" y="16736"/>
                      </a:cubicBezTo>
                      <a:cubicBezTo>
                        <a:pt x="51021" y="16872"/>
                        <a:pt x="51075" y="16953"/>
                        <a:pt x="51211" y="16980"/>
                      </a:cubicBezTo>
                      <a:cubicBezTo>
                        <a:pt x="51482" y="16980"/>
                        <a:pt x="51563" y="16655"/>
                        <a:pt x="51590" y="16465"/>
                      </a:cubicBezTo>
                      <a:cubicBezTo>
                        <a:pt x="51645" y="15895"/>
                        <a:pt x="51645" y="15299"/>
                        <a:pt x="51617" y="14729"/>
                      </a:cubicBezTo>
                      <a:cubicBezTo>
                        <a:pt x="51590" y="14186"/>
                        <a:pt x="51645" y="13671"/>
                        <a:pt x="51780" y="13156"/>
                      </a:cubicBezTo>
                      <a:cubicBezTo>
                        <a:pt x="51861" y="13373"/>
                        <a:pt x="52051" y="13508"/>
                        <a:pt x="52295" y="13535"/>
                      </a:cubicBezTo>
                      <a:cubicBezTo>
                        <a:pt x="52431" y="13508"/>
                        <a:pt x="52594" y="13427"/>
                        <a:pt x="52675" y="13318"/>
                      </a:cubicBezTo>
                      <a:cubicBezTo>
                        <a:pt x="52757" y="13481"/>
                        <a:pt x="52919" y="13617"/>
                        <a:pt x="53109" y="13671"/>
                      </a:cubicBezTo>
                      <a:cubicBezTo>
                        <a:pt x="53154" y="13678"/>
                        <a:pt x="53197" y="13681"/>
                        <a:pt x="53239" y="13681"/>
                      </a:cubicBezTo>
                      <a:cubicBezTo>
                        <a:pt x="53374" y="13681"/>
                        <a:pt x="53494" y="13645"/>
                        <a:pt x="53597" y="13563"/>
                      </a:cubicBezTo>
                      <a:cubicBezTo>
                        <a:pt x="53679" y="13671"/>
                        <a:pt x="53787" y="13725"/>
                        <a:pt x="53923" y="13752"/>
                      </a:cubicBezTo>
                      <a:cubicBezTo>
                        <a:pt x="54059" y="13752"/>
                        <a:pt x="54194" y="13725"/>
                        <a:pt x="54303" y="13617"/>
                      </a:cubicBezTo>
                      <a:cubicBezTo>
                        <a:pt x="54384" y="13942"/>
                        <a:pt x="54628" y="14214"/>
                        <a:pt x="54954" y="14349"/>
                      </a:cubicBezTo>
                      <a:cubicBezTo>
                        <a:pt x="55026" y="14367"/>
                        <a:pt x="55101" y="14376"/>
                        <a:pt x="55178" y="14376"/>
                      </a:cubicBezTo>
                      <a:cubicBezTo>
                        <a:pt x="55330" y="14376"/>
                        <a:pt x="55487" y="14340"/>
                        <a:pt x="55632" y="14268"/>
                      </a:cubicBezTo>
                      <a:cubicBezTo>
                        <a:pt x="55659" y="14648"/>
                        <a:pt x="55849" y="14973"/>
                        <a:pt x="56201" y="15136"/>
                      </a:cubicBezTo>
                      <a:cubicBezTo>
                        <a:pt x="56310" y="15190"/>
                        <a:pt x="56432" y="15217"/>
                        <a:pt x="56554" y="15217"/>
                      </a:cubicBezTo>
                      <a:cubicBezTo>
                        <a:pt x="56676" y="15217"/>
                        <a:pt x="56798" y="15190"/>
                        <a:pt x="56907" y="15136"/>
                      </a:cubicBezTo>
                      <a:cubicBezTo>
                        <a:pt x="57096" y="15027"/>
                        <a:pt x="57259" y="14837"/>
                        <a:pt x="57368" y="14620"/>
                      </a:cubicBezTo>
                      <a:cubicBezTo>
                        <a:pt x="57476" y="14729"/>
                        <a:pt x="57639" y="14810"/>
                        <a:pt x="57829" y="14837"/>
                      </a:cubicBezTo>
                      <a:cubicBezTo>
                        <a:pt x="57862" y="14841"/>
                        <a:pt x="57896" y="14843"/>
                        <a:pt x="57929" y="14843"/>
                      </a:cubicBezTo>
                      <a:cubicBezTo>
                        <a:pt x="58347" y="14843"/>
                        <a:pt x="58701" y="14532"/>
                        <a:pt x="58751" y="14105"/>
                      </a:cubicBezTo>
                      <a:cubicBezTo>
                        <a:pt x="58778" y="13942"/>
                        <a:pt x="58778" y="13807"/>
                        <a:pt x="58751" y="13671"/>
                      </a:cubicBezTo>
                      <a:lnTo>
                        <a:pt x="58751" y="13671"/>
                      </a:lnTo>
                      <a:cubicBezTo>
                        <a:pt x="58851" y="13702"/>
                        <a:pt x="58950" y="13716"/>
                        <a:pt x="59046" y="13716"/>
                      </a:cubicBezTo>
                      <a:cubicBezTo>
                        <a:pt x="59625" y="13716"/>
                        <a:pt x="60088" y="13191"/>
                        <a:pt x="59972" y="12586"/>
                      </a:cubicBezTo>
                      <a:lnTo>
                        <a:pt x="59972" y="12586"/>
                      </a:lnTo>
                      <a:cubicBezTo>
                        <a:pt x="60008" y="12589"/>
                        <a:pt x="60044" y="12590"/>
                        <a:pt x="60080" y="12590"/>
                      </a:cubicBezTo>
                      <a:cubicBezTo>
                        <a:pt x="60401" y="12590"/>
                        <a:pt x="60737" y="12485"/>
                        <a:pt x="61029" y="12315"/>
                      </a:cubicBezTo>
                      <a:lnTo>
                        <a:pt x="61029" y="12315"/>
                      </a:lnTo>
                      <a:cubicBezTo>
                        <a:pt x="60948" y="12586"/>
                        <a:pt x="60921" y="12857"/>
                        <a:pt x="60948" y="13129"/>
                      </a:cubicBezTo>
                      <a:cubicBezTo>
                        <a:pt x="60948" y="13183"/>
                        <a:pt x="61002" y="13237"/>
                        <a:pt x="61056" y="13237"/>
                      </a:cubicBezTo>
                      <a:cubicBezTo>
                        <a:pt x="61192" y="13210"/>
                        <a:pt x="61328" y="13156"/>
                        <a:pt x="61463" y="13074"/>
                      </a:cubicBezTo>
                      <a:lnTo>
                        <a:pt x="61463" y="13074"/>
                      </a:lnTo>
                      <a:cubicBezTo>
                        <a:pt x="61409" y="13237"/>
                        <a:pt x="61355" y="13400"/>
                        <a:pt x="61301" y="13590"/>
                      </a:cubicBezTo>
                      <a:cubicBezTo>
                        <a:pt x="61219" y="13888"/>
                        <a:pt x="61165" y="14214"/>
                        <a:pt x="61165" y="14539"/>
                      </a:cubicBezTo>
                      <a:cubicBezTo>
                        <a:pt x="61165" y="14729"/>
                        <a:pt x="61192" y="15000"/>
                        <a:pt x="61409" y="15082"/>
                      </a:cubicBezTo>
                      <a:cubicBezTo>
                        <a:pt x="61454" y="15104"/>
                        <a:pt x="61498" y="15114"/>
                        <a:pt x="61540" y="15114"/>
                      </a:cubicBezTo>
                      <a:cubicBezTo>
                        <a:pt x="61758" y="15114"/>
                        <a:pt x="61947" y="14860"/>
                        <a:pt x="62060" y="14702"/>
                      </a:cubicBezTo>
                      <a:cubicBezTo>
                        <a:pt x="62169" y="14566"/>
                        <a:pt x="62277" y="14403"/>
                        <a:pt x="62358" y="14268"/>
                      </a:cubicBezTo>
                      <a:cubicBezTo>
                        <a:pt x="62358" y="14648"/>
                        <a:pt x="62467" y="15027"/>
                        <a:pt x="62630" y="15380"/>
                      </a:cubicBezTo>
                      <a:cubicBezTo>
                        <a:pt x="62711" y="15597"/>
                        <a:pt x="62901" y="15787"/>
                        <a:pt x="63145" y="15841"/>
                      </a:cubicBezTo>
                      <a:cubicBezTo>
                        <a:pt x="63159" y="15842"/>
                        <a:pt x="63173" y="15843"/>
                        <a:pt x="63186" y="15843"/>
                      </a:cubicBezTo>
                      <a:cubicBezTo>
                        <a:pt x="63433" y="15843"/>
                        <a:pt x="63585" y="15613"/>
                        <a:pt x="63687" y="15407"/>
                      </a:cubicBezTo>
                      <a:lnTo>
                        <a:pt x="63796" y="15217"/>
                      </a:lnTo>
                      <a:cubicBezTo>
                        <a:pt x="63823" y="15570"/>
                        <a:pt x="63959" y="15922"/>
                        <a:pt x="64176" y="16221"/>
                      </a:cubicBezTo>
                      <a:cubicBezTo>
                        <a:pt x="64257" y="16356"/>
                        <a:pt x="64366" y="16492"/>
                        <a:pt x="64501" y="16573"/>
                      </a:cubicBezTo>
                      <a:cubicBezTo>
                        <a:pt x="64544" y="16591"/>
                        <a:pt x="64593" y="16600"/>
                        <a:pt x="64641" y="16600"/>
                      </a:cubicBezTo>
                      <a:cubicBezTo>
                        <a:pt x="64746" y="16600"/>
                        <a:pt x="64852" y="16558"/>
                        <a:pt x="64908" y="16465"/>
                      </a:cubicBezTo>
                      <a:cubicBezTo>
                        <a:pt x="64989" y="16329"/>
                        <a:pt x="65044" y="16194"/>
                        <a:pt x="65098" y="16031"/>
                      </a:cubicBezTo>
                      <a:cubicBezTo>
                        <a:pt x="65152" y="15868"/>
                        <a:pt x="65206" y="15705"/>
                        <a:pt x="65261" y="15543"/>
                      </a:cubicBezTo>
                      <a:cubicBezTo>
                        <a:pt x="65315" y="15271"/>
                        <a:pt x="65369" y="15000"/>
                        <a:pt x="65396" y="14729"/>
                      </a:cubicBezTo>
                      <a:cubicBezTo>
                        <a:pt x="65478" y="14865"/>
                        <a:pt x="65613" y="15000"/>
                        <a:pt x="65749" y="15109"/>
                      </a:cubicBezTo>
                      <a:cubicBezTo>
                        <a:pt x="65762" y="15122"/>
                        <a:pt x="65790" y="15129"/>
                        <a:pt x="65817" y="15129"/>
                      </a:cubicBezTo>
                      <a:cubicBezTo>
                        <a:pt x="65844" y="15129"/>
                        <a:pt x="65871" y="15122"/>
                        <a:pt x="65885" y="15109"/>
                      </a:cubicBezTo>
                      <a:cubicBezTo>
                        <a:pt x="66074" y="14892"/>
                        <a:pt x="66210" y="14620"/>
                        <a:pt x="66319" y="14349"/>
                      </a:cubicBezTo>
                      <a:cubicBezTo>
                        <a:pt x="66481" y="14702"/>
                        <a:pt x="66752" y="14973"/>
                        <a:pt x="67078" y="15109"/>
                      </a:cubicBezTo>
                      <a:cubicBezTo>
                        <a:pt x="67100" y="15120"/>
                        <a:pt x="67123" y="15126"/>
                        <a:pt x="67145" y="15126"/>
                      </a:cubicBezTo>
                      <a:cubicBezTo>
                        <a:pt x="67177" y="15126"/>
                        <a:pt x="67209" y="15113"/>
                        <a:pt x="67241" y="15082"/>
                      </a:cubicBezTo>
                      <a:cubicBezTo>
                        <a:pt x="67295" y="14973"/>
                        <a:pt x="67322" y="14865"/>
                        <a:pt x="67349" y="14783"/>
                      </a:cubicBezTo>
                      <a:cubicBezTo>
                        <a:pt x="67485" y="15163"/>
                        <a:pt x="67702" y="15543"/>
                        <a:pt x="67973" y="15868"/>
                      </a:cubicBezTo>
                      <a:cubicBezTo>
                        <a:pt x="68000" y="15882"/>
                        <a:pt x="68027" y="15888"/>
                        <a:pt x="68054" y="15888"/>
                      </a:cubicBezTo>
                      <a:cubicBezTo>
                        <a:pt x="68082" y="15888"/>
                        <a:pt x="68109" y="15882"/>
                        <a:pt x="68136" y="15868"/>
                      </a:cubicBezTo>
                      <a:cubicBezTo>
                        <a:pt x="68407" y="15597"/>
                        <a:pt x="68597" y="15271"/>
                        <a:pt x="68678" y="14892"/>
                      </a:cubicBezTo>
                      <a:cubicBezTo>
                        <a:pt x="68760" y="15054"/>
                        <a:pt x="68868" y="15163"/>
                        <a:pt x="69004" y="15271"/>
                      </a:cubicBezTo>
                      <a:cubicBezTo>
                        <a:pt x="69017" y="15299"/>
                        <a:pt x="69051" y="15312"/>
                        <a:pt x="69085" y="15312"/>
                      </a:cubicBezTo>
                      <a:cubicBezTo>
                        <a:pt x="69119" y="15312"/>
                        <a:pt x="69153" y="15299"/>
                        <a:pt x="69167" y="15271"/>
                      </a:cubicBezTo>
                      <a:cubicBezTo>
                        <a:pt x="69411" y="14837"/>
                        <a:pt x="69573" y="14376"/>
                        <a:pt x="69573" y="13915"/>
                      </a:cubicBezTo>
                      <a:cubicBezTo>
                        <a:pt x="69736" y="14159"/>
                        <a:pt x="69953" y="14376"/>
                        <a:pt x="70170" y="14593"/>
                      </a:cubicBezTo>
                      <a:cubicBezTo>
                        <a:pt x="70184" y="14607"/>
                        <a:pt x="70204" y="14614"/>
                        <a:pt x="70224" y="14614"/>
                      </a:cubicBezTo>
                      <a:cubicBezTo>
                        <a:pt x="70245" y="14614"/>
                        <a:pt x="70265" y="14607"/>
                        <a:pt x="70279" y="14593"/>
                      </a:cubicBezTo>
                      <a:cubicBezTo>
                        <a:pt x="70821" y="14322"/>
                        <a:pt x="70631" y="13563"/>
                        <a:pt x="70767" y="13101"/>
                      </a:cubicBezTo>
                      <a:cubicBezTo>
                        <a:pt x="70767" y="13020"/>
                        <a:pt x="70821" y="12966"/>
                        <a:pt x="70875" y="12912"/>
                      </a:cubicBezTo>
                      <a:cubicBezTo>
                        <a:pt x="70984" y="13291"/>
                        <a:pt x="71309" y="13563"/>
                        <a:pt x="71689" y="13644"/>
                      </a:cubicBezTo>
                      <a:cubicBezTo>
                        <a:pt x="71729" y="13649"/>
                        <a:pt x="71769" y="13651"/>
                        <a:pt x="71809" y="13651"/>
                      </a:cubicBezTo>
                      <a:cubicBezTo>
                        <a:pt x="72201" y="13651"/>
                        <a:pt x="72570" y="13414"/>
                        <a:pt x="72693" y="13020"/>
                      </a:cubicBezTo>
                      <a:cubicBezTo>
                        <a:pt x="72720" y="12885"/>
                        <a:pt x="72720" y="12749"/>
                        <a:pt x="72720" y="12613"/>
                      </a:cubicBezTo>
                      <a:cubicBezTo>
                        <a:pt x="72693" y="12505"/>
                        <a:pt x="72720" y="12396"/>
                        <a:pt x="72747" y="12288"/>
                      </a:cubicBezTo>
                      <a:cubicBezTo>
                        <a:pt x="73072" y="12451"/>
                        <a:pt x="73344" y="12776"/>
                        <a:pt x="73750" y="12803"/>
                      </a:cubicBezTo>
                      <a:cubicBezTo>
                        <a:pt x="73767" y="12804"/>
                        <a:pt x="73784" y="12805"/>
                        <a:pt x="73800" y="12805"/>
                      </a:cubicBezTo>
                      <a:cubicBezTo>
                        <a:pt x="74237" y="12805"/>
                        <a:pt x="74563" y="12462"/>
                        <a:pt x="74537" y="12044"/>
                      </a:cubicBezTo>
                      <a:cubicBezTo>
                        <a:pt x="74537" y="11908"/>
                        <a:pt x="74483" y="11800"/>
                        <a:pt x="74429" y="11718"/>
                      </a:cubicBezTo>
                      <a:cubicBezTo>
                        <a:pt x="74727" y="11691"/>
                        <a:pt x="74998" y="11555"/>
                        <a:pt x="75161" y="11338"/>
                      </a:cubicBezTo>
                      <a:lnTo>
                        <a:pt x="75215" y="11284"/>
                      </a:lnTo>
                      <a:cubicBezTo>
                        <a:pt x="75256" y="11311"/>
                        <a:pt x="75310" y="11325"/>
                        <a:pt x="75368" y="11325"/>
                      </a:cubicBezTo>
                      <a:cubicBezTo>
                        <a:pt x="75425" y="11325"/>
                        <a:pt x="75486" y="11311"/>
                        <a:pt x="75541" y="11284"/>
                      </a:cubicBezTo>
                      <a:cubicBezTo>
                        <a:pt x="75649" y="11230"/>
                        <a:pt x="75730" y="11121"/>
                        <a:pt x="75785" y="11013"/>
                      </a:cubicBezTo>
                      <a:cubicBezTo>
                        <a:pt x="75812" y="10904"/>
                        <a:pt x="75866" y="10823"/>
                        <a:pt x="75920" y="10742"/>
                      </a:cubicBezTo>
                      <a:cubicBezTo>
                        <a:pt x="75920" y="10823"/>
                        <a:pt x="75947" y="10877"/>
                        <a:pt x="75947" y="10932"/>
                      </a:cubicBezTo>
                      <a:cubicBezTo>
                        <a:pt x="75975" y="11040"/>
                        <a:pt x="76002" y="11149"/>
                        <a:pt x="76029" y="11230"/>
                      </a:cubicBezTo>
                      <a:cubicBezTo>
                        <a:pt x="76073" y="11348"/>
                        <a:pt x="76165" y="11394"/>
                        <a:pt x="76266" y="11394"/>
                      </a:cubicBezTo>
                      <a:cubicBezTo>
                        <a:pt x="76351" y="11394"/>
                        <a:pt x="76443" y="11361"/>
                        <a:pt x="76517" y="11311"/>
                      </a:cubicBezTo>
                      <a:cubicBezTo>
                        <a:pt x="76680" y="11203"/>
                        <a:pt x="76870" y="11067"/>
                        <a:pt x="77060" y="10932"/>
                      </a:cubicBezTo>
                      <a:lnTo>
                        <a:pt x="77385" y="10633"/>
                      </a:lnTo>
                      <a:cubicBezTo>
                        <a:pt x="77466" y="10877"/>
                        <a:pt x="77656" y="11067"/>
                        <a:pt x="77900" y="11121"/>
                      </a:cubicBezTo>
                      <a:cubicBezTo>
                        <a:pt x="78253" y="11121"/>
                        <a:pt x="78579" y="10959"/>
                        <a:pt x="78795" y="10660"/>
                      </a:cubicBezTo>
                      <a:cubicBezTo>
                        <a:pt x="78899" y="10946"/>
                        <a:pt x="79103" y="11232"/>
                        <a:pt x="79429" y="11232"/>
                      </a:cubicBezTo>
                      <a:cubicBezTo>
                        <a:pt x="79444" y="11232"/>
                        <a:pt x="79459" y="11231"/>
                        <a:pt x="79474" y="11230"/>
                      </a:cubicBezTo>
                      <a:cubicBezTo>
                        <a:pt x="79799" y="11176"/>
                        <a:pt x="80070" y="10959"/>
                        <a:pt x="80233" y="10660"/>
                      </a:cubicBezTo>
                      <a:cubicBezTo>
                        <a:pt x="80308" y="10887"/>
                        <a:pt x="80547" y="11043"/>
                        <a:pt x="80798" y="11043"/>
                      </a:cubicBezTo>
                      <a:cubicBezTo>
                        <a:pt x="80817" y="11043"/>
                        <a:pt x="80837" y="11042"/>
                        <a:pt x="80857" y="11040"/>
                      </a:cubicBezTo>
                      <a:cubicBezTo>
                        <a:pt x="80993" y="11040"/>
                        <a:pt x="81155" y="10959"/>
                        <a:pt x="81237" y="10850"/>
                      </a:cubicBezTo>
                      <a:cubicBezTo>
                        <a:pt x="81345" y="11800"/>
                        <a:pt x="81454" y="12776"/>
                        <a:pt x="81589" y="13725"/>
                      </a:cubicBezTo>
                      <a:cubicBezTo>
                        <a:pt x="81589" y="13861"/>
                        <a:pt x="81616" y="14024"/>
                        <a:pt x="81644" y="14159"/>
                      </a:cubicBezTo>
                      <a:cubicBezTo>
                        <a:pt x="81644" y="14295"/>
                        <a:pt x="81671" y="14403"/>
                        <a:pt x="81725" y="14512"/>
                      </a:cubicBezTo>
                      <a:cubicBezTo>
                        <a:pt x="81758" y="14643"/>
                        <a:pt x="81860" y="14715"/>
                        <a:pt x="81966" y="14715"/>
                      </a:cubicBezTo>
                      <a:cubicBezTo>
                        <a:pt x="82035" y="14715"/>
                        <a:pt x="82105" y="14685"/>
                        <a:pt x="82159" y="14620"/>
                      </a:cubicBezTo>
                      <a:cubicBezTo>
                        <a:pt x="82294" y="14458"/>
                        <a:pt x="82376" y="14241"/>
                        <a:pt x="82349" y="14024"/>
                      </a:cubicBezTo>
                      <a:lnTo>
                        <a:pt x="82430" y="13183"/>
                      </a:lnTo>
                      <a:lnTo>
                        <a:pt x="82593" y="11583"/>
                      </a:lnTo>
                      <a:cubicBezTo>
                        <a:pt x="82660" y="11650"/>
                        <a:pt x="82763" y="11698"/>
                        <a:pt x="82859" y="11698"/>
                      </a:cubicBezTo>
                      <a:cubicBezTo>
                        <a:pt x="82879" y="11698"/>
                        <a:pt x="82899" y="11696"/>
                        <a:pt x="82918" y="11691"/>
                      </a:cubicBezTo>
                      <a:cubicBezTo>
                        <a:pt x="83135" y="11664"/>
                        <a:pt x="83298" y="11528"/>
                        <a:pt x="83379" y="11366"/>
                      </a:cubicBezTo>
                      <a:cubicBezTo>
                        <a:pt x="83488" y="11583"/>
                        <a:pt x="83732" y="11718"/>
                        <a:pt x="84003" y="11718"/>
                      </a:cubicBezTo>
                      <a:cubicBezTo>
                        <a:pt x="84356" y="11718"/>
                        <a:pt x="84681" y="11528"/>
                        <a:pt x="84898" y="11257"/>
                      </a:cubicBezTo>
                      <a:cubicBezTo>
                        <a:pt x="85045" y="11452"/>
                        <a:pt x="85279" y="11560"/>
                        <a:pt x="85502" y="11560"/>
                      </a:cubicBezTo>
                      <a:cubicBezTo>
                        <a:pt x="85527" y="11560"/>
                        <a:pt x="85552" y="11558"/>
                        <a:pt x="85576" y="11555"/>
                      </a:cubicBezTo>
                      <a:cubicBezTo>
                        <a:pt x="85956" y="11501"/>
                        <a:pt x="86309" y="11311"/>
                        <a:pt x="86553" y="11040"/>
                      </a:cubicBezTo>
                      <a:cubicBezTo>
                        <a:pt x="86629" y="10983"/>
                        <a:pt x="86705" y="10913"/>
                        <a:pt x="86790" y="10913"/>
                      </a:cubicBezTo>
                      <a:cubicBezTo>
                        <a:pt x="86826" y="10913"/>
                        <a:pt x="86865" y="10926"/>
                        <a:pt x="86906" y="10959"/>
                      </a:cubicBezTo>
                      <a:cubicBezTo>
                        <a:pt x="86987" y="11067"/>
                        <a:pt x="87068" y="11176"/>
                        <a:pt x="87150" y="11311"/>
                      </a:cubicBezTo>
                      <a:cubicBezTo>
                        <a:pt x="87283" y="11462"/>
                        <a:pt x="87479" y="11540"/>
                        <a:pt x="87672" y="11540"/>
                      </a:cubicBezTo>
                      <a:cubicBezTo>
                        <a:pt x="87793" y="11540"/>
                        <a:pt x="87913" y="11509"/>
                        <a:pt x="88018" y="11447"/>
                      </a:cubicBezTo>
                      <a:cubicBezTo>
                        <a:pt x="88289" y="11284"/>
                        <a:pt x="88452" y="11040"/>
                        <a:pt x="88506" y="10742"/>
                      </a:cubicBezTo>
                      <a:cubicBezTo>
                        <a:pt x="88587" y="10850"/>
                        <a:pt x="88696" y="10959"/>
                        <a:pt x="88858" y="11013"/>
                      </a:cubicBezTo>
                      <a:cubicBezTo>
                        <a:pt x="88899" y="11027"/>
                        <a:pt x="88940" y="11033"/>
                        <a:pt x="88981" y="11033"/>
                      </a:cubicBezTo>
                      <a:cubicBezTo>
                        <a:pt x="89021" y="11033"/>
                        <a:pt x="89062" y="11027"/>
                        <a:pt x="89103" y="11013"/>
                      </a:cubicBezTo>
                      <a:lnTo>
                        <a:pt x="89103" y="11013"/>
                      </a:lnTo>
                      <a:cubicBezTo>
                        <a:pt x="88994" y="11745"/>
                        <a:pt x="89103" y="12505"/>
                        <a:pt x="89401" y="13210"/>
                      </a:cubicBezTo>
                      <a:cubicBezTo>
                        <a:pt x="89413" y="13247"/>
                        <a:pt x="89442" y="13261"/>
                        <a:pt x="89475" y="13261"/>
                      </a:cubicBezTo>
                      <a:cubicBezTo>
                        <a:pt x="89515" y="13261"/>
                        <a:pt x="89561" y="13240"/>
                        <a:pt x="89591" y="13210"/>
                      </a:cubicBezTo>
                      <a:cubicBezTo>
                        <a:pt x="90106" y="12423"/>
                        <a:pt x="90188" y="11474"/>
                        <a:pt x="90188" y="10552"/>
                      </a:cubicBezTo>
                      <a:lnTo>
                        <a:pt x="90242" y="10579"/>
                      </a:lnTo>
                      <a:cubicBezTo>
                        <a:pt x="90278" y="10594"/>
                        <a:pt x="90318" y="10600"/>
                        <a:pt x="90360" y="10600"/>
                      </a:cubicBezTo>
                      <a:cubicBezTo>
                        <a:pt x="90473" y="10600"/>
                        <a:pt x="90596" y="10550"/>
                        <a:pt x="90676" y="10470"/>
                      </a:cubicBezTo>
                      <a:cubicBezTo>
                        <a:pt x="90811" y="10335"/>
                        <a:pt x="90866" y="10172"/>
                        <a:pt x="90893" y="10009"/>
                      </a:cubicBezTo>
                      <a:cubicBezTo>
                        <a:pt x="90920" y="9874"/>
                        <a:pt x="90920" y="9738"/>
                        <a:pt x="90947" y="9603"/>
                      </a:cubicBezTo>
                      <a:cubicBezTo>
                        <a:pt x="91001" y="9711"/>
                        <a:pt x="91083" y="9792"/>
                        <a:pt x="91191" y="9874"/>
                      </a:cubicBezTo>
                      <a:cubicBezTo>
                        <a:pt x="91282" y="9935"/>
                        <a:pt x="91391" y="9970"/>
                        <a:pt x="91497" y="9970"/>
                      </a:cubicBezTo>
                      <a:cubicBezTo>
                        <a:pt x="91580" y="9970"/>
                        <a:pt x="91662" y="9948"/>
                        <a:pt x="91734" y="9901"/>
                      </a:cubicBezTo>
                      <a:cubicBezTo>
                        <a:pt x="92059" y="9738"/>
                        <a:pt x="92113" y="9304"/>
                        <a:pt x="92113" y="8979"/>
                      </a:cubicBezTo>
                      <a:cubicBezTo>
                        <a:pt x="92195" y="8870"/>
                        <a:pt x="92249" y="8762"/>
                        <a:pt x="92303" y="8653"/>
                      </a:cubicBezTo>
                      <a:cubicBezTo>
                        <a:pt x="92385" y="8714"/>
                        <a:pt x="92466" y="8745"/>
                        <a:pt x="92559" y="8745"/>
                      </a:cubicBezTo>
                      <a:cubicBezTo>
                        <a:pt x="92590" y="8745"/>
                        <a:pt x="92622" y="8741"/>
                        <a:pt x="92656" y="8735"/>
                      </a:cubicBezTo>
                      <a:cubicBezTo>
                        <a:pt x="92846" y="8653"/>
                        <a:pt x="92981" y="8490"/>
                        <a:pt x="93008" y="8301"/>
                      </a:cubicBezTo>
                      <a:cubicBezTo>
                        <a:pt x="93068" y="8340"/>
                        <a:pt x="93142" y="8365"/>
                        <a:pt x="93220" y="8365"/>
                      </a:cubicBezTo>
                      <a:cubicBezTo>
                        <a:pt x="93249" y="8365"/>
                        <a:pt x="93278" y="8362"/>
                        <a:pt x="93307" y="8355"/>
                      </a:cubicBezTo>
                      <a:lnTo>
                        <a:pt x="93307" y="8545"/>
                      </a:lnTo>
                      <a:lnTo>
                        <a:pt x="93307" y="8789"/>
                      </a:lnTo>
                      <a:cubicBezTo>
                        <a:pt x="93307" y="8870"/>
                        <a:pt x="93334" y="8952"/>
                        <a:pt x="93361" y="9006"/>
                      </a:cubicBezTo>
                      <a:cubicBezTo>
                        <a:pt x="93361" y="9021"/>
                        <a:pt x="93379" y="9037"/>
                        <a:pt x="93400" y="9037"/>
                      </a:cubicBezTo>
                      <a:cubicBezTo>
                        <a:pt x="93415" y="9037"/>
                        <a:pt x="93431" y="9029"/>
                        <a:pt x="93442" y="9006"/>
                      </a:cubicBezTo>
                      <a:cubicBezTo>
                        <a:pt x="93470" y="8952"/>
                        <a:pt x="93470" y="8843"/>
                        <a:pt x="93442" y="8789"/>
                      </a:cubicBezTo>
                      <a:cubicBezTo>
                        <a:pt x="93442" y="8707"/>
                        <a:pt x="93442" y="8626"/>
                        <a:pt x="93442" y="8545"/>
                      </a:cubicBezTo>
                      <a:lnTo>
                        <a:pt x="93415" y="8301"/>
                      </a:lnTo>
                      <a:cubicBezTo>
                        <a:pt x="93442" y="8273"/>
                        <a:pt x="93470" y="8246"/>
                        <a:pt x="93470" y="8219"/>
                      </a:cubicBezTo>
                      <a:lnTo>
                        <a:pt x="93524" y="8165"/>
                      </a:lnTo>
                      <a:lnTo>
                        <a:pt x="93578" y="8165"/>
                      </a:lnTo>
                      <a:cubicBezTo>
                        <a:pt x="93600" y="8255"/>
                        <a:pt x="93697" y="8307"/>
                        <a:pt x="93807" y="8307"/>
                      </a:cubicBezTo>
                      <a:cubicBezTo>
                        <a:pt x="93830" y="8307"/>
                        <a:pt x="93853" y="8305"/>
                        <a:pt x="93876" y="8301"/>
                      </a:cubicBezTo>
                      <a:cubicBezTo>
                        <a:pt x="94012" y="8246"/>
                        <a:pt x="94066" y="8111"/>
                        <a:pt x="94148" y="8002"/>
                      </a:cubicBezTo>
                      <a:cubicBezTo>
                        <a:pt x="94202" y="7894"/>
                        <a:pt x="94229" y="7867"/>
                        <a:pt x="94283" y="7812"/>
                      </a:cubicBezTo>
                      <a:cubicBezTo>
                        <a:pt x="94344" y="7913"/>
                        <a:pt x="94449" y="7969"/>
                        <a:pt x="94565" y="7969"/>
                      </a:cubicBezTo>
                      <a:cubicBezTo>
                        <a:pt x="94606" y="7969"/>
                        <a:pt x="94648" y="7962"/>
                        <a:pt x="94690" y="7948"/>
                      </a:cubicBezTo>
                      <a:cubicBezTo>
                        <a:pt x="94826" y="7867"/>
                        <a:pt x="94934" y="7758"/>
                        <a:pt x="95016" y="7622"/>
                      </a:cubicBezTo>
                      <a:cubicBezTo>
                        <a:pt x="95070" y="7541"/>
                        <a:pt x="95124" y="7487"/>
                        <a:pt x="95151" y="7405"/>
                      </a:cubicBezTo>
                      <a:lnTo>
                        <a:pt x="95178" y="7433"/>
                      </a:lnTo>
                      <a:cubicBezTo>
                        <a:pt x="95261" y="7516"/>
                        <a:pt x="95360" y="7551"/>
                        <a:pt x="95462" y="7551"/>
                      </a:cubicBezTo>
                      <a:cubicBezTo>
                        <a:pt x="95494" y="7551"/>
                        <a:pt x="95526" y="7548"/>
                        <a:pt x="95558" y="7541"/>
                      </a:cubicBezTo>
                      <a:cubicBezTo>
                        <a:pt x="95775" y="7487"/>
                        <a:pt x="95938" y="7324"/>
                        <a:pt x="95992" y="7080"/>
                      </a:cubicBezTo>
                      <a:cubicBezTo>
                        <a:pt x="96104" y="7147"/>
                        <a:pt x="96215" y="7196"/>
                        <a:pt x="96342" y="7196"/>
                      </a:cubicBezTo>
                      <a:cubicBezTo>
                        <a:pt x="96369" y="7196"/>
                        <a:pt x="96397" y="7193"/>
                        <a:pt x="96426" y="7189"/>
                      </a:cubicBezTo>
                      <a:cubicBezTo>
                        <a:pt x="96589" y="7134"/>
                        <a:pt x="96724" y="7026"/>
                        <a:pt x="96833" y="6890"/>
                      </a:cubicBezTo>
                      <a:close/>
                      <a:moveTo>
                        <a:pt x="82973" y="1"/>
                      </a:moveTo>
                      <a:cubicBezTo>
                        <a:pt x="82756" y="28"/>
                        <a:pt x="82566" y="191"/>
                        <a:pt x="82511" y="408"/>
                      </a:cubicBezTo>
                      <a:cubicBezTo>
                        <a:pt x="82484" y="435"/>
                        <a:pt x="82484" y="489"/>
                        <a:pt x="82484" y="516"/>
                      </a:cubicBezTo>
                      <a:cubicBezTo>
                        <a:pt x="82396" y="406"/>
                        <a:pt x="82254" y="277"/>
                        <a:pt x="82116" y="277"/>
                      </a:cubicBezTo>
                      <a:cubicBezTo>
                        <a:pt x="82085" y="277"/>
                        <a:pt x="82053" y="284"/>
                        <a:pt x="82023" y="299"/>
                      </a:cubicBezTo>
                      <a:cubicBezTo>
                        <a:pt x="81833" y="380"/>
                        <a:pt x="81779" y="679"/>
                        <a:pt x="81752" y="869"/>
                      </a:cubicBezTo>
                      <a:lnTo>
                        <a:pt x="81752" y="1004"/>
                      </a:lnTo>
                      <a:cubicBezTo>
                        <a:pt x="81671" y="950"/>
                        <a:pt x="81589" y="950"/>
                        <a:pt x="81508" y="950"/>
                      </a:cubicBezTo>
                      <a:cubicBezTo>
                        <a:pt x="81210" y="1031"/>
                        <a:pt x="81210" y="1357"/>
                        <a:pt x="81264" y="1628"/>
                      </a:cubicBezTo>
                      <a:lnTo>
                        <a:pt x="81182" y="1628"/>
                      </a:lnTo>
                      <a:cubicBezTo>
                        <a:pt x="81182" y="1520"/>
                        <a:pt x="81182" y="1411"/>
                        <a:pt x="81182" y="1330"/>
                      </a:cubicBezTo>
                      <a:cubicBezTo>
                        <a:pt x="81182" y="1194"/>
                        <a:pt x="81155" y="1086"/>
                        <a:pt x="81101" y="977"/>
                      </a:cubicBezTo>
                      <a:cubicBezTo>
                        <a:pt x="81044" y="901"/>
                        <a:pt x="80973" y="871"/>
                        <a:pt x="80898" y="871"/>
                      </a:cubicBezTo>
                      <a:cubicBezTo>
                        <a:pt x="80761" y="871"/>
                        <a:pt x="80610" y="971"/>
                        <a:pt x="80504" y="1059"/>
                      </a:cubicBezTo>
                      <a:cubicBezTo>
                        <a:pt x="80423" y="1113"/>
                        <a:pt x="80369" y="1194"/>
                        <a:pt x="80314" y="1276"/>
                      </a:cubicBezTo>
                      <a:cubicBezTo>
                        <a:pt x="80287" y="1167"/>
                        <a:pt x="80206" y="1059"/>
                        <a:pt x="80152" y="977"/>
                      </a:cubicBezTo>
                      <a:cubicBezTo>
                        <a:pt x="80070" y="896"/>
                        <a:pt x="79962" y="842"/>
                        <a:pt x="79853" y="814"/>
                      </a:cubicBezTo>
                      <a:cubicBezTo>
                        <a:pt x="79718" y="814"/>
                        <a:pt x="79609" y="842"/>
                        <a:pt x="79501" y="923"/>
                      </a:cubicBezTo>
                      <a:cubicBezTo>
                        <a:pt x="79311" y="1031"/>
                        <a:pt x="79175" y="1194"/>
                        <a:pt x="79094" y="1384"/>
                      </a:cubicBezTo>
                      <a:cubicBezTo>
                        <a:pt x="79067" y="1330"/>
                        <a:pt x="79040" y="1276"/>
                        <a:pt x="79012" y="1221"/>
                      </a:cubicBezTo>
                      <a:cubicBezTo>
                        <a:pt x="78985" y="1167"/>
                        <a:pt x="78931" y="1086"/>
                        <a:pt x="78850" y="1059"/>
                      </a:cubicBezTo>
                      <a:cubicBezTo>
                        <a:pt x="78828" y="1050"/>
                        <a:pt x="78806" y="1046"/>
                        <a:pt x="78783" y="1046"/>
                      </a:cubicBezTo>
                      <a:cubicBezTo>
                        <a:pt x="78664" y="1046"/>
                        <a:pt x="78534" y="1153"/>
                        <a:pt x="78443" y="1221"/>
                      </a:cubicBezTo>
                      <a:cubicBezTo>
                        <a:pt x="78416" y="1276"/>
                        <a:pt x="78389" y="1303"/>
                        <a:pt x="78362" y="1357"/>
                      </a:cubicBezTo>
                      <a:cubicBezTo>
                        <a:pt x="78362" y="1194"/>
                        <a:pt x="78334" y="1031"/>
                        <a:pt x="78253" y="869"/>
                      </a:cubicBezTo>
                      <a:cubicBezTo>
                        <a:pt x="78205" y="772"/>
                        <a:pt x="78130" y="735"/>
                        <a:pt x="78049" y="735"/>
                      </a:cubicBezTo>
                      <a:cubicBezTo>
                        <a:pt x="77949" y="735"/>
                        <a:pt x="77840" y="793"/>
                        <a:pt x="77765" y="869"/>
                      </a:cubicBezTo>
                      <a:cubicBezTo>
                        <a:pt x="77738" y="923"/>
                        <a:pt x="77711" y="950"/>
                        <a:pt x="77683" y="1004"/>
                      </a:cubicBezTo>
                      <a:cubicBezTo>
                        <a:pt x="77656" y="923"/>
                        <a:pt x="77629" y="842"/>
                        <a:pt x="77575" y="760"/>
                      </a:cubicBezTo>
                      <a:cubicBezTo>
                        <a:pt x="77487" y="628"/>
                        <a:pt x="77346" y="425"/>
                        <a:pt x="77180" y="425"/>
                      </a:cubicBezTo>
                      <a:cubicBezTo>
                        <a:pt x="77141" y="425"/>
                        <a:pt x="77101" y="436"/>
                        <a:pt x="77060" y="462"/>
                      </a:cubicBezTo>
                      <a:cubicBezTo>
                        <a:pt x="76951" y="516"/>
                        <a:pt x="76897" y="625"/>
                        <a:pt x="76870" y="733"/>
                      </a:cubicBezTo>
                      <a:cubicBezTo>
                        <a:pt x="76815" y="814"/>
                        <a:pt x="76788" y="923"/>
                        <a:pt x="76788" y="1031"/>
                      </a:cubicBezTo>
                      <a:lnTo>
                        <a:pt x="76788" y="1086"/>
                      </a:lnTo>
                      <a:cubicBezTo>
                        <a:pt x="76788" y="1089"/>
                        <a:pt x="76788" y="1091"/>
                        <a:pt x="76787" y="1091"/>
                      </a:cubicBezTo>
                      <a:cubicBezTo>
                        <a:pt x="76781" y="1091"/>
                        <a:pt x="76757" y="1028"/>
                        <a:pt x="76734" y="1004"/>
                      </a:cubicBezTo>
                      <a:cubicBezTo>
                        <a:pt x="76680" y="923"/>
                        <a:pt x="76626" y="814"/>
                        <a:pt x="76517" y="787"/>
                      </a:cubicBezTo>
                      <a:cubicBezTo>
                        <a:pt x="76409" y="787"/>
                        <a:pt x="76327" y="814"/>
                        <a:pt x="76246" y="896"/>
                      </a:cubicBezTo>
                      <a:cubicBezTo>
                        <a:pt x="76137" y="1031"/>
                        <a:pt x="76083" y="1221"/>
                        <a:pt x="76110" y="1384"/>
                      </a:cubicBezTo>
                      <a:cubicBezTo>
                        <a:pt x="76083" y="1384"/>
                        <a:pt x="76056" y="1357"/>
                        <a:pt x="76029" y="1357"/>
                      </a:cubicBezTo>
                      <a:cubicBezTo>
                        <a:pt x="75965" y="1328"/>
                        <a:pt x="75902" y="1315"/>
                        <a:pt x="75840" y="1315"/>
                      </a:cubicBezTo>
                      <a:cubicBezTo>
                        <a:pt x="75617" y="1315"/>
                        <a:pt x="75418" y="1485"/>
                        <a:pt x="75269" y="1655"/>
                      </a:cubicBezTo>
                      <a:cubicBezTo>
                        <a:pt x="75242" y="1520"/>
                        <a:pt x="75161" y="1384"/>
                        <a:pt x="75052" y="1276"/>
                      </a:cubicBezTo>
                      <a:cubicBezTo>
                        <a:pt x="74934" y="1157"/>
                        <a:pt x="74775" y="1080"/>
                        <a:pt x="74611" y="1080"/>
                      </a:cubicBezTo>
                      <a:cubicBezTo>
                        <a:pt x="74586" y="1080"/>
                        <a:pt x="74562" y="1082"/>
                        <a:pt x="74537" y="1086"/>
                      </a:cubicBezTo>
                      <a:cubicBezTo>
                        <a:pt x="74347" y="1140"/>
                        <a:pt x="74212" y="1276"/>
                        <a:pt x="74103" y="1438"/>
                      </a:cubicBezTo>
                      <a:cubicBezTo>
                        <a:pt x="74049" y="1492"/>
                        <a:pt x="74022" y="1520"/>
                        <a:pt x="73995" y="1574"/>
                      </a:cubicBezTo>
                      <a:cubicBezTo>
                        <a:pt x="73995" y="1574"/>
                        <a:pt x="73995" y="1547"/>
                        <a:pt x="73995" y="1547"/>
                      </a:cubicBezTo>
                      <a:cubicBezTo>
                        <a:pt x="73967" y="1438"/>
                        <a:pt x="73886" y="1330"/>
                        <a:pt x="73778" y="1303"/>
                      </a:cubicBezTo>
                      <a:cubicBezTo>
                        <a:pt x="73744" y="1296"/>
                        <a:pt x="73711" y="1292"/>
                        <a:pt x="73681" y="1292"/>
                      </a:cubicBezTo>
                      <a:cubicBezTo>
                        <a:pt x="73588" y="1292"/>
                        <a:pt x="73506" y="1323"/>
                        <a:pt x="73425" y="1384"/>
                      </a:cubicBezTo>
                      <a:cubicBezTo>
                        <a:pt x="73371" y="1411"/>
                        <a:pt x="73344" y="1438"/>
                        <a:pt x="73289" y="1465"/>
                      </a:cubicBezTo>
                      <a:lnTo>
                        <a:pt x="73289" y="1411"/>
                      </a:lnTo>
                      <a:cubicBezTo>
                        <a:pt x="73344" y="1194"/>
                        <a:pt x="73316" y="950"/>
                        <a:pt x="73235" y="733"/>
                      </a:cubicBezTo>
                      <a:cubicBezTo>
                        <a:pt x="73168" y="576"/>
                        <a:pt x="73008" y="475"/>
                        <a:pt x="72848" y="475"/>
                      </a:cubicBezTo>
                      <a:cubicBezTo>
                        <a:pt x="72814" y="475"/>
                        <a:pt x="72780" y="479"/>
                        <a:pt x="72747" y="489"/>
                      </a:cubicBezTo>
                      <a:cubicBezTo>
                        <a:pt x="72503" y="570"/>
                        <a:pt x="72340" y="760"/>
                        <a:pt x="72286" y="1004"/>
                      </a:cubicBezTo>
                      <a:cubicBezTo>
                        <a:pt x="72232" y="1140"/>
                        <a:pt x="72177" y="1276"/>
                        <a:pt x="72177" y="1438"/>
                      </a:cubicBezTo>
                      <a:cubicBezTo>
                        <a:pt x="72150" y="1411"/>
                        <a:pt x="72123" y="1357"/>
                        <a:pt x="72096" y="1330"/>
                      </a:cubicBezTo>
                      <a:cubicBezTo>
                        <a:pt x="72006" y="1240"/>
                        <a:pt x="71879" y="1187"/>
                        <a:pt x="71745" y="1187"/>
                      </a:cubicBezTo>
                      <a:cubicBezTo>
                        <a:pt x="71718" y="1187"/>
                        <a:pt x="71690" y="1189"/>
                        <a:pt x="71662" y="1194"/>
                      </a:cubicBezTo>
                      <a:cubicBezTo>
                        <a:pt x="71499" y="1276"/>
                        <a:pt x="71391" y="1438"/>
                        <a:pt x="71364" y="1628"/>
                      </a:cubicBezTo>
                      <a:cubicBezTo>
                        <a:pt x="71364" y="1709"/>
                        <a:pt x="71336" y="1818"/>
                        <a:pt x="71336" y="1926"/>
                      </a:cubicBezTo>
                      <a:lnTo>
                        <a:pt x="71336" y="1899"/>
                      </a:lnTo>
                      <a:cubicBezTo>
                        <a:pt x="71282" y="1709"/>
                        <a:pt x="71119" y="1547"/>
                        <a:pt x="70930" y="1492"/>
                      </a:cubicBezTo>
                      <a:cubicBezTo>
                        <a:pt x="70878" y="1486"/>
                        <a:pt x="70827" y="1482"/>
                        <a:pt x="70777" y="1482"/>
                      </a:cubicBezTo>
                      <a:cubicBezTo>
                        <a:pt x="70430" y="1482"/>
                        <a:pt x="70119" y="1645"/>
                        <a:pt x="69953" y="1954"/>
                      </a:cubicBezTo>
                      <a:cubicBezTo>
                        <a:pt x="69899" y="1845"/>
                        <a:pt x="69872" y="1709"/>
                        <a:pt x="69817" y="1601"/>
                      </a:cubicBezTo>
                      <a:cubicBezTo>
                        <a:pt x="69766" y="1498"/>
                        <a:pt x="69690" y="1273"/>
                        <a:pt x="69521" y="1273"/>
                      </a:cubicBezTo>
                      <a:cubicBezTo>
                        <a:pt x="69511" y="1273"/>
                        <a:pt x="69502" y="1274"/>
                        <a:pt x="69492" y="1276"/>
                      </a:cubicBezTo>
                      <a:cubicBezTo>
                        <a:pt x="69329" y="1276"/>
                        <a:pt x="69248" y="1492"/>
                        <a:pt x="69221" y="1601"/>
                      </a:cubicBezTo>
                      <a:cubicBezTo>
                        <a:pt x="69221" y="1655"/>
                        <a:pt x="69221" y="1682"/>
                        <a:pt x="69194" y="1709"/>
                      </a:cubicBezTo>
                      <a:cubicBezTo>
                        <a:pt x="69167" y="1682"/>
                        <a:pt x="69139" y="1628"/>
                        <a:pt x="69112" y="1601"/>
                      </a:cubicBezTo>
                      <a:cubicBezTo>
                        <a:pt x="69048" y="1494"/>
                        <a:pt x="68934" y="1421"/>
                        <a:pt x="68809" y="1421"/>
                      </a:cubicBezTo>
                      <a:cubicBezTo>
                        <a:pt x="68775" y="1421"/>
                        <a:pt x="68740" y="1427"/>
                        <a:pt x="68705" y="1438"/>
                      </a:cubicBezTo>
                      <a:cubicBezTo>
                        <a:pt x="68543" y="1520"/>
                        <a:pt x="68516" y="1682"/>
                        <a:pt x="68488" y="1845"/>
                      </a:cubicBezTo>
                      <a:lnTo>
                        <a:pt x="68461" y="1954"/>
                      </a:lnTo>
                      <a:cubicBezTo>
                        <a:pt x="68434" y="1926"/>
                        <a:pt x="68407" y="1899"/>
                        <a:pt x="68353" y="1872"/>
                      </a:cubicBezTo>
                      <a:cubicBezTo>
                        <a:pt x="68330" y="1868"/>
                        <a:pt x="68305" y="1865"/>
                        <a:pt x="68281" y="1865"/>
                      </a:cubicBezTo>
                      <a:cubicBezTo>
                        <a:pt x="68163" y="1865"/>
                        <a:pt x="68036" y="1918"/>
                        <a:pt x="67946" y="2008"/>
                      </a:cubicBezTo>
                      <a:cubicBezTo>
                        <a:pt x="67892" y="2062"/>
                        <a:pt x="67810" y="2116"/>
                        <a:pt x="67756" y="2198"/>
                      </a:cubicBezTo>
                      <a:cubicBezTo>
                        <a:pt x="67729" y="2116"/>
                        <a:pt x="67702" y="2062"/>
                        <a:pt x="67648" y="2008"/>
                      </a:cubicBezTo>
                      <a:cubicBezTo>
                        <a:pt x="67566" y="1872"/>
                        <a:pt x="67431" y="1791"/>
                        <a:pt x="67295" y="1764"/>
                      </a:cubicBezTo>
                      <a:cubicBezTo>
                        <a:pt x="67132" y="1764"/>
                        <a:pt x="67024" y="1845"/>
                        <a:pt x="66942" y="1954"/>
                      </a:cubicBezTo>
                      <a:cubicBezTo>
                        <a:pt x="66888" y="2035"/>
                        <a:pt x="66861" y="2143"/>
                        <a:pt x="66807" y="2252"/>
                      </a:cubicBezTo>
                      <a:cubicBezTo>
                        <a:pt x="66780" y="2171"/>
                        <a:pt x="66752" y="2089"/>
                        <a:pt x="66698" y="2008"/>
                      </a:cubicBezTo>
                      <a:cubicBezTo>
                        <a:pt x="66644" y="1899"/>
                        <a:pt x="66536" y="1872"/>
                        <a:pt x="66427" y="1872"/>
                      </a:cubicBezTo>
                      <a:cubicBezTo>
                        <a:pt x="66319" y="1872"/>
                        <a:pt x="66237" y="1954"/>
                        <a:pt x="66156" y="2062"/>
                      </a:cubicBezTo>
                      <a:lnTo>
                        <a:pt x="66156" y="2089"/>
                      </a:lnTo>
                      <a:cubicBezTo>
                        <a:pt x="66129" y="2035"/>
                        <a:pt x="66074" y="1981"/>
                        <a:pt x="66020" y="1926"/>
                      </a:cubicBezTo>
                      <a:cubicBezTo>
                        <a:pt x="65922" y="1861"/>
                        <a:pt x="65813" y="1825"/>
                        <a:pt x="65701" y="1825"/>
                      </a:cubicBezTo>
                      <a:cubicBezTo>
                        <a:pt x="65627" y="1825"/>
                        <a:pt x="65553" y="1840"/>
                        <a:pt x="65478" y="1872"/>
                      </a:cubicBezTo>
                      <a:cubicBezTo>
                        <a:pt x="65396" y="1926"/>
                        <a:pt x="65342" y="1954"/>
                        <a:pt x="65288" y="2035"/>
                      </a:cubicBezTo>
                      <a:cubicBezTo>
                        <a:pt x="65288" y="1899"/>
                        <a:pt x="65261" y="1764"/>
                        <a:pt x="65234" y="1628"/>
                      </a:cubicBezTo>
                      <a:cubicBezTo>
                        <a:pt x="65182" y="1446"/>
                        <a:pt x="65055" y="1165"/>
                        <a:pt x="64830" y="1165"/>
                      </a:cubicBezTo>
                      <a:cubicBezTo>
                        <a:pt x="64820" y="1165"/>
                        <a:pt x="64810" y="1166"/>
                        <a:pt x="64800" y="1167"/>
                      </a:cubicBezTo>
                      <a:cubicBezTo>
                        <a:pt x="64691" y="1221"/>
                        <a:pt x="64610" y="1276"/>
                        <a:pt x="64555" y="1384"/>
                      </a:cubicBezTo>
                      <a:cubicBezTo>
                        <a:pt x="64474" y="1465"/>
                        <a:pt x="64420" y="1574"/>
                        <a:pt x="64366" y="1682"/>
                      </a:cubicBezTo>
                      <a:lnTo>
                        <a:pt x="64338" y="1764"/>
                      </a:lnTo>
                      <a:cubicBezTo>
                        <a:pt x="64276" y="1639"/>
                        <a:pt x="64198" y="1546"/>
                        <a:pt x="64104" y="1546"/>
                      </a:cubicBezTo>
                      <a:cubicBezTo>
                        <a:pt x="64075" y="1546"/>
                        <a:pt x="64045" y="1555"/>
                        <a:pt x="64013" y="1574"/>
                      </a:cubicBezTo>
                      <a:cubicBezTo>
                        <a:pt x="63932" y="1628"/>
                        <a:pt x="63904" y="1709"/>
                        <a:pt x="63877" y="1764"/>
                      </a:cubicBezTo>
                      <a:cubicBezTo>
                        <a:pt x="63850" y="1872"/>
                        <a:pt x="63823" y="1954"/>
                        <a:pt x="63796" y="2062"/>
                      </a:cubicBezTo>
                      <a:cubicBezTo>
                        <a:pt x="63769" y="2171"/>
                        <a:pt x="63769" y="2279"/>
                        <a:pt x="63769" y="2388"/>
                      </a:cubicBezTo>
                      <a:cubicBezTo>
                        <a:pt x="63742" y="2360"/>
                        <a:pt x="63687" y="2333"/>
                        <a:pt x="63660" y="2306"/>
                      </a:cubicBezTo>
                      <a:cubicBezTo>
                        <a:pt x="63612" y="2282"/>
                        <a:pt x="63563" y="2268"/>
                        <a:pt x="63514" y="2268"/>
                      </a:cubicBezTo>
                      <a:cubicBezTo>
                        <a:pt x="63454" y="2268"/>
                        <a:pt x="63395" y="2289"/>
                        <a:pt x="63335" y="2333"/>
                      </a:cubicBezTo>
                      <a:cubicBezTo>
                        <a:pt x="63226" y="2442"/>
                        <a:pt x="63172" y="2605"/>
                        <a:pt x="63199" y="2767"/>
                      </a:cubicBezTo>
                      <a:cubicBezTo>
                        <a:pt x="63172" y="2740"/>
                        <a:pt x="63145" y="2713"/>
                        <a:pt x="63118" y="2686"/>
                      </a:cubicBezTo>
                      <a:cubicBezTo>
                        <a:pt x="63089" y="2667"/>
                        <a:pt x="63053" y="2658"/>
                        <a:pt x="63017" y="2658"/>
                      </a:cubicBezTo>
                      <a:cubicBezTo>
                        <a:pt x="62951" y="2658"/>
                        <a:pt x="62882" y="2688"/>
                        <a:pt x="62847" y="2740"/>
                      </a:cubicBezTo>
                      <a:cubicBezTo>
                        <a:pt x="62820" y="2659"/>
                        <a:pt x="62820" y="2577"/>
                        <a:pt x="62792" y="2523"/>
                      </a:cubicBezTo>
                      <a:cubicBezTo>
                        <a:pt x="62792" y="2306"/>
                        <a:pt x="62657" y="2116"/>
                        <a:pt x="62494" y="2035"/>
                      </a:cubicBezTo>
                      <a:cubicBezTo>
                        <a:pt x="62449" y="2024"/>
                        <a:pt x="62409" y="2017"/>
                        <a:pt x="62371" y="2017"/>
                      </a:cubicBezTo>
                      <a:cubicBezTo>
                        <a:pt x="62318" y="2017"/>
                        <a:pt x="62270" y="2030"/>
                        <a:pt x="62223" y="2062"/>
                      </a:cubicBezTo>
                      <a:cubicBezTo>
                        <a:pt x="62141" y="2116"/>
                        <a:pt x="62087" y="2198"/>
                        <a:pt x="62060" y="2279"/>
                      </a:cubicBezTo>
                      <a:cubicBezTo>
                        <a:pt x="62033" y="2360"/>
                        <a:pt x="61979" y="2469"/>
                        <a:pt x="61979" y="2550"/>
                      </a:cubicBezTo>
                      <a:cubicBezTo>
                        <a:pt x="61924" y="2469"/>
                        <a:pt x="61843" y="2415"/>
                        <a:pt x="61762" y="2415"/>
                      </a:cubicBezTo>
                      <a:cubicBezTo>
                        <a:pt x="61626" y="2415"/>
                        <a:pt x="61518" y="2469"/>
                        <a:pt x="61463" y="2577"/>
                      </a:cubicBezTo>
                      <a:cubicBezTo>
                        <a:pt x="61382" y="2442"/>
                        <a:pt x="61246" y="2333"/>
                        <a:pt x="61084" y="2279"/>
                      </a:cubicBezTo>
                      <a:cubicBezTo>
                        <a:pt x="61066" y="2276"/>
                        <a:pt x="61048" y="2274"/>
                        <a:pt x="61030" y="2274"/>
                      </a:cubicBezTo>
                      <a:cubicBezTo>
                        <a:pt x="60914" y="2274"/>
                        <a:pt x="60805" y="2348"/>
                        <a:pt x="60758" y="2442"/>
                      </a:cubicBezTo>
                      <a:cubicBezTo>
                        <a:pt x="60699" y="2402"/>
                        <a:pt x="60624" y="2377"/>
                        <a:pt x="60546" y="2377"/>
                      </a:cubicBezTo>
                      <a:cubicBezTo>
                        <a:pt x="60518" y="2377"/>
                        <a:pt x="60489" y="2380"/>
                        <a:pt x="60460" y="2388"/>
                      </a:cubicBezTo>
                      <a:cubicBezTo>
                        <a:pt x="60378" y="2415"/>
                        <a:pt x="60297" y="2442"/>
                        <a:pt x="60216" y="2469"/>
                      </a:cubicBezTo>
                      <a:cubicBezTo>
                        <a:pt x="60216" y="2333"/>
                        <a:pt x="60107" y="2225"/>
                        <a:pt x="59999" y="2171"/>
                      </a:cubicBezTo>
                      <a:cubicBezTo>
                        <a:pt x="59931" y="2145"/>
                        <a:pt x="59862" y="2133"/>
                        <a:pt x="59793" y="2133"/>
                      </a:cubicBezTo>
                      <a:cubicBezTo>
                        <a:pt x="59638" y="2133"/>
                        <a:pt x="59487" y="2194"/>
                        <a:pt x="59375" y="2306"/>
                      </a:cubicBezTo>
                      <a:cubicBezTo>
                        <a:pt x="59321" y="2360"/>
                        <a:pt x="59266" y="2415"/>
                        <a:pt x="59212" y="2496"/>
                      </a:cubicBezTo>
                      <a:cubicBezTo>
                        <a:pt x="59212" y="2469"/>
                        <a:pt x="59212" y="2469"/>
                        <a:pt x="59212" y="2442"/>
                      </a:cubicBezTo>
                      <a:cubicBezTo>
                        <a:pt x="59185" y="2333"/>
                        <a:pt x="59076" y="2171"/>
                        <a:pt x="58914" y="2171"/>
                      </a:cubicBezTo>
                      <a:cubicBezTo>
                        <a:pt x="58778" y="2198"/>
                        <a:pt x="58697" y="2388"/>
                        <a:pt x="58670" y="2523"/>
                      </a:cubicBezTo>
                      <a:cubicBezTo>
                        <a:pt x="58670" y="2577"/>
                        <a:pt x="58642" y="2632"/>
                        <a:pt x="58642" y="2686"/>
                      </a:cubicBezTo>
                      <a:cubicBezTo>
                        <a:pt x="58642" y="2659"/>
                        <a:pt x="58615" y="2605"/>
                        <a:pt x="58561" y="2577"/>
                      </a:cubicBezTo>
                      <a:cubicBezTo>
                        <a:pt x="58509" y="2525"/>
                        <a:pt x="58433" y="2495"/>
                        <a:pt x="58357" y="2495"/>
                      </a:cubicBezTo>
                      <a:cubicBezTo>
                        <a:pt x="58316" y="2495"/>
                        <a:pt x="58274" y="2504"/>
                        <a:pt x="58236" y="2523"/>
                      </a:cubicBezTo>
                      <a:cubicBezTo>
                        <a:pt x="58208" y="2550"/>
                        <a:pt x="58181" y="2577"/>
                        <a:pt x="58181" y="2605"/>
                      </a:cubicBezTo>
                      <a:cubicBezTo>
                        <a:pt x="58127" y="2496"/>
                        <a:pt x="58046" y="2415"/>
                        <a:pt x="57937" y="2360"/>
                      </a:cubicBezTo>
                      <a:cubicBezTo>
                        <a:pt x="57910" y="2333"/>
                        <a:pt x="57869" y="2320"/>
                        <a:pt x="57829" y="2320"/>
                      </a:cubicBezTo>
                      <a:cubicBezTo>
                        <a:pt x="57788" y="2320"/>
                        <a:pt x="57747" y="2333"/>
                        <a:pt x="57720" y="2360"/>
                      </a:cubicBezTo>
                      <a:cubicBezTo>
                        <a:pt x="57666" y="2388"/>
                        <a:pt x="57639" y="2415"/>
                        <a:pt x="57612" y="2469"/>
                      </a:cubicBezTo>
                      <a:cubicBezTo>
                        <a:pt x="57585" y="2225"/>
                        <a:pt x="57530" y="2008"/>
                        <a:pt x="57449" y="1791"/>
                      </a:cubicBezTo>
                      <a:cubicBezTo>
                        <a:pt x="57395" y="1682"/>
                        <a:pt x="57313" y="1628"/>
                        <a:pt x="57205" y="1601"/>
                      </a:cubicBezTo>
                      <a:cubicBezTo>
                        <a:pt x="57124" y="1601"/>
                        <a:pt x="57015" y="1655"/>
                        <a:pt x="56988" y="1737"/>
                      </a:cubicBezTo>
                      <a:cubicBezTo>
                        <a:pt x="56852" y="1899"/>
                        <a:pt x="56771" y="2089"/>
                        <a:pt x="56744" y="2279"/>
                      </a:cubicBezTo>
                      <a:cubicBezTo>
                        <a:pt x="56744" y="2415"/>
                        <a:pt x="56744" y="2523"/>
                        <a:pt x="56744" y="2632"/>
                      </a:cubicBezTo>
                      <a:cubicBezTo>
                        <a:pt x="56690" y="2550"/>
                        <a:pt x="56581" y="2523"/>
                        <a:pt x="56473" y="2523"/>
                      </a:cubicBezTo>
                      <a:cubicBezTo>
                        <a:pt x="56364" y="2523"/>
                        <a:pt x="56310" y="2632"/>
                        <a:pt x="56283" y="2713"/>
                      </a:cubicBezTo>
                      <a:lnTo>
                        <a:pt x="56228" y="2822"/>
                      </a:lnTo>
                      <a:cubicBezTo>
                        <a:pt x="56152" y="2669"/>
                        <a:pt x="56053" y="2493"/>
                        <a:pt x="55885" y="2493"/>
                      </a:cubicBezTo>
                      <a:cubicBezTo>
                        <a:pt x="55873" y="2493"/>
                        <a:pt x="55861" y="2494"/>
                        <a:pt x="55849" y="2496"/>
                      </a:cubicBezTo>
                      <a:cubicBezTo>
                        <a:pt x="55686" y="2523"/>
                        <a:pt x="55577" y="2605"/>
                        <a:pt x="55496" y="2713"/>
                      </a:cubicBezTo>
                      <a:cubicBezTo>
                        <a:pt x="55469" y="2632"/>
                        <a:pt x="55415" y="2550"/>
                        <a:pt x="55333" y="2523"/>
                      </a:cubicBezTo>
                      <a:cubicBezTo>
                        <a:pt x="55295" y="2517"/>
                        <a:pt x="55258" y="2513"/>
                        <a:pt x="55223" y="2513"/>
                      </a:cubicBezTo>
                      <a:cubicBezTo>
                        <a:pt x="55108" y="2513"/>
                        <a:pt x="55009" y="2549"/>
                        <a:pt x="54926" y="2632"/>
                      </a:cubicBezTo>
                      <a:cubicBezTo>
                        <a:pt x="54899" y="2523"/>
                        <a:pt x="54818" y="2469"/>
                        <a:pt x="54709" y="2415"/>
                      </a:cubicBezTo>
                      <a:cubicBezTo>
                        <a:pt x="54686" y="2407"/>
                        <a:pt x="54660" y="2403"/>
                        <a:pt x="54632" y="2403"/>
                      </a:cubicBezTo>
                      <a:cubicBezTo>
                        <a:pt x="54565" y="2403"/>
                        <a:pt x="54488" y="2423"/>
                        <a:pt x="54411" y="2442"/>
                      </a:cubicBezTo>
                      <a:cubicBezTo>
                        <a:pt x="54357" y="2306"/>
                        <a:pt x="54248" y="2225"/>
                        <a:pt x="54086" y="2198"/>
                      </a:cubicBezTo>
                      <a:cubicBezTo>
                        <a:pt x="54035" y="2183"/>
                        <a:pt x="53984" y="2176"/>
                        <a:pt x="53934" y="2176"/>
                      </a:cubicBezTo>
                      <a:cubicBezTo>
                        <a:pt x="53796" y="2176"/>
                        <a:pt x="53662" y="2227"/>
                        <a:pt x="53543" y="2306"/>
                      </a:cubicBezTo>
                      <a:cubicBezTo>
                        <a:pt x="53543" y="2171"/>
                        <a:pt x="53489" y="2008"/>
                        <a:pt x="53380" y="1872"/>
                      </a:cubicBezTo>
                      <a:cubicBezTo>
                        <a:pt x="53344" y="1827"/>
                        <a:pt x="53302" y="1809"/>
                        <a:pt x="53259" y="1809"/>
                      </a:cubicBezTo>
                      <a:cubicBezTo>
                        <a:pt x="53172" y="1809"/>
                        <a:pt x="53082" y="1881"/>
                        <a:pt x="53028" y="1954"/>
                      </a:cubicBezTo>
                      <a:lnTo>
                        <a:pt x="52974" y="2008"/>
                      </a:lnTo>
                      <a:cubicBezTo>
                        <a:pt x="52974" y="1954"/>
                        <a:pt x="52946" y="1899"/>
                        <a:pt x="52919" y="1818"/>
                      </a:cubicBezTo>
                      <a:cubicBezTo>
                        <a:pt x="52892" y="1682"/>
                        <a:pt x="52757" y="1547"/>
                        <a:pt x="52621" y="1492"/>
                      </a:cubicBezTo>
                      <a:cubicBezTo>
                        <a:pt x="52601" y="1490"/>
                        <a:pt x="52582" y="1488"/>
                        <a:pt x="52563" y="1488"/>
                      </a:cubicBezTo>
                      <a:cubicBezTo>
                        <a:pt x="52398" y="1488"/>
                        <a:pt x="52260" y="1591"/>
                        <a:pt x="52187" y="1737"/>
                      </a:cubicBezTo>
                      <a:cubicBezTo>
                        <a:pt x="52187" y="1737"/>
                        <a:pt x="52187" y="1764"/>
                        <a:pt x="52160" y="1764"/>
                      </a:cubicBezTo>
                      <a:lnTo>
                        <a:pt x="52160" y="1737"/>
                      </a:lnTo>
                      <a:cubicBezTo>
                        <a:pt x="52133" y="1601"/>
                        <a:pt x="52051" y="1384"/>
                        <a:pt x="51861" y="1384"/>
                      </a:cubicBezTo>
                      <a:cubicBezTo>
                        <a:pt x="51699" y="1384"/>
                        <a:pt x="51672" y="1601"/>
                        <a:pt x="51672" y="1737"/>
                      </a:cubicBezTo>
                      <a:cubicBezTo>
                        <a:pt x="51645" y="1845"/>
                        <a:pt x="51645" y="2008"/>
                        <a:pt x="51645" y="2143"/>
                      </a:cubicBezTo>
                      <a:cubicBezTo>
                        <a:pt x="51590" y="2116"/>
                        <a:pt x="51509" y="2116"/>
                        <a:pt x="51455" y="2116"/>
                      </a:cubicBezTo>
                      <a:cubicBezTo>
                        <a:pt x="51400" y="2143"/>
                        <a:pt x="51346" y="2171"/>
                        <a:pt x="51319" y="2198"/>
                      </a:cubicBezTo>
                      <a:cubicBezTo>
                        <a:pt x="51292" y="2062"/>
                        <a:pt x="51211" y="1954"/>
                        <a:pt x="51075" y="1899"/>
                      </a:cubicBezTo>
                      <a:cubicBezTo>
                        <a:pt x="51039" y="1881"/>
                        <a:pt x="50997" y="1872"/>
                        <a:pt x="50953" y="1872"/>
                      </a:cubicBezTo>
                      <a:cubicBezTo>
                        <a:pt x="50867" y="1872"/>
                        <a:pt x="50777" y="1908"/>
                        <a:pt x="50722" y="1981"/>
                      </a:cubicBezTo>
                      <a:cubicBezTo>
                        <a:pt x="50695" y="2008"/>
                        <a:pt x="50641" y="2062"/>
                        <a:pt x="50641" y="2116"/>
                      </a:cubicBezTo>
                      <a:cubicBezTo>
                        <a:pt x="50614" y="2062"/>
                        <a:pt x="50587" y="2035"/>
                        <a:pt x="50587" y="2008"/>
                      </a:cubicBezTo>
                      <a:cubicBezTo>
                        <a:pt x="50505" y="1899"/>
                        <a:pt x="50424" y="1791"/>
                        <a:pt x="50315" y="1709"/>
                      </a:cubicBezTo>
                      <a:cubicBezTo>
                        <a:pt x="50285" y="1694"/>
                        <a:pt x="50257" y="1687"/>
                        <a:pt x="50232" y="1687"/>
                      </a:cubicBezTo>
                      <a:cubicBezTo>
                        <a:pt x="50123" y="1687"/>
                        <a:pt x="50061" y="1811"/>
                        <a:pt x="50017" y="1899"/>
                      </a:cubicBezTo>
                      <a:cubicBezTo>
                        <a:pt x="49990" y="1981"/>
                        <a:pt x="49963" y="2062"/>
                        <a:pt x="49936" y="2116"/>
                      </a:cubicBezTo>
                      <a:cubicBezTo>
                        <a:pt x="49881" y="2035"/>
                        <a:pt x="49800" y="1954"/>
                        <a:pt x="49719" y="1899"/>
                      </a:cubicBezTo>
                      <a:cubicBezTo>
                        <a:pt x="49618" y="1799"/>
                        <a:pt x="49488" y="1743"/>
                        <a:pt x="49350" y="1743"/>
                      </a:cubicBezTo>
                      <a:cubicBezTo>
                        <a:pt x="49301" y="1743"/>
                        <a:pt x="49252" y="1750"/>
                        <a:pt x="49203" y="1764"/>
                      </a:cubicBezTo>
                      <a:cubicBezTo>
                        <a:pt x="49013" y="1845"/>
                        <a:pt x="48986" y="2116"/>
                        <a:pt x="48986" y="2306"/>
                      </a:cubicBezTo>
                      <a:lnTo>
                        <a:pt x="48986" y="2388"/>
                      </a:lnTo>
                      <a:cubicBezTo>
                        <a:pt x="48905" y="2333"/>
                        <a:pt x="48796" y="2306"/>
                        <a:pt x="48715" y="2306"/>
                      </a:cubicBezTo>
                      <a:cubicBezTo>
                        <a:pt x="48525" y="2333"/>
                        <a:pt x="48390" y="2496"/>
                        <a:pt x="48254" y="2632"/>
                      </a:cubicBezTo>
                      <a:cubicBezTo>
                        <a:pt x="48146" y="2469"/>
                        <a:pt x="47983" y="2360"/>
                        <a:pt x="47793" y="2360"/>
                      </a:cubicBezTo>
                      <a:cubicBezTo>
                        <a:pt x="47576" y="2360"/>
                        <a:pt x="47359" y="2442"/>
                        <a:pt x="47223" y="2605"/>
                      </a:cubicBezTo>
                      <a:cubicBezTo>
                        <a:pt x="47122" y="2520"/>
                        <a:pt x="46988" y="2477"/>
                        <a:pt x="46856" y="2477"/>
                      </a:cubicBezTo>
                      <a:cubicBezTo>
                        <a:pt x="46777" y="2477"/>
                        <a:pt x="46698" y="2493"/>
                        <a:pt x="46627" y="2523"/>
                      </a:cubicBezTo>
                      <a:lnTo>
                        <a:pt x="46627" y="2469"/>
                      </a:lnTo>
                      <a:cubicBezTo>
                        <a:pt x="46654" y="2333"/>
                        <a:pt x="46654" y="2198"/>
                        <a:pt x="46518" y="2116"/>
                      </a:cubicBezTo>
                      <a:cubicBezTo>
                        <a:pt x="46483" y="2105"/>
                        <a:pt x="46447" y="2099"/>
                        <a:pt x="46412" y="2099"/>
                      </a:cubicBezTo>
                      <a:cubicBezTo>
                        <a:pt x="46280" y="2099"/>
                        <a:pt x="46154" y="2172"/>
                        <a:pt x="46111" y="2279"/>
                      </a:cubicBezTo>
                      <a:cubicBezTo>
                        <a:pt x="46111" y="2252"/>
                        <a:pt x="46084" y="2198"/>
                        <a:pt x="46057" y="2171"/>
                      </a:cubicBezTo>
                      <a:cubicBezTo>
                        <a:pt x="46030" y="2008"/>
                        <a:pt x="45976" y="1872"/>
                        <a:pt x="45867" y="1764"/>
                      </a:cubicBezTo>
                      <a:cubicBezTo>
                        <a:pt x="45816" y="1719"/>
                        <a:pt x="45767" y="1700"/>
                        <a:pt x="45722" y="1700"/>
                      </a:cubicBezTo>
                      <a:cubicBezTo>
                        <a:pt x="45577" y="1700"/>
                        <a:pt x="45468" y="1897"/>
                        <a:pt x="45406" y="2062"/>
                      </a:cubicBezTo>
                      <a:cubicBezTo>
                        <a:pt x="45325" y="1954"/>
                        <a:pt x="45243" y="1872"/>
                        <a:pt x="45135" y="1791"/>
                      </a:cubicBezTo>
                      <a:cubicBezTo>
                        <a:pt x="45077" y="1752"/>
                        <a:pt x="45009" y="1734"/>
                        <a:pt x="44942" y="1734"/>
                      </a:cubicBezTo>
                      <a:cubicBezTo>
                        <a:pt x="44819" y="1734"/>
                        <a:pt x="44699" y="1794"/>
                        <a:pt x="44647" y="1899"/>
                      </a:cubicBezTo>
                      <a:cubicBezTo>
                        <a:pt x="44565" y="2035"/>
                        <a:pt x="44511" y="2198"/>
                        <a:pt x="44538" y="2360"/>
                      </a:cubicBezTo>
                      <a:cubicBezTo>
                        <a:pt x="44511" y="2347"/>
                        <a:pt x="44477" y="2340"/>
                        <a:pt x="44443" y="2340"/>
                      </a:cubicBezTo>
                      <a:cubicBezTo>
                        <a:pt x="44409" y="2340"/>
                        <a:pt x="44375" y="2347"/>
                        <a:pt x="44348" y="2360"/>
                      </a:cubicBezTo>
                      <a:cubicBezTo>
                        <a:pt x="44185" y="2388"/>
                        <a:pt x="44077" y="2550"/>
                        <a:pt x="43968" y="2686"/>
                      </a:cubicBezTo>
                      <a:cubicBezTo>
                        <a:pt x="43885" y="2502"/>
                        <a:pt x="43709" y="2401"/>
                        <a:pt x="43528" y="2401"/>
                      </a:cubicBezTo>
                      <a:cubicBezTo>
                        <a:pt x="43416" y="2401"/>
                        <a:pt x="43303" y="2440"/>
                        <a:pt x="43209" y="2523"/>
                      </a:cubicBezTo>
                      <a:cubicBezTo>
                        <a:pt x="43155" y="2415"/>
                        <a:pt x="43073" y="2360"/>
                        <a:pt x="42965" y="2333"/>
                      </a:cubicBezTo>
                      <a:cubicBezTo>
                        <a:pt x="42829" y="2333"/>
                        <a:pt x="42694" y="2388"/>
                        <a:pt x="42612" y="2469"/>
                      </a:cubicBezTo>
                      <a:cubicBezTo>
                        <a:pt x="42585" y="2415"/>
                        <a:pt x="42504" y="2388"/>
                        <a:pt x="42422" y="2360"/>
                      </a:cubicBezTo>
                      <a:cubicBezTo>
                        <a:pt x="42287" y="2360"/>
                        <a:pt x="42124" y="2415"/>
                        <a:pt x="42043" y="2550"/>
                      </a:cubicBezTo>
                      <a:cubicBezTo>
                        <a:pt x="42016" y="2523"/>
                        <a:pt x="41961" y="2523"/>
                        <a:pt x="41934" y="2523"/>
                      </a:cubicBezTo>
                      <a:lnTo>
                        <a:pt x="41907" y="2523"/>
                      </a:lnTo>
                      <a:cubicBezTo>
                        <a:pt x="41907" y="2415"/>
                        <a:pt x="41907" y="2225"/>
                        <a:pt x="41799" y="2198"/>
                      </a:cubicBezTo>
                      <a:cubicBezTo>
                        <a:pt x="41778" y="2191"/>
                        <a:pt x="41758" y="2188"/>
                        <a:pt x="41738" y="2188"/>
                      </a:cubicBezTo>
                      <a:cubicBezTo>
                        <a:pt x="41678" y="2188"/>
                        <a:pt x="41622" y="2218"/>
                        <a:pt x="41582" y="2279"/>
                      </a:cubicBezTo>
                      <a:cubicBezTo>
                        <a:pt x="41582" y="2225"/>
                        <a:pt x="41582" y="2198"/>
                        <a:pt x="41554" y="2143"/>
                      </a:cubicBezTo>
                      <a:cubicBezTo>
                        <a:pt x="41500" y="1954"/>
                        <a:pt x="41365" y="1818"/>
                        <a:pt x="41175" y="1764"/>
                      </a:cubicBezTo>
                      <a:cubicBezTo>
                        <a:pt x="41135" y="1753"/>
                        <a:pt x="41098" y="1748"/>
                        <a:pt x="41062" y="1748"/>
                      </a:cubicBezTo>
                      <a:cubicBezTo>
                        <a:pt x="40732" y="1748"/>
                        <a:pt x="40573" y="2172"/>
                        <a:pt x="40524" y="2442"/>
                      </a:cubicBezTo>
                      <a:cubicBezTo>
                        <a:pt x="40479" y="2375"/>
                        <a:pt x="40398" y="2326"/>
                        <a:pt x="40325" y="2326"/>
                      </a:cubicBezTo>
                      <a:cubicBezTo>
                        <a:pt x="40309" y="2326"/>
                        <a:pt x="40294" y="2329"/>
                        <a:pt x="40280" y="2333"/>
                      </a:cubicBezTo>
                      <a:cubicBezTo>
                        <a:pt x="40117" y="2333"/>
                        <a:pt x="40008" y="2442"/>
                        <a:pt x="39954" y="2577"/>
                      </a:cubicBezTo>
                      <a:cubicBezTo>
                        <a:pt x="39927" y="2496"/>
                        <a:pt x="39873" y="2442"/>
                        <a:pt x="39818" y="2360"/>
                      </a:cubicBezTo>
                      <a:cubicBezTo>
                        <a:pt x="39737" y="2252"/>
                        <a:pt x="39602" y="2171"/>
                        <a:pt x="39466" y="2116"/>
                      </a:cubicBezTo>
                      <a:cubicBezTo>
                        <a:pt x="39437" y="2107"/>
                        <a:pt x="39408" y="2102"/>
                        <a:pt x="39380" y="2102"/>
                      </a:cubicBezTo>
                      <a:cubicBezTo>
                        <a:pt x="39249" y="2102"/>
                        <a:pt x="39131" y="2199"/>
                        <a:pt x="39086" y="2333"/>
                      </a:cubicBezTo>
                      <a:cubicBezTo>
                        <a:pt x="38991" y="2191"/>
                        <a:pt x="38855" y="2111"/>
                        <a:pt x="38696" y="2111"/>
                      </a:cubicBezTo>
                      <a:cubicBezTo>
                        <a:pt x="38673" y="2111"/>
                        <a:pt x="38649" y="2113"/>
                        <a:pt x="38625" y="2116"/>
                      </a:cubicBezTo>
                      <a:cubicBezTo>
                        <a:pt x="38354" y="2143"/>
                        <a:pt x="38218" y="2360"/>
                        <a:pt x="38110" y="2605"/>
                      </a:cubicBezTo>
                      <a:cubicBezTo>
                        <a:pt x="38028" y="2523"/>
                        <a:pt x="37893" y="2496"/>
                        <a:pt x="37784" y="2496"/>
                      </a:cubicBezTo>
                      <a:cubicBezTo>
                        <a:pt x="37703" y="2496"/>
                        <a:pt x="37621" y="2496"/>
                        <a:pt x="37567" y="2523"/>
                      </a:cubicBezTo>
                      <a:cubicBezTo>
                        <a:pt x="37567" y="2469"/>
                        <a:pt x="37540" y="2415"/>
                        <a:pt x="37540" y="2360"/>
                      </a:cubicBezTo>
                      <a:cubicBezTo>
                        <a:pt x="37513" y="2198"/>
                        <a:pt x="37459" y="1981"/>
                        <a:pt x="37296" y="1899"/>
                      </a:cubicBezTo>
                      <a:cubicBezTo>
                        <a:pt x="37273" y="1895"/>
                        <a:pt x="37250" y="1893"/>
                        <a:pt x="37227" y="1893"/>
                      </a:cubicBezTo>
                      <a:cubicBezTo>
                        <a:pt x="37109" y="1893"/>
                        <a:pt x="36989" y="1949"/>
                        <a:pt x="36943" y="2062"/>
                      </a:cubicBezTo>
                      <a:cubicBezTo>
                        <a:pt x="36943" y="2035"/>
                        <a:pt x="36943" y="2008"/>
                        <a:pt x="36916" y="1981"/>
                      </a:cubicBezTo>
                      <a:cubicBezTo>
                        <a:pt x="36889" y="1791"/>
                        <a:pt x="36781" y="1492"/>
                        <a:pt x="36591" y="1492"/>
                      </a:cubicBezTo>
                      <a:cubicBezTo>
                        <a:pt x="36578" y="1491"/>
                        <a:pt x="36566" y="1490"/>
                        <a:pt x="36555" y="1490"/>
                      </a:cubicBezTo>
                      <a:cubicBezTo>
                        <a:pt x="36364" y="1490"/>
                        <a:pt x="36289" y="1692"/>
                        <a:pt x="36238" y="1845"/>
                      </a:cubicBezTo>
                      <a:cubicBezTo>
                        <a:pt x="36184" y="1655"/>
                        <a:pt x="36048" y="1520"/>
                        <a:pt x="35858" y="1465"/>
                      </a:cubicBezTo>
                      <a:cubicBezTo>
                        <a:pt x="35840" y="1463"/>
                        <a:pt x="35821" y="1462"/>
                        <a:pt x="35803" y="1462"/>
                      </a:cubicBezTo>
                      <a:cubicBezTo>
                        <a:pt x="35606" y="1462"/>
                        <a:pt x="35420" y="1592"/>
                        <a:pt x="35370" y="1791"/>
                      </a:cubicBezTo>
                      <a:cubicBezTo>
                        <a:pt x="35289" y="1981"/>
                        <a:pt x="35262" y="2171"/>
                        <a:pt x="35289" y="2360"/>
                      </a:cubicBezTo>
                      <a:cubicBezTo>
                        <a:pt x="35200" y="2316"/>
                        <a:pt x="35112" y="2272"/>
                        <a:pt x="35023" y="2272"/>
                      </a:cubicBezTo>
                      <a:cubicBezTo>
                        <a:pt x="35003" y="2272"/>
                        <a:pt x="34983" y="2274"/>
                        <a:pt x="34963" y="2279"/>
                      </a:cubicBezTo>
                      <a:cubicBezTo>
                        <a:pt x="34801" y="2306"/>
                        <a:pt x="34692" y="2388"/>
                        <a:pt x="34611" y="2523"/>
                      </a:cubicBezTo>
                      <a:cubicBezTo>
                        <a:pt x="34502" y="2360"/>
                        <a:pt x="34312" y="2252"/>
                        <a:pt x="34122" y="2252"/>
                      </a:cubicBezTo>
                      <a:cubicBezTo>
                        <a:pt x="33905" y="2279"/>
                        <a:pt x="33716" y="2388"/>
                        <a:pt x="33607" y="2550"/>
                      </a:cubicBezTo>
                      <a:cubicBezTo>
                        <a:pt x="33553" y="2442"/>
                        <a:pt x="33499" y="2360"/>
                        <a:pt x="33444" y="2279"/>
                      </a:cubicBezTo>
                      <a:cubicBezTo>
                        <a:pt x="33363" y="2116"/>
                        <a:pt x="33200" y="2008"/>
                        <a:pt x="33038" y="2008"/>
                      </a:cubicBezTo>
                      <a:cubicBezTo>
                        <a:pt x="32848" y="2008"/>
                        <a:pt x="32712" y="2116"/>
                        <a:pt x="32658" y="2279"/>
                      </a:cubicBezTo>
                      <a:cubicBezTo>
                        <a:pt x="32631" y="2279"/>
                        <a:pt x="32631" y="2306"/>
                        <a:pt x="32631" y="2333"/>
                      </a:cubicBezTo>
                      <a:cubicBezTo>
                        <a:pt x="32570" y="2272"/>
                        <a:pt x="32478" y="2242"/>
                        <a:pt x="32390" y="2242"/>
                      </a:cubicBezTo>
                      <a:cubicBezTo>
                        <a:pt x="32361" y="2242"/>
                        <a:pt x="32332" y="2245"/>
                        <a:pt x="32305" y="2252"/>
                      </a:cubicBezTo>
                      <a:cubicBezTo>
                        <a:pt x="32170" y="2279"/>
                        <a:pt x="32061" y="2388"/>
                        <a:pt x="32034" y="2550"/>
                      </a:cubicBezTo>
                      <a:cubicBezTo>
                        <a:pt x="32007" y="2469"/>
                        <a:pt x="31953" y="2442"/>
                        <a:pt x="31898" y="2388"/>
                      </a:cubicBezTo>
                      <a:cubicBezTo>
                        <a:pt x="31870" y="2374"/>
                        <a:pt x="31839" y="2367"/>
                        <a:pt x="31806" y="2367"/>
                      </a:cubicBezTo>
                      <a:cubicBezTo>
                        <a:pt x="31713" y="2367"/>
                        <a:pt x="31613" y="2423"/>
                        <a:pt x="31573" y="2523"/>
                      </a:cubicBezTo>
                      <a:cubicBezTo>
                        <a:pt x="31573" y="2523"/>
                        <a:pt x="31546" y="2550"/>
                        <a:pt x="31546" y="2577"/>
                      </a:cubicBezTo>
                      <a:cubicBezTo>
                        <a:pt x="31519" y="2523"/>
                        <a:pt x="31519" y="2469"/>
                        <a:pt x="31491" y="2415"/>
                      </a:cubicBezTo>
                      <a:cubicBezTo>
                        <a:pt x="31437" y="2225"/>
                        <a:pt x="31329" y="2035"/>
                        <a:pt x="31193" y="1899"/>
                      </a:cubicBezTo>
                      <a:cubicBezTo>
                        <a:pt x="31136" y="1875"/>
                        <a:pt x="31077" y="1863"/>
                        <a:pt x="31020" y="1863"/>
                      </a:cubicBezTo>
                      <a:cubicBezTo>
                        <a:pt x="30888" y="1863"/>
                        <a:pt x="30770" y="1929"/>
                        <a:pt x="30732" y="2062"/>
                      </a:cubicBezTo>
                      <a:cubicBezTo>
                        <a:pt x="30678" y="2143"/>
                        <a:pt x="30651" y="2252"/>
                        <a:pt x="30651" y="2333"/>
                      </a:cubicBezTo>
                      <a:cubicBezTo>
                        <a:pt x="30623" y="2415"/>
                        <a:pt x="30623" y="2469"/>
                        <a:pt x="30623" y="2523"/>
                      </a:cubicBezTo>
                      <a:cubicBezTo>
                        <a:pt x="30557" y="2456"/>
                        <a:pt x="30490" y="2408"/>
                        <a:pt x="30408" y="2408"/>
                      </a:cubicBezTo>
                      <a:cubicBezTo>
                        <a:pt x="30390" y="2408"/>
                        <a:pt x="30371" y="2410"/>
                        <a:pt x="30352" y="2415"/>
                      </a:cubicBezTo>
                      <a:cubicBezTo>
                        <a:pt x="30217" y="2442"/>
                        <a:pt x="30135" y="2523"/>
                        <a:pt x="30081" y="2632"/>
                      </a:cubicBezTo>
                      <a:cubicBezTo>
                        <a:pt x="30054" y="2577"/>
                        <a:pt x="29973" y="2523"/>
                        <a:pt x="29918" y="2496"/>
                      </a:cubicBezTo>
                      <a:cubicBezTo>
                        <a:pt x="29896" y="2492"/>
                        <a:pt x="29873" y="2489"/>
                        <a:pt x="29851" y="2489"/>
                      </a:cubicBezTo>
                      <a:cubicBezTo>
                        <a:pt x="29740" y="2489"/>
                        <a:pt x="29638" y="2546"/>
                        <a:pt x="29593" y="2659"/>
                      </a:cubicBezTo>
                      <a:cubicBezTo>
                        <a:pt x="29544" y="2513"/>
                        <a:pt x="29408" y="2411"/>
                        <a:pt x="29244" y="2411"/>
                      </a:cubicBezTo>
                      <a:cubicBezTo>
                        <a:pt x="29225" y="2411"/>
                        <a:pt x="29206" y="2412"/>
                        <a:pt x="29186" y="2415"/>
                      </a:cubicBezTo>
                      <a:cubicBezTo>
                        <a:pt x="29105" y="2415"/>
                        <a:pt x="28996" y="2469"/>
                        <a:pt x="28942" y="2550"/>
                      </a:cubicBezTo>
                      <a:cubicBezTo>
                        <a:pt x="28915" y="2415"/>
                        <a:pt x="28860" y="2333"/>
                        <a:pt x="28752" y="2279"/>
                      </a:cubicBezTo>
                      <a:cubicBezTo>
                        <a:pt x="28698" y="2266"/>
                        <a:pt x="28643" y="2259"/>
                        <a:pt x="28590" y="2259"/>
                      </a:cubicBezTo>
                      <a:cubicBezTo>
                        <a:pt x="28430" y="2259"/>
                        <a:pt x="28277" y="2320"/>
                        <a:pt x="28155" y="2442"/>
                      </a:cubicBezTo>
                      <a:cubicBezTo>
                        <a:pt x="28101" y="2496"/>
                        <a:pt x="28047" y="2523"/>
                        <a:pt x="27992" y="2577"/>
                      </a:cubicBezTo>
                      <a:cubicBezTo>
                        <a:pt x="27992" y="2480"/>
                        <a:pt x="27949" y="2383"/>
                        <a:pt x="27843" y="2383"/>
                      </a:cubicBezTo>
                      <a:cubicBezTo>
                        <a:pt x="27830" y="2383"/>
                        <a:pt x="27817" y="2385"/>
                        <a:pt x="27803" y="2388"/>
                      </a:cubicBezTo>
                      <a:cubicBezTo>
                        <a:pt x="27694" y="2415"/>
                        <a:pt x="27586" y="2469"/>
                        <a:pt x="27504" y="2550"/>
                      </a:cubicBezTo>
                      <a:cubicBezTo>
                        <a:pt x="27531" y="2496"/>
                        <a:pt x="27531" y="2469"/>
                        <a:pt x="27559" y="2415"/>
                      </a:cubicBezTo>
                      <a:cubicBezTo>
                        <a:pt x="27613" y="2198"/>
                        <a:pt x="27613" y="1981"/>
                        <a:pt x="27559" y="1764"/>
                      </a:cubicBezTo>
                      <a:cubicBezTo>
                        <a:pt x="27499" y="1605"/>
                        <a:pt x="27352" y="1504"/>
                        <a:pt x="27203" y="1504"/>
                      </a:cubicBezTo>
                      <a:cubicBezTo>
                        <a:pt x="27149" y="1504"/>
                        <a:pt x="27094" y="1518"/>
                        <a:pt x="27043" y="1547"/>
                      </a:cubicBezTo>
                      <a:cubicBezTo>
                        <a:pt x="26826" y="1628"/>
                        <a:pt x="26663" y="1791"/>
                        <a:pt x="26528" y="1981"/>
                      </a:cubicBezTo>
                      <a:cubicBezTo>
                        <a:pt x="26474" y="2089"/>
                        <a:pt x="26419" y="2198"/>
                        <a:pt x="26392" y="2279"/>
                      </a:cubicBezTo>
                      <a:cubicBezTo>
                        <a:pt x="26365" y="2252"/>
                        <a:pt x="26338" y="2198"/>
                        <a:pt x="26311" y="2143"/>
                      </a:cubicBezTo>
                      <a:cubicBezTo>
                        <a:pt x="26284" y="2062"/>
                        <a:pt x="26229" y="1981"/>
                        <a:pt x="26175" y="1926"/>
                      </a:cubicBezTo>
                      <a:cubicBezTo>
                        <a:pt x="26141" y="1915"/>
                        <a:pt x="26108" y="1909"/>
                        <a:pt x="26076" y="1909"/>
                      </a:cubicBezTo>
                      <a:cubicBezTo>
                        <a:pt x="26031" y="1909"/>
                        <a:pt x="25990" y="1922"/>
                        <a:pt x="25958" y="1954"/>
                      </a:cubicBezTo>
                      <a:cubicBezTo>
                        <a:pt x="25877" y="2035"/>
                        <a:pt x="25850" y="2116"/>
                        <a:pt x="25850" y="2198"/>
                      </a:cubicBezTo>
                      <a:cubicBezTo>
                        <a:pt x="25823" y="2306"/>
                        <a:pt x="25823" y="2415"/>
                        <a:pt x="25823" y="2523"/>
                      </a:cubicBezTo>
                      <a:cubicBezTo>
                        <a:pt x="25795" y="2632"/>
                        <a:pt x="25795" y="2740"/>
                        <a:pt x="25823" y="2876"/>
                      </a:cubicBezTo>
                      <a:cubicBezTo>
                        <a:pt x="25795" y="2740"/>
                        <a:pt x="25714" y="2605"/>
                        <a:pt x="25551" y="2605"/>
                      </a:cubicBezTo>
                      <a:cubicBezTo>
                        <a:pt x="25443" y="2605"/>
                        <a:pt x="25361" y="2686"/>
                        <a:pt x="25334" y="2767"/>
                      </a:cubicBezTo>
                      <a:lnTo>
                        <a:pt x="25307" y="2740"/>
                      </a:lnTo>
                      <a:cubicBezTo>
                        <a:pt x="25205" y="2587"/>
                        <a:pt x="25103" y="2385"/>
                        <a:pt x="24910" y="2385"/>
                      </a:cubicBezTo>
                      <a:cubicBezTo>
                        <a:pt x="24898" y="2385"/>
                        <a:pt x="24886" y="2386"/>
                        <a:pt x="24873" y="2388"/>
                      </a:cubicBezTo>
                      <a:cubicBezTo>
                        <a:pt x="24683" y="2442"/>
                        <a:pt x="24548" y="2605"/>
                        <a:pt x="24521" y="2794"/>
                      </a:cubicBezTo>
                      <a:lnTo>
                        <a:pt x="24521" y="2849"/>
                      </a:lnTo>
                      <a:lnTo>
                        <a:pt x="24466" y="2794"/>
                      </a:lnTo>
                      <a:cubicBezTo>
                        <a:pt x="24412" y="2686"/>
                        <a:pt x="24331" y="2605"/>
                        <a:pt x="24195" y="2577"/>
                      </a:cubicBezTo>
                      <a:cubicBezTo>
                        <a:pt x="24087" y="2577"/>
                        <a:pt x="23978" y="2632"/>
                        <a:pt x="23897" y="2740"/>
                      </a:cubicBezTo>
                      <a:lnTo>
                        <a:pt x="23897" y="2767"/>
                      </a:lnTo>
                      <a:cubicBezTo>
                        <a:pt x="23870" y="2713"/>
                        <a:pt x="23843" y="2659"/>
                        <a:pt x="23815" y="2632"/>
                      </a:cubicBezTo>
                      <a:cubicBezTo>
                        <a:pt x="23743" y="2511"/>
                        <a:pt x="23649" y="2325"/>
                        <a:pt x="23494" y="2325"/>
                      </a:cubicBezTo>
                      <a:cubicBezTo>
                        <a:pt x="23476" y="2325"/>
                        <a:pt x="23456" y="2328"/>
                        <a:pt x="23436" y="2333"/>
                      </a:cubicBezTo>
                      <a:cubicBezTo>
                        <a:pt x="23246" y="2360"/>
                        <a:pt x="23164" y="2523"/>
                        <a:pt x="23110" y="2659"/>
                      </a:cubicBezTo>
                      <a:cubicBezTo>
                        <a:pt x="23083" y="2686"/>
                        <a:pt x="23083" y="2713"/>
                        <a:pt x="23083" y="2740"/>
                      </a:cubicBezTo>
                      <a:cubicBezTo>
                        <a:pt x="23002" y="2686"/>
                        <a:pt x="22947" y="2659"/>
                        <a:pt x="22866" y="2659"/>
                      </a:cubicBezTo>
                      <a:cubicBezTo>
                        <a:pt x="22703" y="2659"/>
                        <a:pt x="22568" y="2767"/>
                        <a:pt x="22513" y="2903"/>
                      </a:cubicBezTo>
                      <a:cubicBezTo>
                        <a:pt x="22486" y="2822"/>
                        <a:pt x="22405" y="2767"/>
                        <a:pt x="22324" y="2740"/>
                      </a:cubicBezTo>
                      <a:cubicBezTo>
                        <a:pt x="22302" y="2733"/>
                        <a:pt x="22280" y="2730"/>
                        <a:pt x="22259" y="2730"/>
                      </a:cubicBezTo>
                      <a:cubicBezTo>
                        <a:pt x="22201" y="2730"/>
                        <a:pt x="22146" y="2755"/>
                        <a:pt x="22107" y="2794"/>
                      </a:cubicBezTo>
                      <a:cubicBezTo>
                        <a:pt x="22079" y="2767"/>
                        <a:pt x="22025" y="2767"/>
                        <a:pt x="21998" y="2767"/>
                      </a:cubicBezTo>
                      <a:cubicBezTo>
                        <a:pt x="21982" y="2759"/>
                        <a:pt x="21966" y="2756"/>
                        <a:pt x="21950" y="2756"/>
                      </a:cubicBezTo>
                      <a:cubicBezTo>
                        <a:pt x="21912" y="2756"/>
                        <a:pt x="21874" y="2775"/>
                        <a:pt x="21835" y="2794"/>
                      </a:cubicBezTo>
                      <a:cubicBezTo>
                        <a:pt x="21768" y="2705"/>
                        <a:pt x="21682" y="2652"/>
                        <a:pt x="21577" y="2652"/>
                      </a:cubicBezTo>
                      <a:cubicBezTo>
                        <a:pt x="21556" y="2652"/>
                        <a:pt x="21533" y="2654"/>
                        <a:pt x="21510" y="2659"/>
                      </a:cubicBezTo>
                      <a:cubicBezTo>
                        <a:pt x="21212" y="2686"/>
                        <a:pt x="20940" y="2767"/>
                        <a:pt x="20669" y="2930"/>
                      </a:cubicBezTo>
                      <a:lnTo>
                        <a:pt x="20669" y="2903"/>
                      </a:lnTo>
                      <a:cubicBezTo>
                        <a:pt x="20696" y="2822"/>
                        <a:pt x="20696" y="2740"/>
                        <a:pt x="20696" y="2659"/>
                      </a:cubicBezTo>
                      <a:cubicBezTo>
                        <a:pt x="20675" y="2531"/>
                        <a:pt x="20570" y="2487"/>
                        <a:pt x="20460" y="2487"/>
                      </a:cubicBezTo>
                      <a:cubicBezTo>
                        <a:pt x="20430" y="2487"/>
                        <a:pt x="20400" y="2490"/>
                        <a:pt x="20371" y="2496"/>
                      </a:cubicBezTo>
                      <a:cubicBezTo>
                        <a:pt x="20181" y="2496"/>
                        <a:pt x="19991" y="2577"/>
                        <a:pt x="19828" y="2686"/>
                      </a:cubicBezTo>
                      <a:cubicBezTo>
                        <a:pt x="19828" y="2577"/>
                        <a:pt x="19828" y="2496"/>
                        <a:pt x="19828" y="2388"/>
                      </a:cubicBezTo>
                      <a:cubicBezTo>
                        <a:pt x="19828" y="2306"/>
                        <a:pt x="19774" y="2252"/>
                        <a:pt x="19720" y="2198"/>
                      </a:cubicBezTo>
                      <a:cubicBezTo>
                        <a:pt x="19693" y="2184"/>
                        <a:pt x="19652" y="2177"/>
                        <a:pt x="19608" y="2177"/>
                      </a:cubicBezTo>
                      <a:cubicBezTo>
                        <a:pt x="19564" y="2177"/>
                        <a:pt x="19516" y="2184"/>
                        <a:pt x="19476" y="2198"/>
                      </a:cubicBezTo>
                      <a:cubicBezTo>
                        <a:pt x="19340" y="2252"/>
                        <a:pt x="19231" y="2360"/>
                        <a:pt x="19123" y="2469"/>
                      </a:cubicBezTo>
                      <a:cubicBezTo>
                        <a:pt x="19123" y="2333"/>
                        <a:pt x="19096" y="2198"/>
                        <a:pt x="19069" y="2062"/>
                      </a:cubicBezTo>
                      <a:cubicBezTo>
                        <a:pt x="19050" y="2024"/>
                        <a:pt x="19017" y="1985"/>
                        <a:pt x="18980" y="1985"/>
                      </a:cubicBezTo>
                      <a:cubicBezTo>
                        <a:pt x="18965" y="1985"/>
                        <a:pt x="18949" y="1992"/>
                        <a:pt x="18933" y="2008"/>
                      </a:cubicBezTo>
                      <a:cubicBezTo>
                        <a:pt x="18797" y="2062"/>
                        <a:pt x="18716" y="2171"/>
                        <a:pt x="18635" y="2279"/>
                      </a:cubicBezTo>
                      <a:cubicBezTo>
                        <a:pt x="18635" y="2171"/>
                        <a:pt x="18608" y="2062"/>
                        <a:pt x="18580" y="1954"/>
                      </a:cubicBezTo>
                      <a:cubicBezTo>
                        <a:pt x="18580" y="1845"/>
                        <a:pt x="18553" y="1737"/>
                        <a:pt x="18526" y="1628"/>
                      </a:cubicBezTo>
                      <a:cubicBezTo>
                        <a:pt x="18499" y="1547"/>
                        <a:pt x="18472" y="1465"/>
                        <a:pt x="18391" y="1411"/>
                      </a:cubicBezTo>
                      <a:cubicBezTo>
                        <a:pt x="18352" y="1389"/>
                        <a:pt x="18313" y="1379"/>
                        <a:pt x="18275" y="1379"/>
                      </a:cubicBezTo>
                      <a:cubicBezTo>
                        <a:pt x="18128" y="1379"/>
                        <a:pt x="17994" y="1526"/>
                        <a:pt x="17930" y="1655"/>
                      </a:cubicBezTo>
                      <a:cubicBezTo>
                        <a:pt x="17848" y="1818"/>
                        <a:pt x="17794" y="2008"/>
                        <a:pt x="17794" y="2171"/>
                      </a:cubicBezTo>
                      <a:lnTo>
                        <a:pt x="17794" y="2333"/>
                      </a:lnTo>
                      <a:lnTo>
                        <a:pt x="17767" y="2252"/>
                      </a:lnTo>
                      <a:cubicBezTo>
                        <a:pt x="17713" y="2198"/>
                        <a:pt x="17658" y="2143"/>
                        <a:pt x="17604" y="2116"/>
                      </a:cubicBezTo>
                      <a:cubicBezTo>
                        <a:pt x="17584" y="2110"/>
                        <a:pt x="17565" y="2106"/>
                        <a:pt x="17548" y="2106"/>
                      </a:cubicBezTo>
                      <a:cubicBezTo>
                        <a:pt x="17497" y="2106"/>
                        <a:pt x="17462" y="2137"/>
                        <a:pt x="17441" y="2198"/>
                      </a:cubicBezTo>
                      <a:cubicBezTo>
                        <a:pt x="17387" y="2252"/>
                        <a:pt x="17387" y="2306"/>
                        <a:pt x="17414" y="2360"/>
                      </a:cubicBezTo>
                      <a:cubicBezTo>
                        <a:pt x="17414" y="2469"/>
                        <a:pt x="17441" y="2550"/>
                        <a:pt x="17441" y="2632"/>
                      </a:cubicBezTo>
                      <a:cubicBezTo>
                        <a:pt x="17468" y="2740"/>
                        <a:pt x="17468" y="2794"/>
                        <a:pt x="17468" y="2876"/>
                      </a:cubicBezTo>
                      <a:cubicBezTo>
                        <a:pt x="17432" y="2803"/>
                        <a:pt x="17360" y="2767"/>
                        <a:pt x="17292" y="2767"/>
                      </a:cubicBezTo>
                      <a:cubicBezTo>
                        <a:pt x="17257" y="2767"/>
                        <a:pt x="17224" y="2776"/>
                        <a:pt x="17197" y="2794"/>
                      </a:cubicBezTo>
                      <a:cubicBezTo>
                        <a:pt x="17116" y="2876"/>
                        <a:pt x="17062" y="2957"/>
                        <a:pt x="17062" y="3066"/>
                      </a:cubicBezTo>
                      <a:lnTo>
                        <a:pt x="17062" y="3147"/>
                      </a:lnTo>
                      <a:cubicBezTo>
                        <a:pt x="17062" y="3120"/>
                        <a:pt x="17034" y="3093"/>
                        <a:pt x="17007" y="3066"/>
                      </a:cubicBezTo>
                      <a:cubicBezTo>
                        <a:pt x="16907" y="2965"/>
                        <a:pt x="16776" y="2909"/>
                        <a:pt x="16638" y="2909"/>
                      </a:cubicBezTo>
                      <a:cubicBezTo>
                        <a:pt x="16590" y="2909"/>
                        <a:pt x="16541" y="2916"/>
                        <a:pt x="16492" y="2930"/>
                      </a:cubicBezTo>
                      <a:cubicBezTo>
                        <a:pt x="16221" y="2930"/>
                        <a:pt x="15949" y="3039"/>
                        <a:pt x="15732" y="3228"/>
                      </a:cubicBezTo>
                      <a:cubicBezTo>
                        <a:pt x="15678" y="3120"/>
                        <a:pt x="15570" y="3011"/>
                        <a:pt x="15434" y="3011"/>
                      </a:cubicBezTo>
                      <a:cubicBezTo>
                        <a:pt x="15407" y="3007"/>
                        <a:pt x="15380" y="3005"/>
                        <a:pt x="15353" y="3005"/>
                      </a:cubicBezTo>
                      <a:cubicBezTo>
                        <a:pt x="15219" y="3005"/>
                        <a:pt x="15095" y="3061"/>
                        <a:pt x="15027" y="3174"/>
                      </a:cubicBezTo>
                      <a:cubicBezTo>
                        <a:pt x="15005" y="3038"/>
                        <a:pt x="14944" y="2883"/>
                        <a:pt x="14814" y="2883"/>
                      </a:cubicBezTo>
                      <a:cubicBezTo>
                        <a:pt x="14789" y="2883"/>
                        <a:pt x="14760" y="2890"/>
                        <a:pt x="14729" y="2903"/>
                      </a:cubicBezTo>
                      <a:cubicBezTo>
                        <a:pt x="14675" y="2903"/>
                        <a:pt x="14620" y="2957"/>
                        <a:pt x="14566" y="2984"/>
                      </a:cubicBezTo>
                      <a:cubicBezTo>
                        <a:pt x="14593" y="2849"/>
                        <a:pt x="14593" y="2713"/>
                        <a:pt x="14620" y="2577"/>
                      </a:cubicBezTo>
                      <a:cubicBezTo>
                        <a:pt x="14648" y="2306"/>
                        <a:pt x="14620" y="2008"/>
                        <a:pt x="14539" y="1737"/>
                      </a:cubicBezTo>
                      <a:cubicBezTo>
                        <a:pt x="14485" y="1628"/>
                        <a:pt x="14431" y="1547"/>
                        <a:pt x="14322" y="1520"/>
                      </a:cubicBezTo>
                      <a:cubicBezTo>
                        <a:pt x="14286" y="1502"/>
                        <a:pt x="14247" y="1492"/>
                        <a:pt x="14209" y="1492"/>
                      </a:cubicBezTo>
                      <a:cubicBezTo>
                        <a:pt x="14132" y="1492"/>
                        <a:pt x="14060" y="1529"/>
                        <a:pt x="14024" y="1601"/>
                      </a:cubicBezTo>
                      <a:cubicBezTo>
                        <a:pt x="13834" y="1791"/>
                        <a:pt x="13725" y="2008"/>
                        <a:pt x="13644" y="2279"/>
                      </a:cubicBezTo>
                      <a:cubicBezTo>
                        <a:pt x="13617" y="2360"/>
                        <a:pt x="13617" y="2442"/>
                        <a:pt x="13590" y="2523"/>
                      </a:cubicBezTo>
                      <a:cubicBezTo>
                        <a:pt x="13555" y="2437"/>
                        <a:pt x="13487" y="2372"/>
                        <a:pt x="13415" y="2372"/>
                      </a:cubicBezTo>
                      <a:cubicBezTo>
                        <a:pt x="13373" y="2372"/>
                        <a:pt x="13331" y="2393"/>
                        <a:pt x="13291" y="2442"/>
                      </a:cubicBezTo>
                      <a:cubicBezTo>
                        <a:pt x="13237" y="2496"/>
                        <a:pt x="13210" y="2550"/>
                        <a:pt x="13210" y="2632"/>
                      </a:cubicBezTo>
                      <a:cubicBezTo>
                        <a:pt x="13183" y="2713"/>
                        <a:pt x="13156" y="2794"/>
                        <a:pt x="13156" y="2903"/>
                      </a:cubicBezTo>
                      <a:cubicBezTo>
                        <a:pt x="13129" y="2984"/>
                        <a:pt x="13156" y="3011"/>
                        <a:pt x="13129" y="3093"/>
                      </a:cubicBezTo>
                      <a:cubicBezTo>
                        <a:pt x="13101" y="3039"/>
                        <a:pt x="13074" y="3011"/>
                        <a:pt x="13047" y="2984"/>
                      </a:cubicBezTo>
                      <a:cubicBezTo>
                        <a:pt x="13034" y="2944"/>
                        <a:pt x="13007" y="2923"/>
                        <a:pt x="12979" y="2923"/>
                      </a:cubicBezTo>
                      <a:cubicBezTo>
                        <a:pt x="12952" y="2923"/>
                        <a:pt x="12925" y="2944"/>
                        <a:pt x="12912" y="2984"/>
                      </a:cubicBezTo>
                      <a:cubicBezTo>
                        <a:pt x="12830" y="3093"/>
                        <a:pt x="12776" y="3228"/>
                        <a:pt x="12749" y="3391"/>
                      </a:cubicBezTo>
                      <a:cubicBezTo>
                        <a:pt x="12704" y="3301"/>
                        <a:pt x="12622" y="3249"/>
                        <a:pt x="12533" y="3249"/>
                      </a:cubicBezTo>
                      <a:cubicBezTo>
                        <a:pt x="12515" y="3249"/>
                        <a:pt x="12496" y="3251"/>
                        <a:pt x="12478" y="3256"/>
                      </a:cubicBezTo>
                      <a:cubicBezTo>
                        <a:pt x="12315" y="3256"/>
                        <a:pt x="12179" y="3310"/>
                        <a:pt x="12071" y="3418"/>
                      </a:cubicBezTo>
                      <a:cubicBezTo>
                        <a:pt x="12017" y="3473"/>
                        <a:pt x="11935" y="3527"/>
                        <a:pt x="11881" y="3581"/>
                      </a:cubicBezTo>
                      <a:cubicBezTo>
                        <a:pt x="11881" y="3554"/>
                        <a:pt x="11881" y="3500"/>
                        <a:pt x="11854" y="3473"/>
                      </a:cubicBezTo>
                      <a:cubicBezTo>
                        <a:pt x="11818" y="3400"/>
                        <a:pt x="11745" y="3364"/>
                        <a:pt x="11677" y="3364"/>
                      </a:cubicBezTo>
                      <a:cubicBezTo>
                        <a:pt x="11643" y="3364"/>
                        <a:pt x="11610" y="3373"/>
                        <a:pt x="11583" y="3391"/>
                      </a:cubicBezTo>
                      <a:cubicBezTo>
                        <a:pt x="11447" y="3418"/>
                        <a:pt x="11338" y="3500"/>
                        <a:pt x="11230" y="3581"/>
                      </a:cubicBezTo>
                      <a:cubicBezTo>
                        <a:pt x="11230" y="3460"/>
                        <a:pt x="11186" y="3360"/>
                        <a:pt x="11060" y="3360"/>
                      </a:cubicBezTo>
                      <a:cubicBezTo>
                        <a:pt x="11046" y="3360"/>
                        <a:pt x="11030" y="3361"/>
                        <a:pt x="11013" y="3364"/>
                      </a:cubicBezTo>
                      <a:cubicBezTo>
                        <a:pt x="10904" y="3391"/>
                        <a:pt x="10769" y="3445"/>
                        <a:pt x="10687" y="3527"/>
                      </a:cubicBezTo>
                      <a:cubicBezTo>
                        <a:pt x="10687" y="3445"/>
                        <a:pt x="10715" y="3391"/>
                        <a:pt x="10742" y="3310"/>
                      </a:cubicBezTo>
                      <a:cubicBezTo>
                        <a:pt x="10769" y="3147"/>
                        <a:pt x="10742" y="2957"/>
                        <a:pt x="10687" y="2794"/>
                      </a:cubicBezTo>
                      <a:cubicBezTo>
                        <a:pt x="10627" y="2682"/>
                        <a:pt x="10533" y="2638"/>
                        <a:pt x="10428" y="2638"/>
                      </a:cubicBezTo>
                      <a:cubicBezTo>
                        <a:pt x="10205" y="2638"/>
                        <a:pt x="9930" y="2837"/>
                        <a:pt x="9819" y="2984"/>
                      </a:cubicBezTo>
                      <a:cubicBezTo>
                        <a:pt x="9765" y="3066"/>
                        <a:pt x="9711" y="3147"/>
                        <a:pt x="9684" y="3256"/>
                      </a:cubicBezTo>
                      <a:cubicBezTo>
                        <a:pt x="9630" y="3147"/>
                        <a:pt x="9602" y="3066"/>
                        <a:pt x="9548" y="2957"/>
                      </a:cubicBezTo>
                      <a:cubicBezTo>
                        <a:pt x="9538" y="2925"/>
                        <a:pt x="9523" y="2914"/>
                        <a:pt x="9505" y="2914"/>
                      </a:cubicBezTo>
                      <a:cubicBezTo>
                        <a:pt x="9479" y="2914"/>
                        <a:pt x="9446" y="2941"/>
                        <a:pt x="9413" y="2957"/>
                      </a:cubicBezTo>
                      <a:cubicBezTo>
                        <a:pt x="9304" y="3066"/>
                        <a:pt x="9250" y="3228"/>
                        <a:pt x="9250" y="3391"/>
                      </a:cubicBezTo>
                      <a:cubicBezTo>
                        <a:pt x="9223" y="3473"/>
                        <a:pt x="9223" y="3554"/>
                        <a:pt x="9223" y="3662"/>
                      </a:cubicBezTo>
                      <a:cubicBezTo>
                        <a:pt x="9141" y="3608"/>
                        <a:pt x="9060" y="3554"/>
                        <a:pt x="8979" y="3527"/>
                      </a:cubicBezTo>
                      <a:cubicBezTo>
                        <a:pt x="8789" y="3445"/>
                        <a:pt x="8572" y="3418"/>
                        <a:pt x="8382" y="3418"/>
                      </a:cubicBezTo>
                      <a:cubicBezTo>
                        <a:pt x="8111" y="3418"/>
                        <a:pt x="7839" y="3500"/>
                        <a:pt x="7622" y="3662"/>
                      </a:cubicBezTo>
                      <a:cubicBezTo>
                        <a:pt x="7622" y="3608"/>
                        <a:pt x="7622" y="3581"/>
                        <a:pt x="7622" y="3554"/>
                      </a:cubicBezTo>
                      <a:cubicBezTo>
                        <a:pt x="7622" y="3416"/>
                        <a:pt x="7486" y="3298"/>
                        <a:pt x="7346" y="3298"/>
                      </a:cubicBezTo>
                      <a:cubicBezTo>
                        <a:pt x="7320" y="3298"/>
                        <a:pt x="7295" y="3302"/>
                        <a:pt x="7270" y="3310"/>
                      </a:cubicBezTo>
                      <a:cubicBezTo>
                        <a:pt x="7107" y="3391"/>
                        <a:pt x="6917" y="3473"/>
                        <a:pt x="6782" y="3608"/>
                      </a:cubicBezTo>
                      <a:cubicBezTo>
                        <a:pt x="6727" y="3635"/>
                        <a:pt x="6700" y="3690"/>
                        <a:pt x="6646" y="3717"/>
                      </a:cubicBezTo>
                      <a:cubicBezTo>
                        <a:pt x="6646" y="3717"/>
                        <a:pt x="6646" y="3690"/>
                        <a:pt x="6646" y="3662"/>
                      </a:cubicBezTo>
                      <a:cubicBezTo>
                        <a:pt x="6646" y="3551"/>
                        <a:pt x="6555" y="3458"/>
                        <a:pt x="6447" y="3458"/>
                      </a:cubicBezTo>
                      <a:cubicBezTo>
                        <a:pt x="6424" y="3458"/>
                        <a:pt x="6399" y="3463"/>
                        <a:pt x="6375" y="3473"/>
                      </a:cubicBezTo>
                      <a:cubicBezTo>
                        <a:pt x="6239" y="3527"/>
                        <a:pt x="6131" y="3635"/>
                        <a:pt x="6076" y="3744"/>
                      </a:cubicBezTo>
                      <a:cubicBezTo>
                        <a:pt x="6049" y="3771"/>
                        <a:pt x="6049" y="3798"/>
                        <a:pt x="6022" y="3825"/>
                      </a:cubicBezTo>
                      <a:cubicBezTo>
                        <a:pt x="6022" y="3744"/>
                        <a:pt x="6022" y="3690"/>
                        <a:pt x="5995" y="3608"/>
                      </a:cubicBezTo>
                      <a:cubicBezTo>
                        <a:pt x="5968" y="3391"/>
                        <a:pt x="5887" y="3093"/>
                        <a:pt x="5615" y="3093"/>
                      </a:cubicBezTo>
                      <a:cubicBezTo>
                        <a:pt x="5398" y="3093"/>
                        <a:pt x="5290" y="3283"/>
                        <a:pt x="5263" y="3473"/>
                      </a:cubicBezTo>
                      <a:cubicBezTo>
                        <a:pt x="5263" y="3608"/>
                        <a:pt x="5236" y="3744"/>
                        <a:pt x="5236" y="3852"/>
                      </a:cubicBezTo>
                      <a:cubicBezTo>
                        <a:pt x="5100" y="3690"/>
                        <a:pt x="4910" y="3554"/>
                        <a:pt x="4693" y="3500"/>
                      </a:cubicBezTo>
                      <a:cubicBezTo>
                        <a:pt x="4618" y="3487"/>
                        <a:pt x="4519" y="3469"/>
                        <a:pt x="4422" y="3469"/>
                      </a:cubicBezTo>
                      <a:cubicBezTo>
                        <a:pt x="4308" y="3469"/>
                        <a:pt x="4196" y="3494"/>
                        <a:pt x="4123" y="3581"/>
                      </a:cubicBezTo>
                      <a:cubicBezTo>
                        <a:pt x="3988" y="3717"/>
                        <a:pt x="4178" y="3988"/>
                        <a:pt x="4286" y="4124"/>
                      </a:cubicBezTo>
                      <a:cubicBezTo>
                        <a:pt x="4123" y="4096"/>
                        <a:pt x="3934" y="4069"/>
                        <a:pt x="3771" y="4042"/>
                      </a:cubicBezTo>
                      <a:cubicBezTo>
                        <a:pt x="3635" y="4042"/>
                        <a:pt x="3527" y="4042"/>
                        <a:pt x="3418" y="4069"/>
                      </a:cubicBezTo>
                      <a:cubicBezTo>
                        <a:pt x="3310" y="4124"/>
                        <a:pt x="3256" y="4232"/>
                        <a:pt x="3283" y="4313"/>
                      </a:cubicBezTo>
                      <a:cubicBezTo>
                        <a:pt x="3283" y="4368"/>
                        <a:pt x="3310" y="4395"/>
                        <a:pt x="3337" y="4422"/>
                      </a:cubicBezTo>
                      <a:cubicBezTo>
                        <a:pt x="3093" y="4422"/>
                        <a:pt x="2849" y="4476"/>
                        <a:pt x="2632" y="4530"/>
                      </a:cubicBezTo>
                      <a:cubicBezTo>
                        <a:pt x="2415" y="4585"/>
                        <a:pt x="2225" y="4720"/>
                        <a:pt x="2089" y="4910"/>
                      </a:cubicBezTo>
                      <a:cubicBezTo>
                        <a:pt x="2062" y="4964"/>
                        <a:pt x="2062" y="5046"/>
                        <a:pt x="2089" y="5127"/>
                      </a:cubicBezTo>
                      <a:cubicBezTo>
                        <a:pt x="2008" y="5100"/>
                        <a:pt x="1926" y="5073"/>
                        <a:pt x="1845" y="5073"/>
                      </a:cubicBezTo>
                      <a:cubicBezTo>
                        <a:pt x="1809" y="5066"/>
                        <a:pt x="1772" y="5062"/>
                        <a:pt x="1737" y="5062"/>
                      </a:cubicBezTo>
                      <a:cubicBezTo>
                        <a:pt x="1639" y="5062"/>
                        <a:pt x="1545" y="5087"/>
                        <a:pt x="1465" y="5127"/>
                      </a:cubicBezTo>
                      <a:cubicBezTo>
                        <a:pt x="1357" y="5236"/>
                        <a:pt x="1303" y="5371"/>
                        <a:pt x="1357" y="5507"/>
                      </a:cubicBezTo>
                      <a:cubicBezTo>
                        <a:pt x="923" y="5507"/>
                        <a:pt x="489" y="5642"/>
                        <a:pt x="163" y="5914"/>
                      </a:cubicBezTo>
                      <a:cubicBezTo>
                        <a:pt x="82" y="5995"/>
                        <a:pt x="1" y="6104"/>
                        <a:pt x="1" y="6239"/>
                      </a:cubicBezTo>
                      <a:cubicBezTo>
                        <a:pt x="1" y="6348"/>
                        <a:pt x="82" y="6456"/>
                        <a:pt x="163" y="6483"/>
                      </a:cubicBezTo>
                      <a:cubicBezTo>
                        <a:pt x="272" y="6538"/>
                        <a:pt x="380" y="6565"/>
                        <a:pt x="516" y="6592"/>
                      </a:cubicBezTo>
                      <a:lnTo>
                        <a:pt x="706" y="6619"/>
                      </a:lnTo>
                      <a:cubicBezTo>
                        <a:pt x="679" y="6646"/>
                        <a:pt x="652" y="6700"/>
                        <a:pt x="652" y="6727"/>
                      </a:cubicBezTo>
                      <a:cubicBezTo>
                        <a:pt x="570" y="6755"/>
                        <a:pt x="516" y="6782"/>
                        <a:pt x="489" y="6863"/>
                      </a:cubicBezTo>
                      <a:cubicBezTo>
                        <a:pt x="462" y="6972"/>
                        <a:pt x="543" y="7080"/>
                        <a:pt x="652" y="7161"/>
                      </a:cubicBezTo>
                      <a:cubicBezTo>
                        <a:pt x="435" y="7189"/>
                        <a:pt x="272" y="7351"/>
                        <a:pt x="245" y="7568"/>
                      </a:cubicBezTo>
                      <a:cubicBezTo>
                        <a:pt x="218" y="7595"/>
                        <a:pt x="245" y="7622"/>
                        <a:pt x="272" y="7650"/>
                      </a:cubicBezTo>
                      <a:cubicBezTo>
                        <a:pt x="285" y="7663"/>
                        <a:pt x="299" y="7670"/>
                        <a:pt x="313" y="7670"/>
                      </a:cubicBezTo>
                      <a:cubicBezTo>
                        <a:pt x="326" y="7670"/>
                        <a:pt x="340" y="7663"/>
                        <a:pt x="353" y="7650"/>
                      </a:cubicBezTo>
                      <a:cubicBezTo>
                        <a:pt x="392" y="7630"/>
                        <a:pt x="430" y="7611"/>
                        <a:pt x="478" y="7611"/>
                      </a:cubicBezTo>
                      <a:cubicBezTo>
                        <a:pt x="498" y="7611"/>
                        <a:pt x="519" y="7615"/>
                        <a:pt x="543" y="7622"/>
                      </a:cubicBezTo>
                      <a:cubicBezTo>
                        <a:pt x="408" y="7758"/>
                        <a:pt x="326" y="7921"/>
                        <a:pt x="299" y="8084"/>
                      </a:cubicBezTo>
                      <a:cubicBezTo>
                        <a:pt x="272" y="8192"/>
                        <a:pt x="272" y="8301"/>
                        <a:pt x="353" y="8409"/>
                      </a:cubicBezTo>
                      <a:cubicBezTo>
                        <a:pt x="380" y="8436"/>
                        <a:pt x="408" y="8463"/>
                        <a:pt x="462" y="8463"/>
                      </a:cubicBezTo>
                      <a:cubicBezTo>
                        <a:pt x="543" y="8463"/>
                        <a:pt x="570" y="8409"/>
                        <a:pt x="624" y="8355"/>
                      </a:cubicBezTo>
                      <a:lnTo>
                        <a:pt x="760" y="8192"/>
                      </a:lnTo>
                      <a:lnTo>
                        <a:pt x="814" y="8138"/>
                      </a:lnTo>
                      <a:lnTo>
                        <a:pt x="814" y="8138"/>
                      </a:lnTo>
                      <a:cubicBezTo>
                        <a:pt x="733" y="8273"/>
                        <a:pt x="679" y="8382"/>
                        <a:pt x="652" y="8518"/>
                      </a:cubicBezTo>
                      <a:cubicBezTo>
                        <a:pt x="624" y="8653"/>
                        <a:pt x="652" y="8762"/>
                        <a:pt x="733" y="8870"/>
                      </a:cubicBezTo>
                      <a:cubicBezTo>
                        <a:pt x="778" y="8937"/>
                        <a:pt x="877" y="8986"/>
                        <a:pt x="972" y="8986"/>
                      </a:cubicBezTo>
                      <a:cubicBezTo>
                        <a:pt x="992" y="8986"/>
                        <a:pt x="1012" y="8983"/>
                        <a:pt x="1031" y="8979"/>
                      </a:cubicBezTo>
                      <a:cubicBezTo>
                        <a:pt x="1113" y="8952"/>
                        <a:pt x="1194" y="8870"/>
                        <a:pt x="1248" y="8789"/>
                      </a:cubicBezTo>
                      <a:cubicBezTo>
                        <a:pt x="1275" y="8707"/>
                        <a:pt x="1330" y="8653"/>
                        <a:pt x="1384" y="8599"/>
                      </a:cubicBezTo>
                      <a:cubicBezTo>
                        <a:pt x="1438" y="8653"/>
                        <a:pt x="1520" y="8653"/>
                        <a:pt x="1601" y="8653"/>
                      </a:cubicBezTo>
                      <a:cubicBezTo>
                        <a:pt x="1642" y="8640"/>
                        <a:pt x="1676" y="8633"/>
                        <a:pt x="1706" y="8633"/>
                      </a:cubicBezTo>
                      <a:cubicBezTo>
                        <a:pt x="1737" y="8633"/>
                        <a:pt x="1764" y="8640"/>
                        <a:pt x="1791" y="8653"/>
                      </a:cubicBezTo>
                      <a:cubicBezTo>
                        <a:pt x="1791" y="8680"/>
                        <a:pt x="1818" y="8707"/>
                        <a:pt x="1818" y="8762"/>
                      </a:cubicBezTo>
                      <a:cubicBezTo>
                        <a:pt x="1845" y="8843"/>
                        <a:pt x="1872" y="8952"/>
                        <a:pt x="1899" y="9060"/>
                      </a:cubicBezTo>
                      <a:cubicBezTo>
                        <a:pt x="1926" y="9223"/>
                        <a:pt x="1981" y="9413"/>
                        <a:pt x="1981" y="9603"/>
                      </a:cubicBezTo>
                      <a:cubicBezTo>
                        <a:pt x="2035" y="9982"/>
                        <a:pt x="2062" y="10362"/>
                        <a:pt x="2089" y="10742"/>
                      </a:cubicBezTo>
                      <a:cubicBezTo>
                        <a:pt x="2116" y="11447"/>
                        <a:pt x="2116" y="12179"/>
                        <a:pt x="2198" y="12885"/>
                      </a:cubicBezTo>
                      <a:cubicBezTo>
                        <a:pt x="2279" y="13508"/>
                        <a:pt x="2469" y="14105"/>
                        <a:pt x="2740" y="14648"/>
                      </a:cubicBezTo>
                      <a:cubicBezTo>
                        <a:pt x="2876" y="14919"/>
                        <a:pt x="3039" y="15163"/>
                        <a:pt x="3256" y="15380"/>
                      </a:cubicBezTo>
                      <a:cubicBezTo>
                        <a:pt x="3473" y="15624"/>
                        <a:pt x="3744" y="15814"/>
                        <a:pt x="4042" y="15977"/>
                      </a:cubicBezTo>
                      <a:lnTo>
                        <a:pt x="4313" y="16112"/>
                      </a:lnTo>
                      <a:cubicBezTo>
                        <a:pt x="4449" y="16845"/>
                        <a:pt x="4693" y="17550"/>
                        <a:pt x="4991" y="18228"/>
                      </a:cubicBezTo>
                      <a:cubicBezTo>
                        <a:pt x="5290" y="18933"/>
                        <a:pt x="5805" y="19557"/>
                        <a:pt x="6456" y="19964"/>
                      </a:cubicBezTo>
                      <a:cubicBezTo>
                        <a:pt x="6836" y="20208"/>
                        <a:pt x="7243" y="20316"/>
                        <a:pt x="7622" y="20533"/>
                      </a:cubicBezTo>
                      <a:cubicBezTo>
                        <a:pt x="7812" y="20642"/>
                        <a:pt x="7975" y="20778"/>
                        <a:pt x="8111" y="20940"/>
                      </a:cubicBezTo>
                      <a:cubicBezTo>
                        <a:pt x="8246" y="21130"/>
                        <a:pt x="8355" y="21293"/>
                        <a:pt x="8463" y="21510"/>
                      </a:cubicBezTo>
                      <a:cubicBezTo>
                        <a:pt x="8653" y="21862"/>
                        <a:pt x="8897" y="22215"/>
                        <a:pt x="9169" y="22513"/>
                      </a:cubicBezTo>
                      <a:cubicBezTo>
                        <a:pt x="9440" y="22785"/>
                        <a:pt x="9765" y="23002"/>
                        <a:pt x="10118" y="23164"/>
                      </a:cubicBezTo>
                      <a:cubicBezTo>
                        <a:pt x="10308" y="23246"/>
                        <a:pt x="10470" y="23327"/>
                        <a:pt x="10660" y="23381"/>
                      </a:cubicBezTo>
                      <a:cubicBezTo>
                        <a:pt x="10742" y="23571"/>
                        <a:pt x="10850" y="23761"/>
                        <a:pt x="10959" y="23924"/>
                      </a:cubicBezTo>
                      <a:lnTo>
                        <a:pt x="11013" y="23978"/>
                      </a:lnTo>
                      <a:cubicBezTo>
                        <a:pt x="11094" y="24222"/>
                        <a:pt x="11176" y="24466"/>
                        <a:pt x="11203" y="24738"/>
                      </a:cubicBezTo>
                      <a:cubicBezTo>
                        <a:pt x="11257" y="25144"/>
                        <a:pt x="11257" y="25551"/>
                        <a:pt x="11311" y="25958"/>
                      </a:cubicBezTo>
                      <a:cubicBezTo>
                        <a:pt x="11338" y="26338"/>
                        <a:pt x="11447" y="26718"/>
                        <a:pt x="11583" y="27097"/>
                      </a:cubicBezTo>
                      <a:cubicBezTo>
                        <a:pt x="11745" y="27423"/>
                        <a:pt x="12017" y="27721"/>
                        <a:pt x="12342" y="27911"/>
                      </a:cubicBezTo>
                      <a:cubicBezTo>
                        <a:pt x="12667" y="28101"/>
                        <a:pt x="12993" y="28291"/>
                        <a:pt x="13264" y="28562"/>
                      </a:cubicBezTo>
                      <a:cubicBezTo>
                        <a:pt x="13454" y="28860"/>
                        <a:pt x="13590" y="29159"/>
                        <a:pt x="13671" y="29511"/>
                      </a:cubicBezTo>
                      <a:cubicBezTo>
                        <a:pt x="13752" y="29864"/>
                        <a:pt x="13969" y="30162"/>
                        <a:pt x="14268" y="30352"/>
                      </a:cubicBezTo>
                      <a:cubicBezTo>
                        <a:pt x="14566" y="30515"/>
                        <a:pt x="14892" y="30569"/>
                        <a:pt x="15217" y="30569"/>
                      </a:cubicBezTo>
                      <a:lnTo>
                        <a:pt x="15217" y="30623"/>
                      </a:lnTo>
                      <a:lnTo>
                        <a:pt x="15271" y="30840"/>
                      </a:lnTo>
                      <a:cubicBezTo>
                        <a:pt x="15299" y="30949"/>
                        <a:pt x="15353" y="31085"/>
                        <a:pt x="15380" y="31193"/>
                      </a:cubicBezTo>
                      <a:cubicBezTo>
                        <a:pt x="15624" y="32007"/>
                        <a:pt x="15895" y="32793"/>
                        <a:pt x="16112" y="33607"/>
                      </a:cubicBezTo>
                      <a:cubicBezTo>
                        <a:pt x="16411" y="34584"/>
                        <a:pt x="16655" y="35560"/>
                        <a:pt x="16926" y="36536"/>
                      </a:cubicBezTo>
                      <a:cubicBezTo>
                        <a:pt x="17170" y="37513"/>
                        <a:pt x="17414" y="38489"/>
                        <a:pt x="17631" y="39466"/>
                      </a:cubicBezTo>
                      <a:cubicBezTo>
                        <a:pt x="17848" y="40469"/>
                        <a:pt x="18038" y="41446"/>
                        <a:pt x="18228" y="42449"/>
                      </a:cubicBezTo>
                      <a:cubicBezTo>
                        <a:pt x="18309" y="42938"/>
                        <a:pt x="18391" y="43426"/>
                        <a:pt x="18499" y="43914"/>
                      </a:cubicBezTo>
                      <a:cubicBezTo>
                        <a:pt x="18580" y="44294"/>
                        <a:pt x="18770" y="44755"/>
                        <a:pt x="19204" y="44836"/>
                      </a:cubicBezTo>
                      <a:cubicBezTo>
                        <a:pt x="19259" y="44850"/>
                        <a:pt x="19312" y="44856"/>
                        <a:pt x="19364" y="44856"/>
                      </a:cubicBezTo>
                      <a:cubicBezTo>
                        <a:pt x="19719" y="44856"/>
                        <a:pt x="19995" y="44554"/>
                        <a:pt x="20208" y="44294"/>
                      </a:cubicBezTo>
                      <a:lnTo>
                        <a:pt x="21212" y="43100"/>
                      </a:lnTo>
                      <a:cubicBezTo>
                        <a:pt x="21456" y="42802"/>
                        <a:pt x="21754" y="42395"/>
                        <a:pt x="22134" y="42287"/>
                      </a:cubicBezTo>
                      <a:cubicBezTo>
                        <a:pt x="22189" y="42272"/>
                        <a:pt x="22243" y="42266"/>
                        <a:pt x="22297" y="42266"/>
                      </a:cubicBezTo>
                      <a:cubicBezTo>
                        <a:pt x="22615" y="42266"/>
                        <a:pt x="22923" y="42482"/>
                        <a:pt x="23261" y="42482"/>
                      </a:cubicBezTo>
                      <a:cubicBezTo>
                        <a:pt x="23292" y="42482"/>
                        <a:pt x="23323" y="42481"/>
                        <a:pt x="23354" y="42477"/>
                      </a:cubicBezTo>
                      <a:cubicBezTo>
                        <a:pt x="23653" y="42395"/>
                        <a:pt x="23924" y="42205"/>
                        <a:pt x="24087" y="41934"/>
                      </a:cubicBezTo>
                      <a:cubicBezTo>
                        <a:pt x="24304" y="42422"/>
                        <a:pt x="24738" y="42802"/>
                        <a:pt x="25280" y="42883"/>
                      </a:cubicBezTo>
                      <a:cubicBezTo>
                        <a:pt x="25606" y="42965"/>
                        <a:pt x="25958" y="43019"/>
                        <a:pt x="26311" y="43019"/>
                      </a:cubicBezTo>
                      <a:lnTo>
                        <a:pt x="26691" y="43046"/>
                      </a:lnTo>
                      <a:cubicBezTo>
                        <a:pt x="26663" y="43046"/>
                        <a:pt x="26663" y="43073"/>
                        <a:pt x="26691" y="43073"/>
                      </a:cubicBezTo>
                      <a:cubicBezTo>
                        <a:pt x="26772" y="43833"/>
                        <a:pt x="26908" y="44565"/>
                        <a:pt x="27125" y="45270"/>
                      </a:cubicBezTo>
                      <a:cubicBezTo>
                        <a:pt x="27287" y="45948"/>
                        <a:pt x="27559" y="46627"/>
                        <a:pt x="27911" y="47223"/>
                      </a:cubicBezTo>
                      <a:cubicBezTo>
                        <a:pt x="28508" y="48335"/>
                        <a:pt x="29484" y="49176"/>
                        <a:pt x="30678" y="49529"/>
                      </a:cubicBezTo>
                      <a:cubicBezTo>
                        <a:pt x="31247" y="49692"/>
                        <a:pt x="31844" y="49719"/>
                        <a:pt x="32332" y="50017"/>
                      </a:cubicBezTo>
                      <a:cubicBezTo>
                        <a:pt x="32576" y="50153"/>
                        <a:pt x="32793" y="50370"/>
                        <a:pt x="32902" y="50614"/>
                      </a:cubicBezTo>
                      <a:cubicBezTo>
                        <a:pt x="33038" y="50885"/>
                        <a:pt x="33119" y="51210"/>
                        <a:pt x="33255" y="51482"/>
                      </a:cubicBezTo>
                      <a:cubicBezTo>
                        <a:pt x="33363" y="51780"/>
                        <a:pt x="33580" y="52024"/>
                        <a:pt x="33851" y="52214"/>
                      </a:cubicBezTo>
                      <a:cubicBezTo>
                        <a:pt x="34122" y="52377"/>
                        <a:pt x="34421" y="52485"/>
                        <a:pt x="34746" y="52567"/>
                      </a:cubicBezTo>
                      <a:cubicBezTo>
                        <a:pt x="35479" y="52811"/>
                        <a:pt x="36238" y="53055"/>
                        <a:pt x="36998" y="53272"/>
                      </a:cubicBezTo>
                      <a:cubicBezTo>
                        <a:pt x="36998" y="53299"/>
                        <a:pt x="36998" y="53326"/>
                        <a:pt x="36998" y="53353"/>
                      </a:cubicBezTo>
                      <a:cubicBezTo>
                        <a:pt x="37377" y="54113"/>
                        <a:pt x="37757" y="54872"/>
                        <a:pt x="38110" y="55632"/>
                      </a:cubicBezTo>
                      <a:cubicBezTo>
                        <a:pt x="38272" y="55984"/>
                        <a:pt x="38435" y="56310"/>
                        <a:pt x="38625" y="56608"/>
                      </a:cubicBezTo>
                      <a:cubicBezTo>
                        <a:pt x="38761" y="56906"/>
                        <a:pt x="39005" y="57151"/>
                        <a:pt x="39303" y="57286"/>
                      </a:cubicBezTo>
                      <a:cubicBezTo>
                        <a:pt x="39629" y="57422"/>
                        <a:pt x="39954" y="57503"/>
                        <a:pt x="40307" y="57530"/>
                      </a:cubicBezTo>
                      <a:cubicBezTo>
                        <a:pt x="40632" y="57557"/>
                        <a:pt x="40931" y="57612"/>
                        <a:pt x="41256" y="57693"/>
                      </a:cubicBezTo>
                      <a:cubicBezTo>
                        <a:pt x="41799" y="57883"/>
                        <a:pt x="42314" y="58208"/>
                        <a:pt x="42721" y="58588"/>
                      </a:cubicBezTo>
                      <a:cubicBezTo>
                        <a:pt x="43670" y="59429"/>
                        <a:pt x="44321" y="60487"/>
                        <a:pt x="45026" y="61518"/>
                      </a:cubicBezTo>
                      <a:cubicBezTo>
                        <a:pt x="45189" y="61789"/>
                        <a:pt x="45406" y="62060"/>
                        <a:pt x="45650" y="62277"/>
                      </a:cubicBezTo>
                      <a:cubicBezTo>
                        <a:pt x="45934" y="62419"/>
                        <a:pt x="46239" y="62499"/>
                        <a:pt x="46547" y="62499"/>
                      </a:cubicBezTo>
                      <a:cubicBezTo>
                        <a:pt x="46591" y="62499"/>
                        <a:pt x="46636" y="62497"/>
                        <a:pt x="46681" y="62494"/>
                      </a:cubicBezTo>
                      <a:cubicBezTo>
                        <a:pt x="47522" y="62467"/>
                        <a:pt x="48335" y="62413"/>
                        <a:pt x="49176" y="62385"/>
                      </a:cubicBezTo>
                      <a:lnTo>
                        <a:pt x="54221" y="62141"/>
                      </a:lnTo>
                      <a:lnTo>
                        <a:pt x="54845" y="62114"/>
                      </a:lnTo>
                      <a:cubicBezTo>
                        <a:pt x="54899" y="62114"/>
                        <a:pt x="54926" y="62087"/>
                        <a:pt x="54954" y="62033"/>
                      </a:cubicBezTo>
                      <a:cubicBezTo>
                        <a:pt x="55252" y="60351"/>
                        <a:pt x="55496" y="58642"/>
                        <a:pt x="55686" y="56934"/>
                      </a:cubicBezTo>
                      <a:cubicBezTo>
                        <a:pt x="55740" y="56337"/>
                        <a:pt x="55794" y="55740"/>
                        <a:pt x="55849" y="55171"/>
                      </a:cubicBezTo>
                      <a:cubicBezTo>
                        <a:pt x="57015" y="54926"/>
                        <a:pt x="58181" y="54655"/>
                        <a:pt x="59375" y="54411"/>
                      </a:cubicBezTo>
                      <a:lnTo>
                        <a:pt x="61165" y="54004"/>
                      </a:lnTo>
                      <a:lnTo>
                        <a:pt x="62087" y="53814"/>
                      </a:lnTo>
                      <a:cubicBezTo>
                        <a:pt x="62331" y="53760"/>
                        <a:pt x="62575" y="53679"/>
                        <a:pt x="62847" y="53597"/>
                      </a:cubicBezTo>
                      <a:cubicBezTo>
                        <a:pt x="63064" y="53516"/>
                        <a:pt x="63281" y="53380"/>
                        <a:pt x="63443" y="53218"/>
                      </a:cubicBezTo>
                      <a:cubicBezTo>
                        <a:pt x="63633" y="53055"/>
                        <a:pt x="63769" y="52838"/>
                        <a:pt x="63877" y="52621"/>
                      </a:cubicBezTo>
                      <a:cubicBezTo>
                        <a:pt x="64121" y="52106"/>
                        <a:pt x="64311" y="51563"/>
                        <a:pt x="64528" y="51021"/>
                      </a:cubicBezTo>
                      <a:cubicBezTo>
                        <a:pt x="64962" y="49909"/>
                        <a:pt x="65342" y="48769"/>
                        <a:pt x="65695" y="47630"/>
                      </a:cubicBezTo>
                      <a:cubicBezTo>
                        <a:pt x="65776" y="47359"/>
                        <a:pt x="65857" y="47061"/>
                        <a:pt x="65939" y="46789"/>
                      </a:cubicBezTo>
                      <a:cubicBezTo>
                        <a:pt x="65993" y="46518"/>
                        <a:pt x="66102" y="46247"/>
                        <a:pt x="66210" y="46003"/>
                      </a:cubicBezTo>
                      <a:cubicBezTo>
                        <a:pt x="66373" y="45623"/>
                        <a:pt x="66698" y="45352"/>
                        <a:pt x="67078" y="45243"/>
                      </a:cubicBezTo>
                      <a:cubicBezTo>
                        <a:pt x="67485" y="45135"/>
                        <a:pt x="67892" y="45080"/>
                        <a:pt x="68299" y="45080"/>
                      </a:cubicBezTo>
                      <a:cubicBezTo>
                        <a:pt x="68733" y="45080"/>
                        <a:pt x="69139" y="45080"/>
                        <a:pt x="69573" y="45053"/>
                      </a:cubicBezTo>
                      <a:cubicBezTo>
                        <a:pt x="70007" y="45026"/>
                        <a:pt x="70414" y="44891"/>
                        <a:pt x="70794" y="44674"/>
                      </a:cubicBezTo>
                      <a:cubicBezTo>
                        <a:pt x="71147" y="44457"/>
                        <a:pt x="71445" y="44131"/>
                        <a:pt x="71689" y="43751"/>
                      </a:cubicBezTo>
                      <a:cubicBezTo>
                        <a:pt x="72259" y="42938"/>
                        <a:pt x="72530" y="41907"/>
                        <a:pt x="72828" y="40985"/>
                      </a:cubicBezTo>
                      <a:cubicBezTo>
                        <a:pt x="72991" y="40415"/>
                        <a:pt x="73181" y="39846"/>
                        <a:pt x="73316" y="39276"/>
                      </a:cubicBezTo>
                      <a:cubicBezTo>
                        <a:pt x="74076" y="39249"/>
                        <a:pt x="74808" y="39140"/>
                        <a:pt x="75568" y="39059"/>
                      </a:cubicBezTo>
                      <a:lnTo>
                        <a:pt x="76164" y="38978"/>
                      </a:lnTo>
                      <a:cubicBezTo>
                        <a:pt x="76327" y="38978"/>
                        <a:pt x="76490" y="38923"/>
                        <a:pt x="76680" y="38869"/>
                      </a:cubicBezTo>
                      <a:cubicBezTo>
                        <a:pt x="76978" y="38761"/>
                        <a:pt x="77195" y="38517"/>
                        <a:pt x="77304" y="38191"/>
                      </a:cubicBezTo>
                      <a:cubicBezTo>
                        <a:pt x="77466" y="37838"/>
                        <a:pt x="77656" y="37459"/>
                        <a:pt x="77792" y="37106"/>
                      </a:cubicBezTo>
                      <a:lnTo>
                        <a:pt x="78036" y="36564"/>
                      </a:lnTo>
                      <a:cubicBezTo>
                        <a:pt x="78117" y="36401"/>
                        <a:pt x="78172" y="36211"/>
                        <a:pt x="78280" y="36048"/>
                      </a:cubicBezTo>
                      <a:cubicBezTo>
                        <a:pt x="78307" y="35940"/>
                        <a:pt x="78416" y="35831"/>
                        <a:pt x="78524" y="35777"/>
                      </a:cubicBezTo>
                      <a:cubicBezTo>
                        <a:pt x="78546" y="35768"/>
                        <a:pt x="78567" y="35765"/>
                        <a:pt x="78589" y="35765"/>
                      </a:cubicBezTo>
                      <a:cubicBezTo>
                        <a:pt x="78702" y="35765"/>
                        <a:pt x="78808" y="35871"/>
                        <a:pt x="78877" y="35940"/>
                      </a:cubicBezTo>
                      <a:cubicBezTo>
                        <a:pt x="79121" y="36157"/>
                        <a:pt x="79392" y="36374"/>
                        <a:pt x="79691" y="36536"/>
                      </a:cubicBezTo>
                      <a:cubicBezTo>
                        <a:pt x="80074" y="36774"/>
                        <a:pt x="80506" y="36888"/>
                        <a:pt x="80946" y="36888"/>
                      </a:cubicBezTo>
                      <a:cubicBezTo>
                        <a:pt x="81160" y="36888"/>
                        <a:pt x="81376" y="36861"/>
                        <a:pt x="81589" y="36808"/>
                      </a:cubicBezTo>
                      <a:cubicBezTo>
                        <a:pt x="82186" y="36645"/>
                        <a:pt x="82756" y="36319"/>
                        <a:pt x="83190" y="35831"/>
                      </a:cubicBezTo>
                      <a:cubicBezTo>
                        <a:pt x="83678" y="35316"/>
                        <a:pt x="84030" y="34746"/>
                        <a:pt x="84302" y="34095"/>
                      </a:cubicBezTo>
                      <a:cubicBezTo>
                        <a:pt x="84573" y="33417"/>
                        <a:pt x="84763" y="32739"/>
                        <a:pt x="84980" y="32034"/>
                      </a:cubicBezTo>
                      <a:cubicBezTo>
                        <a:pt x="85170" y="31410"/>
                        <a:pt x="85332" y="30786"/>
                        <a:pt x="85495" y="30162"/>
                      </a:cubicBezTo>
                      <a:cubicBezTo>
                        <a:pt x="85902" y="29945"/>
                        <a:pt x="86417" y="30027"/>
                        <a:pt x="86851" y="29891"/>
                      </a:cubicBezTo>
                      <a:cubicBezTo>
                        <a:pt x="87123" y="29837"/>
                        <a:pt x="87340" y="29701"/>
                        <a:pt x="87502" y="29484"/>
                      </a:cubicBezTo>
                      <a:cubicBezTo>
                        <a:pt x="87665" y="29186"/>
                        <a:pt x="87801" y="28888"/>
                        <a:pt x="87882" y="28589"/>
                      </a:cubicBezTo>
                      <a:lnTo>
                        <a:pt x="88289" y="27586"/>
                      </a:lnTo>
                      <a:cubicBezTo>
                        <a:pt x="88343" y="27450"/>
                        <a:pt x="88397" y="27342"/>
                        <a:pt x="88479" y="27233"/>
                      </a:cubicBezTo>
                      <a:cubicBezTo>
                        <a:pt x="88560" y="27125"/>
                        <a:pt x="88696" y="27070"/>
                        <a:pt x="88831" y="27043"/>
                      </a:cubicBezTo>
                      <a:cubicBezTo>
                        <a:pt x="89130" y="26880"/>
                        <a:pt x="89075" y="26501"/>
                        <a:pt x="89075" y="26229"/>
                      </a:cubicBezTo>
                      <a:lnTo>
                        <a:pt x="89075" y="25823"/>
                      </a:lnTo>
                      <a:cubicBezTo>
                        <a:pt x="89482" y="25741"/>
                        <a:pt x="89862" y="25606"/>
                        <a:pt x="90242" y="25470"/>
                      </a:cubicBezTo>
                      <a:lnTo>
                        <a:pt x="90811" y="25280"/>
                      </a:lnTo>
                      <a:cubicBezTo>
                        <a:pt x="90974" y="25226"/>
                        <a:pt x="91137" y="25172"/>
                        <a:pt x="91272" y="25063"/>
                      </a:cubicBezTo>
                      <a:cubicBezTo>
                        <a:pt x="91544" y="24846"/>
                        <a:pt x="91734" y="24548"/>
                        <a:pt x="91815" y="24222"/>
                      </a:cubicBezTo>
                      <a:cubicBezTo>
                        <a:pt x="91978" y="23897"/>
                        <a:pt x="92113" y="23517"/>
                        <a:pt x="92249" y="23164"/>
                      </a:cubicBezTo>
                      <a:cubicBezTo>
                        <a:pt x="92764" y="21700"/>
                        <a:pt x="93117" y="20208"/>
                        <a:pt x="93334" y="18689"/>
                      </a:cubicBezTo>
                      <a:cubicBezTo>
                        <a:pt x="93442" y="17930"/>
                        <a:pt x="93551" y="17170"/>
                        <a:pt x="93632" y="16411"/>
                      </a:cubicBezTo>
                      <a:cubicBezTo>
                        <a:pt x="93659" y="16058"/>
                        <a:pt x="93659" y="15733"/>
                        <a:pt x="93714" y="15380"/>
                      </a:cubicBezTo>
                      <a:cubicBezTo>
                        <a:pt x="93741" y="15109"/>
                        <a:pt x="93876" y="14837"/>
                        <a:pt x="94066" y="14648"/>
                      </a:cubicBezTo>
                      <a:cubicBezTo>
                        <a:pt x="94337" y="14431"/>
                        <a:pt x="94717" y="14512"/>
                        <a:pt x="95043" y="14403"/>
                      </a:cubicBezTo>
                      <a:cubicBezTo>
                        <a:pt x="95314" y="14322"/>
                        <a:pt x="95585" y="14132"/>
                        <a:pt x="95802" y="13915"/>
                      </a:cubicBezTo>
                      <a:cubicBezTo>
                        <a:pt x="95856" y="13861"/>
                        <a:pt x="95911" y="13807"/>
                        <a:pt x="95965" y="13752"/>
                      </a:cubicBezTo>
                      <a:cubicBezTo>
                        <a:pt x="95992" y="13752"/>
                        <a:pt x="96019" y="13725"/>
                        <a:pt x="96019" y="13698"/>
                      </a:cubicBezTo>
                      <a:lnTo>
                        <a:pt x="96019" y="13671"/>
                      </a:lnTo>
                      <a:cubicBezTo>
                        <a:pt x="96345" y="13183"/>
                        <a:pt x="96562" y="12640"/>
                        <a:pt x="96616" y="12071"/>
                      </a:cubicBezTo>
                      <a:cubicBezTo>
                        <a:pt x="96670" y="11800"/>
                        <a:pt x="96697" y="11501"/>
                        <a:pt x="96724" y="11203"/>
                      </a:cubicBezTo>
                      <a:cubicBezTo>
                        <a:pt x="96914" y="11203"/>
                        <a:pt x="97131" y="11094"/>
                        <a:pt x="97240" y="10904"/>
                      </a:cubicBezTo>
                      <a:cubicBezTo>
                        <a:pt x="97294" y="11230"/>
                        <a:pt x="97321" y="11555"/>
                        <a:pt x="97375" y="11854"/>
                      </a:cubicBezTo>
                      <a:cubicBezTo>
                        <a:pt x="97430" y="12179"/>
                        <a:pt x="97457" y="12532"/>
                        <a:pt x="97755" y="12640"/>
                      </a:cubicBezTo>
                      <a:cubicBezTo>
                        <a:pt x="97791" y="12655"/>
                        <a:pt x="97830" y="12662"/>
                        <a:pt x="97868" y="12662"/>
                      </a:cubicBezTo>
                      <a:cubicBezTo>
                        <a:pt x="97972" y="12662"/>
                        <a:pt x="98075" y="12611"/>
                        <a:pt x="98135" y="12532"/>
                      </a:cubicBezTo>
                      <a:cubicBezTo>
                        <a:pt x="98243" y="12396"/>
                        <a:pt x="98298" y="12234"/>
                        <a:pt x="98325" y="12071"/>
                      </a:cubicBezTo>
                      <a:cubicBezTo>
                        <a:pt x="98433" y="11664"/>
                        <a:pt x="98515" y="11230"/>
                        <a:pt x="98596" y="10823"/>
                      </a:cubicBezTo>
                      <a:cubicBezTo>
                        <a:pt x="98650" y="10389"/>
                        <a:pt x="98704" y="9928"/>
                        <a:pt x="98759" y="9467"/>
                      </a:cubicBezTo>
                      <a:cubicBezTo>
                        <a:pt x="98949" y="9413"/>
                        <a:pt x="99111" y="9250"/>
                        <a:pt x="99193" y="9060"/>
                      </a:cubicBezTo>
                      <a:cubicBezTo>
                        <a:pt x="99274" y="8789"/>
                        <a:pt x="99193" y="8463"/>
                        <a:pt x="99274" y="8192"/>
                      </a:cubicBezTo>
                      <a:cubicBezTo>
                        <a:pt x="99355" y="7894"/>
                        <a:pt x="99491" y="7677"/>
                        <a:pt x="99545" y="7378"/>
                      </a:cubicBezTo>
                      <a:cubicBezTo>
                        <a:pt x="99600" y="7161"/>
                        <a:pt x="99545" y="6917"/>
                        <a:pt x="99410" y="6700"/>
                      </a:cubicBezTo>
                      <a:cubicBezTo>
                        <a:pt x="99301" y="6565"/>
                        <a:pt x="99138" y="6483"/>
                        <a:pt x="98976" y="6456"/>
                      </a:cubicBezTo>
                      <a:cubicBezTo>
                        <a:pt x="99084" y="6076"/>
                        <a:pt x="99166" y="5588"/>
                        <a:pt x="98813" y="5317"/>
                      </a:cubicBezTo>
                      <a:cubicBezTo>
                        <a:pt x="98706" y="5210"/>
                        <a:pt x="98549" y="5137"/>
                        <a:pt x="98382" y="5137"/>
                      </a:cubicBezTo>
                      <a:cubicBezTo>
                        <a:pt x="98336" y="5137"/>
                        <a:pt x="98290" y="5143"/>
                        <a:pt x="98243" y="5154"/>
                      </a:cubicBezTo>
                      <a:cubicBezTo>
                        <a:pt x="98298" y="4856"/>
                        <a:pt x="98189" y="4585"/>
                        <a:pt x="97972" y="4395"/>
                      </a:cubicBezTo>
                      <a:cubicBezTo>
                        <a:pt x="97830" y="4270"/>
                        <a:pt x="97652" y="4204"/>
                        <a:pt x="97470" y="4204"/>
                      </a:cubicBezTo>
                      <a:cubicBezTo>
                        <a:pt x="97375" y="4204"/>
                        <a:pt x="97279" y="4222"/>
                        <a:pt x="97185" y="4259"/>
                      </a:cubicBezTo>
                      <a:cubicBezTo>
                        <a:pt x="97213" y="4069"/>
                        <a:pt x="97131" y="3879"/>
                        <a:pt x="96968" y="3771"/>
                      </a:cubicBezTo>
                      <a:cubicBezTo>
                        <a:pt x="96901" y="3717"/>
                        <a:pt x="96826" y="3690"/>
                        <a:pt x="96752" y="3690"/>
                      </a:cubicBezTo>
                      <a:cubicBezTo>
                        <a:pt x="96677" y="3690"/>
                        <a:pt x="96602" y="3717"/>
                        <a:pt x="96535" y="3771"/>
                      </a:cubicBezTo>
                      <a:cubicBezTo>
                        <a:pt x="96535" y="3662"/>
                        <a:pt x="96562" y="3581"/>
                        <a:pt x="96562" y="3473"/>
                      </a:cubicBezTo>
                      <a:cubicBezTo>
                        <a:pt x="96562" y="3337"/>
                        <a:pt x="96562" y="3201"/>
                        <a:pt x="96535" y="3066"/>
                      </a:cubicBezTo>
                      <a:cubicBezTo>
                        <a:pt x="96535" y="2930"/>
                        <a:pt x="96480" y="2822"/>
                        <a:pt x="96399" y="2767"/>
                      </a:cubicBezTo>
                      <a:cubicBezTo>
                        <a:pt x="96345" y="2737"/>
                        <a:pt x="96291" y="2725"/>
                        <a:pt x="96239" y="2725"/>
                      </a:cubicBezTo>
                      <a:cubicBezTo>
                        <a:pt x="96054" y="2725"/>
                        <a:pt x="95887" y="2885"/>
                        <a:pt x="95802" y="3011"/>
                      </a:cubicBezTo>
                      <a:cubicBezTo>
                        <a:pt x="95694" y="3147"/>
                        <a:pt x="95585" y="3310"/>
                        <a:pt x="95531" y="3500"/>
                      </a:cubicBezTo>
                      <a:cubicBezTo>
                        <a:pt x="95504" y="3418"/>
                        <a:pt x="95422" y="3391"/>
                        <a:pt x="95341" y="3364"/>
                      </a:cubicBezTo>
                      <a:cubicBezTo>
                        <a:pt x="95320" y="3361"/>
                        <a:pt x="95299" y="3359"/>
                        <a:pt x="95278" y="3359"/>
                      </a:cubicBezTo>
                      <a:cubicBezTo>
                        <a:pt x="95132" y="3359"/>
                        <a:pt x="94978" y="3439"/>
                        <a:pt x="94907" y="3581"/>
                      </a:cubicBezTo>
                      <a:cubicBezTo>
                        <a:pt x="94907" y="3473"/>
                        <a:pt x="94880" y="3391"/>
                        <a:pt x="94853" y="3310"/>
                      </a:cubicBezTo>
                      <a:cubicBezTo>
                        <a:pt x="94826" y="3201"/>
                        <a:pt x="94799" y="3093"/>
                        <a:pt x="94771" y="3011"/>
                      </a:cubicBezTo>
                      <a:cubicBezTo>
                        <a:pt x="94744" y="2930"/>
                        <a:pt x="94690" y="2849"/>
                        <a:pt x="94636" y="2794"/>
                      </a:cubicBezTo>
                      <a:cubicBezTo>
                        <a:pt x="94592" y="2770"/>
                        <a:pt x="94550" y="2759"/>
                        <a:pt x="94510" y="2759"/>
                      </a:cubicBezTo>
                      <a:cubicBezTo>
                        <a:pt x="94376" y="2759"/>
                        <a:pt x="94265" y="2880"/>
                        <a:pt x="94202" y="2984"/>
                      </a:cubicBezTo>
                      <a:cubicBezTo>
                        <a:pt x="94175" y="3039"/>
                        <a:pt x="94120" y="3093"/>
                        <a:pt x="94093" y="3174"/>
                      </a:cubicBezTo>
                      <a:cubicBezTo>
                        <a:pt x="94066" y="3066"/>
                        <a:pt x="94039" y="2984"/>
                        <a:pt x="93985" y="2903"/>
                      </a:cubicBezTo>
                      <a:cubicBezTo>
                        <a:pt x="93903" y="2713"/>
                        <a:pt x="93741" y="2550"/>
                        <a:pt x="93551" y="2442"/>
                      </a:cubicBezTo>
                      <a:cubicBezTo>
                        <a:pt x="93494" y="2417"/>
                        <a:pt x="93435" y="2405"/>
                        <a:pt x="93376" y="2405"/>
                      </a:cubicBezTo>
                      <a:cubicBezTo>
                        <a:pt x="93238" y="2405"/>
                        <a:pt x="93103" y="2472"/>
                        <a:pt x="93008" y="2605"/>
                      </a:cubicBezTo>
                      <a:cubicBezTo>
                        <a:pt x="92900" y="2794"/>
                        <a:pt x="92846" y="2984"/>
                        <a:pt x="92819" y="3201"/>
                      </a:cubicBezTo>
                      <a:cubicBezTo>
                        <a:pt x="92819" y="3337"/>
                        <a:pt x="92819" y="3445"/>
                        <a:pt x="92819" y="3554"/>
                      </a:cubicBezTo>
                      <a:lnTo>
                        <a:pt x="92764" y="3554"/>
                      </a:lnTo>
                      <a:cubicBezTo>
                        <a:pt x="92737" y="3473"/>
                        <a:pt x="92683" y="3418"/>
                        <a:pt x="92629" y="3364"/>
                      </a:cubicBezTo>
                      <a:cubicBezTo>
                        <a:pt x="92571" y="3345"/>
                        <a:pt x="92514" y="3326"/>
                        <a:pt x="92456" y="3326"/>
                      </a:cubicBezTo>
                      <a:cubicBezTo>
                        <a:pt x="92432" y="3326"/>
                        <a:pt x="92408" y="3329"/>
                        <a:pt x="92385" y="3337"/>
                      </a:cubicBezTo>
                      <a:cubicBezTo>
                        <a:pt x="92318" y="3203"/>
                        <a:pt x="92177" y="3106"/>
                        <a:pt x="92039" y="3106"/>
                      </a:cubicBezTo>
                      <a:cubicBezTo>
                        <a:pt x="92009" y="3106"/>
                        <a:pt x="91979" y="3110"/>
                        <a:pt x="91951" y="3120"/>
                      </a:cubicBezTo>
                      <a:cubicBezTo>
                        <a:pt x="91815" y="3120"/>
                        <a:pt x="91706" y="3201"/>
                        <a:pt x="91652" y="3310"/>
                      </a:cubicBezTo>
                      <a:cubicBezTo>
                        <a:pt x="91652" y="2997"/>
                        <a:pt x="91578" y="2665"/>
                        <a:pt x="91355" y="2665"/>
                      </a:cubicBezTo>
                      <a:cubicBezTo>
                        <a:pt x="91307" y="2665"/>
                        <a:pt x="91253" y="2680"/>
                        <a:pt x="91191" y="2713"/>
                      </a:cubicBezTo>
                      <a:cubicBezTo>
                        <a:pt x="91028" y="2822"/>
                        <a:pt x="90893" y="2957"/>
                        <a:pt x="90811" y="3147"/>
                      </a:cubicBezTo>
                      <a:cubicBezTo>
                        <a:pt x="90784" y="3228"/>
                        <a:pt x="90757" y="3310"/>
                        <a:pt x="90730" y="3364"/>
                      </a:cubicBezTo>
                      <a:cubicBezTo>
                        <a:pt x="90703" y="3310"/>
                        <a:pt x="90703" y="3228"/>
                        <a:pt x="90676" y="3147"/>
                      </a:cubicBezTo>
                      <a:cubicBezTo>
                        <a:pt x="90649" y="3120"/>
                        <a:pt x="90622" y="3093"/>
                        <a:pt x="90567" y="3093"/>
                      </a:cubicBezTo>
                      <a:cubicBezTo>
                        <a:pt x="90513" y="2984"/>
                        <a:pt x="90432" y="2903"/>
                        <a:pt x="90296" y="2903"/>
                      </a:cubicBezTo>
                      <a:cubicBezTo>
                        <a:pt x="90269" y="2903"/>
                        <a:pt x="90215" y="2903"/>
                        <a:pt x="90188" y="2930"/>
                      </a:cubicBezTo>
                      <a:cubicBezTo>
                        <a:pt x="90133" y="2713"/>
                        <a:pt x="89998" y="2550"/>
                        <a:pt x="89808" y="2469"/>
                      </a:cubicBezTo>
                      <a:cubicBezTo>
                        <a:pt x="89766" y="2444"/>
                        <a:pt x="89721" y="2432"/>
                        <a:pt x="89677" y="2432"/>
                      </a:cubicBezTo>
                      <a:cubicBezTo>
                        <a:pt x="89579" y="2432"/>
                        <a:pt x="89484" y="2492"/>
                        <a:pt x="89428" y="2605"/>
                      </a:cubicBezTo>
                      <a:cubicBezTo>
                        <a:pt x="89428" y="2605"/>
                        <a:pt x="89401" y="2632"/>
                        <a:pt x="89401" y="2659"/>
                      </a:cubicBezTo>
                      <a:cubicBezTo>
                        <a:pt x="89401" y="2550"/>
                        <a:pt x="89374" y="2415"/>
                        <a:pt x="89374" y="2306"/>
                      </a:cubicBezTo>
                      <a:cubicBezTo>
                        <a:pt x="89347" y="2116"/>
                        <a:pt x="89238" y="1926"/>
                        <a:pt x="89048" y="1845"/>
                      </a:cubicBezTo>
                      <a:cubicBezTo>
                        <a:pt x="88994" y="1845"/>
                        <a:pt x="88967" y="1872"/>
                        <a:pt x="88940" y="1899"/>
                      </a:cubicBezTo>
                      <a:cubicBezTo>
                        <a:pt x="88858" y="2008"/>
                        <a:pt x="88777" y="2143"/>
                        <a:pt x="88750" y="2279"/>
                      </a:cubicBezTo>
                      <a:cubicBezTo>
                        <a:pt x="88705" y="2189"/>
                        <a:pt x="88623" y="2137"/>
                        <a:pt x="88534" y="2137"/>
                      </a:cubicBezTo>
                      <a:cubicBezTo>
                        <a:pt x="88516" y="2137"/>
                        <a:pt x="88497" y="2139"/>
                        <a:pt x="88479" y="2143"/>
                      </a:cubicBezTo>
                      <a:cubicBezTo>
                        <a:pt x="88424" y="2171"/>
                        <a:pt x="88370" y="2198"/>
                        <a:pt x="88316" y="2225"/>
                      </a:cubicBezTo>
                      <a:cubicBezTo>
                        <a:pt x="88397" y="2008"/>
                        <a:pt x="88397" y="1764"/>
                        <a:pt x="88370" y="1547"/>
                      </a:cubicBezTo>
                      <a:cubicBezTo>
                        <a:pt x="88345" y="1293"/>
                        <a:pt x="88129" y="1110"/>
                        <a:pt x="87879" y="1110"/>
                      </a:cubicBezTo>
                      <a:cubicBezTo>
                        <a:pt x="87862" y="1110"/>
                        <a:pt x="87845" y="1111"/>
                        <a:pt x="87828" y="1113"/>
                      </a:cubicBezTo>
                      <a:cubicBezTo>
                        <a:pt x="87529" y="1167"/>
                        <a:pt x="87312" y="1357"/>
                        <a:pt x="87177" y="1628"/>
                      </a:cubicBezTo>
                      <a:cubicBezTo>
                        <a:pt x="87123" y="1764"/>
                        <a:pt x="87041" y="1899"/>
                        <a:pt x="86987" y="2035"/>
                      </a:cubicBezTo>
                      <a:cubicBezTo>
                        <a:pt x="86987" y="1954"/>
                        <a:pt x="86960" y="1899"/>
                        <a:pt x="86906" y="1818"/>
                      </a:cubicBezTo>
                      <a:cubicBezTo>
                        <a:pt x="86878" y="1709"/>
                        <a:pt x="86797" y="1655"/>
                        <a:pt x="86689" y="1655"/>
                      </a:cubicBezTo>
                      <a:cubicBezTo>
                        <a:pt x="86580" y="1655"/>
                        <a:pt x="86499" y="1764"/>
                        <a:pt x="86472" y="1872"/>
                      </a:cubicBezTo>
                      <a:cubicBezTo>
                        <a:pt x="86444" y="1899"/>
                        <a:pt x="86417" y="1954"/>
                        <a:pt x="86417" y="2008"/>
                      </a:cubicBezTo>
                      <a:cubicBezTo>
                        <a:pt x="86390" y="1818"/>
                        <a:pt x="86282" y="1655"/>
                        <a:pt x="86119" y="1520"/>
                      </a:cubicBezTo>
                      <a:cubicBezTo>
                        <a:pt x="86078" y="1492"/>
                        <a:pt x="86024" y="1479"/>
                        <a:pt x="85966" y="1479"/>
                      </a:cubicBezTo>
                      <a:cubicBezTo>
                        <a:pt x="85909" y="1479"/>
                        <a:pt x="85848" y="1492"/>
                        <a:pt x="85793" y="1520"/>
                      </a:cubicBezTo>
                      <a:cubicBezTo>
                        <a:pt x="85739" y="1547"/>
                        <a:pt x="85712" y="1574"/>
                        <a:pt x="85685" y="1628"/>
                      </a:cubicBezTo>
                      <a:cubicBezTo>
                        <a:pt x="85658" y="1492"/>
                        <a:pt x="85658" y="1357"/>
                        <a:pt x="85604" y="1221"/>
                      </a:cubicBezTo>
                      <a:cubicBezTo>
                        <a:pt x="85579" y="1076"/>
                        <a:pt x="85512" y="887"/>
                        <a:pt x="85343" y="887"/>
                      </a:cubicBezTo>
                      <a:cubicBezTo>
                        <a:pt x="85323" y="887"/>
                        <a:pt x="85301" y="890"/>
                        <a:pt x="85278" y="896"/>
                      </a:cubicBezTo>
                      <a:cubicBezTo>
                        <a:pt x="85115" y="950"/>
                        <a:pt x="85007" y="1086"/>
                        <a:pt x="84980" y="1276"/>
                      </a:cubicBezTo>
                      <a:cubicBezTo>
                        <a:pt x="84980" y="1303"/>
                        <a:pt x="84980" y="1330"/>
                        <a:pt x="84980" y="1384"/>
                      </a:cubicBezTo>
                      <a:cubicBezTo>
                        <a:pt x="84925" y="1330"/>
                        <a:pt x="84871" y="1303"/>
                        <a:pt x="84817" y="1303"/>
                      </a:cubicBezTo>
                      <a:cubicBezTo>
                        <a:pt x="84736" y="1303"/>
                        <a:pt x="84654" y="1303"/>
                        <a:pt x="84600" y="1357"/>
                      </a:cubicBezTo>
                      <a:cubicBezTo>
                        <a:pt x="84600" y="1303"/>
                        <a:pt x="84546" y="1248"/>
                        <a:pt x="84519" y="1221"/>
                      </a:cubicBezTo>
                      <a:cubicBezTo>
                        <a:pt x="84478" y="1208"/>
                        <a:pt x="84437" y="1201"/>
                        <a:pt x="84400" y="1201"/>
                      </a:cubicBezTo>
                      <a:cubicBezTo>
                        <a:pt x="84363" y="1201"/>
                        <a:pt x="84329" y="1208"/>
                        <a:pt x="84302" y="1221"/>
                      </a:cubicBezTo>
                      <a:cubicBezTo>
                        <a:pt x="84302" y="942"/>
                        <a:pt x="84082" y="743"/>
                        <a:pt x="83815" y="743"/>
                      </a:cubicBezTo>
                      <a:cubicBezTo>
                        <a:pt x="83770" y="743"/>
                        <a:pt x="83724" y="749"/>
                        <a:pt x="83678" y="760"/>
                      </a:cubicBezTo>
                      <a:cubicBezTo>
                        <a:pt x="83624" y="787"/>
                        <a:pt x="83569" y="814"/>
                        <a:pt x="83515" y="842"/>
                      </a:cubicBezTo>
                      <a:cubicBezTo>
                        <a:pt x="83515" y="679"/>
                        <a:pt x="83488" y="543"/>
                        <a:pt x="83434" y="408"/>
                      </a:cubicBezTo>
                      <a:cubicBezTo>
                        <a:pt x="83379" y="191"/>
                        <a:pt x="83190" y="28"/>
                        <a:pt x="829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8" name="Google Shape;358;p31"/>
            <p:cNvGrpSpPr/>
            <p:nvPr/>
          </p:nvGrpSpPr>
          <p:grpSpPr>
            <a:xfrm>
              <a:off x="545380" y="252756"/>
              <a:ext cx="1897777" cy="967695"/>
              <a:chOff x="2739600" y="1461275"/>
              <a:chExt cx="856475" cy="436725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2743675" y="1465000"/>
                <a:ext cx="847650" cy="427600"/>
              </a:xfrm>
              <a:custGeom>
                <a:avLst/>
                <a:gdLst/>
                <a:ahLst/>
                <a:cxnLst/>
                <a:rect l="l" t="t" r="r" b="b"/>
                <a:pathLst>
                  <a:path w="33906" h="17104" extrusionOk="0">
                    <a:moveTo>
                      <a:pt x="21191" y="1"/>
                    </a:moveTo>
                    <a:cubicBezTo>
                      <a:pt x="20585" y="1"/>
                      <a:pt x="20010" y="323"/>
                      <a:pt x="19720" y="882"/>
                    </a:cubicBezTo>
                    <a:cubicBezTo>
                      <a:pt x="19693" y="909"/>
                      <a:pt x="19693" y="937"/>
                      <a:pt x="19666" y="964"/>
                    </a:cubicBezTo>
                    <a:cubicBezTo>
                      <a:pt x="19648" y="999"/>
                      <a:pt x="19619" y="1014"/>
                      <a:pt x="19590" y="1014"/>
                    </a:cubicBezTo>
                    <a:cubicBezTo>
                      <a:pt x="19529" y="1014"/>
                      <a:pt x="19466" y="947"/>
                      <a:pt x="19503" y="855"/>
                    </a:cubicBezTo>
                    <a:cubicBezTo>
                      <a:pt x="19503" y="855"/>
                      <a:pt x="19530" y="828"/>
                      <a:pt x="19530" y="801"/>
                    </a:cubicBezTo>
                    <a:cubicBezTo>
                      <a:pt x="19584" y="638"/>
                      <a:pt x="19557" y="448"/>
                      <a:pt x="19449" y="286"/>
                    </a:cubicBezTo>
                    <a:cubicBezTo>
                      <a:pt x="19293" y="115"/>
                      <a:pt x="19085" y="34"/>
                      <a:pt x="18875" y="34"/>
                    </a:cubicBezTo>
                    <a:cubicBezTo>
                      <a:pt x="18684" y="34"/>
                      <a:pt x="18492" y="102"/>
                      <a:pt x="18336" y="231"/>
                    </a:cubicBezTo>
                    <a:cubicBezTo>
                      <a:pt x="17984" y="584"/>
                      <a:pt x="17713" y="1018"/>
                      <a:pt x="17604" y="1506"/>
                    </a:cubicBezTo>
                    <a:cubicBezTo>
                      <a:pt x="17593" y="1540"/>
                      <a:pt x="17562" y="1555"/>
                      <a:pt x="17531" y="1555"/>
                    </a:cubicBezTo>
                    <a:cubicBezTo>
                      <a:pt x="17487" y="1555"/>
                      <a:pt x="17441" y="1526"/>
                      <a:pt x="17441" y="1479"/>
                    </a:cubicBezTo>
                    <a:cubicBezTo>
                      <a:pt x="17441" y="1289"/>
                      <a:pt x="17387" y="1099"/>
                      <a:pt x="17251" y="937"/>
                    </a:cubicBezTo>
                    <a:cubicBezTo>
                      <a:pt x="17111" y="735"/>
                      <a:pt x="16880" y="624"/>
                      <a:pt x="16638" y="624"/>
                    </a:cubicBezTo>
                    <a:cubicBezTo>
                      <a:pt x="16554" y="624"/>
                      <a:pt x="16468" y="637"/>
                      <a:pt x="16384" y="665"/>
                    </a:cubicBezTo>
                    <a:cubicBezTo>
                      <a:pt x="16058" y="774"/>
                      <a:pt x="15814" y="1072"/>
                      <a:pt x="15787" y="1398"/>
                    </a:cubicBezTo>
                    <a:cubicBezTo>
                      <a:pt x="15787" y="1425"/>
                      <a:pt x="15787" y="1425"/>
                      <a:pt x="15787" y="1452"/>
                    </a:cubicBezTo>
                    <a:cubicBezTo>
                      <a:pt x="15868" y="1533"/>
                      <a:pt x="15922" y="1642"/>
                      <a:pt x="15950" y="1777"/>
                    </a:cubicBezTo>
                    <a:cubicBezTo>
                      <a:pt x="15967" y="1831"/>
                      <a:pt x="15915" y="1884"/>
                      <a:pt x="15870" y="1884"/>
                    </a:cubicBezTo>
                    <a:cubicBezTo>
                      <a:pt x="15846" y="1884"/>
                      <a:pt x="15823" y="1869"/>
                      <a:pt x="15814" y="1832"/>
                    </a:cubicBezTo>
                    <a:cubicBezTo>
                      <a:pt x="15733" y="1615"/>
                      <a:pt x="15597" y="1479"/>
                      <a:pt x="15380" y="1398"/>
                    </a:cubicBezTo>
                    <a:lnTo>
                      <a:pt x="15353" y="1398"/>
                    </a:lnTo>
                    <a:cubicBezTo>
                      <a:pt x="15283" y="1384"/>
                      <a:pt x="15214" y="1377"/>
                      <a:pt x="15146" y="1377"/>
                    </a:cubicBezTo>
                    <a:cubicBezTo>
                      <a:pt x="14820" y="1377"/>
                      <a:pt x="14529" y="1535"/>
                      <a:pt x="14349" y="1804"/>
                    </a:cubicBezTo>
                    <a:cubicBezTo>
                      <a:pt x="14349" y="1804"/>
                      <a:pt x="14349" y="1832"/>
                      <a:pt x="14349" y="1832"/>
                    </a:cubicBezTo>
                    <a:cubicBezTo>
                      <a:pt x="14105" y="2293"/>
                      <a:pt x="13997" y="2862"/>
                      <a:pt x="14078" y="3378"/>
                    </a:cubicBezTo>
                    <a:cubicBezTo>
                      <a:pt x="14097" y="3435"/>
                      <a:pt x="14049" y="3493"/>
                      <a:pt x="13990" y="3493"/>
                    </a:cubicBezTo>
                    <a:cubicBezTo>
                      <a:pt x="13965" y="3493"/>
                      <a:pt x="13939" y="3483"/>
                      <a:pt x="13915" y="3459"/>
                    </a:cubicBezTo>
                    <a:cubicBezTo>
                      <a:pt x="13753" y="3296"/>
                      <a:pt x="13563" y="3188"/>
                      <a:pt x="13346" y="3134"/>
                    </a:cubicBezTo>
                    <a:cubicBezTo>
                      <a:pt x="13242" y="3106"/>
                      <a:pt x="13139" y="3092"/>
                      <a:pt x="13037" y="3092"/>
                    </a:cubicBezTo>
                    <a:cubicBezTo>
                      <a:pt x="12739" y="3092"/>
                      <a:pt x="12456" y="3209"/>
                      <a:pt x="12234" y="3432"/>
                    </a:cubicBezTo>
                    <a:cubicBezTo>
                      <a:pt x="11962" y="3730"/>
                      <a:pt x="11854" y="4110"/>
                      <a:pt x="11935" y="4517"/>
                    </a:cubicBezTo>
                    <a:cubicBezTo>
                      <a:pt x="11952" y="4583"/>
                      <a:pt x="11898" y="4618"/>
                      <a:pt x="11842" y="4618"/>
                    </a:cubicBezTo>
                    <a:cubicBezTo>
                      <a:pt x="11805" y="4618"/>
                      <a:pt x="11767" y="4603"/>
                      <a:pt x="11745" y="4571"/>
                    </a:cubicBezTo>
                    <a:cubicBezTo>
                      <a:pt x="11610" y="4354"/>
                      <a:pt x="11420" y="4164"/>
                      <a:pt x="11203" y="4029"/>
                    </a:cubicBezTo>
                    <a:cubicBezTo>
                      <a:pt x="10990" y="3851"/>
                      <a:pt x="10731" y="3755"/>
                      <a:pt x="10464" y="3755"/>
                    </a:cubicBezTo>
                    <a:cubicBezTo>
                      <a:pt x="10322" y="3755"/>
                      <a:pt x="10178" y="3782"/>
                      <a:pt x="10037" y="3839"/>
                    </a:cubicBezTo>
                    <a:cubicBezTo>
                      <a:pt x="9711" y="3974"/>
                      <a:pt x="9521" y="4327"/>
                      <a:pt x="9575" y="4680"/>
                    </a:cubicBezTo>
                    <a:cubicBezTo>
                      <a:pt x="9595" y="4757"/>
                      <a:pt x="9531" y="4821"/>
                      <a:pt x="9473" y="4821"/>
                    </a:cubicBezTo>
                    <a:cubicBezTo>
                      <a:pt x="9450" y="4821"/>
                      <a:pt x="9428" y="4811"/>
                      <a:pt x="9413" y="4788"/>
                    </a:cubicBezTo>
                    <a:cubicBezTo>
                      <a:pt x="9223" y="4490"/>
                      <a:pt x="8924" y="4300"/>
                      <a:pt x="8626" y="4191"/>
                    </a:cubicBezTo>
                    <a:cubicBezTo>
                      <a:pt x="8439" y="4115"/>
                      <a:pt x="8247" y="4078"/>
                      <a:pt x="8058" y="4078"/>
                    </a:cubicBezTo>
                    <a:cubicBezTo>
                      <a:pt x="7643" y="4078"/>
                      <a:pt x="7243" y="4254"/>
                      <a:pt x="6944" y="4571"/>
                    </a:cubicBezTo>
                    <a:cubicBezTo>
                      <a:pt x="6565" y="5032"/>
                      <a:pt x="6456" y="5683"/>
                      <a:pt x="6673" y="6226"/>
                    </a:cubicBezTo>
                    <a:cubicBezTo>
                      <a:pt x="6712" y="6303"/>
                      <a:pt x="6653" y="6367"/>
                      <a:pt x="6587" y="6367"/>
                    </a:cubicBezTo>
                    <a:cubicBezTo>
                      <a:pt x="6561" y="6367"/>
                      <a:pt x="6534" y="6357"/>
                      <a:pt x="6510" y="6334"/>
                    </a:cubicBezTo>
                    <a:cubicBezTo>
                      <a:pt x="6456" y="6280"/>
                      <a:pt x="6375" y="6226"/>
                      <a:pt x="6293" y="6171"/>
                    </a:cubicBezTo>
                    <a:cubicBezTo>
                      <a:pt x="6185" y="6063"/>
                      <a:pt x="6022" y="5982"/>
                      <a:pt x="5887" y="5927"/>
                    </a:cubicBezTo>
                    <a:cubicBezTo>
                      <a:pt x="5685" y="5852"/>
                      <a:pt x="5478" y="5811"/>
                      <a:pt x="5273" y="5811"/>
                    </a:cubicBezTo>
                    <a:cubicBezTo>
                      <a:pt x="5036" y="5811"/>
                      <a:pt x="4803" y="5865"/>
                      <a:pt x="4585" y="5982"/>
                    </a:cubicBezTo>
                    <a:cubicBezTo>
                      <a:pt x="4205" y="6171"/>
                      <a:pt x="3907" y="6497"/>
                      <a:pt x="3744" y="6877"/>
                    </a:cubicBezTo>
                    <a:cubicBezTo>
                      <a:pt x="3730" y="6931"/>
                      <a:pt x="3690" y="6958"/>
                      <a:pt x="3649" y="6958"/>
                    </a:cubicBezTo>
                    <a:cubicBezTo>
                      <a:pt x="3608" y="6958"/>
                      <a:pt x="3568" y="6931"/>
                      <a:pt x="3554" y="6877"/>
                    </a:cubicBezTo>
                    <a:cubicBezTo>
                      <a:pt x="3445" y="6633"/>
                      <a:pt x="3228" y="6443"/>
                      <a:pt x="2957" y="6388"/>
                    </a:cubicBezTo>
                    <a:cubicBezTo>
                      <a:pt x="2848" y="6360"/>
                      <a:pt x="2737" y="6346"/>
                      <a:pt x="2628" y="6346"/>
                    </a:cubicBezTo>
                    <a:cubicBezTo>
                      <a:pt x="2223" y="6346"/>
                      <a:pt x="1836" y="6540"/>
                      <a:pt x="1601" y="6904"/>
                    </a:cubicBezTo>
                    <a:cubicBezTo>
                      <a:pt x="1330" y="7283"/>
                      <a:pt x="1221" y="7745"/>
                      <a:pt x="1248" y="8206"/>
                    </a:cubicBezTo>
                    <a:cubicBezTo>
                      <a:pt x="1276" y="8368"/>
                      <a:pt x="1276" y="8531"/>
                      <a:pt x="1303" y="8667"/>
                    </a:cubicBezTo>
                    <a:cubicBezTo>
                      <a:pt x="1330" y="8694"/>
                      <a:pt x="1330" y="8694"/>
                      <a:pt x="1330" y="8721"/>
                    </a:cubicBezTo>
                    <a:cubicBezTo>
                      <a:pt x="1357" y="8748"/>
                      <a:pt x="1384" y="8775"/>
                      <a:pt x="1384" y="8802"/>
                    </a:cubicBezTo>
                    <a:cubicBezTo>
                      <a:pt x="1411" y="8857"/>
                      <a:pt x="1411" y="8884"/>
                      <a:pt x="1411" y="8938"/>
                    </a:cubicBezTo>
                    <a:cubicBezTo>
                      <a:pt x="1411" y="8985"/>
                      <a:pt x="1375" y="9014"/>
                      <a:pt x="1338" y="9014"/>
                    </a:cubicBezTo>
                    <a:cubicBezTo>
                      <a:pt x="1313" y="9014"/>
                      <a:pt x="1287" y="8999"/>
                      <a:pt x="1276" y="8965"/>
                    </a:cubicBezTo>
                    <a:cubicBezTo>
                      <a:pt x="1248" y="8965"/>
                      <a:pt x="1248" y="8938"/>
                      <a:pt x="1248" y="8911"/>
                    </a:cubicBezTo>
                    <a:lnTo>
                      <a:pt x="1221" y="8857"/>
                    </a:lnTo>
                    <a:cubicBezTo>
                      <a:pt x="1167" y="8857"/>
                      <a:pt x="1113" y="8802"/>
                      <a:pt x="1113" y="8775"/>
                    </a:cubicBezTo>
                    <a:lnTo>
                      <a:pt x="1113" y="8721"/>
                    </a:lnTo>
                    <a:lnTo>
                      <a:pt x="1086" y="8694"/>
                    </a:lnTo>
                    <a:cubicBezTo>
                      <a:pt x="1072" y="8707"/>
                      <a:pt x="1059" y="8714"/>
                      <a:pt x="1045" y="8714"/>
                    </a:cubicBezTo>
                    <a:cubicBezTo>
                      <a:pt x="1031" y="8714"/>
                      <a:pt x="1018" y="8707"/>
                      <a:pt x="1004" y="8694"/>
                    </a:cubicBezTo>
                    <a:cubicBezTo>
                      <a:pt x="899" y="8641"/>
                      <a:pt x="794" y="8611"/>
                      <a:pt x="689" y="8611"/>
                    </a:cubicBezTo>
                    <a:cubicBezTo>
                      <a:pt x="631" y="8611"/>
                      <a:pt x="574" y="8620"/>
                      <a:pt x="516" y="8640"/>
                    </a:cubicBezTo>
                    <a:cubicBezTo>
                      <a:pt x="191" y="8694"/>
                      <a:pt x="1" y="8992"/>
                      <a:pt x="82" y="9318"/>
                    </a:cubicBezTo>
                    <a:cubicBezTo>
                      <a:pt x="154" y="9582"/>
                      <a:pt x="396" y="9761"/>
                      <a:pt x="677" y="9761"/>
                    </a:cubicBezTo>
                    <a:cubicBezTo>
                      <a:pt x="713" y="9761"/>
                      <a:pt x="750" y="9758"/>
                      <a:pt x="787" y="9752"/>
                    </a:cubicBezTo>
                    <a:cubicBezTo>
                      <a:pt x="795" y="9749"/>
                      <a:pt x="802" y="9748"/>
                      <a:pt x="808" y="9748"/>
                    </a:cubicBezTo>
                    <a:cubicBezTo>
                      <a:pt x="878" y="9748"/>
                      <a:pt x="918" y="9865"/>
                      <a:pt x="869" y="9914"/>
                    </a:cubicBezTo>
                    <a:cubicBezTo>
                      <a:pt x="652" y="10186"/>
                      <a:pt x="435" y="10484"/>
                      <a:pt x="299" y="10810"/>
                    </a:cubicBezTo>
                    <a:cubicBezTo>
                      <a:pt x="28" y="11298"/>
                      <a:pt x="55" y="11867"/>
                      <a:pt x="326" y="12356"/>
                    </a:cubicBezTo>
                    <a:cubicBezTo>
                      <a:pt x="499" y="12598"/>
                      <a:pt x="783" y="12730"/>
                      <a:pt x="1072" y="12730"/>
                    </a:cubicBezTo>
                    <a:cubicBezTo>
                      <a:pt x="1235" y="12730"/>
                      <a:pt x="1400" y="12688"/>
                      <a:pt x="1547" y="12600"/>
                    </a:cubicBezTo>
                    <a:cubicBezTo>
                      <a:pt x="1571" y="12588"/>
                      <a:pt x="1594" y="12582"/>
                      <a:pt x="1616" y="12582"/>
                    </a:cubicBezTo>
                    <a:cubicBezTo>
                      <a:pt x="1695" y="12582"/>
                      <a:pt x="1752" y="12651"/>
                      <a:pt x="1710" y="12735"/>
                    </a:cubicBezTo>
                    <a:cubicBezTo>
                      <a:pt x="1574" y="12979"/>
                      <a:pt x="1547" y="13251"/>
                      <a:pt x="1628" y="13522"/>
                    </a:cubicBezTo>
                    <a:cubicBezTo>
                      <a:pt x="1791" y="14037"/>
                      <a:pt x="2252" y="14390"/>
                      <a:pt x="2794" y="14417"/>
                    </a:cubicBezTo>
                    <a:cubicBezTo>
                      <a:pt x="3364" y="14417"/>
                      <a:pt x="3907" y="14092"/>
                      <a:pt x="4205" y="13603"/>
                    </a:cubicBezTo>
                    <a:cubicBezTo>
                      <a:pt x="4225" y="13573"/>
                      <a:pt x="4261" y="13558"/>
                      <a:pt x="4296" y="13558"/>
                    </a:cubicBezTo>
                    <a:cubicBezTo>
                      <a:pt x="4355" y="13558"/>
                      <a:pt x="4412" y="13600"/>
                      <a:pt x="4395" y="13685"/>
                    </a:cubicBezTo>
                    <a:cubicBezTo>
                      <a:pt x="4368" y="13929"/>
                      <a:pt x="4395" y="14200"/>
                      <a:pt x="4530" y="14444"/>
                    </a:cubicBezTo>
                    <a:cubicBezTo>
                      <a:pt x="4736" y="14830"/>
                      <a:pt x="5163" y="15070"/>
                      <a:pt x="5623" y="15070"/>
                    </a:cubicBezTo>
                    <a:cubicBezTo>
                      <a:pt x="5647" y="15070"/>
                      <a:pt x="5672" y="15069"/>
                      <a:pt x="5697" y="15068"/>
                    </a:cubicBezTo>
                    <a:cubicBezTo>
                      <a:pt x="6158" y="14987"/>
                      <a:pt x="6565" y="14661"/>
                      <a:pt x="6700" y="14173"/>
                    </a:cubicBezTo>
                    <a:cubicBezTo>
                      <a:pt x="6715" y="14129"/>
                      <a:pt x="6760" y="14101"/>
                      <a:pt x="6808" y="14101"/>
                    </a:cubicBezTo>
                    <a:cubicBezTo>
                      <a:pt x="6849" y="14101"/>
                      <a:pt x="6892" y="14123"/>
                      <a:pt x="6917" y="14173"/>
                    </a:cubicBezTo>
                    <a:cubicBezTo>
                      <a:pt x="7107" y="14743"/>
                      <a:pt x="7460" y="15258"/>
                      <a:pt x="7894" y="15665"/>
                    </a:cubicBezTo>
                    <a:cubicBezTo>
                      <a:pt x="8273" y="16044"/>
                      <a:pt x="8762" y="16289"/>
                      <a:pt x="9277" y="16397"/>
                    </a:cubicBezTo>
                    <a:cubicBezTo>
                      <a:pt x="9454" y="16434"/>
                      <a:pt x="9634" y="16452"/>
                      <a:pt x="9813" y="16452"/>
                    </a:cubicBezTo>
                    <a:cubicBezTo>
                      <a:pt x="10155" y="16452"/>
                      <a:pt x="10493" y="16386"/>
                      <a:pt x="10796" y="16261"/>
                    </a:cubicBezTo>
                    <a:cubicBezTo>
                      <a:pt x="11257" y="16044"/>
                      <a:pt x="11610" y="15692"/>
                      <a:pt x="11827" y="15231"/>
                    </a:cubicBezTo>
                    <a:cubicBezTo>
                      <a:pt x="12044" y="14797"/>
                      <a:pt x="12044" y="14281"/>
                      <a:pt x="11881" y="13820"/>
                    </a:cubicBezTo>
                    <a:cubicBezTo>
                      <a:pt x="11863" y="13748"/>
                      <a:pt x="11929" y="13688"/>
                      <a:pt x="11991" y="13688"/>
                    </a:cubicBezTo>
                    <a:cubicBezTo>
                      <a:pt x="12023" y="13688"/>
                      <a:pt x="12053" y="13703"/>
                      <a:pt x="12071" y="13739"/>
                    </a:cubicBezTo>
                    <a:cubicBezTo>
                      <a:pt x="12179" y="14037"/>
                      <a:pt x="12234" y="14336"/>
                      <a:pt x="12206" y="14634"/>
                    </a:cubicBezTo>
                    <a:cubicBezTo>
                      <a:pt x="12179" y="14688"/>
                      <a:pt x="12179" y="14743"/>
                      <a:pt x="12179" y="14797"/>
                    </a:cubicBezTo>
                    <a:cubicBezTo>
                      <a:pt x="12179" y="14960"/>
                      <a:pt x="12234" y="15095"/>
                      <a:pt x="12315" y="15258"/>
                    </a:cubicBezTo>
                    <a:cubicBezTo>
                      <a:pt x="12478" y="15529"/>
                      <a:pt x="12776" y="15692"/>
                      <a:pt x="13074" y="15719"/>
                    </a:cubicBezTo>
                    <a:cubicBezTo>
                      <a:pt x="13427" y="15719"/>
                      <a:pt x="13725" y="15583"/>
                      <a:pt x="13915" y="15312"/>
                    </a:cubicBezTo>
                    <a:cubicBezTo>
                      <a:pt x="13933" y="15285"/>
                      <a:pt x="13957" y="15273"/>
                      <a:pt x="13982" y="15273"/>
                    </a:cubicBezTo>
                    <a:cubicBezTo>
                      <a:pt x="14030" y="15273"/>
                      <a:pt x="14078" y="15321"/>
                      <a:pt x="14078" y="15394"/>
                    </a:cubicBezTo>
                    <a:cubicBezTo>
                      <a:pt x="14051" y="15638"/>
                      <a:pt x="14105" y="15882"/>
                      <a:pt x="14241" y="16126"/>
                    </a:cubicBezTo>
                    <a:cubicBezTo>
                      <a:pt x="14431" y="16506"/>
                      <a:pt x="14865" y="16750"/>
                      <a:pt x="15326" y="16750"/>
                    </a:cubicBezTo>
                    <a:cubicBezTo>
                      <a:pt x="15787" y="16695"/>
                      <a:pt x="16167" y="16424"/>
                      <a:pt x="16356" y="16017"/>
                    </a:cubicBezTo>
                    <a:cubicBezTo>
                      <a:pt x="16376" y="15968"/>
                      <a:pt x="16413" y="15948"/>
                      <a:pt x="16450" y="15948"/>
                    </a:cubicBezTo>
                    <a:cubicBezTo>
                      <a:pt x="16516" y="15948"/>
                      <a:pt x="16581" y="16012"/>
                      <a:pt x="16546" y="16099"/>
                    </a:cubicBezTo>
                    <a:cubicBezTo>
                      <a:pt x="16465" y="16370"/>
                      <a:pt x="16546" y="16668"/>
                      <a:pt x="16763" y="16831"/>
                    </a:cubicBezTo>
                    <a:cubicBezTo>
                      <a:pt x="16963" y="17031"/>
                      <a:pt x="17225" y="17104"/>
                      <a:pt x="17501" y="17104"/>
                    </a:cubicBezTo>
                    <a:cubicBezTo>
                      <a:pt x="17825" y="17104"/>
                      <a:pt x="18166" y="17003"/>
                      <a:pt x="18445" y="16885"/>
                    </a:cubicBezTo>
                    <a:cubicBezTo>
                      <a:pt x="18716" y="16804"/>
                      <a:pt x="18960" y="16614"/>
                      <a:pt x="19150" y="16397"/>
                    </a:cubicBezTo>
                    <a:cubicBezTo>
                      <a:pt x="19313" y="16153"/>
                      <a:pt x="19394" y="15882"/>
                      <a:pt x="19340" y="15610"/>
                    </a:cubicBezTo>
                    <a:cubicBezTo>
                      <a:pt x="19323" y="15525"/>
                      <a:pt x="19382" y="15471"/>
                      <a:pt x="19441" y="15471"/>
                    </a:cubicBezTo>
                    <a:cubicBezTo>
                      <a:pt x="19475" y="15471"/>
                      <a:pt x="19510" y="15489"/>
                      <a:pt x="19530" y="15529"/>
                    </a:cubicBezTo>
                    <a:cubicBezTo>
                      <a:pt x="19748" y="16003"/>
                      <a:pt x="20224" y="16281"/>
                      <a:pt x="20710" y="16281"/>
                    </a:cubicBezTo>
                    <a:cubicBezTo>
                      <a:pt x="20948" y="16281"/>
                      <a:pt x="21188" y="16214"/>
                      <a:pt x="21401" y="16072"/>
                    </a:cubicBezTo>
                    <a:cubicBezTo>
                      <a:pt x="21727" y="15827"/>
                      <a:pt x="21944" y="15475"/>
                      <a:pt x="21971" y="15068"/>
                    </a:cubicBezTo>
                    <a:cubicBezTo>
                      <a:pt x="21944" y="14960"/>
                      <a:pt x="21944" y="14878"/>
                      <a:pt x="21971" y="14797"/>
                    </a:cubicBezTo>
                    <a:cubicBezTo>
                      <a:pt x="21971" y="14733"/>
                      <a:pt x="22013" y="14705"/>
                      <a:pt x="22058" y="14705"/>
                    </a:cubicBezTo>
                    <a:cubicBezTo>
                      <a:pt x="22108" y="14705"/>
                      <a:pt x="22161" y="14740"/>
                      <a:pt x="22161" y="14797"/>
                    </a:cubicBezTo>
                    <a:cubicBezTo>
                      <a:pt x="22188" y="14878"/>
                      <a:pt x="22188" y="14960"/>
                      <a:pt x="22161" y="15068"/>
                    </a:cubicBezTo>
                    <a:cubicBezTo>
                      <a:pt x="22269" y="15394"/>
                      <a:pt x="22486" y="15638"/>
                      <a:pt x="22785" y="15773"/>
                    </a:cubicBezTo>
                    <a:cubicBezTo>
                      <a:pt x="23150" y="15933"/>
                      <a:pt x="23535" y="15997"/>
                      <a:pt x="23922" y="15997"/>
                    </a:cubicBezTo>
                    <a:cubicBezTo>
                      <a:pt x="23995" y="15997"/>
                      <a:pt x="24068" y="15995"/>
                      <a:pt x="24141" y="15990"/>
                    </a:cubicBezTo>
                    <a:cubicBezTo>
                      <a:pt x="24494" y="15990"/>
                      <a:pt x="24846" y="15909"/>
                      <a:pt x="25172" y="15746"/>
                    </a:cubicBezTo>
                    <a:cubicBezTo>
                      <a:pt x="25307" y="15665"/>
                      <a:pt x="25416" y="15556"/>
                      <a:pt x="25497" y="15421"/>
                    </a:cubicBezTo>
                    <a:cubicBezTo>
                      <a:pt x="25579" y="15204"/>
                      <a:pt x="25606" y="15014"/>
                      <a:pt x="25579" y="14797"/>
                    </a:cubicBezTo>
                    <a:cubicBezTo>
                      <a:pt x="25416" y="14390"/>
                      <a:pt x="25172" y="14010"/>
                      <a:pt x="24819" y="13712"/>
                    </a:cubicBezTo>
                    <a:cubicBezTo>
                      <a:pt x="24777" y="13648"/>
                      <a:pt x="24851" y="13551"/>
                      <a:pt x="24924" y="13551"/>
                    </a:cubicBezTo>
                    <a:cubicBezTo>
                      <a:pt x="24944" y="13551"/>
                      <a:pt x="24964" y="13559"/>
                      <a:pt x="24982" y="13576"/>
                    </a:cubicBezTo>
                    <a:cubicBezTo>
                      <a:pt x="25172" y="13766"/>
                      <a:pt x="25362" y="13983"/>
                      <a:pt x="25524" y="14227"/>
                    </a:cubicBezTo>
                    <a:cubicBezTo>
                      <a:pt x="25540" y="14219"/>
                      <a:pt x="25554" y="14216"/>
                      <a:pt x="25566" y="14216"/>
                    </a:cubicBezTo>
                    <a:cubicBezTo>
                      <a:pt x="25594" y="14216"/>
                      <a:pt x="25614" y="14235"/>
                      <a:pt x="25633" y="14254"/>
                    </a:cubicBezTo>
                    <a:cubicBezTo>
                      <a:pt x="25777" y="14471"/>
                      <a:pt x="26006" y="14592"/>
                      <a:pt x="26248" y="14592"/>
                    </a:cubicBezTo>
                    <a:cubicBezTo>
                      <a:pt x="26368" y="14592"/>
                      <a:pt x="26492" y="14562"/>
                      <a:pt x="26609" y="14498"/>
                    </a:cubicBezTo>
                    <a:cubicBezTo>
                      <a:pt x="26935" y="14281"/>
                      <a:pt x="27016" y="13875"/>
                      <a:pt x="26826" y="13549"/>
                    </a:cubicBezTo>
                    <a:cubicBezTo>
                      <a:pt x="26785" y="13467"/>
                      <a:pt x="26837" y="13385"/>
                      <a:pt x="26900" y="13385"/>
                    </a:cubicBezTo>
                    <a:cubicBezTo>
                      <a:pt x="26921" y="13385"/>
                      <a:pt x="26942" y="13394"/>
                      <a:pt x="26962" y="13413"/>
                    </a:cubicBezTo>
                    <a:cubicBezTo>
                      <a:pt x="27145" y="13578"/>
                      <a:pt x="27377" y="13669"/>
                      <a:pt x="27609" y="13669"/>
                    </a:cubicBezTo>
                    <a:cubicBezTo>
                      <a:pt x="27720" y="13669"/>
                      <a:pt x="27832" y="13648"/>
                      <a:pt x="27938" y="13603"/>
                    </a:cubicBezTo>
                    <a:cubicBezTo>
                      <a:pt x="28264" y="13441"/>
                      <a:pt x="28454" y="13115"/>
                      <a:pt x="28427" y="12790"/>
                    </a:cubicBezTo>
                    <a:cubicBezTo>
                      <a:pt x="28411" y="12711"/>
                      <a:pt x="28459" y="12668"/>
                      <a:pt x="28513" y="12668"/>
                    </a:cubicBezTo>
                    <a:cubicBezTo>
                      <a:pt x="28552" y="12668"/>
                      <a:pt x="28594" y="12690"/>
                      <a:pt x="28616" y="12735"/>
                    </a:cubicBezTo>
                    <a:cubicBezTo>
                      <a:pt x="28750" y="13080"/>
                      <a:pt x="29086" y="13276"/>
                      <a:pt x="29435" y="13276"/>
                    </a:cubicBezTo>
                    <a:cubicBezTo>
                      <a:pt x="29580" y="13276"/>
                      <a:pt x="29728" y="13241"/>
                      <a:pt x="29864" y="13169"/>
                    </a:cubicBezTo>
                    <a:cubicBezTo>
                      <a:pt x="30135" y="13007"/>
                      <a:pt x="30298" y="12681"/>
                      <a:pt x="30298" y="12356"/>
                    </a:cubicBezTo>
                    <a:cubicBezTo>
                      <a:pt x="30281" y="12289"/>
                      <a:pt x="30337" y="12242"/>
                      <a:pt x="30395" y="12242"/>
                    </a:cubicBezTo>
                    <a:cubicBezTo>
                      <a:pt x="30431" y="12242"/>
                      <a:pt x="30467" y="12260"/>
                      <a:pt x="30488" y="12301"/>
                    </a:cubicBezTo>
                    <a:cubicBezTo>
                      <a:pt x="30636" y="12614"/>
                      <a:pt x="30964" y="12737"/>
                      <a:pt x="31295" y="12737"/>
                    </a:cubicBezTo>
                    <a:cubicBezTo>
                      <a:pt x="31511" y="12737"/>
                      <a:pt x="31728" y="12685"/>
                      <a:pt x="31898" y="12600"/>
                    </a:cubicBezTo>
                    <a:cubicBezTo>
                      <a:pt x="32712" y="12166"/>
                      <a:pt x="32983" y="10972"/>
                      <a:pt x="32576" y="10186"/>
                    </a:cubicBezTo>
                    <a:cubicBezTo>
                      <a:pt x="32305" y="9725"/>
                      <a:pt x="31926" y="9399"/>
                      <a:pt x="31437" y="9236"/>
                    </a:cubicBezTo>
                    <a:cubicBezTo>
                      <a:pt x="31173" y="9134"/>
                      <a:pt x="30892" y="9086"/>
                      <a:pt x="30613" y="9086"/>
                    </a:cubicBezTo>
                    <a:cubicBezTo>
                      <a:pt x="30377" y="9086"/>
                      <a:pt x="30142" y="9120"/>
                      <a:pt x="29918" y="9182"/>
                    </a:cubicBezTo>
                    <a:cubicBezTo>
                      <a:pt x="29909" y="9184"/>
                      <a:pt x="29901" y="9185"/>
                      <a:pt x="29892" y="9185"/>
                    </a:cubicBezTo>
                    <a:cubicBezTo>
                      <a:pt x="29776" y="9185"/>
                      <a:pt x="29736" y="9018"/>
                      <a:pt x="29837" y="8992"/>
                    </a:cubicBezTo>
                    <a:cubicBezTo>
                      <a:pt x="30085" y="8917"/>
                      <a:pt x="30342" y="8880"/>
                      <a:pt x="30598" y="8880"/>
                    </a:cubicBezTo>
                    <a:cubicBezTo>
                      <a:pt x="30987" y="8880"/>
                      <a:pt x="31376" y="8965"/>
                      <a:pt x="31736" y="9128"/>
                    </a:cubicBezTo>
                    <a:cubicBezTo>
                      <a:pt x="31980" y="9264"/>
                      <a:pt x="32224" y="9426"/>
                      <a:pt x="32414" y="9616"/>
                    </a:cubicBezTo>
                    <a:lnTo>
                      <a:pt x="32495" y="9508"/>
                    </a:lnTo>
                    <a:cubicBezTo>
                      <a:pt x="32515" y="9498"/>
                      <a:pt x="32538" y="9491"/>
                      <a:pt x="32562" y="9491"/>
                    </a:cubicBezTo>
                    <a:cubicBezTo>
                      <a:pt x="32602" y="9491"/>
                      <a:pt x="32641" y="9510"/>
                      <a:pt x="32658" y="9562"/>
                    </a:cubicBezTo>
                    <a:cubicBezTo>
                      <a:pt x="32902" y="9453"/>
                      <a:pt x="33119" y="9291"/>
                      <a:pt x="33336" y="9128"/>
                    </a:cubicBezTo>
                    <a:cubicBezTo>
                      <a:pt x="33553" y="8938"/>
                      <a:pt x="33716" y="8667"/>
                      <a:pt x="33824" y="8368"/>
                    </a:cubicBezTo>
                    <a:cubicBezTo>
                      <a:pt x="33906" y="8070"/>
                      <a:pt x="33851" y="7745"/>
                      <a:pt x="33689" y="7473"/>
                    </a:cubicBezTo>
                    <a:cubicBezTo>
                      <a:pt x="33533" y="7221"/>
                      <a:pt x="33266" y="7080"/>
                      <a:pt x="32988" y="7080"/>
                    </a:cubicBezTo>
                    <a:cubicBezTo>
                      <a:pt x="32878" y="7080"/>
                      <a:pt x="32766" y="7102"/>
                      <a:pt x="32658" y="7148"/>
                    </a:cubicBezTo>
                    <a:cubicBezTo>
                      <a:pt x="32576" y="7202"/>
                      <a:pt x="32522" y="7256"/>
                      <a:pt x="32441" y="7311"/>
                    </a:cubicBezTo>
                    <a:cubicBezTo>
                      <a:pt x="32426" y="7321"/>
                      <a:pt x="32410" y="7325"/>
                      <a:pt x="32395" y="7325"/>
                    </a:cubicBezTo>
                    <a:cubicBezTo>
                      <a:pt x="32326" y="7325"/>
                      <a:pt x="32266" y="7236"/>
                      <a:pt x="32332" y="7148"/>
                    </a:cubicBezTo>
                    <a:cubicBezTo>
                      <a:pt x="32387" y="7094"/>
                      <a:pt x="32441" y="7039"/>
                      <a:pt x="32522" y="7012"/>
                    </a:cubicBezTo>
                    <a:cubicBezTo>
                      <a:pt x="32631" y="6877"/>
                      <a:pt x="32712" y="6687"/>
                      <a:pt x="32739" y="6497"/>
                    </a:cubicBezTo>
                    <a:cubicBezTo>
                      <a:pt x="32766" y="6063"/>
                      <a:pt x="32495" y="5656"/>
                      <a:pt x="32061" y="5493"/>
                    </a:cubicBezTo>
                    <a:cubicBezTo>
                      <a:pt x="32007" y="5466"/>
                      <a:pt x="31953" y="5439"/>
                      <a:pt x="31898" y="5412"/>
                    </a:cubicBezTo>
                    <a:cubicBezTo>
                      <a:pt x="31765" y="5385"/>
                      <a:pt x="31628" y="5372"/>
                      <a:pt x="31491" y="5372"/>
                    </a:cubicBezTo>
                    <a:cubicBezTo>
                      <a:pt x="31070" y="5372"/>
                      <a:pt x="30646" y="5499"/>
                      <a:pt x="30298" y="5765"/>
                    </a:cubicBezTo>
                    <a:cubicBezTo>
                      <a:pt x="30278" y="5775"/>
                      <a:pt x="30257" y="5779"/>
                      <a:pt x="30238" y="5779"/>
                    </a:cubicBezTo>
                    <a:cubicBezTo>
                      <a:pt x="30156" y="5779"/>
                      <a:pt x="30096" y="5695"/>
                      <a:pt x="30162" y="5629"/>
                    </a:cubicBezTo>
                    <a:cubicBezTo>
                      <a:pt x="30379" y="5331"/>
                      <a:pt x="30515" y="4978"/>
                      <a:pt x="30488" y="4598"/>
                    </a:cubicBezTo>
                    <a:cubicBezTo>
                      <a:pt x="30461" y="4273"/>
                      <a:pt x="30298" y="3974"/>
                      <a:pt x="30081" y="3757"/>
                    </a:cubicBezTo>
                    <a:cubicBezTo>
                      <a:pt x="29837" y="3568"/>
                      <a:pt x="29539" y="3432"/>
                      <a:pt x="29240" y="3432"/>
                    </a:cubicBezTo>
                    <a:cubicBezTo>
                      <a:pt x="28616" y="3432"/>
                      <a:pt x="28074" y="3920"/>
                      <a:pt x="28047" y="4544"/>
                    </a:cubicBezTo>
                    <a:cubicBezTo>
                      <a:pt x="28032" y="4619"/>
                      <a:pt x="27968" y="4660"/>
                      <a:pt x="27913" y="4660"/>
                    </a:cubicBezTo>
                    <a:cubicBezTo>
                      <a:pt x="27868" y="4660"/>
                      <a:pt x="27830" y="4632"/>
                      <a:pt x="27830" y="4571"/>
                    </a:cubicBezTo>
                    <a:cubicBezTo>
                      <a:pt x="27857" y="4273"/>
                      <a:pt x="27830" y="4002"/>
                      <a:pt x="27776" y="3703"/>
                    </a:cubicBezTo>
                    <a:cubicBezTo>
                      <a:pt x="27721" y="3459"/>
                      <a:pt x="27586" y="3242"/>
                      <a:pt x="27423" y="3079"/>
                    </a:cubicBezTo>
                    <a:cubicBezTo>
                      <a:pt x="27233" y="2913"/>
                      <a:pt x="27002" y="2830"/>
                      <a:pt x="26765" y="2830"/>
                    </a:cubicBezTo>
                    <a:cubicBezTo>
                      <a:pt x="26731" y="2830"/>
                      <a:pt x="26697" y="2832"/>
                      <a:pt x="26663" y="2835"/>
                    </a:cubicBezTo>
                    <a:cubicBezTo>
                      <a:pt x="26040" y="2862"/>
                      <a:pt x="25551" y="3323"/>
                      <a:pt x="25117" y="3730"/>
                    </a:cubicBezTo>
                    <a:cubicBezTo>
                      <a:pt x="25099" y="3759"/>
                      <a:pt x="25073" y="3771"/>
                      <a:pt x="25048" y="3771"/>
                    </a:cubicBezTo>
                    <a:cubicBezTo>
                      <a:pt x="25001" y="3771"/>
                      <a:pt x="24955" y="3729"/>
                      <a:pt x="24955" y="3676"/>
                    </a:cubicBezTo>
                    <a:cubicBezTo>
                      <a:pt x="24955" y="3378"/>
                      <a:pt x="24900" y="3052"/>
                      <a:pt x="24792" y="2754"/>
                    </a:cubicBezTo>
                    <a:cubicBezTo>
                      <a:pt x="24656" y="2266"/>
                      <a:pt x="24249" y="1859"/>
                      <a:pt x="23734" y="1750"/>
                    </a:cubicBezTo>
                    <a:cubicBezTo>
                      <a:pt x="23692" y="1743"/>
                      <a:pt x="23650" y="1740"/>
                      <a:pt x="23607" y="1740"/>
                    </a:cubicBezTo>
                    <a:cubicBezTo>
                      <a:pt x="23320" y="1740"/>
                      <a:pt x="23031" y="1894"/>
                      <a:pt x="22866" y="2130"/>
                    </a:cubicBezTo>
                    <a:cubicBezTo>
                      <a:pt x="22839" y="2211"/>
                      <a:pt x="22812" y="2293"/>
                      <a:pt x="22785" y="2374"/>
                    </a:cubicBezTo>
                    <a:cubicBezTo>
                      <a:pt x="22785" y="2428"/>
                      <a:pt x="22785" y="2455"/>
                      <a:pt x="22785" y="2483"/>
                    </a:cubicBezTo>
                    <a:cubicBezTo>
                      <a:pt x="22785" y="2510"/>
                      <a:pt x="22731" y="2537"/>
                      <a:pt x="22703" y="2537"/>
                    </a:cubicBezTo>
                    <a:cubicBezTo>
                      <a:pt x="22514" y="2889"/>
                      <a:pt x="22188" y="3161"/>
                      <a:pt x="21808" y="3323"/>
                    </a:cubicBezTo>
                    <a:cubicBezTo>
                      <a:pt x="21800" y="3325"/>
                      <a:pt x="21792" y="3326"/>
                      <a:pt x="21785" y="3326"/>
                    </a:cubicBezTo>
                    <a:cubicBezTo>
                      <a:pt x="21693" y="3326"/>
                      <a:pt x="21654" y="3184"/>
                      <a:pt x="21754" y="3134"/>
                    </a:cubicBezTo>
                    <a:cubicBezTo>
                      <a:pt x="22188" y="2944"/>
                      <a:pt x="22514" y="2591"/>
                      <a:pt x="22676" y="2157"/>
                    </a:cubicBezTo>
                    <a:cubicBezTo>
                      <a:pt x="22731" y="2021"/>
                      <a:pt x="22758" y="1859"/>
                      <a:pt x="22785" y="1723"/>
                    </a:cubicBezTo>
                    <a:cubicBezTo>
                      <a:pt x="22785" y="1452"/>
                      <a:pt x="22731" y="1208"/>
                      <a:pt x="22649" y="964"/>
                    </a:cubicBezTo>
                    <a:cubicBezTo>
                      <a:pt x="22459" y="584"/>
                      <a:pt x="22134" y="258"/>
                      <a:pt x="21754" y="96"/>
                    </a:cubicBezTo>
                    <a:cubicBezTo>
                      <a:pt x="21568" y="32"/>
                      <a:pt x="21378" y="1"/>
                      <a:pt x="21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2739600" y="1461275"/>
                <a:ext cx="856475" cy="436725"/>
              </a:xfrm>
              <a:custGeom>
                <a:avLst/>
                <a:gdLst/>
                <a:ahLst/>
                <a:cxnLst/>
                <a:rect l="l" t="t" r="r" b="b"/>
                <a:pathLst>
                  <a:path w="34259" h="17469" extrusionOk="0">
                    <a:moveTo>
                      <a:pt x="21336" y="162"/>
                    </a:moveTo>
                    <a:cubicBezTo>
                      <a:pt x="21531" y="162"/>
                      <a:pt x="21727" y="197"/>
                      <a:pt x="21917" y="272"/>
                    </a:cubicBezTo>
                    <a:cubicBezTo>
                      <a:pt x="22324" y="435"/>
                      <a:pt x="22622" y="733"/>
                      <a:pt x="22812" y="1113"/>
                    </a:cubicBezTo>
                    <a:cubicBezTo>
                      <a:pt x="22975" y="1492"/>
                      <a:pt x="23002" y="1926"/>
                      <a:pt x="22866" y="2333"/>
                    </a:cubicBezTo>
                    <a:cubicBezTo>
                      <a:pt x="22677" y="2767"/>
                      <a:pt x="22351" y="3120"/>
                      <a:pt x="21917" y="3310"/>
                    </a:cubicBezTo>
                    <a:cubicBezTo>
                      <a:pt x="21817" y="3335"/>
                      <a:pt x="21855" y="3475"/>
                      <a:pt x="21969" y="3475"/>
                    </a:cubicBezTo>
                    <a:cubicBezTo>
                      <a:pt x="21978" y="3475"/>
                      <a:pt x="21988" y="3474"/>
                      <a:pt x="21998" y="3472"/>
                    </a:cubicBezTo>
                    <a:cubicBezTo>
                      <a:pt x="22351" y="3337"/>
                      <a:pt x="22677" y="3066"/>
                      <a:pt x="22894" y="2713"/>
                    </a:cubicBezTo>
                    <a:cubicBezTo>
                      <a:pt x="22921" y="2713"/>
                      <a:pt x="22948" y="2686"/>
                      <a:pt x="22948" y="2659"/>
                    </a:cubicBezTo>
                    <a:cubicBezTo>
                      <a:pt x="22948" y="2604"/>
                      <a:pt x="22948" y="2577"/>
                      <a:pt x="22948" y="2550"/>
                    </a:cubicBezTo>
                    <a:cubicBezTo>
                      <a:pt x="23002" y="2469"/>
                      <a:pt x="23029" y="2387"/>
                      <a:pt x="23056" y="2306"/>
                    </a:cubicBezTo>
                    <a:cubicBezTo>
                      <a:pt x="23230" y="2033"/>
                      <a:pt x="23518" y="1896"/>
                      <a:pt x="23816" y="1896"/>
                    </a:cubicBezTo>
                    <a:cubicBezTo>
                      <a:pt x="23843" y="1896"/>
                      <a:pt x="23870" y="1897"/>
                      <a:pt x="23897" y="1899"/>
                    </a:cubicBezTo>
                    <a:cubicBezTo>
                      <a:pt x="24412" y="2035"/>
                      <a:pt x="24819" y="2415"/>
                      <a:pt x="24982" y="2930"/>
                    </a:cubicBezTo>
                    <a:cubicBezTo>
                      <a:pt x="25063" y="3228"/>
                      <a:pt x="25118" y="3527"/>
                      <a:pt x="25118" y="3852"/>
                    </a:cubicBezTo>
                    <a:cubicBezTo>
                      <a:pt x="25135" y="3905"/>
                      <a:pt x="25187" y="3935"/>
                      <a:pt x="25228" y="3935"/>
                    </a:cubicBezTo>
                    <a:cubicBezTo>
                      <a:pt x="25251" y="3935"/>
                      <a:pt x="25271" y="3926"/>
                      <a:pt x="25280" y="3906"/>
                    </a:cubicBezTo>
                    <a:cubicBezTo>
                      <a:pt x="25714" y="3472"/>
                      <a:pt x="26203" y="3038"/>
                      <a:pt x="26826" y="2984"/>
                    </a:cubicBezTo>
                    <a:cubicBezTo>
                      <a:pt x="26857" y="2981"/>
                      <a:pt x="26888" y="2980"/>
                      <a:pt x="26918" y="2980"/>
                    </a:cubicBezTo>
                    <a:cubicBezTo>
                      <a:pt x="27180" y="2980"/>
                      <a:pt x="27416" y="3082"/>
                      <a:pt x="27586" y="3228"/>
                    </a:cubicBezTo>
                    <a:cubicBezTo>
                      <a:pt x="27776" y="3418"/>
                      <a:pt x="27884" y="3635"/>
                      <a:pt x="27939" y="3879"/>
                    </a:cubicBezTo>
                    <a:cubicBezTo>
                      <a:pt x="27993" y="4151"/>
                      <a:pt x="28020" y="4449"/>
                      <a:pt x="28020" y="4747"/>
                    </a:cubicBezTo>
                    <a:cubicBezTo>
                      <a:pt x="28020" y="4795"/>
                      <a:pt x="28056" y="4816"/>
                      <a:pt x="28097" y="4816"/>
                    </a:cubicBezTo>
                    <a:cubicBezTo>
                      <a:pt x="28150" y="4816"/>
                      <a:pt x="28210" y="4781"/>
                      <a:pt x="28210" y="4720"/>
                    </a:cubicBezTo>
                    <a:cubicBezTo>
                      <a:pt x="28237" y="4069"/>
                      <a:pt x="28779" y="3581"/>
                      <a:pt x="29403" y="3581"/>
                    </a:cubicBezTo>
                    <a:cubicBezTo>
                      <a:pt x="29729" y="3608"/>
                      <a:pt x="30027" y="3717"/>
                      <a:pt x="30244" y="3934"/>
                    </a:cubicBezTo>
                    <a:cubicBezTo>
                      <a:pt x="30488" y="4151"/>
                      <a:pt x="30624" y="4449"/>
                      <a:pt x="30651" y="4774"/>
                    </a:cubicBezTo>
                    <a:cubicBezTo>
                      <a:pt x="30678" y="5127"/>
                      <a:pt x="30570" y="5507"/>
                      <a:pt x="30325" y="5778"/>
                    </a:cubicBezTo>
                    <a:cubicBezTo>
                      <a:pt x="30280" y="5846"/>
                      <a:pt x="30349" y="5953"/>
                      <a:pt x="30421" y="5953"/>
                    </a:cubicBezTo>
                    <a:cubicBezTo>
                      <a:pt x="30434" y="5953"/>
                      <a:pt x="30448" y="5949"/>
                      <a:pt x="30461" y="5941"/>
                    </a:cubicBezTo>
                    <a:cubicBezTo>
                      <a:pt x="30804" y="5679"/>
                      <a:pt x="31222" y="5536"/>
                      <a:pt x="31647" y="5536"/>
                    </a:cubicBezTo>
                    <a:cubicBezTo>
                      <a:pt x="31794" y="5536"/>
                      <a:pt x="31942" y="5553"/>
                      <a:pt x="32089" y="5588"/>
                    </a:cubicBezTo>
                    <a:cubicBezTo>
                      <a:pt x="32577" y="5697"/>
                      <a:pt x="32929" y="6158"/>
                      <a:pt x="32902" y="6673"/>
                    </a:cubicBezTo>
                    <a:cubicBezTo>
                      <a:pt x="32875" y="6836"/>
                      <a:pt x="32821" y="7026"/>
                      <a:pt x="32685" y="7161"/>
                    </a:cubicBezTo>
                    <a:cubicBezTo>
                      <a:pt x="32604" y="7188"/>
                      <a:pt x="32550" y="7243"/>
                      <a:pt x="32495" y="7324"/>
                    </a:cubicBezTo>
                    <a:cubicBezTo>
                      <a:pt x="32429" y="7390"/>
                      <a:pt x="32489" y="7474"/>
                      <a:pt x="32571" y="7474"/>
                    </a:cubicBezTo>
                    <a:cubicBezTo>
                      <a:pt x="32590" y="7474"/>
                      <a:pt x="32611" y="7470"/>
                      <a:pt x="32631" y="7460"/>
                    </a:cubicBezTo>
                    <a:cubicBezTo>
                      <a:pt x="32685" y="7405"/>
                      <a:pt x="32767" y="7351"/>
                      <a:pt x="32821" y="7297"/>
                    </a:cubicBezTo>
                    <a:cubicBezTo>
                      <a:pt x="32921" y="7254"/>
                      <a:pt x="33026" y="7234"/>
                      <a:pt x="33129" y="7234"/>
                    </a:cubicBezTo>
                    <a:cubicBezTo>
                      <a:pt x="33415" y="7234"/>
                      <a:pt x="33692" y="7390"/>
                      <a:pt x="33852" y="7649"/>
                    </a:cubicBezTo>
                    <a:cubicBezTo>
                      <a:pt x="34014" y="7921"/>
                      <a:pt x="34069" y="8219"/>
                      <a:pt x="33987" y="8517"/>
                    </a:cubicBezTo>
                    <a:cubicBezTo>
                      <a:pt x="33879" y="8816"/>
                      <a:pt x="33716" y="9087"/>
                      <a:pt x="33499" y="9277"/>
                    </a:cubicBezTo>
                    <a:cubicBezTo>
                      <a:pt x="33282" y="9440"/>
                      <a:pt x="33065" y="9602"/>
                      <a:pt x="32821" y="9711"/>
                    </a:cubicBezTo>
                    <a:cubicBezTo>
                      <a:pt x="32804" y="9659"/>
                      <a:pt x="32765" y="9640"/>
                      <a:pt x="32725" y="9640"/>
                    </a:cubicBezTo>
                    <a:cubicBezTo>
                      <a:pt x="32701" y="9640"/>
                      <a:pt x="32678" y="9647"/>
                      <a:pt x="32658" y="9657"/>
                    </a:cubicBezTo>
                    <a:lnTo>
                      <a:pt x="32577" y="9765"/>
                    </a:lnTo>
                    <a:cubicBezTo>
                      <a:pt x="32387" y="9575"/>
                      <a:pt x="32143" y="9413"/>
                      <a:pt x="31899" y="9277"/>
                    </a:cubicBezTo>
                    <a:cubicBezTo>
                      <a:pt x="31539" y="9114"/>
                      <a:pt x="31150" y="9029"/>
                      <a:pt x="30761" y="9029"/>
                    </a:cubicBezTo>
                    <a:cubicBezTo>
                      <a:pt x="30505" y="9029"/>
                      <a:pt x="30248" y="9066"/>
                      <a:pt x="30000" y="9141"/>
                    </a:cubicBezTo>
                    <a:cubicBezTo>
                      <a:pt x="29899" y="9167"/>
                      <a:pt x="29939" y="9334"/>
                      <a:pt x="30055" y="9334"/>
                    </a:cubicBezTo>
                    <a:cubicBezTo>
                      <a:pt x="30064" y="9334"/>
                      <a:pt x="30072" y="9333"/>
                      <a:pt x="30081" y="9331"/>
                    </a:cubicBezTo>
                    <a:cubicBezTo>
                      <a:pt x="30305" y="9269"/>
                      <a:pt x="30540" y="9235"/>
                      <a:pt x="30776" y="9235"/>
                    </a:cubicBezTo>
                    <a:cubicBezTo>
                      <a:pt x="31055" y="9235"/>
                      <a:pt x="31336" y="9283"/>
                      <a:pt x="31600" y="9385"/>
                    </a:cubicBezTo>
                    <a:cubicBezTo>
                      <a:pt x="32089" y="9548"/>
                      <a:pt x="32468" y="9874"/>
                      <a:pt x="32739" y="10335"/>
                    </a:cubicBezTo>
                    <a:cubicBezTo>
                      <a:pt x="33146" y="11121"/>
                      <a:pt x="32875" y="12315"/>
                      <a:pt x="32061" y="12749"/>
                    </a:cubicBezTo>
                    <a:cubicBezTo>
                      <a:pt x="31891" y="12834"/>
                      <a:pt x="31674" y="12886"/>
                      <a:pt x="31458" y="12886"/>
                    </a:cubicBezTo>
                    <a:cubicBezTo>
                      <a:pt x="31127" y="12886"/>
                      <a:pt x="30799" y="12763"/>
                      <a:pt x="30651" y="12450"/>
                    </a:cubicBezTo>
                    <a:cubicBezTo>
                      <a:pt x="30630" y="12409"/>
                      <a:pt x="30594" y="12391"/>
                      <a:pt x="30558" y="12391"/>
                    </a:cubicBezTo>
                    <a:cubicBezTo>
                      <a:pt x="30500" y="12391"/>
                      <a:pt x="30444" y="12438"/>
                      <a:pt x="30461" y="12505"/>
                    </a:cubicBezTo>
                    <a:cubicBezTo>
                      <a:pt x="30461" y="12830"/>
                      <a:pt x="30298" y="13156"/>
                      <a:pt x="30027" y="13318"/>
                    </a:cubicBezTo>
                    <a:cubicBezTo>
                      <a:pt x="29891" y="13390"/>
                      <a:pt x="29743" y="13425"/>
                      <a:pt x="29598" y="13425"/>
                    </a:cubicBezTo>
                    <a:cubicBezTo>
                      <a:pt x="29249" y="13425"/>
                      <a:pt x="28913" y="13229"/>
                      <a:pt x="28779" y="12884"/>
                    </a:cubicBezTo>
                    <a:cubicBezTo>
                      <a:pt x="28757" y="12839"/>
                      <a:pt x="28715" y="12817"/>
                      <a:pt x="28676" y="12817"/>
                    </a:cubicBezTo>
                    <a:cubicBezTo>
                      <a:pt x="28622" y="12817"/>
                      <a:pt x="28574" y="12860"/>
                      <a:pt x="28590" y="12939"/>
                    </a:cubicBezTo>
                    <a:cubicBezTo>
                      <a:pt x="28617" y="13264"/>
                      <a:pt x="28427" y="13590"/>
                      <a:pt x="28101" y="13752"/>
                    </a:cubicBezTo>
                    <a:cubicBezTo>
                      <a:pt x="27995" y="13797"/>
                      <a:pt x="27883" y="13818"/>
                      <a:pt x="27772" y="13818"/>
                    </a:cubicBezTo>
                    <a:cubicBezTo>
                      <a:pt x="27540" y="13818"/>
                      <a:pt x="27308" y="13727"/>
                      <a:pt x="27125" y="13562"/>
                    </a:cubicBezTo>
                    <a:cubicBezTo>
                      <a:pt x="27105" y="13543"/>
                      <a:pt x="27084" y="13534"/>
                      <a:pt x="27063" y="13534"/>
                    </a:cubicBezTo>
                    <a:cubicBezTo>
                      <a:pt x="27000" y="13534"/>
                      <a:pt x="26948" y="13616"/>
                      <a:pt x="26989" y="13698"/>
                    </a:cubicBezTo>
                    <a:cubicBezTo>
                      <a:pt x="27179" y="14024"/>
                      <a:pt x="27098" y="14430"/>
                      <a:pt x="26772" y="14647"/>
                    </a:cubicBezTo>
                    <a:cubicBezTo>
                      <a:pt x="26655" y="14711"/>
                      <a:pt x="26531" y="14741"/>
                      <a:pt x="26411" y="14741"/>
                    </a:cubicBezTo>
                    <a:cubicBezTo>
                      <a:pt x="26169" y="14741"/>
                      <a:pt x="25940" y="14620"/>
                      <a:pt x="25796" y="14403"/>
                    </a:cubicBezTo>
                    <a:cubicBezTo>
                      <a:pt x="25777" y="14384"/>
                      <a:pt x="25757" y="14365"/>
                      <a:pt x="25729" y="14365"/>
                    </a:cubicBezTo>
                    <a:cubicBezTo>
                      <a:pt x="25717" y="14365"/>
                      <a:pt x="25703" y="14368"/>
                      <a:pt x="25687" y="14376"/>
                    </a:cubicBezTo>
                    <a:cubicBezTo>
                      <a:pt x="25525" y="14132"/>
                      <a:pt x="25335" y="13915"/>
                      <a:pt x="25145" y="13725"/>
                    </a:cubicBezTo>
                    <a:cubicBezTo>
                      <a:pt x="25127" y="13708"/>
                      <a:pt x="25107" y="13700"/>
                      <a:pt x="25087" y="13700"/>
                    </a:cubicBezTo>
                    <a:cubicBezTo>
                      <a:pt x="25014" y="13700"/>
                      <a:pt x="24940" y="13797"/>
                      <a:pt x="24982" y="13861"/>
                    </a:cubicBezTo>
                    <a:cubicBezTo>
                      <a:pt x="25335" y="14159"/>
                      <a:pt x="25579" y="14539"/>
                      <a:pt x="25742" y="14946"/>
                    </a:cubicBezTo>
                    <a:cubicBezTo>
                      <a:pt x="25769" y="15163"/>
                      <a:pt x="25742" y="15353"/>
                      <a:pt x="25660" y="15570"/>
                    </a:cubicBezTo>
                    <a:cubicBezTo>
                      <a:pt x="25579" y="15705"/>
                      <a:pt x="25470" y="15814"/>
                      <a:pt x="25335" y="15895"/>
                    </a:cubicBezTo>
                    <a:cubicBezTo>
                      <a:pt x="25009" y="16058"/>
                      <a:pt x="24657" y="16139"/>
                      <a:pt x="24304" y="16139"/>
                    </a:cubicBezTo>
                    <a:cubicBezTo>
                      <a:pt x="24231" y="16144"/>
                      <a:pt x="24158" y="16146"/>
                      <a:pt x="24085" y="16146"/>
                    </a:cubicBezTo>
                    <a:cubicBezTo>
                      <a:pt x="23698" y="16146"/>
                      <a:pt x="23313" y="16082"/>
                      <a:pt x="22948" y="15922"/>
                    </a:cubicBezTo>
                    <a:cubicBezTo>
                      <a:pt x="22649" y="15787"/>
                      <a:pt x="22432" y="15543"/>
                      <a:pt x="22324" y="15217"/>
                    </a:cubicBezTo>
                    <a:cubicBezTo>
                      <a:pt x="22351" y="15109"/>
                      <a:pt x="22351" y="15027"/>
                      <a:pt x="22324" y="14946"/>
                    </a:cubicBezTo>
                    <a:cubicBezTo>
                      <a:pt x="22324" y="14889"/>
                      <a:pt x="22271" y="14854"/>
                      <a:pt x="22221" y="14854"/>
                    </a:cubicBezTo>
                    <a:cubicBezTo>
                      <a:pt x="22176" y="14854"/>
                      <a:pt x="22134" y="14882"/>
                      <a:pt x="22134" y="14946"/>
                    </a:cubicBezTo>
                    <a:cubicBezTo>
                      <a:pt x="22107" y="15027"/>
                      <a:pt x="22107" y="15109"/>
                      <a:pt x="22134" y="15217"/>
                    </a:cubicBezTo>
                    <a:cubicBezTo>
                      <a:pt x="22107" y="15624"/>
                      <a:pt x="21890" y="15976"/>
                      <a:pt x="21564" y="16221"/>
                    </a:cubicBezTo>
                    <a:cubicBezTo>
                      <a:pt x="21351" y="16363"/>
                      <a:pt x="21111" y="16430"/>
                      <a:pt x="20873" y="16430"/>
                    </a:cubicBezTo>
                    <a:cubicBezTo>
                      <a:pt x="20387" y="16430"/>
                      <a:pt x="19911" y="16152"/>
                      <a:pt x="19693" y="15678"/>
                    </a:cubicBezTo>
                    <a:cubicBezTo>
                      <a:pt x="19673" y="15638"/>
                      <a:pt x="19638" y="15620"/>
                      <a:pt x="19604" y="15620"/>
                    </a:cubicBezTo>
                    <a:cubicBezTo>
                      <a:pt x="19545" y="15620"/>
                      <a:pt x="19486" y="15674"/>
                      <a:pt x="19503" y="15759"/>
                    </a:cubicBezTo>
                    <a:cubicBezTo>
                      <a:pt x="19557" y="16031"/>
                      <a:pt x="19476" y="16302"/>
                      <a:pt x="19313" y="16546"/>
                    </a:cubicBezTo>
                    <a:cubicBezTo>
                      <a:pt x="19123" y="16763"/>
                      <a:pt x="18879" y="16953"/>
                      <a:pt x="18608" y="17034"/>
                    </a:cubicBezTo>
                    <a:cubicBezTo>
                      <a:pt x="18329" y="17152"/>
                      <a:pt x="17988" y="17253"/>
                      <a:pt x="17664" y="17253"/>
                    </a:cubicBezTo>
                    <a:cubicBezTo>
                      <a:pt x="17388" y="17253"/>
                      <a:pt x="17126" y="17180"/>
                      <a:pt x="16926" y="16980"/>
                    </a:cubicBezTo>
                    <a:cubicBezTo>
                      <a:pt x="16709" y="16817"/>
                      <a:pt x="16628" y="16519"/>
                      <a:pt x="16709" y="16248"/>
                    </a:cubicBezTo>
                    <a:cubicBezTo>
                      <a:pt x="16745" y="16175"/>
                      <a:pt x="16673" y="16103"/>
                      <a:pt x="16605" y="16103"/>
                    </a:cubicBezTo>
                    <a:cubicBezTo>
                      <a:pt x="16571" y="16103"/>
                      <a:pt x="16537" y="16121"/>
                      <a:pt x="16519" y="16166"/>
                    </a:cubicBezTo>
                    <a:cubicBezTo>
                      <a:pt x="16330" y="16573"/>
                      <a:pt x="15950" y="16844"/>
                      <a:pt x="15489" y="16899"/>
                    </a:cubicBezTo>
                    <a:cubicBezTo>
                      <a:pt x="15028" y="16899"/>
                      <a:pt x="14594" y="16655"/>
                      <a:pt x="14404" y="16275"/>
                    </a:cubicBezTo>
                    <a:cubicBezTo>
                      <a:pt x="14268" y="16031"/>
                      <a:pt x="14214" y="15787"/>
                      <a:pt x="14241" y="15543"/>
                    </a:cubicBezTo>
                    <a:cubicBezTo>
                      <a:pt x="14241" y="15485"/>
                      <a:pt x="14187" y="15427"/>
                      <a:pt x="14136" y="15427"/>
                    </a:cubicBezTo>
                    <a:cubicBezTo>
                      <a:pt x="14115" y="15427"/>
                      <a:pt x="14094" y="15437"/>
                      <a:pt x="14078" y="15461"/>
                    </a:cubicBezTo>
                    <a:cubicBezTo>
                      <a:pt x="13888" y="15732"/>
                      <a:pt x="13590" y="15868"/>
                      <a:pt x="13237" y="15868"/>
                    </a:cubicBezTo>
                    <a:cubicBezTo>
                      <a:pt x="12939" y="15841"/>
                      <a:pt x="12641" y="15678"/>
                      <a:pt x="12478" y="15407"/>
                    </a:cubicBezTo>
                    <a:cubicBezTo>
                      <a:pt x="12397" y="15244"/>
                      <a:pt x="12342" y="15109"/>
                      <a:pt x="12342" y="14946"/>
                    </a:cubicBezTo>
                    <a:cubicBezTo>
                      <a:pt x="12342" y="14892"/>
                      <a:pt x="12342" y="14837"/>
                      <a:pt x="12369" y="14783"/>
                    </a:cubicBezTo>
                    <a:cubicBezTo>
                      <a:pt x="12397" y="14485"/>
                      <a:pt x="12342" y="14186"/>
                      <a:pt x="12234" y="13888"/>
                    </a:cubicBezTo>
                    <a:cubicBezTo>
                      <a:pt x="12216" y="13852"/>
                      <a:pt x="12186" y="13837"/>
                      <a:pt x="12154" y="13837"/>
                    </a:cubicBezTo>
                    <a:cubicBezTo>
                      <a:pt x="12092" y="13837"/>
                      <a:pt x="12026" y="13897"/>
                      <a:pt x="12044" y="13969"/>
                    </a:cubicBezTo>
                    <a:cubicBezTo>
                      <a:pt x="12207" y="14430"/>
                      <a:pt x="12207" y="14946"/>
                      <a:pt x="11990" y="15380"/>
                    </a:cubicBezTo>
                    <a:cubicBezTo>
                      <a:pt x="11773" y="15841"/>
                      <a:pt x="11420" y="16193"/>
                      <a:pt x="10959" y="16410"/>
                    </a:cubicBezTo>
                    <a:cubicBezTo>
                      <a:pt x="10656" y="16535"/>
                      <a:pt x="10318" y="16601"/>
                      <a:pt x="9976" y="16601"/>
                    </a:cubicBezTo>
                    <a:cubicBezTo>
                      <a:pt x="9797" y="16601"/>
                      <a:pt x="9617" y="16583"/>
                      <a:pt x="9440" y="16546"/>
                    </a:cubicBezTo>
                    <a:cubicBezTo>
                      <a:pt x="8925" y="16438"/>
                      <a:pt x="8436" y="16193"/>
                      <a:pt x="8057" y="15814"/>
                    </a:cubicBezTo>
                    <a:cubicBezTo>
                      <a:pt x="7623" y="15407"/>
                      <a:pt x="7270" y="14892"/>
                      <a:pt x="7080" y="14322"/>
                    </a:cubicBezTo>
                    <a:cubicBezTo>
                      <a:pt x="7055" y="14272"/>
                      <a:pt x="7012" y="14250"/>
                      <a:pt x="6971" y="14250"/>
                    </a:cubicBezTo>
                    <a:cubicBezTo>
                      <a:pt x="6923" y="14250"/>
                      <a:pt x="6878" y="14278"/>
                      <a:pt x="6863" y="14322"/>
                    </a:cubicBezTo>
                    <a:cubicBezTo>
                      <a:pt x="6728" y="14810"/>
                      <a:pt x="6321" y="15136"/>
                      <a:pt x="5860" y="15217"/>
                    </a:cubicBezTo>
                    <a:cubicBezTo>
                      <a:pt x="5835" y="15218"/>
                      <a:pt x="5810" y="15219"/>
                      <a:pt x="5786" y="15219"/>
                    </a:cubicBezTo>
                    <a:cubicBezTo>
                      <a:pt x="5326" y="15219"/>
                      <a:pt x="4899" y="14979"/>
                      <a:pt x="4693" y="14593"/>
                    </a:cubicBezTo>
                    <a:cubicBezTo>
                      <a:pt x="4558" y="14349"/>
                      <a:pt x="4531" y="14078"/>
                      <a:pt x="4558" y="13834"/>
                    </a:cubicBezTo>
                    <a:cubicBezTo>
                      <a:pt x="4575" y="13749"/>
                      <a:pt x="4518" y="13707"/>
                      <a:pt x="4459" y="13707"/>
                    </a:cubicBezTo>
                    <a:cubicBezTo>
                      <a:pt x="4424" y="13707"/>
                      <a:pt x="4388" y="13722"/>
                      <a:pt x="4368" y="13752"/>
                    </a:cubicBezTo>
                    <a:cubicBezTo>
                      <a:pt x="4070" y="14241"/>
                      <a:pt x="3527" y="14566"/>
                      <a:pt x="2957" y="14566"/>
                    </a:cubicBezTo>
                    <a:cubicBezTo>
                      <a:pt x="2415" y="14539"/>
                      <a:pt x="1954" y="14186"/>
                      <a:pt x="1791" y="13671"/>
                    </a:cubicBezTo>
                    <a:cubicBezTo>
                      <a:pt x="1710" y="13400"/>
                      <a:pt x="1737" y="13128"/>
                      <a:pt x="1873" y="12884"/>
                    </a:cubicBezTo>
                    <a:cubicBezTo>
                      <a:pt x="1915" y="12800"/>
                      <a:pt x="1841" y="12731"/>
                      <a:pt x="1781" y="12731"/>
                    </a:cubicBezTo>
                    <a:cubicBezTo>
                      <a:pt x="1765" y="12731"/>
                      <a:pt x="1749" y="12737"/>
                      <a:pt x="1737" y="12749"/>
                    </a:cubicBezTo>
                    <a:cubicBezTo>
                      <a:pt x="1581" y="12846"/>
                      <a:pt x="1411" y="12891"/>
                      <a:pt x="1245" y="12891"/>
                    </a:cubicBezTo>
                    <a:cubicBezTo>
                      <a:pt x="948" y="12891"/>
                      <a:pt x="663" y="12748"/>
                      <a:pt x="489" y="12505"/>
                    </a:cubicBezTo>
                    <a:cubicBezTo>
                      <a:pt x="218" y="12016"/>
                      <a:pt x="191" y="11447"/>
                      <a:pt x="462" y="10959"/>
                    </a:cubicBezTo>
                    <a:cubicBezTo>
                      <a:pt x="598" y="10633"/>
                      <a:pt x="815" y="10335"/>
                      <a:pt x="1032" y="10063"/>
                    </a:cubicBezTo>
                    <a:cubicBezTo>
                      <a:pt x="1081" y="10014"/>
                      <a:pt x="1041" y="9897"/>
                      <a:pt x="971" y="9897"/>
                    </a:cubicBezTo>
                    <a:cubicBezTo>
                      <a:pt x="965" y="9897"/>
                      <a:pt x="958" y="9898"/>
                      <a:pt x="950" y="9901"/>
                    </a:cubicBezTo>
                    <a:cubicBezTo>
                      <a:pt x="913" y="9907"/>
                      <a:pt x="876" y="9910"/>
                      <a:pt x="840" y="9910"/>
                    </a:cubicBezTo>
                    <a:cubicBezTo>
                      <a:pt x="559" y="9910"/>
                      <a:pt x="317" y="9731"/>
                      <a:pt x="245" y="9467"/>
                    </a:cubicBezTo>
                    <a:cubicBezTo>
                      <a:pt x="164" y="9141"/>
                      <a:pt x="354" y="8843"/>
                      <a:pt x="679" y="8789"/>
                    </a:cubicBezTo>
                    <a:cubicBezTo>
                      <a:pt x="737" y="8769"/>
                      <a:pt x="794" y="8760"/>
                      <a:pt x="852" y="8760"/>
                    </a:cubicBezTo>
                    <a:cubicBezTo>
                      <a:pt x="957" y="8760"/>
                      <a:pt x="1062" y="8790"/>
                      <a:pt x="1167" y="8843"/>
                    </a:cubicBezTo>
                    <a:cubicBezTo>
                      <a:pt x="1181" y="8856"/>
                      <a:pt x="1194" y="8863"/>
                      <a:pt x="1208" y="8863"/>
                    </a:cubicBezTo>
                    <a:cubicBezTo>
                      <a:pt x="1222" y="8863"/>
                      <a:pt x="1235" y="8856"/>
                      <a:pt x="1249" y="8843"/>
                    </a:cubicBezTo>
                    <a:lnTo>
                      <a:pt x="1276" y="8870"/>
                    </a:lnTo>
                    <a:lnTo>
                      <a:pt x="1276" y="8924"/>
                    </a:lnTo>
                    <a:cubicBezTo>
                      <a:pt x="1276" y="8951"/>
                      <a:pt x="1330" y="9006"/>
                      <a:pt x="1384" y="9006"/>
                    </a:cubicBezTo>
                    <a:lnTo>
                      <a:pt x="1411" y="9060"/>
                    </a:lnTo>
                    <a:cubicBezTo>
                      <a:pt x="1411" y="9087"/>
                      <a:pt x="1411" y="9114"/>
                      <a:pt x="1439" y="9114"/>
                    </a:cubicBezTo>
                    <a:cubicBezTo>
                      <a:pt x="1450" y="9148"/>
                      <a:pt x="1476" y="9163"/>
                      <a:pt x="1501" y="9163"/>
                    </a:cubicBezTo>
                    <a:cubicBezTo>
                      <a:pt x="1538" y="9163"/>
                      <a:pt x="1574" y="9134"/>
                      <a:pt x="1574" y="9087"/>
                    </a:cubicBezTo>
                    <a:cubicBezTo>
                      <a:pt x="1574" y="9033"/>
                      <a:pt x="1574" y="9006"/>
                      <a:pt x="1547" y="8951"/>
                    </a:cubicBezTo>
                    <a:lnTo>
                      <a:pt x="1493" y="8870"/>
                    </a:lnTo>
                    <a:lnTo>
                      <a:pt x="1466" y="8843"/>
                    </a:lnTo>
                    <a:cubicBezTo>
                      <a:pt x="1330" y="8219"/>
                      <a:pt x="1439" y="7568"/>
                      <a:pt x="1764" y="7053"/>
                    </a:cubicBezTo>
                    <a:cubicBezTo>
                      <a:pt x="1999" y="6689"/>
                      <a:pt x="2386" y="6495"/>
                      <a:pt x="2791" y="6495"/>
                    </a:cubicBezTo>
                    <a:cubicBezTo>
                      <a:pt x="2900" y="6495"/>
                      <a:pt x="3011" y="6509"/>
                      <a:pt x="3120" y="6537"/>
                    </a:cubicBezTo>
                    <a:cubicBezTo>
                      <a:pt x="3391" y="6592"/>
                      <a:pt x="3608" y="6782"/>
                      <a:pt x="3744" y="7026"/>
                    </a:cubicBezTo>
                    <a:cubicBezTo>
                      <a:pt x="3758" y="7080"/>
                      <a:pt x="3792" y="7107"/>
                      <a:pt x="3829" y="7107"/>
                    </a:cubicBezTo>
                    <a:cubicBezTo>
                      <a:pt x="3866" y="7107"/>
                      <a:pt x="3907" y="7080"/>
                      <a:pt x="3934" y="7026"/>
                    </a:cubicBezTo>
                    <a:cubicBezTo>
                      <a:pt x="4070" y="6646"/>
                      <a:pt x="4368" y="6293"/>
                      <a:pt x="4775" y="6131"/>
                    </a:cubicBezTo>
                    <a:cubicBezTo>
                      <a:pt x="4993" y="6014"/>
                      <a:pt x="5226" y="5960"/>
                      <a:pt x="5459" y="5960"/>
                    </a:cubicBezTo>
                    <a:cubicBezTo>
                      <a:pt x="5660" y="5960"/>
                      <a:pt x="5861" y="6001"/>
                      <a:pt x="6050" y="6076"/>
                    </a:cubicBezTo>
                    <a:cubicBezTo>
                      <a:pt x="6294" y="6158"/>
                      <a:pt x="6511" y="6293"/>
                      <a:pt x="6701" y="6510"/>
                    </a:cubicBezTo>
                    <a:cubicBezTo>
                      <a:pt x="6712" y="6522"/>
                      <a:pt x="6728" y="6528"/>
                      <a:pt x="6745" y="6528"/>
                    </a:cubicBezTo>
                    <a:cubicBezTo>
                      <a:pt x="6806" y="6528"/>
                      <a:pt x="6884" y="6459"/>
                      <a:pt x="6863" y="6375"/>
                    </a:cubicBezTo>
                    <a:cubicBezTo>
                      <a:pt x="6619" y="5832"/>
                      <a:pt x="6728" y="5181"/>
                      <a:pt x="7135" y="4720"/>
                    </a:cubicBezTo>
                    <a:cubicBezTo>
                      <a:pt x="7415" y="4403"/>
                      <a:pt x="7811" y="4239"/>
                      <a:pt x="8225" y="4239"/>
                    </a:cubicBezTo>
                    <a:cubicBezTo>
                      <a:pt x="8412" y="4239"/>
                      <a:pt x="8603" y="4273"/>
                      <a:pt x="8789" y="4340"/>
                    </a:cubicBezTo>
                    <a:cubicBezTo>
                      <a:pt x="9087" y="4449"/>
                      <a:pt x="9386" y="4639"/>
                      <a:pt x="9576" y="4937"/>
                    </a:cubicBezTo>
                    <a:cubicBezTo>
                      <a:pt x="9591" y="4960"/>
                      <a:pt x="9613" y="4970"/>
                      <a:pt x="9636" y="4970"/>
                    </a:cubicBezTo>
                    <a:cubicBezTo>
                      <a:pt x="9694" y="4970"/>
                      <a:pt x="9758" y="4906"/>
                      <a:pt x="9738" y="4829"/>
                    </a:cubicBezTo>
                    <a:cubicBezTo>
                      <a:pt x="9684" y="4476"/>
                      <a:pt x="9874" y="4123"/>
                      <a:pt x="10200" y="3988"/>
                    </a:cubicBezTo>
                    <a:cubicBezTo>
                      <a:pt x="10341" y="3931"/>
                      <a:pt x="10485" y="3904"/>
                      <a:pt x="10627" y="3904"/>
                    </a:cubicBezTo>
                    <a:cubicBezTo>
                      <a:pt x="10894" y="3904"/>
                      <a:pt x="11153" y="4000"/>
                      <a:pt x="11366" y="4178"/>
                    </a:cubicBezTo>
                    <a:cubicBezTo>
                      <a:pt x="11583" y="4313"/>
                      <a:pt x="11773" y="4503"/>
                      <a:pt x="11908" y="4720"/>
                    </a:cubicBezTo>
                    <a:cubicBezTo>
                      <a:pt x="11930" y="4752"/>
                      <a:pt x="11968" y="4767"/>
                      <a:pt x="12005" y="4767"/>
                    </a:cubicBezTo>
                    <a:cubicBezTo>
                      <a:pt x="12061" y="4767"/>
                      <a:pt x="12115" y="4732"/>
                      <a:pt x="12098" y="4666"/>
                    </a:cubicBezTo>
                    <a:cubicBezTo>
                      <a:pt x="12017" y="4259"/>
                      <a:pt x="12125" y="3879"/>
                      <a:pt x="12397" y="3581"/>
                    </a:cubicBezTo>
                    <a:cubicBezTo>
                      <a:pt x="12619" y="3358"/>
                      <a:pt x="12902" y="3241"/>
                      <a:pt x="13200" y="3241"/>
                    </a:cubicBezTo>
                    <a:cubicBezTo>
                      <a:pt x="13302" y="3241"/>
                      <a:pt x="13405" y="3255"/>
                      <a:pt x="13509" y="3283"/>
                    </a:cubicBezTo>
                    <a:cubicBezTo>
                      <a:pt x="13726" y="3337"/>
                      <a:pt x="13916" y="3445"/>
                      <a:pt x="14078" y="3608"/>
                    </a:cubicBezTo>
                    <a:cubicBezTo>
                      <a:pt x="14102" y="3632"/>
                      <a:pt x="14128" y="3642"/>
                      <a:pt x="14153" y="3642"/>
                    </a:cubicBezTo>
                    <a:cubicBezTo>
                      <a:pt x="14212" y="3642"/>
                      <a:pt x="14260" y="3584"/>
                      <a:pt x="14241" y="3527"/>
                    </a:cubicBezTo>
                    <a:cubicBezTo>
                      <a:pt x="14160" y="3011"/>
                      <a:pt x="14268" y="2442"/>
                      <a:pt x="14512" y="1981"/>
                    </a:cubicBezTo>
                    <a:cubicBezTo>
                      <a:pt x="14681" y="1706"/>
                      <a:pt x="14982" y="1530"/>
                      <a:pt x="15300" y="1530"/>
                    </a:cubicBezTo>
                    <a:cubicBezTo>
                      <a:pt x="15389" y="1530"/>
                      <a:pt x="15480" y="1544"/>
                      <a:pt x="15570" y="1574"/>
                    </a:cubicBezTo>
                    <a:cubicBezTo>
                      <a:pt x="15760" y="1628"/>
                      <a:pt x="15923" y="1791"/>
                      <a:pt x="15977" y="1981"/>
                    </a:cubicBezTo>
                    <a:cubicBezTo>
                      <a:pt x="15987" y="2022"/>
                      <a:pt x="16013" y="2040"/>
                      <a:pt x="16042" y="2040"/>
                    </a:cubicBezTo>
                    <a:cubicBezTo>
                      <a:pt x="16088" y="2040"/>
                      <a:pt x="16140" y="1993"/>
                      <a:pt x="16140" y="1926"/>
                    </a:cubicBezTo>
                    <a:cubicBezTo>
                      <a:pt x="16113" y="1818"/>
                      <a:pt x="16031" y="1709"/>
                      <a:pt x="15950" y="1601"/>
                    </a:cubicBezTo>
                    <a:cubicBezTo>
                      <a:pt x="15950" y="1601"/>
                      <a:pt x="15950" y="1574"/>
                      <a:pt x="15950" y="1574"/>
                    </a:cubicBezTo>
                    <a:cubicBezTo>
                      <a:pt x="16004" y="1221"/>
                      <a:pt x="16221" y="950"/>
                      <a:pt x="16547" y="814"/>
                    </a:cubicBezTo>
                    <a:cubicBezTo>
                      <a:pt x="16623" y="789"/>
                      <a:pt x="16701" y="777"/>
                      <a:pt x="16778" y="777"/>
                    </a:cubicBezTo>
                    <a:cubicBezTo>
                      <a:pt x="17030" y="777"/>
                      <a:pt x="17276" y="905"/>
                      <a:pt x="17442" y="1113"/>
                    </a:cubicBezTo>
                    <a:cubicBezTo>
                      <a:pt x="17550" y="1248"/>
                      <a:pt x="17604" y="1438"/>
                      <a:pt x="17604" y="1628"/>
                    </a:cubicBezTo>
                    <a:cubicBezTo>
                      <a:pt x="17604" y="1689"/>
                      <a:pt x="17647" y="1724"/>
                      <a:pt x="17694" y="1724"/>
                    </a:cubicBezTo>
                    <a:cubicBezTo>
                      <a:pt x="17731" y="1724"/>
                      <a:pt x="17770" y="1703"/>
                      <a:pt x="17794" y="1655"/>
                    </a:cubicBezTo>
                    <a:cubicBezTo>
                      <a:pt x="17903" y="1167"/>
                      <a:pt x="18147" y="733"/>
                      <a:pt x="18527" y="407"/>
                    </a:cubicBezTo>
                    <a:cubicBezTo>
                      <a:pt x="18679" y="268"/>
                      <a:pt x="18866" y="200"/>
                      <a:pt x="19051" y="200"/>
                    </a:cubicBezTo>
                    <a:cubicBezTo>
                      <a:pt x="19261" y="200"/>
                      <a:pt x="19467" y="288"/>
                      <a:pt x="19612" y="462"/>
                    </a:cubicBezTo>
                    <a:cubicBezTo>
                      <a:pt x="19747" y="597"/>
                      <a:pt x="19774" y="787"/>
                      <a:pt x="19693" y="977"/>
                    </a:cubicBezTo>
                    <a:cubicBezTo>
                      <a:pt x="19693" y="977"/>
                      <a:pt x="19693" y="1004"/>
                      <a:pt x="19693" y="1031"/>
                    </a:cubicBezTo>
                    <a:cubicBezTo>
                      <a:pt x="19639" y="1104"/>
                      <a:pt x="19705" y="1164"/>
                      <a:pt x="19771" y="1164"/>
                    </a:cubicBezTo>
                    <a:cubicBezTo>
                      <a:pt x="19804" y="1164"/>
                      <a:pt x="19838" y="1149"/>
                      <a:pt x="19856" y="1113"/>
                    </a:cubicBezTo>
                    <a:cubicBezTo>
                      <a:pt x="19856" y="1086"/>
                      <a:pt x="19883" y="1058"/>
                      <a:pt x="19883" y="1031"/>
                    </a:cubicBezTo>
                    <a:cubicBezTo>
                      <a:pt x="20188" y="482"/>
                      <a:pt x="20752" y="162"/>
                      <a:pt x="21336" y="162"/>
                    </a:cubicBezTo>
                    <a:close/>
                    <a:moveTo>
                      <a:pt x="21387" y="1"/>
                    </a:moveTo>
                    <a:cubicBezTo>
                      <a:pt x="21207" y="1"/>
                      <a:pt x="21029" y="29"/>
                      <a:pt x="20859" y="82"/>
                    </a:cubicBezTo>
                    <a:cubicBezTo>
                      <a:pt x="20507" y="190"/>
                      <a:pt x="20208" y="380"/>
                      <a:pt x="19964" y="679"/>
                    </a:cubicBezTo>
                    <a:cubicBezTo>
                      <a:pt x="19883" y="380"/>
                      <a:pt x="19666" y="136"/>
                      <a:pt x="19367" y="55"/>
                    </a:cubicBezTo>
                    <a:cubicBezTo>
                      <a:pt x="19291" y="35"/>
                      <a:pt x="19215" y="25"/>
                      <a:pt x="19139" y="25"/>
                    </a:cubicBezTo>
                    <a:cubicBezTo>
                      <a:pt x="18705" y="25"/>
                      <a:pt x="18297" y="336"/>
                      <a:pt x="18065" y="706"/>
                    </a:cubicBezTo>
                    <a:cubicBezTo>
                      <a:pt x="17930" y="896"/>
                      <a:pt x="17848" y="1086"/>
                      <a:pt x="17767" y="1303"/>
                    </a:cubicBezTo>
                    <a:cubicBezTo>
                      <a:pt x="17659" y="1031"/>
                      <a:pt x="17469" y="814"/>
                      <a:pt x="17198" y="706"/>
                    </a:cubicBezTo>
                    <a:cubicBezTo>
                      <a:pt x="17080" y="655"/>
                      <a:pt x="16957" y="631"/>
                      <a:pt x="16836" y="631"/>
                    </a:cubicBezTo>
                    <a:cubicBezTo>
                      <a:pt x="16565" y="631"/>
                      <a:pt x="16300" y="752"/>
                      <a:pt x="16113" y="977"/>
                    </a:cubicBezTo>
                    <a:cubicBezTo>
                      <a:pt x="15977" y="1113"/>
                      <a:pt x="15896" y="1330"/>
                      <a:pt x="15868" y="1519"/>
                    </a:cubicBezTo>
                    <a:cubicBezTo>
                      <a:pt x="15706" y="1397"/>
                      <a:pt x="15512" y="1336"/>
                      <a:pt x="15312" y="1336"/>
                    </a:cubicBezTo>
                    <a:cubicBezTo>
                      <a:pt x="15245" y="1336"/>
                      <a:pt x="15177" y="1343"/>
                      <a:pt x="15109" y="1357"/>
                    </a:cubicBezTo>
                    <a:cubicBezTo>
                      <a:pt x="14594" y="1519"/>
                      <a:pt x="14241" y="1926"/>
                      <a:pt x="14133" y="2442"/>
                    </a:cubicBezTo>
                    <a:cubicBezTo>
                      <a:pt x="14078" y="2740"/>
                      <a:pt x="14051" y="3011"/>
                      <a:pt x="14078" y="3310"/>
                    </a:cubicBezTo>
                    <a:cubicBezTo>
                      <a:pt x="13834" y="3127"/>
                      <a:pt x="13544" y="3035"/>
                      <a:pt x="13254" y="3035"/>
                    </a:cubicBezTo>
                    <a:cubicBezTo>
                      <a:pt x="13158" y="3035"/>
                      <a:pt x="13061" y="3045"/>
                      <a:pt x="12966" y="3066"/>
                    </a:cubicBezTo>
                    <a:cubicBezTo>
                      <a:pt x="12505" y="3174"/>
                      <a:pt x="12125" y="3500"/>
                      <a:pt x="11990" y="3934"/>
                    </a:cubicBezTo>
                    <a:cubicBezTo>
                      <a:pt x="11935" y="4069"/>
                      <a:pt x="11908" y="4205"/>
                      <a:pt x="11908" y="4340"/>
                    </a:cubicBezTo>
                    <a:cubicBezTo>
                      <a:pt x="11637" y="4015"/>
                      <a:pt x="11257" y="3798"/>
                      <a:pt x="10851" y="3717"/>
                    </a:cubicBezTo>
                    <a:cubicBezTo>
                      <a:pt x="10784" y="3704"/>
                      <a:pt x="10717" y="3698"/>
                      <a:pt x="10650" y="3698"/>
                    </a:cubicBezTo>
                    <a:cubicBezTo>
                      <a:pt x="10280" y="3698"/>
                      <a:pt x="9918" y="3883"/>
                      <a:pt x="9711" y="4205"/>
                    </a:cubicBezTo>
                    <a:cubicBezTo>
                      <a:pt x="9630" y="4313"/>
                      <a:pt x="9576" y="4422"/>
                      <a:pt x="9576" y="4557"/>
                    </a:cubicBezTo>
                    <a:cubicBezTo>
                      <a:pt x="9208" y="4212"/>
                      <a:pt x="8742" y="4024"/>
                      <a:pt x="8262" y="4024"/>
                    </a:cubicBezTo>
                    <a:cubicBezTo>
                      <a:pt x="8176" y="4024"/>
                      <a:pt x="8089" y="4030"/>
                      <a:pt x="8003" y="4042"/>
                    </a:cubicBezTo>
                    <a:cubicBezTo>
                      <a:pt x="7324" y="4178"/>
                      <a:pt x="6809" y="4693"/>
                      <a:pt x="6646" y="5344"/>
                    </a:cubicBezTo>
                    <a:cubicBezTo>
                      <a:pt x="6592" y="5588"/>
                      <a:pt x="6565" y="5859"/>
                      <a:pt x="6619" y="6103"/>
                    </a:cubicBezTo>
                    <a:cubicBezTo>
                      <a:pt x="6294" y="5886"/>
                      <a:pt x="5914" y="5778"/>
                      <a:pt x="5534" y="5751"/>
                    </a:cubicBezTo>
                    <a:cubicBezTo>
                      <a:pt x="5046" y="5751"/>
                      <a:pt x="4585" y="5968"/>
                      <a:pt x="4232" y="6293"/>
                    </a:cubicBezTo>
                    <a:cubicBezTo>
                      <a:pt x="4097" y="6429"/>
                      <a:pt x="3988" y="6592"/>
                      <a:pt x="3907" y="6782"/>
                    </a:cubicBezTo>
                    <a:cubicBezTo>
                      <a:pt x="3652" y="6463"/>
                      <a:pt x="3280" y="6277"/>
                      <a:pt x="2896" y="6277"/>
                    </a:cubicBezTo>
                    <a:cubicBezTo>
                      <a:pt x="2790" y="6277"/>
                      <a:pt x="2683" y="6291"/>
                      <a:pt x="2578" y="6320"/>
                    </a:cubicBezTo>
                    <a:cubicBezTo>
                      <a:pt x="1954" y="6510"/>
                      <a:pt x="1493" y="7026"/>
                      <a:pt x="1357" y="7649"/>
                    </a:cubicBezTo>
                    <a:cubicBezTo>
                      <a:pt x="1276" y="7975"/>
                      <a:pt x="1276" y="8300"/>
                      <a:pt x="1303" y="8653"/>
                    </a:cubicBezTo>
                    <a:lnTo>
                      <a:pt x="1222" y="8599"/>
                    </a:lnTo>
                    <a:lnTo>
                      <a:pt x="1113" y="8599"/>
                    </a:lnTo>
                    <a:cubicBezTo>
                      <a:pt x="1035" y="8570"/>
                      <a:pt x="952" y="8557"/>
                      <a:pt x="870" y="8557"/>
                    </a:cubicBezTo>
                    <a:cubicBezTo>
                      <a:pt x="639" y="8557"/>
                      <a:pt x="405" y="8663"/>
                      <a:pt x="245" y="8843"/>
                    </a:cubicBezTo>
                    <a:cubicBezTo>
                      <a:pt x="1" y="9168"/>
                      <a:pt x="55" y="9657"/>
                      <a:pt x="381" y="9901"/>
                    </a:cubicBezTo>
                    <a:cubicBezTo>
                      <a:pt x="516" y="10009"/>
                      <a:pt x="652" y="10063"/>
                      <a:pt x="815" y="10091"/>
                    </a:cubicBezTo>
                    <a:cubicBezTo>
                      <a:pt x="408" y="10552"/>
                      <a:pt x="164" y="11121"/>
                      <a:pt x="137" y="11718"/>
                    </a:cubicBezTo>
                    <a:cubicBezTo>
                      <a:pt x="109" y="12016"/>
                      <a:pt x="164" y="12315"/>
                      <a:pt x="299" y="12586"/>
                    </a:cubicBezTo>
                    <a:cubicBezTo>
                      <a:pt x="462" y="12803"/>
                      <a:pt x="706" y="12993"/>
                      <a:pt x="977" y="13047"/>
                    </a:cubicBezTo>
                    <a:cubicBezTo>
                      <a:pt x="1072" y="13074"/>
                      <a:pt x="1174" y="13088"/>
                      <a:pt x="1279" y="13088"/>
                    </a:cubicBezTo>
                    <a:cubicBezTo>
                      <a:pt x="1384" y="13088"/>
                      <a:pt x="1493" y="13074"/>
                      <a:pt x="1601" y="13047"/>
                    </a:cubicBezTo>
                    <a:lnTo>
                      <a:pt x="1601" y="13047"/>
                    </a:lnTo>
                    <a:cubicBezTo>
                      <a:pt x="1466" y="13535"/>
                      <a:pt x="1628" y="14051"/>
                      <a:pt x="2008" y="14403"/>
                    </a:cubicBezTo>
                    <a:cubicBezTo>
                      <a:pt x="2296" y="14659"/>
                      <a:pt x="2649" y="14792"/>
                      <a:pt x="3007" y="14792"/>
                    </a:cubicBezTo>
                    <a:cubicBezTo>
                      <a:pt x="3257" y="14792"/>
                      <a:pt x="3510" y="14727"/>
                      <a:pt x="3744" y="14593"/>
                    </a:cubicBezTo>
                    <a:cubicBezTo>
                      <a:pt x="3988" y="14485"/>
                      <a:pt x="4178" y="14349"/>
                      <a:pt x="4341" y="14159"/>
                    </a:cubicBezTo>
                    <a:cubicBezTo>
                      <a:pt x="4395" y="14593"/>
                      <a:pt x="4639" y="14973"/>
                      <a:pt x="4992" y="15217"/>
                    </a:cubicBezTo>
                    <a:cubicBezTo>
                      <a:pt x="5221" y="15370"/>
                      <a:pt x="5481" y="15445"/>
                      <a:pt x="5736" y="15445"/>
                    </a:cubicBezTo>
                    <a:cubicBezTo>
                      <a:pt x="6025" y="15445"/>
                      <a:pt x="6308" y="15350"/>
                      <a:pt x="6538" y="15163"/>
                    </a:cubicBezTo>
                    <a:cubicBezTo>
                      <a:pt x="6728" y="15027"/>
                      <a:pt x="6863" y="14864"/>
                      <a:pt x="6972" y="14647"/>
                    </a:cubicBezTo>
                    <a:cubicBezTo>
                      <a:pt x="7379" y="15651"/>
                      <a:pt x="8192" y="16410"/>
                      <a:pt x="9223" y="16736"/>
                    </a:cubicBezTo>
                    <a:cubicBezTo>
                      <a:pt x="9463" y="16808"/>
                      <a:pt x="9714" y="16843"/>
                      <a:pt x="9966" y="16843"/>
                    </a:cubicBezTo>
                    <a:cubicBezTo>
                      <a:pt x="10283" y="16843"/>
                      <a:pt x="10602" y="16788"/>
                      <a:pt x="10905" y="16682"/>
                    </a:cubicBezTo>
                    <a:cubicBezTo>
                      <a:pt x="11529" y="16438"/>
                      <a:pt x="12017" y="15949"/>
                      <a:pt x="12234" y="15326"/>
                    </a:cubicBezTo>
                    <a:cubicBezTo>
                      <a:pt x="12315" y="15543"/>
                      <a:pt x="12451" y="15705"/>
                      <a:pt x="12641" y="15841"/>
                    </a:cubicBezTo>
                    <a:cubicBezTo>
                      <a:pt x="12824" y="15991"/>
                      <a:pt x="13049" y="16070"/>
                      <a:pt x="13284" y="16070"/>
                    </a:cubicBezTo>
                    <a:cubicBezTo>
                      <a:pt x="13430" y="16070"/>
                      <a:pt x="13580" y="16039"/>
                      <a:pt x="13726" y="15976"/>
                    </a:cubicBezTo>
                    <a:cubicBezTo>
                      <a:pt x="13834" y="15949"/>
                      <a:pt x="13943" y="15868"/>
                      <a:pt x="14051" y="15787"/>
                    </a:cubicBezTo>
                    <a:cubicBezTo>
                      <a:pt x="14078" y="16221"/>
                      <a:pt x="14322" y="16627"/>
                      <a:pt x="14675" y="16872"/>
                    </a:cubicBezTo>
                    <a:cubicBezTo>
                      <a:pt x="14896" y="17019"/>
                      <a:pt x="15150" y="17089"/>
                      <a:pt x="15405" y="17089"/>
                    </a:cubicBezTo>
                    <a:cubicBezTo>
                      <a:pt x="15806" y="17089"/>
                      <a:pt x="16210" y="16916"/>
                      <a:pt x="16492" y="16600"/>
                    </a:cubicBezTo>
                    <a:cubicBezTo>
                      <a:pt x="16519" y="16763"/>
                      <a:pt x="16574" y="16899"/>
                      <a:pt x="16682" y="17007"/>
                    </a:cubicBezTo>
                    <a:cubicBezTo>
                      <a:pt x="16872" y="17278"/>
                      <a:pt x="17198" y="17441"/>
                      <a:pt x="17523" y="17468"/>
                    </a:cubicBezTo>
                    <a:cubicBezTo>
                      <a:pt x="17876" y="17468"/>
                      <a:pt x="18255" y="17414"/>
                      <a:pt x="18581" y="17278"/>
                    </a:cubicBezTo>
                    <a:cubicBezTo>
                      <a:pt x="18906" y="17170"/>
                      <a:pt x="19205" y="16980"/>
                      <a:pt x="19422" y="16736"/>
                    </a:cubicBezTo>
                    <a:cubicBezTo>
                      <a:pt x="19584" y="16573"/>
                      <a:pt x="19693" y="16329"/>
                      <a:pt x="19720" y="16085"/>
                    </a:cubicBezTo>
                    <a:cubicBezTo>
                      <a:pt x="19991" y="16410"/>
                      <a:pt x="20371" y="16627"/>
                      <a:pt x="20805" y="16655"/>
                    </a:cubicBezTo>
                    <a:cubicBezTo>
                      <a:pt x="20829" y="16656"/>
                      <a:pt x="20853" y="16656"/>
                      <a:pt x="20876" y="16656"/>
                    </a:cubicBezTo>
                    <a:cubicBezTo>
                      <a:pt x="21417" y="16656"/>
                      <a:pt x="21901" y="16362"/>
                      <a:pt x="22161" y="15868"/>
                    </a:cubicBezTo>
                    <a:cubicBezTo>
                      <a:pt x="22215" y="15787"/>
                      <a:pt x="22243" y="15705"/>
                      <a:pt x="22270" y="15597"/>
                    </a:cubicBezTo>
                    <a:cubicBezTo>
                      <a:pt x="22378" y="15787"/>
                      <a:pt x="22514" y="15922"/>
                      <a:pt x="22677" y="16031"/>
                    </a:cubicBezTo>
                    <a:cubicBezTo>
                      <a:pt x="23068" y="16275"/>
                      <a:pt x="23547" y="16387"/>
                      <a:pt x="24015" y="16387"/>
                    </a:cubicBezTo>
                    <a:cubicBezTo>
                      <a:pt x="24066" y="16387"/>
                      <a:pt x="24117" y="16386"/>
                      <a:pt x="24168" y="16383"/>
                    </a:cubicBezTo>
                    <a:cubicBezTo>
                      <a:pt x="24575" y="16383"/>
                      <a:pt x="24982" y="16329"/>
                      <a:pt x="25335" y="16166"/>
                    </a:cubicBezTo>
                    <a:cubicBezTo>
                      <a:pt x="25497" y="16085"/>
                      <a:pt x="25660" y="15976"/>
                      <a:pt x="25769" y="15814"/>
                    </a:cubicBezTo>
                    <a:cubicBezTo>
                      <a:pt x="25904" y="15624"/>
                      <a:pt x="25959" y="15407"/>
                      <a:pt x="25959" y="15190"/>
                    </a:cubicBezTo>
                    <a:cubicBezTo>
                      <a:pt x="25959" y="15054"/>
                      <a:pt x="25931" y="14919"/>
                      <a:pt x="25877" y="14783"/>
                    </a:cubicBezTo>
                    <a:lnTo>
                      <a:pt x="25877" y="14783"/>
                    </a:lnTo>
                    <a:cubicBezTo>
                      <a:pt x="26040" y="14905"/>
                      <a:pt x="26218" y="14966"/>
                      <a:pt x="26411" y="14966"/>
                    </a:cubicBezTo>
                    <a:cubicBezTo>
                      <a:pt x="26476" y="14966"/>
                      <a:pt x="26542" y="14959"/>
                      <a:pt x="26609" y="14946"/>
                    </a:cubicBezTo>
                    <a:cubicBezTo>
                      <a:pt x="26962" y="14892"/>
                      <a:pt x="27233" y="14593"/>
                      <a:pt x="27288" y="14213"/>
                    </a:cubicBezTo>
                    <a:cubicBezTo>
                      <a:pt x="27288" y="14132"/>
                      <a:pt x="27288" y="14051"/>
                      <a:pt x="27288" y="13942"/>
                    </a:cubicBezTo>
                    <a:cubicBezTo>
                      <a:pt x="27429" y="14027"/>
                      <a:pt x="27593" y="14068"/>
                      <a:pt x="27760" y="14068"/>
                    </a:cubicBezTo>
                    <a:cubicBezTo>
                      <a:pt x="27913" y="14068"/>
                      <a:pt x="28067" y="14034"/>
                      <a:pt x="28210" y="13969"/>
                    </a:cubicBezTo>
                    <a:cubicBezTo>
                      <a:pt x="28481" y="13834"/>
                      <a:pt x="28671" y="13590"/>
                      <a:pt x="28752" y="13264"/>
                    </a:cubicBezTo>
                    <a:cubicBezTo>
                      <a:pt x="28942" y="13508"/>
                      <a:pt x="29213" y="13644"/>
                      <a:pt x="29485" y="13671"/>
                    </a:cubicBezTo>
                    <a:cubicBezTo>
                      <a:pt x="29531" y="13677"/>
                      <a:pt x="29577" y="13680"/>
                      <a:pt x="29623" y="13680"/>
                    </a:cubicBezTo>
                    <a:cubicBezTo>
                      <a:pt x="29981" y="13680"/>
                      <a:pt x="30323" y="13495"/>
                      <a:pt x="30515" y="13183"/>
                    </a:cubicBezTo>
                    <a:cubicBezTo>
                      <a:pt x="30570" y="13074"/>
                      <a:pt x="30624" y="12939"/>
                      <a:pt x="30651" y="12803"/>
                    </a:cubicBezTo>
                    <a:cubicBezTo>
                      <a:pt x="30895" y="13029"/>
                      <a:pt x="31192" y="13137"/>
                      <a:pt x="31496" y="13137"/>
                    </a:cubicBezTo>
                    <a:cubicBezTo>
                      <a:pt x="31630" y="13137"/>
                      <a:pt x="31766" y="13116"/>
                      <a:pt x="31899" y="13074"/>
                    </a:cubicBezTo>
                    <a:cubicBezTo>
                      <a:pt x="32387" y="12911"/>
                      <a:pt x="32794" y="12532"/>
                      <a:pt x="32984" y="12044"/>
                    </a:cubicBezTo>
                    <a:cubicBezTo>
                      <a:pt x="33173" y="11555"/>
                      <a:pt x="33201" y="11013"/>
                      <a:pt x="33011" y="10497"/>
                    </a:cubicBezTo>
                    <a:cubicBezTo>
                      <a:pt x="32956" y="10335"/>
                      <a:pt x="32848" y="10172"/>
                      <a:pt x="32739" y="10009"/>
                    </a:cubicBezTo>
                    <a:cubicBezTo>
                      <a:pt x="33363" y="9738"/>
                      <a:pt x="33960" y="9331"/>
                      <a:pt x="34150" y="8653"/>
                    </a:cubicBezTo>
                    <a:cubicBezTo>
                      <a:pt x="34258" y="8300"/>
                      <a:pt x="34231" y="7948"/>
                      <a:pt x="34096" y="7622"/>
                    </a:cubicBezTo>
                    <a:cubicBezTo>
                      <a:pt x="33933" y="7351"/>
                      <a:pt x="33689" y="7161"/>
                      <a:pt x="33418" y="7107"/>
                    </a:cubicBezTo>
                    <a:cubicBezTo>
                      <a:pt x="33350" y="7093"/>
                      <a:pt x="33282" y="7087"/>
                      <a:pt x="33218" y="7087"/>
                    </a:cubicBezTo>
                    <a:cubicBezTo>
                      <a:pt x="33153" y="7087"/>
                      <a:pt x="33092" y="7093"/>
                      <a:pt x="33038" y="7107"/>
                    </a:cubicBezTo>
                    <a:cubicBezTo>
                      <a:pt x="33173" y="6782"/>
                      <a:pt x="33173" y="6375"/>
                      <a:pt x="32984" y="6076"/>
                    </a:cubicBezTo>
                    <a:cubicBezTo>
                      <a:pt x="32692" y="5650"/>
                      <a:pt x="32214" y="5391"/>
                      <a:pt x="31720" y="5391"/>
                    </a:cubicBezTo>
                    <a:cubicBezTo>
                      <a:pt x="31617" y="5391"/>
                      <a:pt x="31513" y="5402"/>
                      <a:pt x="31410" y="5425"/>
                    </a:cubicBezTo>
                    <a:cubicBezTo>
                      <a:pt x="31166" y="5452"/>
                      <a:pt x="30922" y="5534"/>
                      <a:pt x="30732" y="5642"/>
                    </a:cubicBezTo>
                    <a:cubicBezTo>
                      <a:pt x="31004" y="5073"/>
                      <a:pt x="30895" y="4395"/>
                      <a:pt x="30488" y="3906"/>
                    </a:cubicBezTo>
                    <a:cubicBezTo>
                      <a:pt x="30244" y="3662"/>
                      <a:pt x="29891" y="3472"/>
                      <a:pt x="29539" y="3445"/>
                    </a:cubicBezTo>
                    <a:cubicBezTo>
                      <a:pt x="29503" y="3443"/>
                      <a:pt x="29468" y="3441"/>
                      <a:pt x="29432" y="3441"/>
                    </a:cubicBezTo>
                    <a:cubicBezTo>
                      <a:pt x="29116" y="3441"/>
                      <a:pt x="28806" y="3549"/>
                      <a:pt x="28562" y="3744"/>
                    </a:cubicBezTo>
                    <a:cubicBezTo>
                      <a:pt x="28427" y="3852"/>
                      <a:pt x="28291" y="3988"/>
                      <a:pt x="28210" y="4151"/>
                    </a:cubicBezTo>
                    <a:cubicBezTo>
                      <a:pt x="28183" y="3798"/>
                      <a:pt x="28047" y="3472"/>
                      <a:pt x="27830" y="3174"/>
                    </a:cubicBezTo>
                    <a:cubicBezTo>
                      <a:pt x="27600" y="2930"/>
                      <a:pt x="27294" y="2828"/>
                      <a:pt x="26979" y="2828"/>
                    </a:cubicBezTo>
                    <a:cubicBezTo>
                      <a:pt x="26664" y="2828"/>
                      <a:pt x="26338" y="2930"/>
                      <a:pt x="26067" y="3093"/>
                    </a:cubicBezTo>
                    <a:cubicBezTo>
                      <a:pt x="25823" y="3255"/>
                      <a:pt x="25579" y="3445"/>
                      <a:pt x="25362" y="3662"/>
                    </a:cubicBezTo>
                    <a:cubicBezTo>
                      <a:pt x="25335" y="3120"/>
                      <a:pt x="25118" y="2604"/>
                      <a:pt x="24738" y="2198"/>
                    </a:cubicBezTo>
                    <a:cubicBezTo>
                      <a:pt x="24503" y="1929"/>
                      <a:pt x="24175" y="1785"/>
                      <a:pt x="23843" y="1785"/>
                    </a:cubicBezTo>
                    <a:cubicBezTo>
                      <a:pt x="23638" y="1785"/>
                      <a:pt x="23432" y="1840"/>
                      <a:pt x="23246" y="1953"/>
                    </a:cubicBezTo>
                    <a:lnTo>
                      <a:pt x="23165" y="2035"/>
                    </a:lnTo>
                    <a:cubicBezTo>
                      <a:pt x="23219" y="1764"/>
                      <a:pt x="23192" y="1492"/>
                      <a:pt x="23083" y="1248"/>
                    </a:cubicBezTo>
                    <a:cubicBezTo>
                      <a:pt x="22948" y="814"/>
                      <a:pt x="22622" y="435"/>
                      <a:pt x="22215" y="218"/>
                    </a:cubicBezTo>
                    <a:cubicBezTo>
                      <a:pt x="21951" y="69"/>
                      <a:pt x="21667" y="1"/>
                      <a:pt x="2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" name="Google Shape;361;p31"/>
            <p:cNvGrpSpPr/>
            <p:nvPr/>
          </p:nvGrpSpPr>
          <p:grpSpPr>
            <a:xfrm>
              <a:off x="-587194" y="2405758"/>
              <a:ext cx="1570421" cy="1473979"/>
              <a:chOff x="-587194" y="2405758"/>
              <a:chExt cx="1570421" cy="1473979"/>
            </a:xfrm>
          </p:grpSpPr>
          <p:grpSp>
            <p:nvGrpSpPr>
              <p:cNvPr id="362" name="Google Shape;362;p31"/>
              <p:cNvGrpSpPr/>
              <p:nvPr/>
            </p:nvGrpSpPr>
            <p:grpSpPr>
              <a:xfrm flipH="1">
                <a:off x="-587194" y="2405758"/>
                <a:ext cx="1188426" cy="1420636"/>
                <a:chOff x="2749100" y="2444550"/>
                <a:chExt cx="680150" cy="813000"/>
              </a:xfrm>
            </p:grpSpPr>
            <p:sp>
              <p:nvSpPr>
                <p:cNvPr id="363" name="Google Shape;363;p31"/>
                <p:cNvSpPr/>
                <p:nvPr/>
              </p:nvSpPr>
              <p:spPr>
                <a:xfrm>
                  <a:off x="2755200" y="2450275"/>
                  <a:ext cx="663200" cy="80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28" h="32105" extrusionOk="0">
                      <a:moveTo>
                        <a:pt x="14293" y="0"/>
                      </a:moveTo>
                      <a:cubicBezTo>
                        <a:pt x="13946" y="0"/>
                        <a:pt x="13602" y="117"/>
                        <a:pt x="13319" y="340"/>
                      </a:cubicBezTo>
                      <a:cubicBezTo>
                        <a:pt x="12939" y="584"/>
                        <a:pt x="12586" y="909"/>
                        <a:pt x="12288" y="1235"/>
                      </a:cubicBezTo>
                      <a:cubicBezTo>
                        <a:pt x="11637" y="1913"/>
                        <a:pt x="11094" y="2672"/>
                        <a:pt x="10688" y="3486"/>
                      </a:cubicBezTo>
                      <a:cubicBezTo>
                        <a:pt x="10254" y="4300"/>
                        <a:pt x="9901" y="5141"/>
                        <a:pt x="9630" y="6036"/>
                      </a:cubicBezTo>
                      <a:cubicBezTo>
                        <a:pt x="9331" y="7066"/>
                        <a:pt x="9114" y="8151"/>
                        <a:pt x="8979" y="9209"/>
                      </a:cubicBezTo>
                      <a:cubicBezTo>
                        <a:pt x="8870" y="10023"/>
                        <a:pt x="8789" y="10864"/>
                        <a:pt x="8680" y="11677"/>
                      </a:cubicBezTo>
                      <a:cubicBezTo>
                        <a:pt x="8735" y="12356"/>
                        <a:pt x="8735" y="13007"/>
                        <a:pt x="8735" y="13685"/>
                      </a:cubicBezTo>
                      <a:cubicBezTo>
                        <a:pt x="8735" y="14471"/>
                        <a:pt x="8735" y="15285"/>
                        <a:pt x="8680" y="16072"/>
                      </a:cubicBezTo>
                      <a:cubicBezTo>
                        <a:pt x="8680" y="16099"/>
                        <a:pt x="8680" y="16153"/>
                        <a:pt x="8680" y="16180"/>
                      </a:cubicBezTo>
                      <a:cubicBezTo>
                        <a:pt x="8680" y="16221"/>
                        <a:pt x="8647" y="16241"/>
                        <a:pt x="8613" y="16241"/>
                      </a:cubicBezTo>
                      <a:cubicBezTo>
                        <a:pt x="8579" y="16241"/>
                        <a:pt x="8545" y="16221"/>
                        <a:pt x="8545" y="16180"/>
                      </a:cubicBezTo>
                      <a:lnTo>
                        <a:pt x="8545" y="15583"/>
                      </a:lnTo>
                      <a:lnTo>
                        <a:pt x="8545" y="15231"/>
                      </a:lnTo>
                      <a:lnTo>
                        <a:pt x="8545" y="13685"/>
                      </a:lnTo>
                      <a:lnTo>
                        <a:pt x="8545" y="12518"/>
                      </a:lnTo>
                      <a:cubicBezTo>
                        <a:pt x="8491" y="12518"/>
                        <a:pt x="8491" y="12491"/>
                        <a:pt x="8491" y="12464"/>
                      </a:cubicBezTo>
                      <a:cubicBezTo>
                        <a:pt x="8491" y="12274"/>
                        <a:pt x="8518" y="12084"/>
                        <a:pt x="8518" y="11894"/>
                      </a:cubicBezTo>
                      <a:cubicBezTo>
                        <a:pt x="8518" y="11515"/>
                        <a:pt x="8491" y="11189"/>
                        <a:pt x="8491" y="10782"/>
                      </a:cubicBezTo>
                      <a:cubicBezTo>
                        <a:pt x="8463" y="10376"/>
                        <a:pt x="8463" y="9969"/>
                        <a:pt x="8436" y="9562"/>
                      </a:cubicBezTo>
                      <a:cubicBezTo>
                        <a:pt x="8436" y="9291"/>
                        <a:pt x="8382" y="9019"/>
                        <a:pt x="8328" y="8748"/>
                      </a:cubicBezTo>
                      <a:cubicBezTo>
                        <a:pt x="8219" y="8260"/>
                        <a:pt x="8002" y="7745"/>
                        <a:pt x="7460" y="7609"/>
                      </a:cubicBezTo>
                      <a:cubicBezTo>
                        <a:pt x="7393" y="7598"/>
                        <a:pt x="7327" y="7592"/>
                        <a:pt x="7261" y="7592"/>
                      </a:cubicBezTo>
                      <a:cubicBezTo>
                        <a:pt x="7005" y="7592"/>
                        <a:pt x="6759" y="7675"/>
                        <a:pt x="6565" y="7826"/>
                      </a:cubicBezTo>
                      <a:cubicBezTo>
                        <a:pt x="6294" y="8016"/>
                        <a:pt x="6077" y="8287"/>
                        <a:pt x="5914" y="8585"/>
                      </a:cubicBezTo>
                      <a:cubicBezTo>
                        <a:pt x="5588" y="9209"/>
                        <a:pt x="5317" y="9860"/>
                        <a:pt x="5181" y="10565"/>
                      </a:cubicBezTo>
                      <a:cubicBezTo>
                        <a:pt x="4883" y="12003"/>
                        <a:pt x="4856" y="13468"/>
                        <a:pt x="5100" y="14905"/>
                      </a:cubicBezTo>
                      <a:cubicBezTo>
                        <a:pt x="5344" y="16451"/>
                        <a:pt x="5697" y="17997"/>
                        <a:pt x="6158" y="19489"/>
                      </a:cubicBezTo>
                      <a:cubicBezTo>
                        <a:pt x="6158" y="19516"/>
                        <a:pt x="6158" y="19543"/>
                        <a:pt x="6131" y="19570"/>
                      </a:cubicBezTo>
                      <a:cubicBezTo>
                        <a:pt x="6185" y="19787"/>
                        <a:pt x="6212" y="19977"/>
                        <a:pt x="6266" y="20194"/>
                      </a:cubicBezTo>
                      <a:cubicBezTo>
                        <a:pt x="6321" y="20520"/>
                        <a:pt x="6375" y="20872"/>
                        <a:pt x="6375" y="21198"/>
                      </a:cubicBezTo>
                      <a:cubicBezTo>
                        <a:pt x="6375" y="21252"/>
                        <a:pt x="6321" y="21279"/>
                        <a:pt x="6266" y="21279"/>
                      </a:cubicBezTo>
                      <a:cubicBezTo>
                        <a:pt x="6239" y="21279"/>
                        <a:pt x="6212" y="21252"/>
                        <a:pt x="6212" y="21225"/>
                      </a:cubicBezTo>
                      <a:cubicBezTo>
                        <a:pt x="6185" y="21062"/>
                        <a:pt x="6158" y="20900"/>
                        <a:pt x="6131" y="20764"/>
                      </a:cubicBezTo>
                      <a:cubicBezTo>
                        <a:pt x="5968" y="19516"/>
                        <a:pt x="5615" y="18296"/>
                        <a:pt x="5073" y="17156"/>
                      </a:cubicBezTo>
                      <a:cubicBezTo>
                        <a:pt x="4802" y="16587"/>
                        <a:pt x="4476" y="16044"/>
                        <a:pt x="4124" y="15529"/>
                      </a:cubicBezTo>
                      <a:cubicBezTo>
                        <a:pt x="3825" y="14987"/>
                        <a:pt x="3391" y="14525"/>
                        <a:pt x="2903" y="14173"/>
                      </a:cubicBezTo>
                      <a:cubicBezTo>
                        <a:pt x="2711" y="14066"/>
                        <a:pt x="2519" y="13993"/>
                        <a:pt x="2314" y="13993"/>
                      </a:cubicBezTo>
                      <a:cubicBezTo>
                        <a:pt x="2258" y="13993"/>
                        <a:pt x="2202" y="13999"/>
                        <a:pt x="2144" y="14010"/>
                      </a:cubicBezTo>
                      <a:lnTo>
                        <a:pt x="2089" y="14010"/>
                      </a:lnTo>
                      <a:cubicBezTo>
                        <a:pt x="1845" y="14064"/>
                        <a:pt x="1628" y="14227"/>
                        <a:pt x="1493" y="14471"/>
                      </a:cubicBezTo>
                      <a:cubicBezTo>
                        <a:pt x="1140" y="15014"/>
                        <a:pt x="1221" y="15692"/>
                        <a:pt x="1303" y="16289"/>
                      </a:cubicBezTo>
                      <a:cubicBezTo>
                        <a:pt x="1438" y="17482"/>
                        <a:pt x="1791" y="18648"/>
                        <a:pt x="2333" y="19733"/>
                      </a:cubicBezTo>
                      <a:cubicBezTo>
                        <a:pt x="2605" y="20249"/>
                        <a:pt x="2930" y="20764"/>
                        <a:pt x="3283" y="21252"/>
                      </a:cubicBezTo>
                      <a:cubicBezTo>
                        <a:pt x="3446" y="21496"/>
                        <a:pt x="3608" y="21713"/>
                        <a:pt x="3798" y="21903"/>
                      </a:cubicBezTo>
                      <a:cubicBezTo>
                        <a:pt x="3825" y="21930"/>
                        <a:pt x="3825" y="21930"/>
                        <a:pt x="3852" y="21957"/>
                      </a:cubicBezTo>
                      <a:cubicBezTo>
                        <a:pt x="3880" y="22012"/>
                        <a:pt x="3934" y="22066"/>
                        <a:pt x="3961" y="22093"/>
                      </a:cubicBezTo>
                      <a:cubicBezTo>
                        <a:pt x="5127" y="23151"/>
                        <a:pt x="6049" y="24453"/>
                        <a:pt x="6646" y="25917"/>
                      </a:cubicBezTo>
                      <a:cubicBezTo>
                        <a:pt x="6673" y="25972"/>
                        <a:pt x="6646" y="26026"/>
                        <a:pt x="6592" y="26053"/>
                      </a:cubicBezTo>
                      <a:cubicBezTo>
                        <a:pt x="6511" y="26053"/>
                        <a:pt x="6456" y="26026"/>
                        <a:pt x="6456" y="25972"/>
                      </a:cubicBezTo>
                      <a:cubicBezTo>
                        <a:pt x="6375" y="25809"/>
                        <a:pt x="6294" y="25619"/>
                        <a:pt x="6212" y="25456"/>
                      </a:cubicBezTo>
                      <a:lnTo>
                        <a:pt x="6077" y="25185"/>
                      </a:lnTo>
                      <a:cubicBezTo>
                        <a:pt x="5588" y="24236"/>
                        <a:pt x="4964" y="23395"/>
                        <a:pt x="4232" y="22663"/>
                      </a:cubicBezTo>
                      <a:cubicBezTo>
                        <a:pt x="4151" y="22581"/>
                        <a:pt x="4069" y="22500"/>
                        <a:pt x="3988" y="22418"/>
                      </a:cubicBezTo>
                      <a:lnTo>
                        <a:pt x="3961" y="22391"/>
                      </a:lnTo>
                      <a:cubicBezTo>
                        <a:pt x="3771" y="22229"/>
                        <a:pt x="3581" y="22039"/>
                        <a:pt x="3364" y="21876"/>
                      </a:cubicBezTo>
                      <a:cubicBezTo>
                        <a:pt x="3066" y="21632"/>
                        <a:pt x="2740" y="21415"/>
                        <a:pt x="2388" y="21225"/>
                      </a:cubicBezTo>
                      <a:cubicBezTo>
                        <a:pt x="2306" y="21198"/>
                        <a:pt x="2225" y="21144"/>
                        <a:pt x="2116" y="21117"/>
                      </a:cubicBezTo>
                      <a:cubicBezTo>
                        <a:pt x="1892" y="21027"/>
                        <a:pt x="1648" y="20974"/>
                        <a:pt x="1417" y="20974"/>
                      </a:cubicBezTo>
                      <a:cubicBezTo>
                        <a:pt x="1370" y="20974"/>
                        <a:pt x="1322" y="20976"/>
                        <a:pt x="1276" y="20981"/>
                      </a:cubicBezTo>
                      <a:cubicBezTo>
                        <a:pt x="1194" y="21008"/>
                        <a:pt x="1140" y="21008"/>
                        <a:pt x="1086" y="21035"/>
                      </a:cubicBezTo>
                      <a:cubicBezTo>
                        <a:pt x="842" y="21117"/>
                        <a:pt x="625" y="21252"/>
                        <a:pt x="462" y="21442"/>
                      </a:cubicBezTo>
                      <a:cubicBezTo>
                        <a:pt x="408" y="21523"/>
                        <a:pt x="326" y="21632"/>
                        <a:pt x="272" y="21740"/>
                      </a:cubicBezTo>
                      <a:cubicBezTo>
                        <a:pt x="191" y="21903"/>
                        <a:pt x="136" y="22066"/>
                        <a:pt x="109" y="22229"/>
                      </a:cubicBezTo>
                      <a:cubicBezTo>
                        <a:pt x="1" y="22907"/>
                        <a:pt x="55" y="23585"/>
                        <a:pt x="245" y="24236"/>
                      </a:cubicBezTo>
                      <a:cubicBezTo>
                        <a:pt x="435" y="24968"/>
                        <a:pt x="706" y="25700"/>
                        <a:pt x="1086" y="26351"/>
                      </a:cubicBezTo>
                      <a:cubicBezTo>
                        <a:pt x="1872" y="27708"/>
                        <a:pt x="2930" y="28901"/>
                        <a:pt x="4205" y="29823"/>
                      </a:cubicBezTo>
                      <a:cubicBezTo>
                        <a:pt x="4883" y="30284"/>
                        <a:pt x="5561" y="30718"/>
                        <a:pt x="6294" y="31071"/>
                      </a:cubicBezTo>
                      <a:cubicBezTo>
                        <a:pt x="6999" y="31424"/>
                        <a:pt x="7704" y="31722"/>
                        <a:pt x="8436" y="32020"/>
                      </a:cubicBezTo>
                      <a:cubicBezTo>
                        <a:pt x="8436" y="31993"/>
                        <a:pt x="8463" y="31966"/>
                        <a:pt x="8491" y="31966"/>
                      </a:cubicBezTo>
                      <a:cubicBezTo>
                        <a:pt x="8762" y="31993"/>
                        <a:pt x="9006" y="32020"/>
                        <a:pt x="9277" y="32047"/>
                      </a:cubicBezTo>
                      <a:cubicBezTo>
                        <a:pt x="9764" y="32085"/>
                        <a:pt x="10250" y="32104"/>
                        <a:pt x="10735" y="32104"/>
                      </a:cubicBezTo>
                      <a:cubicBezTo>
                        <a:pt x="12335" y="32104"/>
                        <a:pt x="13928" y="31900"/>
                        <a:pt x="15489" y="31505"/>
                      </a:cubicBezTo>
                      <a:cubicBezTo>
                        <a:pt x="16519" y="31234"/>
                        <a:pt x="17496" y="30908"/>
                        <a:pt x="18472" y="30474"/>
                      </a:cubicBezTo>
                      <a:cubicBezTo>
                        <a:pt x="19449" y="30067"/>
                        <a:pt x="20371" y="29579"/>
                        <a:pt x="21266" y="29010"/>
                      </a:cubicBezTo>
                      <a:cubicBezTo>
                        <a:pt x="22161" y="28467"/>
                        <a:pt x="23002" y="27843"/>
                        <a:pt x="23816" y="27165"/>
                      </a:cubicBezTo>
                      <a:cubicBezTo>
                        <a:pt x="24222" y="26813"/>
                        <a:pt x="24602" y="26460"/>
                        <a:pt x="24955" y="26080"/>
                      </a:cubicBezTo>
                      <a:cubicBezTo>
                        <a:pt x="25335" y="25728"/>
                        <a:pt x="25687" y="25294"/>
                        <a:pt x="25985" y="24860"/>
                      </a:cubicBezTo>
                      <a:cubicBezTo>
                        <a:pt x="26284" y="24426"/>
                        <a:pt x="26474" y="23910"/>
                        <a:pt x="26528" y="23395"/>
                      </a:cubicBezTo>
                      <a:cubicBezTo>
                        <a:pt x="26528" y="23178"/>
                        <a:pt x="26528" y="22934"/>
                        <a:pt x="26474" y="22717"/>
                      </a:cubicBezTo>
                      <a:cubicBezTo>
                        <a:pt x="26419" y="22500"/>
                        <a:pt x="26338" y="22256"/>
                        <a:pt x="26202" y="22066"/>
                      </a:cubicBezTo>
                      <a:cubicBezTo>
                        <a:pt x="25958" y="21632"/>
                        <a:pt x="25552" y="21361"/>
                        <a:pt x="25063" y="21252"/>
                      </a:cubicBezTo>
                      <a:cubicBezTo>
                        <a:pt x="24909" y="21228"/>
                        <a:pt x="24754" y="21216"/>
                        <a:pt x="24600" y="21216"/>
                      </a:cubicBezTo>
                      <a:cubicBezTo>
                        <a:pt x="24241" y="21216"/>
                        <a:pt x="23886" y="21282"/>
                        <a:pt x="23544" y="21415"/>
                      </a:cubicBezTo>
                      <a:cubicBezTo>
                        <a:pt x="23029" y="21578"/>
                        <a:pt x="22541" y="21822"/>
                        <a:pt x="22053" y="22093"/>
                      </a:cubicBezTo>
                      <a:cubicBezTo>
                        <a:pt x="21564" y="22364"/>
                        <a:pt x="21103" y="22663"/>
                        <a:pt x="20669" y="22988"/>
                      </a:cubicBezTo>
                      <a:cubicBezTo>
                        <a:pt x="19747" y="23639"/>
                        <a:pt x="18933" y="24399"/>
                        <a:pt x="18201" y="25239"/>
                      </a:cubicBezTo>
                      <a:cubicBezTo>
                        <a:pt x="18185" y="25263"/>
                        <a:pt x="18165" y="25273"/>
                        <a:pt x="18143" y="25273"/>
                      </a:cubicBezTo>
                      <a:cubicBezTo>
                        <a:pt x="18092" y="25273"/>
                        <a:pt x="18038" y="25216"/>
                        <a:pt x="18038" y="25158"/>
                      </a:cubicBezTo>
                      <a:cubicBezTo>
                        <a:pt x="18038" y="25131"/>
                        <a:pt x="18038" y="25104"/>
                        <a:pt x="18065" y="25104"/>
                      </a:cubicBezTo>
                      <a:cubicBezTo>
                        <a:pt x="18228" y="24887"/>
                        <a:pt x="18418" y="24670"/>
                        <a:pt x="18608" y="24480"/>
                      </a:cubicBezTo>
                      <a:cubicBezTo>
                        <a:pt x="19394" y="23639"/>
                        <a:pt x="20289" y="22907"/>
                        <a:pt x="21266" y="22283"/>
                      </a:cubicBezTo>
                      <a:cubicBezTo>
                        <a:pt x="21429" y="22201"/>
                        <a:pt x="21591" y="22093"/>
                        <a:pt x="21754" y="21985"/>
                      </a:cubicBezTo>
                      <a:cubicBezTo>
                        <a:pt x="22324" y="21551"/>
                        <a:pt x="22785" y="21035"/>
                        <a:pt x="23165" y="20438"/>
                      </a:cubicBezTo>
                      <a:cubicBezTo>
                        <a:pt x="23382" y="20059"/>
                        <a:pt x="23571" y="19625"/>
                        <a:pt x="23707" y="19191"/>
                      </a:cubicBezTo>
                      <a:cubicBezTo>
                        <a:pt x="23843" y="18811"/>
                        <a:pt x="23843" y="18377"/>
                        <a:pt x="23707" y="17970"/>
                      </a:cubicBezTo>
                      <a:cubicBezTo>
                        <a:pt x="23680" y="17916"/>
                        <a:pt x="23653" y="17862"/>
                        <a:pt x="23626" y="17780"/>
                      </a:cubicBezTo>
                      <a:cubicBezTo>
                        <a:pt x="23544" y="17672"/>
                        <a:pt x="23436" y="17590"/>
                        <a:pt x="23327" y="17536"/>
                      </a:cubicBezTo>
                      <a:cubicBezTo>
                        <a:pt x="23137" y="17428"/>
                        <a:pt x="22920" y="17401"/>
                        <a:pt x="22731" y="17401"/>
                      </a:cubicBezTo>
                      <a:cubicBezTo>
                        <a:pt x="22270" y="17455"/>
                        <a:pt x="21863" y="17618"/>
                        <a:pt x="21483" y="17862"/>
                      </a:cubicBezTo>
                      <a:cubicBezTo>
                        <a:pt x="20696" y="18323"/>
                        <a:pt x="19991" y="18920"/>
                        <a:pt x="19449" y="19652"/>
                      </a:cubicBezTo>
                      <a:cubicBezTo>
                        <a:pt x="19177" y="20004"/>
                        <a:pt x="18933" y="20384"/>
                        <a:pt x="18716" y="20791"/>
                      </a:cubicBezTo>
                      <a:cubicBezTo>
                        <a:pt x="18499" y="21198"/>
                        <a:pt x="18364" y="21632"/>
                        <a:pt x="18174" y="22039"/>
                      </a:cubicBezTo>
                      <a:cubicBezTo>
                        <a:pt x="18162" y="22073"/>
                        <a:pt x="18137" y="22088"/>
                        <a:pt x="18111" y="22088"/>
                      </a:cubicBezTo>
                      <a:cubicBezTo>
                        <a:pt x="18075" y="22088"/>
                        <a:pt x="18038" y="22059"/>
                        <a:pt x="18038" y="22012"/>
                      </a:cubicBezTo>
                      <a:cubicBezTo>
                        <a:pt x="18065" y="21903"/>
                        <a:pt x="18092" y="21795"/>
                        <a:pt x="18120" y="21686"/>
                      </a:cubicBezTo>
                      <a:cubicBezTo>
                        <a:pt x="18120" y="21605"/>
                        <a:pt x="18147" y="21523"/>
                        <a:pt x="18174" y="21469"/>
                      </a:cubicBezTo>
                      <a:cubicBezTo>
                        <a:pt x="18228" y="21306"/>
                        <a:pt x="18309" y="21144"/>
                        <a:pt x="18364" y="21008"/>
                      </a:cubicBezTo>
                      <a:cubicBezTo>
                        <a:pt x="18472" y="20791"/>
                        <a:pt x="18581" y="20574"/>
                        <a:pt x="18716" y="20357"/>
                      </a:cubicBezTo>
                      <a:cubicBezTo>
                        <a:pt x="18960" y="19950"/>
                        <a:pt x="19232" y="19543"/>
                        <a:pt x="19557" y="19191"/>
                      </a:cubicBezTo>
                      <a:cubicBezTo>
                        <a:pt x="19855" y="18838"/>
                        <a:pt x="20208" y="18486"/>
                        <a:pt x="20588" y="18214"/>
                      </a:cubicBezTo>
                      <a:cubicBezTo>
                        <a:pt x="20642" y="18160"/>
                        <a:pt x="20723" y="18106"/>
                        <a:pt x="20778" y="18052"/>
                      </a:cubicBezTo>
                      <a:cubicBezTo>
                        <a:pt x="21266" y="17618"/>
                        <a:pt x="21727" y="17156"/>
                        <a:pt x="22134" y="16641"/>
                      </a:cubicBezTo>
                      <a:cubicBezTo>
                        <a:pt x="22459" y="16289"/>
                        <a:pt x="22731" y="15909"/>
                        <a:pt x="22975" y="15529"/>
                      </a:cubicBezTo>
                      <a:cubicBezTo>
                        <a:pt x="23246" y="15176"/>
                        <a:pt x="23354" y="14688"/>
                        <a:pt x="23246" y="14254"/>
                      </a:cubicBezTo>
                      <a:cubicBezTo>
                        <a:pt x="23110" y="13929"/>
                        <a:pt x="22812" y="13657"/>
                        <a:pt x="22459" y="13549"/>
                      </a:cubicBezTo>
                      <a:cubicBezTo>
                        <a:pt x="22276" y="13488"/>
                        <a:pt x="22087" y="13460"/>
                        <a:pt x="21898" y="13460"/>
                      </a:cubicBezTo>
                      <a:cubicBezTo>
                        <a:pt x="21667" y="13460"/>
                        <a:pt x="21435" y="13502"/>
                        <a:pt x="21212" y="13576"/>
                      </a:cubicBezTo>
                      <a:cubicBezTo>
                        <a:pt x="21130" y="13603"/>
                        <a:pt x="21049" y="13630"/>
                        <a:pt x="20968" y="13657"/>
                      </a:cubicBezTo>
                      <a:cubicBezTo>
                        <a:pt x="20615" y="13820"/>
                        <a:pt x="20262" y="14010"/>
                        <a:pt x="19910" y="14227"/>
                      </a:cubicBezTo>
                      <a:cubicBezTo>
                        <a:pt x="19557" y="14444"/>
                        <a:pt x="19232" y="14661"/>
                        <a:pt x="18906" y="14905"/>
                      </a:cubicBezTo>
                      <a:lnTo>
                        <a:pt x="18743" y="15014"/>
                      </a:lnTo>
                      <a:cubicBezTo>
                        <a:pt x="18364" y="15285"/>
                        <a:pt x="18011" y="15583"/>
                        <a:pt x="17658" y="15909"/>
                      </a:cubicBezTo>
                      <a:cubicBezTo>
                        <a:pt x="17306" y="16234"/>
                        <a:pt x="17007" y="16560"/>
                        <a:pt x="16655" y="16912"/>
                      </a:cubicBezTo>
                      <a:cubicBezTo>
                        <a:pt x="16640" y="16920"/>
                        <a:pt x="16625" y="16923"/>
                        <a:pt x="16611" y="16923"/>
                      </a:cubicBezTo>
                      <a:cubicBezTo>
                        <a:pt x="16526" y="16923"/>
                        <a:pt x="16473" y="16796"/>
                        <a:pt x="16519" y="16750"/>
                      </a:cubicBezTo>
                      <a:cubicBezTo>
                        <a:pt x="16574" y="16695"/>
                        <a:pt x="16628" y="16614"/>
                        <a:pt x="16682" y="16560"/>
                      </a:cubicBezTo>
                      <a:cubicBezTo>
                        <a:pt x="16682" y="16560"/>
                        <a:pt x="16682" y="16560"/>
                        <a:pt x="16682" y="16533"/>
                      </a:cubicBezTo>
                      <a:lnTo>
                        <a:pt x="17035" y="16207"/>
                      </a:lnTo>
                      <a:cubicBezTo>
                        <a:pt x="18011" y="15312"/>
                        <a:pt x="18933" y="14308"/>
                        <a:pt x="19747" y="13224"/>
                      </a:cubicBezTo>
                      <a:cubicBezTo>
                        <a:pt x="20100" y="12708"/>
                        <a:pt x="20425" y="12139"/>
                        <a:pt x="20669" y="11542"/>
                      </a:cubicBezTo>
                      <a:cubicBezTo>
                        <a:pt x="20886" y="10972"/>
                        <a:pt x="21049" y="10376"/>
                        <a:pt x="21103" y="9752"/>
                      </a:cubicBezTo>
                      <a:cubicBezTo>
                        <a:pt x="21185" y="9236"/>
                        <a:pt x="21022" y="8748"/>
                        <a:pt x="20696" y="8368"/>
                      </a:cubicBezTo>
                      <a:cubicBezTo>
                        <a:pt x="20489" y="8174"/>
                        <a:pt x="20238" y="8103"/>
                        <a:pt x="19980" y="8103"/>
                      </a:cubicBezTo>
                      <a:cubicBezTo>
                        <a:pt x="19697" y="8103"/>
                        <a:pt x="19405" y="8188"/>
                        <a:pt x="19150" y="8287"/>
                      </a:cubicBezTo>
                      <a:lnTo>
                        <a:pt x="19096" y="8314"/>
                      </a:lnTo>
                      <a:cubicBezTo>
                        <a:pt x="18581" y="8531"/>
                        <a:pt x="18065" y="8829"/>
                        <a:pt x="17631" y="9182"/>
                      </a:cubicBezTo>
                      <a:cubicBezTo>
                        <a:pt x="16709" y="9860"/>
                        <a:pt x="15950" y="10701"/>
                        <a:pt x="15353" y="11677"/>
                      </a:cubicBezTo>
                      <a:cubicBezTo>
                        <a:pt x="15163" y="12030"/>
                        <a:pt x="14973" y="12383"/>
                        <a:pt x="14810" y="12762"/>
                      </a:cubicBezTo>
                      <a:cubicBezTo>
                        <a:pt x="14675" y="13251"/>
                        <a:pt x="14512" y="13739"/>
                        <a:pt x="14349" y="14254"/>
                      </a:cubicBezTo>
                      <a:cubicBezTo>
                        <a:pt x="14241" y="14498"/>
                        <a:pt x="14159" y="14770"/>
                        <a:pt x="14078" y="15014"/>
                      </a:cubicBezTo>
                      <a:cubicBezTo>
                        <a:pt x="14024" y="15149"/>
                        <a:pt x="13970" y="15312"/>
                        <a:pt x="13942" y="15421"/>
                      </a:cubicBezTo>
                      <a:cubicBezTo>
                        <a:pt x="13888" y="15556"/>
                        <a:pt x="13807" y="15719"/>
                        <a:pt x="13780" y="15827"/>
                      </a:cubicBezTo>
                      <a:cubicBezTo>
                        <a:pt x="13768" y="15863"/>
                        <a:pt x="13730" y="15883"/>
                        <a:pt x="13696" y="15883"/>
                      </a:cubicBezTo>
                      <a:cubicBezTo>
                        <a:pt x="13652" y="15883"/>
                        <a:pt x="13614" y="15850"/>
                        <a:pt x="13644" y="15773"/>
                      </a:cubicBezTo>
                      <a:cubicBezTo>
                        <a:pt x="13671" y="15638"/>
                        <a:pt x="13725" y="15502"/>
                        <a:pt x="13753" y="15393"/>
                      </a:cubicBezTo>
                      <a:cubicBezTo>
                        <a:pt x="13780" y="15258"/>
                        <a:pt x="13834" y="15149"/>
                        <a:pt x="13861" y="15014"/>
                      </a:cubicBezTo>
                      <a:cubicBezTo>
                        <a:pt x="14214" y="13983"/>
                        <a:pt x="14566" y="12925"/>
                        <a:pt x="14865" y="11894"/>
                      </a:cubicBezTo>
                      <a:cubicBezTo>
                        <a:pt x="15163" y="10837"/>
                        <a:pt x="15434" y="9779"/>
                        <a:pt x="15651" y="8721"/>
                      </a:cubicBezTo>
                      <a:cubicBezTo>
                        <a:pt x="15868" y="7663"/>
                        <a:pt x="16004" y="6605"/>
                        <a:pt x="16085" y="5520"/>
                      </a:cubicBezTo>
                      <a:cubicBezTo>
                        <a:pt x="16140" y="4463"/>
                        <a:pt x="16112" y="3378"/>
                        <a:pt x="15977" y="2293"/>
                      </a:cubicBezTo>
                      <a:cubicBezTo>
                        <a:pt x="15923" y="1804"/>
                        <a:pt x="15787" y="1316"/>
                        <a:pt x="15570" y="855"/>
                      </a:cubicBezTo>
                      <a:cubicBezTo>
                        <a:pt x="15543" y="828"/>
                        <a:pt x="15516" y="774"/>
                        <a:pt x="15489" y="747"/>
                      </a:cubicBezTo>
                      <a:cubicBezTo>
                        <a:pt x="15299" y="421"/>
                        <a:pt x="15000" y="150"/>
                        <a:pt x="14648" y="41"/>
                      </a:cubicBezTo>
                      <a:cubicBezTo>
                        <a:pt x="14531" y="14"/>
                        <a:pt x="14412" y="0"/>
                        <a:pt x="142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31"/>
                <p:cNvSpPr/>
                <p:nvPr/>
              </p:nvSpPr>
              <p:spPr>
                <a:xfrm>
                  <a:off x="2749100" y="2444550"/>
                  <a:ext cx="680150" cy="8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6" h="32520" extrusionOk="0">
                      <a:moveTo>
                        <a:pt x="14504" y="171"/>
                      </a:moveTo>
                      <a:cubicBezTo>
                        <a:pt x="14615" y="171"/>
                        <a:pt x="14726" y="184"/>
                        <a:pt x="14837" y="216"/>
                      </a:cubicBezTo>
                      <a:cubicBezTo>
                        <a:pt x="15244" y="352"/>
                        <a:pt x="15570" y="650"/>
                        <a:pt x="15760" y="1030"/>
                      </a:cubicBezTo>
                      <a:cubicBezTo>
                        <a:pt x="15977" y="1491"/>
                        <a:pt x="16112" y="1979"/>
                        <a:pt x="16167" y="2494"/>
                      </a:cubicBezTo>
                      <a:cubicBezTo>
                        <a:pt x="16302" y="3552"/>
                        <a:pt x="16329" y="4637"/>
                        <a:pt x="16275" y="5722"/>
                      </a:cubicBezTo>
                      <a:cubicBezTo>
                        <a:pt x="16221" y="6780"/>
                        <a:pt x="16058" y="7838"/>
                        <a:pt x="15841" y="8896"/>
                      </a:cubicBezTo>
                      <a:cubicBezTo>
                        <a:pt x="15651" y="9981"/>
                        <a:pt x="15353" y="11011"/>
                        <a:pt x="15054" y="12069"/>
                      </a:cubicBezTo>
                      <a:cubicBezTo>
                        <a:pt x="14756" y="13100"/>
                        <a:pt x="14403" y="14158"/>
                        <a:pt x="14051" y="15188"/>
                      </a:cubicBezTo>
                      <a:cubicBezTo>
                        <a:pt x="14024" y="15324"/>
                        <a:pt x="13969" y="15433"/>
                        <a:pt x="13942" y="15568"/>
                      </a:cubicBezTo>
                      <a:cubicBezTo>
                        <a:pt x="13915" y="15677"/>
                        <a:pt x="13861" y="15812"/>
                        <a:pt x="13834" y="15948"/>
                      </a:cubicBezTo>
                      <a:cubicBezTo>
                        <a:pt x="13803" y="16024"/>
                        <a:pt x="13842" y="16058"/>
                        <a:pt x="13886" y="16058"/>
                      </a:cubicBezTo>
                      <a:cubicBezTo>
                        <a:pt x="13920" y="16058"/>
                        <a:pt x="13958" y="16038"/>
                        <a:pt x="13969" y="16002"/>
                      </a:cubicBezTo>
                      <a:cubicBezTo>
                        <a:pt x="13997" y="15894"/>
                        <a:pt x="14078" y="15731"/>
                        <a:pt x="14132" y="15595"/>
                      </a:cubicBezTo>
                      <a:cubicBezTo>
                        <a:pt x="14159" y="15487"/>
                        <a:pt x="14214" y="15351"/>
                        <a:pt x="14268" y="15216"/>
                      </a:cubicBezTo>
                      <a:cubicBezTo>
                        <a:pt x="14349" y="14944"/>
                        <a:pt x="14431" y="14673"/>
                        <a:pt x="14539" y="14429"/>
                      </a:cubicBezTo>
                      <a:cubicBezTo>
                        <a:pt x="14702" y="13914"/>
                        <a:pt x="14865" y="13425"/>
                        <a:pt x="15000" y="12937"/>
                      </a:cubicBezTo>
                      <a:cubicBezTo>
                        <a:pt x="15163" y="12557"/>
                        <a:pt x="15353" y="12205"/>
                        <a:pt x="15543" y="11852"/>
                      </a:cubicBezTo>
                      <a:cubicBezTo>
                        <a:pt x="16139" y="10876"/>
                        <a:pt x="16899" y="10035"/>
                        <a:pt x="17821" y="9357"/>
                      </a:cubicBezTo>
                      <a:cubicBezTo>
                        <a:pt x="18282" y="9004"/>
                        <a:pt x="18770" y="8706"/>
                        <a:pt x="19286" y="8489"/>
                      </a:cubicBezTo>
                      <a:cubicBezTo>
                        <a:pt x="19553" y="8385"/>
                        <a:pt x="19870" y="8297"/>
                        <a:pt x="20173" y="8297"/>
                      </a:cubicBezTo>
                      <a:cubicBezTo>
                        <a:pt x="20422" y="8297"/>
                        <a:pt x="20663" y="8357"/>
                        <a:pt x="20859" y="8516"/>
                      </a:cubicBezTo>
                      <a:lnTo>
                        <a:pt x="20832" y="8652"/>
                      </a:lnTo>
                      <a:lnTo>
                        <a:pt x="20832" y="8679"/>
                      </a:lnTo>
                      <a:lnTo>
                        <a:pt x="20805" y="8733"/>
                      </a:lnTo>
                      <a:lnTo>
                        <a:pt x="20750" y="8841"/>
                      </a:lnTo>
                      <a:cubicBezTo>
                        <a:pt x="20750" y="8841"/>
                        <a:pt x="20723" y="8869"/>
                        <a:pt x="20723" y="8896"/>
                      </a:cubicBezTo>
                      <a:cubicBezTo>
                        <a:pt x="20723" y="8923"/>
                        <a:pt x="20723" y="8950"/>
                        <a:pt x="20750" y="8950"/>
                      </a:cubicBezTo>
                      <a:cubicBezTo>
                        <a:pt x="20764" y="8964"/>
                        <a:pt x="20778" y="8970"/>
                        <a:pt x="20788" y="8970"/>
                      </a:cubicBezTo>
                      <a:cubicBezTo>
                        <a:pt x="20798" y="8970"/>
                        <a:pt x="20805" y="8964"/>
                        <a:pt x="20805" y="8950"/>
                      </a:cubicBezTo>
                      <a:cubicBezTo>
                        <a:pt x="20832" y="8950"/>
                        <a:pt x="20859" y="8923"/>
                        <a:pt x="20886" y="8923"/>
                      </a:cubicBezTo>
                      <a:cubicBezTo>
                        <a:pt x="20886" y="8869"/>
                        <a:pt x="20913" y="8841"/>
                        <a:pt x="20940" y="8814"/>
                      </a:cubicBezTo>
                      <a:cubicBezTo>
                        <a:pt x="20967" y="8787"/>
                        <a:pt x="20967" y="8733"/>
                        <a:pt x="20995" y="8706"/>
                      </a:cubicBezTo>
                      <a:cubicBezTo>
                        <a:pt x="20995" y="8679"/>
                        <a:pt x="20995" y="8652"/>
                        <a:pt x="20995" y="8624"/>
                      </a:cubicBezTo>
                      <a:cubicBezTo>
                        <a:pt x="21076" y="8706"/>
                        <a:pt x="21103" y="8787"/>
                        <a:pt x="21157" y="8869"/>
                      </a:cubicBezTo>
                      <a:cubicBezTo>
                        <a:pt x="20967" y="9221"/>
                        <a:pt x="20805" y="9574"/>
                        <a:pt x="20588" y="9899"/>
                      </a:cubicBezTo>
                      <a:cubicBezTo>
                        <a:pt x="20550" y="9937"/>
                        <a:pt x="20591" y="9988"/>
                        <a:pt x="20638" y="9988"/>
                      </a:cubicBezTo>
                      <a:cubicBezTo>
                        <a:pt x="20658" y="9988"/>
                        <a:pt x="20680" y="9978"/>
                        <a:pt x="20696" y="9954"/>
                      </a:cubicBezTo>
                      <a:cubicBezTo>
                        <a:pt x="20913" y="9682"/>
                        <a:pt x="21076" y="9411"/>
                        <a:pt x="21239" y="9113"/>
                      </a:cubicBezTo>
                      <a:cubicBezTo>
                        <a:pt x="21293" y="9357"/>
                        <a:pt x="21320" y="9601"/>
                        <a:pt x="21320" y="9845"/>
                      </a:cubicBezTo>
                      <a:lnTo>
                        <a:pt x="21293" y="9872"/>
                      </a:lnTo>
                      <a:cubicBezTo>
                        <a:pt x="21266" y="9899"/>
                        <a:pt x="21239" y="9926"/>
                        <a:pt x="21239" y="9954"/>
                      </a:cubicBezTo>
                      <a:lnTo>
                        <a:pt x="21157" y="10116"/>
                      </a:lnTo>
                      <a:cubicBezTo>
                        <a:pt x="21103" y="10252"/>
                        <a:pt x="21049" y="10388"/>
                        <a:pt x="20995" y="10496"/>
                      </a:cubicBezTo>
                      <a:cubicBezTo>
                        <a:pt x="20967" y="10523"/>
                        <a:pt x="20995" y="10577"/>
                        <a:pt x="21022" y="10577"/>
                      </a:cubicBezTo>
                      <a:cubicBezTo>
                        <a:pt x="21030" y="10585"/>
                        <a:pt x="21040" y="10589"/>
                        <a:pt x="21050" y="10589"/>
                      </a:cubicBezTo>
                      <a:cubicBezTo>
                        <a:pt x="21076" y="10589"/>
                        <a:pt x="21103" y="10569"/>
                        <a:pt x="21103" y="10550"/>
                      </a:cubicBezTo>
                      <a:cubicBezTo>
                        <a:pt x="21157" y="10442"/>
                        <a:pt x="21212" y="10360"/>
                        <a:pt x="21266" y="10252"/>
                      </a:cubicBezTo>
                      <a:lnTo>
                        <a:pt x="21266" y="10252"/>
                      </a:lnTo>
                      <a:cubicBezTo>
                        <a:pt x="21184" y="10740"/>
                        <a:pt x="21049" y="11228"/>
                        <a:pt x="20859" y="11689"/>
                      </a:cubicBezTo>
                      <a:cubicBezTo>
                        <a:pt x="20615" y="12286"/>
                        <a:pt x="20316" y="12829"/>
                        <a:pt x="19937" y="13371"/>
                      </a:cubicBezTo>
                      <a:cubicBezTo>
                        <a:pt x="19123" y="14456"/>
                        <a:pt x="18228" y="15433"/>
                        <a:pt x="17224" y="16355"/>
                      </a:cubicBezTo>
                      <a:cubicBezTo>
                        <a:pt x="17116" y="16463"/>
                        <a:pt x="17007" y="16572"/>
                        <a:pt x="16899" y="16680"/>
                      </a:cubicBezTo>
                      <a:cubicBezTo>
                        <a:pt x="16899" y="16707"/>
                        <a:pt x="16899" y="16707"/>
                        <a:pt x="16899" y="16707"/>
                      </a:cubicBezTo>
                      <a:cubicBezTo>
                        <a:pt x="16845" y="16762"/>
                        <a:pt x="16790" y="16843"/>
                        <a:pt x="16736" y="16897"/>
                      </a:cubicBezTo>
                      <a:cubicBezTo>
                        <a:pt x="16694" y="16940"/>
                        <a:pt x="16751" y="17066"/>
                        <a:pt x="16817" y="17066"/>
                      </a:cubicBezTo>
                      <a:cubicBezTo>
                        <a:pt x="16835" y="17066"/>
                        <a:pt x="16854" y="17056"/>
                        <a:pt x="16872" y="17033"/>
                      </a:cubicBezTo>
                      <a:cubicBezTo>
                        <a:pt x="17197" y="16707"/>
                        <a:pt x="17523" y="16355"/>
                        <a:pt x="17875" y="16029"/>
                      </a:cubicBezTo>
                      <a:cubicBezTo>
                        <a:pt x="18201" y="15731"/>
                        <a:pt x="18581" y="15433"/>
                        <a:pt x="18960" y="15134"/>
                      </a:cubicBezTo>
                      <a:cubicBezTo>
                        <a:pt x="19313" y="14863"/>
                        <a:pt x="19720" y="14592"/>
                        <a:pt x="20127" y="14348"/>
                      </a:cubicBezTo>
                      <a:cubicBezTo>
                        <a:pt x="20533" y="14103"/>
                        <a:pt x="20940" y="13886"/>
                        <a:pt x="21401" y="13724"/>
                      </a:cubicBezTo>
                      <a:cubicBezTo>
                        <a:pt x="21614" y="13639"/>
                        <a:pt x="21834" y="13598"/>
                        <a:pt x="22058" y="13598"/>
                      </a:cubicBezTo>
                      <a:cubicBezTo>
                        <a:pt x="22262" y="13598"/>
                        <a:pt x="22469" y="13632"/>
                        <a:pt x="22676" y="13697"/>
                      </a:cubicBezTo>
                      <a:cubicBezTo>
                        <a:pt x="22975" y="13778"/>
                        <a:pt x="23246" y="13995"/>
                        <a:pt x="23409" y="14293"/>
                      </a:cubicBezTo>
                      <a:cubicBezTo>
                        <a:pt x="23327" y="14429"/>
                        <a:pt x="23246" y="14565"/>
                        <a:pt x="23164" y="14700"/>
                      </a:cubicBezTo>
                      <a:lnTo>
                        <a:pt x="23029" y="14863"/>
                      </a:lnTo>
                      <a:cubicBezTo>
                        <a:pt x="22975" y="14944"/>
                        <a:pt x="22920" y="14999"/>
                        <a:pt x="22893" y="15053"/>
                      </a:cubicBezTo>
                      <a:cubicBezTo>
                        <a:pt x="22871" y="15097"/>
                        <a:pt x="22903" y="15141"/>
                        <a:pt x="22945" y="15141"/>
                      </a:cubicBezTo>
                      <a:cubicBezTo>
                        <a:pt x="22955" y="15141"/>
                        <a:pt x="22965" y="15139"/>
                        <a:pt x="22975" y="15134"/>
                      </a:cubicBezTo>
                      <a:cubicBezTo>
                        <a:pt x="23110" y="15053"/>
                        <a:pt x="23219" y="14917"/>
                        <a:pt x="23300" y="14782"/>
                      </a:cubicBezTo>
                      <a:cubicBezTo>
                        <a:pt x="23381" y="14700"/>
                        <a:pt x="23436" y="14592"/>
                        <a:pt x="23490" y="14483"/>
                      </a:cubicBezTo>
                      <a:lnTo>
                        <a:pt x="23490" y="14483"/>
                      </a:lnTo>
                      <a:cubicBezTo>
                        <a:pt x="23544" y="14890"/>
                        <a:pt x="23436" y="15324"/>
                        <a:pt x="23192" y="15650"/>
                      </a:cubicBezTo>
                      <a:cubicBezTo>
                        <a:pt x="22948" y="16056"/>
                        <a:pt x="22649" y="16436"/>
                        <a:pt x="22351" y="16789"/>
                      </a:cubicBezTo>
                      <a:cubicBezTo>
                        <a:pt x="21944" y="17277"/>
                        <a:pt x="21483" y="17765"/>
                        <a:pt x="20995" y="18199"/>
                      </a:cubicBezTo>
                      <a:cubicBezTo>
                        <a:pt x="20940" y="18253"/>
                        <a:pt x="20859" y="18281"/>
                        <a:pt x="20805" y="18335"/>
                      </a:cubicBezTo>
                      <a:cubicBezTo>
                        <a:pt x="20425" y="18633"/>
                        <a:pt x="20072" y="18959"/>
                        <a:pt x="19774" y="19311"/>
                      </a:cubicBezTo>
                      <a:cubicBezTo>
                        <a:pt x="19449" y="19691"/>
                        <a:pt x="19150" y="20071"/>
                        <a:pt x="18933" y="20505"/>
                      </a:cubicBezTo>
                      <a:cubicBezTo>
                        <a:pt x="18798" y="20695"/>
                        <a:pt x="18689" y="20912"/>
                        <a:pt x="18581" y="21129"/>
                      </a:cubicBezTo>
                      <a:cubicBezTo>
                        <a:pt x="18472" y="21346"/>
                        <a:pt x="18391" y="21590"/>
                        <a:pt x="18336" y="21807"/>
                      </a:cubicBezTo>
                      <a:cubicBezTo>
                        <a:pt x="18282" y="21915"/>
                        <a:pt x="18282" y="22024"/>
                        <a:pt x="18255" y="22159"/>
                      </a:cubicBezTo>
                      <a:cubicBezTo>
                        <a:pt x="18255" y="22193"/>
                        <a:pt x="18286" y="22216"/>
                        <a:pt x="18323" y="22216"/>
                      </a:cubicBezTo>
                      <a:cubicBezTo>
                        <a:pt x="18345" y="22216"/>
                        <a:pt x="18370" y="22207"/>
                        <a:pt x="18391" y="22186"/>
                      </a:cubicBezTo>
                      <a:cubicBezTo>
                        <a:pt x="18581" y="21780"/>
                        <a:pt x="18716" y="21346"/>
                        <a:pt x="18933" y="20939"/>
                      </a:cubicBezTo>
                      <a:cubicBezTo>
                        <a:pt x="19123" y="20532"/>
                        <a:pt x="19367" y="20152"/>
                        <a:pt x="19666" y="19772"/>
                      </a:cubicBezTo>
                      <a:cubicBezTo>
                        <a:pt x="20208" y="19067"/>
                        <a:pt x="20913" y="18443"/>
                        <a:pt x="21700" y="17982"/>
                      </a:cubicBezTo>
                      <a:cubicBezTo>
                        <a:pt x="22052" y="17738"/>
                        <a:pt x="22486" y="17575"/>
                        <a:pt x="22948" y="17548"/>
                      </a:cubicBezTo>
                      <a:cubicBezTo>
                        <a:pt x="22981" y="17543"/>
                        <a:pt x="23016" y="17541"/>
                        <a:pt x="23050" y="17541"/>
                      </a:cubicBezTo>
                      <a:cubicBezTo>
                        <a:pt x="23213" y="17541"/>
                        <a:pt x="23383" y="17590"/>
                        <a:pt x="23517" y="17657"/>
                      </a:cubicBezTo>
                      <a:cubicBezTo>
                        <a:pt x="23707" y="17765"/>
                        <a:pt x="23843" y="17928"/>
                        <a:pt x="23924" y="18118"/>
                      </a:cubicBezTo>
                      <a:cubicBezTo>
                        <a:pt x="23924" y="18118"/>
                        <a:pt x="23951" y="18145"/>
                        <a:pt x="23951" y="18172"/>
                      </a:cubicBezTo>
                      <a:cubicBezTo>
                        <a:pt x="23843" y="18443"/>
                        <a:pt x="23734" y="18715"/>
                        <a:pt x="23626" y="18959"/>
                      </a:cubicBezTo>
                      <a:cubicBezTo>
                        <a:pt x="23490" y="19203"/>
                        <a:pt x="23354" y="19474"/>
                        <a:pt x="23219" y="19718"/>
                      </a:cubicBezTo>
                      <a:cubicBezTo>
                        <a:pt x="23200" y="19756"/>
                        <a:pt x="23235" y="19795"/>
                        <a:pt x="23276" y="19795"/>
                      </a:cubicBezTo>
                      <a:cubicBezTo>
                        <a:pt x="23293" y="19795"/>
                        <a:pt x="23311" y="19788"/>
                        <a:pt x="23327" y="19772"/>
                      </a:cubicBezTo>
                      <a:cubicBezTo>
                        <a:pt x="23490" y="19555"/>
                        <a:pt x="23653" y="19311"/>
                        <a:pt x="23788" y="19040"/>
                      </a:cubicBezTo>
                      <a:cubicBezTo>
                        <a:pt x="23870" y="18877"/>
                        <a:pt x="23951" y="18715"/>
                        <a:pt x="24032" y="18525"/>
                      </a:cubicBezTo>
                      <a:lnTo>
                        <a:pt x="24032" y="18525"/>
                      </a:lnTo>
                      <a:cubicBezTo>
                        <a:pt x="24032" y="18796"/>
                        <a:pt x="24005" y="19067"/>
                        <a:pt x="23924" y="19338"/>
                      </a:cubicBezTo>
                      <a:cubicBezTo>
                        <a:pt x="23788" y="19772"/>
                        <a:pt x="23598" y="20179"/>
                        <a:pt x="23354" y="20559"/>
                      </a:cubicBezTo>
                      <a:cubicBezTo>
                        <a:pt x="22975" y="21156"/>
                        <a:pt x="22514" y="21698"/>
                        <a:pt x="21971" y="22132"/>
                      </a:cubicBezTo>
                      <a:cubicBezTo>
                        <a:pt x="21781" y="22214"/>
                        <a:pt x="21618" y="22322"/>
                        <a:pt x="21456" y="22430"/>
                      </a:cubicBezTo>
                      <a:cubicBezTo>
                        <a:pt x="20506" y="23054"/>
                        <a:pt x="19611" y="23787"/>
                        <a:pt x="18798" y="24600"/>
                      </a:cubicBezTo>
                      <a:cubicBezTo>
                        <a:pt x="18608" y="24817"/>
                        <a:pt x="18445" y="25007"/>
                        <a:pt x="18255" y="25224"/>
                      </a:cubicBezTo>
                      <a:cubicBezTo>
                        <a:pt x="18193" y="25308"/>
                        <a:pt x="18258" y="25423"/>
                        <a:pt x="18341" y="25423"/>
                      </a:cubicBezTo>
                      <a:cubicBezTo>
                        <a:pt x="18366" y="25423"/>
                        <a:pt x="18393" y="25412"/>
                        <a:pt x="18418" y="25387"/>
                      </a:cubicBezTo>
                      <a:cubicBezTo>
                        <a:pt x="19123" y="24546"/>
                        <a:pt x="19964" y="23787"/>
                        <a:pt x="20859" y="23136"/>
                      </a:cubicBezTo>
                      <a:cubicBezTo>
                        <a:pt x="21293" y="22783"/>
                        <a:pt x="21781" y="22485"/>
                        <a:pt x="22269" y="22214"/>
                      </a:cubicBezTo>
                      <a:cubicBezTo>
                        <a:pt x="22731" y="21942"/>
                        <a:pt x="23219" y="21725"/>
                        <a:pt x="23734" y="21535"/>
                      </a:cubicBezTo>
                      <a:cubicBezTo>
                        <a:pt x="24071" y="21423"/>
                        <a:pt x="24421" y="21362"/>
                        <a:pt x="24775" y="21362"/>
                      </a:cubicBezTo>
                      <a:cubicBezTo>
                        <a:pt x="24934" y="21362"/>
                        <a:pt x="25093" y="21375"/>
                        <a:pt x="25253" y="21400"/>
                      </a:cubicBezTo>
                      <a:cubicBezTo>
                        <a:pt x="25741" y="21481"/>
                        <a:pt x="26148" y="21780"/>
                        <a:pt x="26419" y="22186"/>
                      </a:cubicBezTo>
                      <a:cubicBezTo>
                        <a:pt x="26691" y="22620"/>
                        <a:pt x="26799" y="23109"/>
                        <a:pt x="26772" y="23624"/>
                      </a:cubicBezTo>
                      <a:cubicBezTo>
                        <a:pt x="26718" y="24139"/>
                        <a:pt x="26528" y="24655"/>
                        <a:pt x="26229" y="25089"/>
                      </a:cubicBezTo>
                      <a:cubicBezTo>
                        <a:pt x="25931" y="25523"/>
                        <a:pt x="25579" y="25957"/>
                        <a:pt x="25199" y="26309"/>
                      </a:cubicBezTo>
                      <a:cubicBezTo>
                        <a:pt x="24819" y="26689"/>
                        <a:pt x="24439" y="27042"/>
                        <a:pt x="24032" y="27394"/>
                      </a:cubicBezTo>
                      <a:cubicBezTo>
                        <a:pt x="23246" y="28072"/>
                        <a:pt x="22378" y="28696"/>
                        <a:pt x="21483" y="29239"/>
                      </a:cubicBezTo>
                      <a:cubicBezTo>
                        <a:pt x="20588" y="29808"/>
                        <a:pt x="19666" y="30296"/>
                        <a:pt x="18689" y="30703"/>
                      </a:cubicBezTo>
                      <a:cubicBezTo>
                        <a:pt x="17740" y="31137"/>
                        <a:pt x="16736" y="31463"/>
                        <a:pt x="15733" y="31734"/>
                      </a:cubicBezTo>
                      <a:cubicBezTo>
                        <a:pt x="14172" y="32129"/>
                        <a:pt x="12563" y="32333"/>
                        <a:pt x="10956" y="32333"/>
                      </a:cubicBezTo>
                      <a:cubicBezTo>
                        <a:pt x="10468" y="32333"/>
                        <a:pt x="9980" y="32314"/>
                        <a:pt x="9494" y="32276"/>
                      </a:cubicBezTo>
                      <a:cubicBezTo>
                        <a:pt x="9250" y="32249"/>
                        <a:pt x="8979" y="32222"/>
                        <a:pt x="8735" y="32195"/>
                      </a:cubicBezTo>
                      <a:cubicBezTo>
                        <a:pt x="8707" y="32195"/>
                        <a:pt x="8653" y="32222"/>
                        <a:pt x="8653" y="32249"/>
                      </a:cubicBezTo>
                      <a:cubicBezTo>
                        <a:pt x="7921" y="31951"/>
                        <a:pt x="7216" y="31653"/>
                        <a:pt x="6510" y="31300"/>
                      </a:cubicBezTo>
                      <a:cubicBezTo>
                        <a:pt x="5805" y="30947"/>
                        <a:pt x="5100" y="30513"/>
                        <a:pt x="4449" y="30052"/>
                      </a:cubicBezTo>
                      <a:cubicBezTo>
                        <a:pt x="3174" y="29130"/>
                        <a:pt x="2089" y="27937"/>
                        <a:pt x="1330" y="26580"/>
                      </a:cubicBezTo>
                      <a:cubicBezTo>
                        <a:pt x="950" y="25929"/>
                        <a:pt x="652" y="25197"/>
                        <a:pt x="462" y="24465"/>
                      </a:cubicBezTo>
                      <a:cubicBezTo>
                        <a:pt x="326" y="23977"/>
                        <a:pt x="272" y="23461"/>
                        <a:pt x="272" y="22973"/>
                      </a:cubicBezTo>
                      <a:lnTo>
                        <a:pt x="272" y="22973"/>
                      </a:lnTo>
                      <a:cubicBezTo>
                        <a:pt x="326" y="23136"/>
                        <a:pt x="353" y="23326"/>
                        <a:pt x="408" y="23515"/>
                      </a:cubicBezTo>
                      <a:cubicBezTo>
                        <a:pt x="489" y="23705"/>
                        <a:pt x="543" y="23895"/>
                        <a:pt x="625" y="24085"/>
                      </a:cubicBezTo>
                      <a:cubicBezTo>
                        <a:pt x="652" y="24166"/>
                        <a:pt x="706" y="24275"/>
                        <a:pt x="733" y="24356"/>
                      </a:cubicBezTo>
                      <a:cubicBezTo>
                        <a:pt x="760" y="24438"/>
                        <a:pt x="842" y="24546"/>
                        <a:pt x="896" y="24600"/>
                      </a:cubicBezTo>
                      <a:cubicBezTo>
                        <a:pt x="910" y="24608"/>
                        <a:pt x="925" y="24611"/>
                        <a:pt x="938" y="24611"/>
                      </a:cubicBezTo>
                      <a:cubicBezTo>
                        <a:pt x="975" y="24611"/>
                        <a:pt x="1004" y="24586"/>
                        <a:pt x="1004" y="24546"/>
                      </a:cubicBezTo>
                      <a:cubicBezTo>
                        <a:pt x="977" y="24465"/>
                        <a:pt x="950" y="24356"/>
                        <a:pt x="896" y="24302"/>
                      </a:cubicBezTo>
                      <a:cubicBezTo>
                        <a:pt x="869" y="24194"/>
                        <a:pt x="814" y="24112"/>
                        <a:pt x="787" y="24004"/>
                      </a:cubicBezTo>
                      <a:cubicBezTo>
                        <a:pt x="706" y="23841"/>
                        <a:pt x="652" y="23651"/>
                        <a:pt x="597" y="23461"/>
                      </a:cubicBezTo>
                      <a:cubicBezTo>
                        <a:pt x="489" y="23109"/>
                        <a:pt x="408" y="22783"/>
                        <a:pt x="353" y="22430"/>
                      </a:cubicBezTo>
                      <a:cubicBezTo>
                        <a:pt x="408" y="22159"/>
                        <a:pt x="516" y="21888"/>
                        <a:pt x="679" y="21671"/>
                      </a:cubicBezTo>
                      <a:cubicBezTo>
                        <a:pt x="896" y="21427"/>
                        <a:pt x="1167" y="21264"/>
                        <a:pt x="1493" y="21210"/>
                      </a:cubicBezTo>
                      <a:cubicBezTo>
                        <a:pt x="1540" y="21207"/>
                        <a:pt x="1587" y="21205"/>
                        <a:pt x="1635" y="21205"/>
                      </a:cubicBezTo>
                      <a:cubicBezTo>
                        <a:pt x="1967" y="21205"/>
                        <a:pt x="2296" y="21288"/>
                        <a:pt x="2605" y="21454"/>
                      </a:cubicBezTo>
                      <a:cubicBezTo>
                        <a:pt x="2957" y="21644"/>
                        <a:pt x="3283" y="21861"/>
                        <a:pt x="3581" y="22105"/>
                      </a:cubicBezTo>
                      <a:cubicBezTo>
                        <a:pt x="3798" y="22268"/>
                        <a:pt x="3988" y="22458"/>
                        <a:pt x="4178" y="22620"/>
                      </a:cubicBezTo>
                      <a:lnTo>
                        <a:pt x="4205" y="22647"/>
                      </a:lnTo>
                      <a:cubicBezTo>
                        <a:pt x="4286" y="22729"/>
                        <a:pt x="4368" y="22810"/>
                        <a:pt x="4449" y="22864"/>
                      </a:cubicBezTo>
                      <a:cubicBezTo>
                        <a:pt x="5263" y="23705"/>
                        <a:pt x="5941" y="24655"/>
                        <a:pt x="6429" y="25685"/>
                      </a:cubicBezTo>
                      <a:cubicBezTo>
                        <a:pt x="6510" y="25848"/>
                        <a:pt x="6592" y="26038"/>
                        <a:pt x="6646" y="26201"/>
                      </a:cubicBezTo>
                      <a:cubicBezTo>
                        <a:pt x="6673" y="26255"/>
                        <a:pt x="6727" y="26282"/>
                        <a:pt x="6782" y="26282"/>
                      </a:cubicBezTo>
                      <a:cubicBezTo>
                        <a:pt x="6863" y="26255"/>
                        <a:pt x="6890" y="26201"/>
                        <a:pt x="6863" y="26146"/>
                      </a:cubicBezTo>
                      <a:cubicBezTo>
                        <a:pt x="6266" y="24682"/>
                        <a:pt x="5344" y="23380"/>
                        <a:pt x="4178" y="22322"/>
                      </a:cubicBezTo>
                      <a:cubicBezTo>
                        <a:pt x="4151" y="22268"/>
                        <a:pt x="4096" y="22241"/>
                        <a:pt x="4042" y="22186"/>
                      </a:cubicBezTo>
                      <a:cubicBezTo>
                        <a:pt x="3852" y="21969"/>
                        <a:pt x="3662" y="21725"/>
                        <a:pt x="3500" y="21481"/>
                      </a:cubicBezTo>
                      <a:cubicBezTo>
                        <a:pt x="3147" y="20993"/>
                        <a:pt x="2822" y="20478"/>
                        <a:pt x="2550" y="19962"/>
                      </a:cubicBezTo>
                      <a:cubicBezTo>
                        <a:pt x="2008" y="18877"/>
                        <a:pt x="1655" y="17711"/>
                        <a:pt x="1520" y="16518"/>
                      </a:cubicBezTo>
                      <a:cubicBezTo>
                        <a:pt x="1493" y="16355"/>
                        <a:pt x="1465" y="16192"/>
                        <a:pt x="1465" y="16002"/>
                      </a:cubicBezTo>
                      <a:lnTo>
                        <a:pt x="1465" y="16002"/>
                      </a:lnTo>
                      <a:cubicBezTo>
                        <a:pt x="1493" y="16192"/>
                        <a:pt x="1547" y="16382"/>
                        <a:pt x="1628" y="16572"/>
                      </a:cubicBezTo>
                      <a:cubicBezTo>
                        <a:pt x="1764" y="17060"/>
                        <a:pt x="1926" y="17521"/>
                        <a:pt x="2116" y="17982"/>
                      </a:cubicBezTo>
                      <a:cubicBezTo>
                        <a:pt x="2171" y="18091"/>
                        <a:pt x="2225" y="18226"/>
                        <a:pt x="2279" y="18335"/>
                      </a:cubicBezTo>
                      <a:cubicBezTo>
                        <a:pt x="2306" y="18389"/>
                        <a:pt x="2333" y="18470"/>
                        <a:pt x="2360" y="18525"/>
                      </a:cubicBezTo>
                      <a:cubicBezTo>
                        <a:pt x="2388" y="18579"/>
                        <a:pt x="2415" y="18633"/>
                        <a:pt x="2469" y="18687"/>
                      </a:cubicBezTo>
                      <a:cubicBezTo>
                        <a:pt x="2476" y="18695"/>
                        <a:pt x="2485" y="18698"/>
                        <a:pt x="2495" y="18698"/>
                      </a:cubicBezTo>
                      <a:cubicBezTo>
                        <a:pt x="2521" y="18698"/>
                        <a:pt x="2550" y="18673"/>
                        <a:pt x="2550" y="18633"/>
                      </a:cubicBezTo>
                      <a:cubicBezTo>
                        <a:pt x="2550" y="18579"/>
                        <a:pt x="2523" y="18525"/>
                        <a:pt x="2496" y="18498"/>
                      </a:cubicBezTo>
                      <a:cubicBezTo>
                        <a:pt x="2469" y="18443"/>
                        <a:pt x="2469" y="18389"/>
                        <a:pt x="2442" y="18335"/>
                      </a:cubicBezTo>
                      <a:lnTo>
                        <a:pt x="2279" y="17982"/>
                      </a:lnTo>
                      <a:cubicBezTo>
                        <a:pt x="2198" y="17765"/>
                        <a:pt x="2116" y="17548"/>
                        <a:pt x="2035" y="17304"/>
                      </a:cubicBezTo>
                      <a:cubicBezTo>
                        <a:pt x="1845" y="16843"/>
                        <a:pt x="1710" y="16382"/>
                        <a:pt x="1574" y="15894"/>
                      </a:cubicBezTo>
                      <a:lnTo>
                        <a:pt x="1493" y="15514"/>
                      </a:lnTo>
                      <a:cubicBezTo>
                        <a:pt x="1493" y="15487"/>
                        <a:pt x="1493" y="15460"/>
                        <a:pt x="1465" y="15405"/>
                      </a:cubicBezTo>
                      <a:cubicBezTo>
                        <a:pt x="1465" y="15270"/>
                        <a:pt x="1493" y="15134"/>
                        <a:pt x="1547" y="14999"/>
                      </a:cubicBezTo>
                      <a:cubicBezTo>
                        <a:pt x="1547" y="15053"/>
                        <a:pt x="1574" y="15107"/>
                        <a:pt x="1601" y="15161"/>
                      </a:cubicBezTo>
                      <a:cubicBezTo>
                        <a:pt x="1628" y="15324"/>
                        <a:pt x="1682" y="15487"/>
                        <a:pt x="1737" y="15650"/>
                      </a:cubicBezTo>
                      <a:cubicBezTo>
                        <a:pt x="1791" y="15812"/>
                        <a:pt x="1845" y="15948"/>
                        <a:pt x="1899" y="16111"/>
                      </a:cubicBezTo>
                      <a:cubicBezTo>
                        <a:pt x="1926" y="16192"/>
                        <a:pt x="1954" y="16246"/>
                        <a:pt x="1981" y="16328"/>
                      </a:cubicBezTo>
                      <a:cubicBezTo>
                        <a:pt x="2008" y="16409"/>
                        <a:pt x="2062" y="16490"/>
                        <a:pt x="2116" y="16545"/>
                      </a:cubicBezTo>
                      <a:cubicBezTo>
                        <a:pt x="2124" y="16553"/>
                        <a:pt x="2135" y="16556"/>
                        <a:pt x="2145" y="16556"/>
                      </a:cubicBezTo>
                      <a:cubicBezTo>
                        <a:pt x="2171" y="16556"/>
                        <a:pt x="2198" y="16537"/>
                        <a:pt x="2198" y="16518"/>
                      </a:cubicBezTo>
                      <a:cubicBezTo>
                        <a:pt x="2171" y="16436"/>
                        <a:pt x="2171" y="16355"/>
                        <a:pt x="2143" y="16273"/>
                      </a:cubicBezTo>
                      <a:cubicBezTo>
                        <a:pt x="2116" y="16219"/>
                        <a:pt x="2062" y="16138"/>
                        <a:pt x="2035" y="16056"/>
                      </a:cubicBezTo>
                      <a:cubicBezTo>
                        <a:pt x="1981" y="15894"/>
                        <a:pt x="1926" y="15758"/>
                        <a:pt x="1872" y="15595"/>
                      </a:cubicBezTo>
                      <a:cubicBezTo>
                        <a:pt x="1818" y="15433"/>
                        <a:pt x="1791" y="15270"/>
                        <a:pt x="1737" y="15134"/>
                      </a:cubicBezTo>
                      <a:lnTo>
                        <a:pt x="1682" y="14890"/>
                      </a:lnTo>
                      <a:cubicBezTo>
                        <a:pt x="1655" y="14863"/>
                        <a:pt x="1655" y="14809"/>
                        <a:pt x="1655" y="14782"/>
                      </a:cubicBezTo>
                      <a:lnTo>
                        <a:pt x="1710" y="14700"/>
                      </a:lnTo>
                      <a:cubicBezTo>
                        <a:pt x="1764" y="14592"/>
                        <a:pt x="1845" y="14483"/>
                        <a:pt x="1954" y="14402"/>
                      </a:cubicBezTo>
                      <a:lnTo>
                        <a:pt x="1954" y="14646"/>
                      </a:lnTo>
                      <a:cubicBezTo>
                        <a:pt x="1954" y="14673"/>
                        <a:pt x="1954" y="14727"/>
                        <a:pt x="1981" y="14782"/>
                      </a:cubicBezTo>
                      <a:cubicBezTo>
                        <a:pt x="1981" y="14836"/>
                        <a:pt x="2008" y="14890"/>
                        <a:pt x="2035" y="14917"/>
                      </a:cubicBezTo>
                      <a:cubicBezTo>
                        <a:pt x="2035" y="14931"/>
                        <a:pt x="2049" y="14938"/>
                        <a:pt x="2062" y="14938"/>
                      </a:cubicBezTo>
                      <a:cubicBezTo>
                        <a:pt x="2076" y="14938"/>
                        <a:pt x="2089" y="14931"/>
                        <a:pt x="2089" y="14917"/>
                      </a:cubicBezTo>
                      <a:cubicBezTo>
                        <a:pt x="2116" y="14863"/>
                        <a:pt x="2116" y="14809"/>
                        <a:pt x="2089" y="14782"/>
                      </a:cubicBezTo>
                      <a:cubicBezTo>
                        <a:pt x="2089" y="14727"/>
                        <a:pt x="2089" y="14673"/>
                        <a:pt x="2089" y="14619"/>
                      </a:cubicBezTo>
                      <a:cubicBezTo>
                        <a:pt x="2062" y="14537"/>
                        <a:pt x="2035" y="14429"/>
                        <a:pt x="2008" y="14348"/>
                      </a:cubicBezTo>
                      <a:cubicBezTo>
                        <a:pt x="2089" y="14293"/>
                        <a:pt x="2198" y="14266"/>
                        <a:pt x="2279" y="14239"/>
                      </a:cubicBezTo>
                      <a:cubicBezTo>
                        <a:pt x="2347" y="14226"/>
                        <a:pt x="2416" y="14219"/>
                        <a:pt x="2486" y="14219"/>
                      </a:cubicBezTo>
                      <a:cubicBezTo>
                        <a:pt x="2694" y="14219"/>
                        <a:pt x="2903" y="14280"/>
                        <a:pt x="3066" y="14402"/>
                      </a:cubicBezTo>
                      <a:cubicBezTo>
                        <a:pt x="3581" y="14754"/>
                        <a:pt x="3988" y="15216"/>
                        <a:pt x="4313" y="15758"/>
                      </a:cubicBezTo>
                      <a:cubicBezTo>
                        <a:pt x="4666" y="16273"/>
                        <a:pt x="4964" y="16816"/>
                        <a:pt x="5236" y="17385"/>
                      </a:cubicBezTo>
                      <a:cubicBezTo>
                        <a:pt x="5778" y="18525"/>
                        <a:pt x="6158" y="19745"/>
                        <a:pt x="6321" y="20993"/>
                      </a:cubicBezTo>
                      <a:cubicBezTo>
                        <a:pt x="6348" y="21156"/>
                        <a:pt x="6348" y="21291"/>
                        <a:pt x="6375" y="21454"/>
                      </a:cubicBezTo>
                      <a:cubicBezTo>
                        <a:pt x="6385" y="21507"/>
                        <a:pt x="6416" y="21527"/>
                        <a:pt x="6450" y="21527"/>
                      </a:cubicBezTo>
                      <a:cubicBezTo>
                        <a:pt x="6504" y="21527"/>
                        <a:pt x="6565" y="21477"/>
                        <a:pt x="6565" y="21427"/>
                      </a:cubicBezTo>
                      <a:cubicBezTo>
                        <a:pt x="6538" y="21101"/>
                        <a:pt x="6510" y="20749"/>
                        <a:pt x="6456" y="20423"/>
                      </a:cubicBezTo>
                      <a:cubicBezTo>
                        <a:pt x="6402" y="20233"/>
                        <a:pt x="6348" y="20016"/>
                        <a:pt x="6321" y="19799"/>
                      </a:cubicBezTo>
                      <a:cubicBezTo>
                        <a:pt x="6321" y="19772"/>
                        <a:pt x="6348" y="19745"/>
                        <a:pt x="6321" y="19718"/>
                      </a:cubicBezTo>
                      <a:cubicBezTo>
                        <a:pt x="5887" y="18226"/>
                        <a:pt x="5534" y="16680"/>
                        <a:pt x="5263" y="15134"/>
                      </a:cubicBezTo>
                      <a:cubicBezTo>
                        <a:pt x="5046" y="13697"/>
                        <a:pt x="5073" y="12232"/>
                        <a:pt x="5371" y="10794"/>
                      </a:cubicBezTo>
                      <a:cubicBezTo>
                        <a:pt x="5507" y="10089"/>
                        <a:pt x="5751" y="9438"/>
                        <a:pt x="6104" y="8814"/>
                      </a:cubicBezTo>
                      <a:lnTo>
                        <a:pt x="6131" y="8760"/>
                      </a:lnTo>
                      <a:lnTo>
                        <a:pt x="6131" y="8760"/>
                      </a:lnTo>
                      <a:cubicBezTo>
                        <a:pt x="5995" y="9113"/>
                        <a:pt x="5859" y="9492"/>
                        <a:pt x="5778" y="9845"/>
                      </a:cubicBezTo>
                      <a:cubicBezTo>
                        <a:pt x="5642" y="10442"/>
                        <a:pt x="5561" y="11011"/>
                        <a:pt x="5534" y="11608"/>
                      </a:cubicBezTo>
                      <a:lnTo>
                        <a:pt x="5534" y="12123"/>
                      </a:lnTo>
                      <a:cubicBezTo>
                        <a:pt x="5507" y="12286"/>
                        <a:pt x="5534" y="12449"/>
                        <a:pt x="5561" y="12639"/>
                      </a:cubicBezTo>
                      <a:cubicBezTo>
                        <a:pt x="5575" y="12666"/>
                        <a:pt x="5602" y="12679"/>
                        <a:pt x="5629" y="12679"/>
                      </a:cubicBezTo>
                      <a:cubicBezTo>
                        <a:pt x="5656" y="12679"/>
                        <a:pt x="5683" y="12666"/>
                        <a:pt x="5697" y="12639"/>
                      </a:cubicBezTo>
                      <a:cubicBezTo>
                        <a:pt x="5724" y="12476"/>
                        <a:pt x="5724" y="12340"/>
                        <a:pt x="5724" y="12205"/>
                      </a:cubicBezTo>
                      <a:lnTo>
                        <a:pt x="5724" y="11771"/>
                      </a:lnTo>
                      <a:cubicBezTo>
                        <a:pt x="5724" y="11472"/>
                        <a:pt x="5751" y="11174"/>
                        <a:pt x="5778" y="10876"/>
                      </a:cubicBezTo>
                      <a:cubicBezTo>
                        <a:pt x="5859" y="10306"/>
                        <a:pt x="5995" y="9737"/>
                        <a:pt x="6185" y="9167"/>
                      </a:cubicBezTo>
                      <a:cubicBezTo>
                        <a:pt x="6266" y="8869"/>
                        <a:pt x="6375" y="8570"/>
                        <a:pt x="6483" y="8272"/>
                      </a:cubicBezTo>
                      <a:cubicBezTo>
                        <a:pt x="6538" y="8218"/>
                        <a:pt x="6619" y="8136"/>
                        <a:pt x="6673" y="8082"/>
                      </a:cubicBezTo>
                      <a:lnTo>
                        <a:pt x="6673" y="8082"/>
                      </a:lnTo>
                      <a:cubicBezTo>
                        <a:pt x="6646" y="8163"/>
                        <a:pt x="6646" y="8218"/>
                        <a:pt x="6619" y="8299"/>
                      </a:cubicBezTo>
                      <a:cubicBezTo>
                        <a:pt x="6565" y="8462"/>
                        <a:pt x="6510" y="8624"/>
                        <a:pt x="6483" y="8787"/>
                      </a:cubicBezTo>
                      <a:cubicBezTo>
                        <a:pt x="6375" y="9086"/>
                        <a:pt x="6348" y="9411"/>
                        <a:pt x="6321" y="9764"/>
                      </a:cubicBezTo>
                      <a:cubicBezTo>
                        <a:pt x="6321" y="9791"/>
                        <a:pt x="6341" y="9804"/>
                        <a:pt x="6365" y="9804"/>
                      </a:cubicBezTo>
                      <a:cubicBezTo>
                        <a:pt x="6388" y="9804"/>
                        <a:pt x="6416" y="9791"/>
                        <a:pt x="6429" y="9764"/>
                      </a:cubicBezTo>
                      <a:cubicBezTo>
                        <a:pt x="6483" y="9438"/>
                        <a:pt x="6565" y="9113"/>
                        <a:pt x="6673" y="8814"/>
                      </a:cubicBezTo>
                      <a:cubicBezTo>
                        <a:pt x="6700" y="8652"/>
                        <a:pt x="6755" y="8489"/>
                        <a:pt x="6809" y="8353"/>
                      </a:cubicBezTo>
                      <a:lnTo>
                        <a:pt x="6890" y="8109"/>
                      </a:lnTo>
                      <a:cubicBezTo>
                        <a:pt x="6890" y="8055"/>
                        <a:pt x="6917" y="7974"/>
                        <a:pt x="6944" y="7919"/>
                      </a:cubicBezTo>
                      <a:cubicBezTo>
                        <a:pt x="7089" y="7847"/>
                        <a:pt x="7246" y="7811"/>
                        <a:pt x="7398" y="7811"/>
                      </a:cubicBezTo>
                      <a:cubicBezTo>
                        <a:pt x="7475" y="7811"/>
                        <a:pt x="7550" y="7820"/>
                        <a:pt x="7623" y="7838"/>
                      </a:cubicBezTo>
                      <a:cubicBezTo>
                        <a:pt x="8165" y="7946"/>
                        <a:pt x="8409" y="8489"/>
                        <a:pt x="8518" y="8977"/>
                      </a:cubicBezTo>
                      <a:cubicBezTo>
                        <a:pt x="8572" y="9221"/>
                        <a:pt x="8599" y="9492"/>
                        <a:pt x="8599" y="9764"/>
                      </a:cubicBezTo>
                      <a:cubicBezTo>
                        <a:pt x="8626" y="10171"/>
                        <a:pt x="8653" y="10577"/>
                        <a:pt x="8653" y="10984"/>
                      </a:cubicBezTo>
                      <a:cubicBezTo>
                        <a:pt x="8680" y="11391"/>
                        <a:pt x="8680" y="11744"/>
                        <a:pt x="8680" y="12123"/>
                      </a:cubicBezTo>
                      <a:cubicBezTo>
                        <a:pt x="8680" y="12313"/>
                        <a:pt x="8653" y="12476"/>
                        <a:pt x="8653" y="12666"/>
                      </a:cubicBezTo>
                      <a:cubicBezTo>
                        <a:pt x="8653" y="12693"/>
                        <a:pt x="8680" y="12747"/>
                        <a:pt x="8707" y="12747"/>
                      </a:cubicBezTo>
                      <a:lnTo>
                        <a:pt x="8707" y="15785"/>
                      </a:lnTo>
                      <a:lnTo>
                        <a:pt x="8707" y="16382"/>
                      </a:lnTo>
                      <a:cubicBezTo>
                        <a:pt x="8707" y="16436"/>
                        <a:pt x="8748" y="16463"/>
                        <a:pt x="8785" y="16463"/>
                      </a:cubicBezTo>
                      <a:cubicBezTo>
                        <a:pt x="8823" y="16463"/>
                        <a:pt x="8857" y="16436"/>
                        <a:pt x="8843" y="16382"/>
                      </a:cubicBezTo>
                      <a:cubicBezTo>
                        <a:pt x="8924" y="15568"/>
                        <a:pt x="8897" y="14727"/>
                        <a:pt x="8897" y="13886"/>
                      </a:cubicBezTo>
                      <a:cubicBezTo>
                        <a:pt x="8897" y="13208"/>
                        <a:pt x="8897" y="12557"/>
                        <a:pt x="8870" y="11906"/>
                      </a:cubicBezTo>
                      <a:cubicBezTo>
                        <a:pt x="8952" y="11066"/>
                        <a:pt x="9033" y="10252"/>
                        <a:pt x="9141" y="9438"/>
                      </a:cubicBezTo>
                      <a:cubicBezTo>
                        <a:pt x="9304" y="8353"/>
                        <a:pt x="9521" y="7295"/>
                        <a:pt x="9820" y="6238"/>
                      </a:cubicBezTo>
                      <a:cubicBezTo>
                        <a:pt x="10064" y="5370"/>
                        <a:pt x="10416" y="4502"/>
                        <a:pt x="10850" y="3688"/>
                      </a:cubicBezTo>
                      <a:cubicBezTo>
                        <a:pt x="11230" y="2956"/>
                        <a:pt x="11718" y="2277"/>
                        <a:pt x="12234" y="1681"/>
                      </a:cubicBezTo>
                      <a:lnTo>
                        <a:pt x="12234" y="1681"/>
                      </a:lnTo>
                      <a:lnTo>
                        <a:pt x="12179" y="1789"/>
                      </a:lnTo>
                      <a:cubicBezTo>
                        <a:pt x="11962" y="2115"/>
                        <a:pt x="11772" y="2440"/>
                        <a:pt x="11610" y="2766"/>
                      </a:cubicBezTo>
                      <a:cubicBezTo>
                        <a:pt x="11230" y="3417"/>
                        <a:pt x="10959" y="4122"/>
                        <a:pt x="10742" y="4827"/>
                      </a:cubicBezTo>
                      <a:cubicBezTo>
                        <a:pt x="10633" y="5234"/>
                        <a:pt x="10579" y="5641"/>
                        <a:pt x="10552" y="6075"/>
                      </a:cubicBezTo>
                      <a:cubicBezTo>
                        <a:pt x="10552" y="6102"/>
                        <a:pt x="10579" y="6116"/>
                        <a:pt x="10606" y="6116"/>
                      </a:cubicBezTo>
                      <a:cubicBezTo>
                        <a:pt x="10633" y="6116"/>
                        <a:pt x="10660" y="6102"/>
                        <a:pt x="10660" y="6075"/>
                      </a:cubicBezTo>
                      <a:cubicBezTo>
                        <a:pt x="10769" y="5342"/>
                        <a:pt x="10986" y="4637"/>
                        <a:pt x="11257" y="3959"/>
                      </a:cubicBezTo>
                      <a:cubicBezTo>
                        <a:pt x="11555" y="3281"/>
                        <a:pt x="11908" y="2630"/>
                        <a:pt x="12288" y="2006"/>
                      </a:cubicBezTo>
                      <a:cubicBezTo>
                        <a:pt x="12505" y="1681"/>
                        <a:pt x="12776" y="1328"/>
                        <a:pt x="12966" y="948"/>
                      </a:cubicBezTo>
                      <a:cubicBezTo>
                        <a:pt x="13156" y="786"/>
                        <a:pt x="13319" y="650"/>
                        <a:pt x="13508" y="542"/>
                      </a:cubicBezTo>
                      <a:lnTo>
                        <a:pt x="13617" y="460"/>
                      </a:lnTo>
                      <a:lnTo>
                        <a:pt x="13617" y="460"/>
                      </a:lnTo>
                      <a:cubicBezTo>
                        <a:pt x="13536" y="596"/>
                        <a:pt x="13454" y="731"/>
                        <a:pt x="13373" y="894"/>
                      </a:cubicBezTo>
                      <a:cubicBezTo>
                        <a:pt x="13210" y="1165"/>
                        <a:pt x="13074" y="1464"/>
                        <a:pt x="12939" y="1789"/>
                      </a:cubicBezTo>
                      <a:cubicBezTo>
                        <a:pt x="12939" y="1829"/>
                        <a:pt x="12982" y="1854"/>
                        <a:pt x="13016" y="1854"/>
                      </a:cubicBezTo>
                      <a:cubicBezTo>
                        <a:pt x="13029" y="1854"/>
                        <a:pt x="13040" y="1851"/>
                        <a:pt x="13047" y="1844"/>
                      </a:cubicBezTo>
                      <a:cubicBezTo>
                        <a:pt x="13210" y="1545"/>
                        <a:pt x="13373" y="1247"/>
                        <a:pt x="13536" y="976"/>
                      </a:cubicBezTo>
                      <a:cubicBezTo>
                        <a:pt x="13617" y="840"/>
                        <a:pt x="13698" y="704"/>
                        <a:pt x="13780" y="569"/>
                      </a:cubicBezTo>
                      <a:lnTo>
                        <a:pt x="13915" y="379"/>
                      </a:lnTo>
                      <a:cubicBezTo>
                        <a:pt x="13915" y="352"/>
                        <a:pt x="13942" y="325"/>
                        <a:pt x="13969" y="297"/>
                      </a:cubicBezTo>
                      <a:lnTo>
                        <a:pt x="14024" y="270"/>
                      </a:lnTo>
                      <a:lnTo>
                        <a:pt x="14024" y="270"/>
                      </a:lnTo>
                      <a:cubicBezTo>
                        <a:pt x="14024" y="325"/>
                        <a:pt x="13997" y="352"/>
                        <a:pt x="13997" y="406"/>
                      </a:cubicBezTo>
                      <a:cubicBezTo>
                        <a:pt x="13942" y="514"/>
                        <a:pt x="13915" y="623"/>
                        <a:pt x="13888" y="731"/>
                      </a:cubicBezTo>
                      <a:cubicBezTo>
                        <a:pt x="13807" y="976"/>
                        <a:pt x="13780" y="1193"/>
                        <a:pt x="13753" y="1437"/>
                      </a:cubicBezTo>
                      <a:cubicBezTo>
                        <a:pt x="13766" y="1477"/>
                        <a:pt x="13800" y="1498"/>
                        <a:pt x="13830" y="1498"/>
                      </a:cubicBezTo>
                      <a:cubicBezTo>
                        <a:pt x="13861" y="1498"/>
                        <a:pt x="13888" y="1477"/>
                        <a:pt x="13888" y="1437"/>
                      </a:cubicBezTo>
                      <a:cubicBezTo>
                        <a:pt x="13942" y="1220"/>
                        <a:pt x="13997" y="1003"/>
                        <a:pt x="14051" y="786"/>
                      </a:cubicBezTo>
                      <a:cubicBezTo>
                        <a:pt x="14078" y="677"/>
                        <a:pt x="14132" y="569"/>
                        <a:pt x="14159" y="460"/>
                      </a:cubicBezTo>
                      <a:lnTo>
                        <a:pt x="14214" y="325"/>
                      </a:lnTo>
                      <a:cubicBezTo>
                        <a:pt x="14241" y="270"/>
                        <a:pt x="14268" y="243"/>
                        <a:pt x="14268" y="189"/>
                      </a:cubicBezTo>
                      <a:cubicBezTo>
                        <a:pt x="14347" y="178"/>
                        <a:pt x="14425" y="171"/>
                        <a:pt x="14504" y="171"/>
                      </a:cubicBezTo>
                      <a:close/>
                      <a:moveTo>
                        <a:pt x="14525" y="0"/>
                      </a:moveTo>
                      <a:cubicBezTo>
                        <a:pt x="14429" y="0"/>
                        <a:pt x="14334" y="9"/>
                        <a:pt x="14241" y="26"/>
                      </a:cubicBezTo>
                      <a:cubicBezTo>
                        <a:pt x="13780" y="162"/>
                        <a:pt x="13346" y="433"/>
                        <a:pt x="12993" y="759"/>
                      </a:cubicBezTo>
                      <a:cubicBezTo>
                        <a:pt x="12288" y="1382"/>
                        <a:pt x="11664" y="2115"/>
                        <a:pt x="11176" y="2901"/>
                      </a:cubicBezTo>
                      <a:cubicBezTo>
                        <a:pt x="10688" y="3715"/>
                        <a:pt x="10281" y="4556"/>
                        <a:pt x="9955" y="5478"/>
                      </a:cubicBezTo>
                      <a:cubicBezTo>
                        <a:pt x="9630" y="6482"/>
                        <a:pt x="9358" y="7512"/>
                        <a:pt x="9196" y="8543"/>
                      </a:cubicBezTo>
                      <a:cubicBezTo>
                        <a:pt x="9087" y="9194"/>
                        <a:pt x="9006" y="9872"/>
                        <a:pt x="8924" y="10523"/>
                      </a:cubicBezTo>
                      <a:cubicBezTo>
                        <a:pt x="8924" y="10388"/>
                        <a:pt x="8924" y="10279"/>
                        <a:pt x="8924" y="10143"/>
                      </a:cubicBezTo>
                      <a:cubicBezTo>
                        <a:pt x="8924" y="9818"/>
                        <a:pt x="8897" y="9492"/>
                        <a:pt x="8843" y="9167"/>
                      </a:cubicBezTo>
                      <a:cubicBezTo>
                        <a:pt x="8816" y="8624"/>
                        <a:pt x="8545" y="8136"/>
                        <a:pt x="8138" y="7784"/>
                      </a:cubicBezTo>
                      <a:cubicBezTo>
                        <a:pt x="7948" y="7657"/>
                        <a:pt x="7737" y="7603"/>
                        <a:pt x="7524" y="7603"/>
                      </a:cubicBezTo>
                      <a:cubicBezTo>
                        <a:pt x="7098" y="7603"/>
                        <a:pt x="6664" y="7820"/>
                        <a:pt x="6375" y="8109"/>
                      </a:cubicBezTo>
                      <a:cubicBezTo>
                        <a:pt x="6158" y="8380"/>
                        <a:pt x="5968" y="8679"/>
                        <a:pt x="5832" y="8977"/>
                      </a:cubicBezTo>
                      <a:cubicBezTo>
                        <a:pt x="5670" y="9330"/>
                        <a:pt x="5534" y="9655"/>
                        <a:pt x="5425" y="10008"/>
                      </a:cubicBezTo>
                      <a:cubicBezTo>
                        <a:pt x="4991" y="11445"/>
                        <a:pt x="4883" y="12937"/>
                        <a:pt x="5046" y="14429"/>
                      </a:cubicBezTo>
                      <a:cubicBezTo>
                        <a:pt x="5154" y="15243"/>
                        <a:pt x="5290" y="16029"/>
                        <a:pt x="5453" y="16816"/>
                      </a:cubicBezTo>
                      <a:cubicBezTo>
                        <a:pt x="5507" y="17033"/>
                        <a:pt x="5588" y="17277"/>
                        <a:pt x="5642" y="17521"/>
                      </a:cubicBezTo>
                      <a:cubicBezTo>
                        <a:pt x="5371" y="16924"/>
                        <a:pt x="5073" y="16382"/>
                        <a:pt x="4747" y="15839"/>
                      </a:cubicBezTo>
                      <a:cubicBezTo>
                        <a:pt x="4558" y="15568"/>
                        <a:pt x="4368" y="15324"/>
                        <a:pt x="4178" y="15053"/>
                      </a:cubicBezTo>
                      <a:cubicBezTo>
                        <a:pt x="3988" y="14809"/>
                        <a:pt x="3771" y="14565"/>
                        <a:pt x="3527" y="14348"/>
                      </a:cubicBezTo>
                      <a:cubicBezTo>
                        <a:pt x="3283" y="14158"/>
                        <a:pt x="3011" y="14022"/>
                        <a:pt x="2740" y="13968"/>
                      </a:cubicBezTo>
                      <a:cubicBezTo>
                        <a:pt x="2679" y="13957"/>
                        <a:pt x="2617" y="13951"/>
                        <a:pt x="2555" y="13951"/>
                      </a:cubicBezTo>
                      <a:cubicBezTo>
                        <a:pt x="2313" y="13951"/>
                        <a:pt x="2072" y="14034"/>
                        <a:pt x="1899" y="14185"/>
                      </a:cubicBezTo>
                      <a:cubicBezTo>
                        <a:pt x="1601" y="14402"/>
                        <a:pt x="1411" y="14700"/>
                        <a:pt x="1357" y="15053"/>
                      </a:cubicBezTo>
                      <a:cubicBezTo>
                        <a:pt x="1330" y="15053"/>
                        <a:pt x="1330" y="15080"/>
                        <a:pt x="1330" y="15107"/>
                      </a:cubicBezTo>
                      <a:cubicBezTo>
                        <a:pt x="1330" y="15107"/>
                        <a:pt x="1330" y="15107"/>
                        <a:pt x="1330" y="15134"/>
                      </a:cubicBezTo>
                      <a:cubicBezTo>
                        <a:pt x="1276" y="15378"/>
                        <a:pt x="1248" y="15622"/>
                        <a:pt x="1276" y="15867"/>
                      </a:cubicBezTo>
                      <a:cubicBezTo>
                        <a:pt x="1357" y="17141"/>
                        <a:pt x="1655" y="18362"/>
                        <a:pt x="2171" y="19528"/>
                      </a:cubicBezTo>
                      <a:cubicBezTo>
                        <a:pt x="2496" y="20288"/>
                        <a:pt x="2930" y="20993"/>
                        <a:pt x="3418" y="21644"/>
                      </a:cubicBezTo>
                      <a:lnTo>
                        <a:pt x="3228" y="21508"/>
                      </a:lnTo>
                      <a:cubicBezTo>
                        <a:pt x="2876" y="21264"/>
                        <a:pt x="2496" y="21101"/>
                        <a:pt x="2089" y="20993"/>
                      </a:cubicBezTo>
                      <a:cubicBezTo>
                        <a:pt x="1972" y="20968"/>
                        <a:pt x="1852" y="20956"/>
                        <a:pt x="1732" y="20956"/>
                      </a:cubicBezTo>
                      <a:cubicBezTo>
                        <a:pt x="1465" y="20956"/>
                        <a:pt x="1202" y="21016"/>
                        <a:pt x="977" y="21129"/>
                      </a:cubicBezTo>
                      <a:cubicBezTo>
                        <a:pt x="706" y="21291"/>
                        <a:pt x="489" y="21535"/>
                        <a:pt x="353" y="21807"/>
                      </a:cubicBezTo>
                      <a:cubicBezTo>
                        <a:pt x="82" y="22430"/>
                        <a:pt x="1" y="23109"/>
                        <a:pt x="136" y="23760"/>
                      </a:cubicBezTo>
                      <a:cubicBezTo>
                        <a:pt x="245" y="24546"/>
                        <a:pt x="489" y="25306"/>
                        <a:pt x="814" y="26038"/>
                      </a:cubicBezTo>
                      <a:cubicBezTo>
                        <a:pt x="1493" y="27476"/>
                        <a:pt x="2523" y="28750"/>
                        <a:pt x="3771" y="29754"/>
                      </a:cubicBezTo>
                      <a:cubicBezTo>
                        <a:pt x="5100" y="30812"/>
                        <a:pt x="6592" y="31653"/>
                        <a:pt x="8192" y="32222"/>
                      </a:cubicBezTo>
                      <a:cubicBezTo>
                        <a:pt x="8382" y="32304"/>
                        <a:pt x="8572" y="32358"/>
                        <a:pt x="8762" y="32439"/>
                      </a:cubicBezTo>
                      <a:cubicBezTo>
                        <a:pt x="8789" y="32439"/>
                        <a:pt x="8843" y="32412"/>
                        <a:pt x="8870" y="32385"/>
                      </a:cubicBezTo>
                      <a:cubicBezTo>
                        <a:pt x="9556" y="32478"/>
                        <a:pt x="10255" y="32520"/>
                        <a:pt x="10957" y="32520"/>
                      </a:cubicBezTo>
                      <a:cubicBezTo>
                        <a:pt x="11283" y="32520"/>
                        <a:pt x="11609" y="32511"/>
                        <a:pt x="11935" y="32493"/>
                      </a:cubicBezTo>
                      <a:cubicBezTo>
                        <a:pt x="13020" y="32439"/>
                        <a:pt x="14078" y="32304"/>
                        <a:pt x="15136" y="32087"/>
                      </a:cubicBezTo>
                      <a:cubicBezTo>
                        <a:pt x="16194" y="31842"/>
                        <a:pt x="17224" y="31517"/>
                        <a:pt x="18228" y="31137"/>
                      </a:cubicBezTo>
                      <a:cubicBezTo>
                        <a:pt x="19232" y="30730"/>
                        <a:pt x="20208" y="30269"/>
                        <a:pt x="21130" y="29727"/>
                      </a:cubicBezTo>
                      <a:cubicBezTo>
                        <a:pt x="22080" y="29157"/>
                        <a:pt x="22948" y="28560"/>
                        <a:pt x="23815" y="27855"/>
                      </a:cubicBezTo>
                      <a:cubicBezTo>
                        <a:pt x="24222" y="27530"/>
                        <a:pt x="24629" y="27177"/>
                        <a:pt x="25009" y="26797"/>
                      </a:cubicBezTo>
                      <a:cubicBezTo>
                        <a:pt x="25416" y="26418"/>
                        <a:pt x="25796" y="26011"/>
                        <a:pt x="26148" y="25577"/>
                      </a:cubicBezTo>
                      <a:cubicBezTo>
                        <a:pt x="26772" y="24790"/>
                        <a:pt x="27206" y="23732"/>
                        <a:pt x="26880" y="22675"/>
                      </a:cubicBezTo>
                      <a:cubicBezTo>
                        <a:pt x="26745" y="22214"/>
                        <a:pt x="26446" y="21807"/>
                        <a:pt x="26067" y="21535"/>
                      </a:cubicBezTo>
                      <a:cubicBezTo>
                        <a:pt x="25706" y="21323"/>
                        <a:pt x="25295" y="21211"/>
                        <a:pt x="24887" y="21211"/>
                      </a:cubicBezTo>
                      <a:cubicBezTo>
                        <a:pt x="24773" y="21211"/>
                        <a:pt x="24660" y="21219"/>
                        <a:pt x="24548" y="21237"/>
                      </a:cubicBezTo>
                      <a:cubicBezTo>
                        <a:pt x="24005" y="21291"/>
                        <a:pt x="23490" y="21454"/>
                        <a:pt x="23002" y="21698"/>
                      </a:cubicBezTo>
                      <a:lnTo>
                        <a:pt x="22731" y="21807"/>
                      </a:lnTo>
                      <a:cubicBezTo>
                        <a:pt x="22975" y="21563"/>
                        <a:pt x="23219" y="21291"/>
                        <a:pt x="23409" y="20993"/>
                      </a:cubicBezTo>
                      <a:cubicBezTo>
                        <a:pt x="23680" y="20613"/>
                        <a:pt x="23897" y="20179"/>
                        <a:pt x="24060" y="19718"/>
                      </a:cubicBezTo>
                      <a:cubicBezTo>
                        <a:pt x="24249" y="19311"/>
                        <a:pt x="24304" y="18823"/>
                        <a:pt x="24249" y="18362"/>
                      </a:cubicBezTo>
                      <a:cubicBezTo>
                        <a:pt x="24168" y="17928"/>
                        <a:pt x="23843" y="17575"/>
                        <a:pt x="23409" y="17440"/>
                      </a:cubicBezTo>
                      <a:cubicBezTo>
                        <a:pt x="23291" y="17419"/>
                        <a:pt x="23171" y="17409"/>
                        <a:pt x="23052" y="17409"/>
                      </a:cubicBezTo>
                      <a:cubicBezTo>
                        <a:pt x="22703" y="17409"/>
                        <a:pt x="22355" y="17495"/>
                        <a:pt x="22052" y="17657"/>
                      </a:cubicBezTo>
                      <a:lnTo>
                        <a:pt x="21863" y="17738"/>
                      </a:lnTo>
                      <a:cubicBezTo>
                        <a:pt x="22025" y="17575"/>
                        <a:pt x="22215" y="17385"/>
                        <a:pt x="22378" y="17196"/>
                      </a:cubicBezTo>
                      <a:cubicBezTo>
                        <a:pt x="22703" y="16816"/>
                        <a:pt x="23002" y="16436"/>
                        <a:pt x="23273" y="16029"/>
                      </a:cubicBezTo>
                      <a:cubicBezTo>
                        <a:pt x="23598" y="15650"/>
                        <a:pt x="23761" y="15161"/>
                        <a:pt x="23761" y="14673"/>
                      </a:cubicBezTo>
                      <a:cubicBezTo>
                        <a:pt x="23707" y="14293"/>
                        <a:pt x="23463" y="13941"/>
                        <a:pt x="23137" y="13724"/>
                      </a:cubicBezTo>
                      <a:cubicBezTo>
                        <a:pt x="22834" y="13550"/>
                        <a:pt x="22495" y="13463"/>
                        <a:pt x="22164" y="13463"/>
                      </a:cubicBezTo>
                      <a:cubicBezTo>
                        <a:pt x="22081" y="13463"/>
                        <a:pt x="21998" y="13469"/>
                        <a:pt x="21917" y="13480"/>
                      </a:cubicBezTo>
                      <a:cubicBezTo>
                        <a:pt x="21429" y="13561"/>
                        <a:pt x="20940" y="13724"/>
                        <a:pt x="20506" y="13995"/>
                      </a:cubicBezTo>
                      <a:cubicBezTo>
                        <a:pt x="20099" y="14239"/>
                        <a:pt x="19666" y="14483"/>
                        <a:pt x="19286" y="14782"/>
                      </a:cubicBezTo>
                      <a:lnTo>
                        <a:pt x="19069" y="14917"/>
                      </a:lnTo>
                      <a:cubicBezTo>
                        <a:pt x="19394" y="14565"/>
                        <a:pt x="19720" y="14185"/>
                        <a:pt x="19991" y="13805"/>
                      </a:cubicBezTo>
                      <a:cubicBezTo>
                        <a:pt x="20805" y="12774"/>
                        <a:pt x="21347" y="11527"/>
                        <a:pt x="21564" y="10225"/>
                      </a:cubicBezTo>
                      <a:cubicBezTo>
                        <a:pt x="21673" y="9682"/>
                        <a:pt x="21591" y="9140"/>
                        <a:pt x="21347" y="8652"/>
                      </a:cubicBezTo>
                      <a:cubicBezTo>
                        <a:pt x="21184" y="8407"/>
                        <a:pt x="20967" y="8245"/>
                        <a:pt x="20696" y="8136"/>
                      </a:cubicBezTo>
                      <a:cubicBezTo>
                        <a:pt x="20547" y="8096"/>
                        <a:pt x="20398" y="8075"/>
                        <a:pt x="20249" y="8075"/>
                      </a:cubicBezTo>
                      <a:cubicBezTo>
                        <a:pt x="20099" y="8075"/>
                        <a:pt x="19950" y="8096"/>
                        <a:pt x="19801" y="8136"/>
                      </a:cubicBezTo>
                      <a:cubicBezTo>
                        <a:pt x="19232" y="8299"/>
                        <a:pt x="18689" y="8570"/>
                        <a:pt x="18174" y="8923"/>
                      </a:cubicBezTo>
                      <a:cubicBezTo>
                        <a:pt x="17685" y="9248"/>
                        <a:pt x="17251" y="9601"/>
                        <a:pt x="16818" y="10035"/>
                      </a:cubicBezTo>
                      <a:cubicBezTo>
                        <a:pt x="16302" y="10550"/>
                        <a:pt x="15814" y="11147"/>
                        <a:pt x="15434" y="11825"/>
                      </a:cubicBezTo>
                      <a:cubicBezTo>
                        <a:pt x="15651" y="11093"/>
                        <a:pt x="15841" y="10360"/>
                        <a:pt x="16004" y="9601"/>
                      </a:cubicBezTo>
                      <a:cubicBezTo>
                        <a:pt x="16248" y="8543"/>
                        <a:pt x="16438" y="7431"/>
                        <a:pt x="16519" y="6346"/>
                      </a:cubicBezTo>
                      <a:cubicBezTo>
                        <a:pt x="16628" y="5261"/>
                        <a:pt x="16628" y="4149"/>
                        <a:pt x="16519" y="3064"/>
                      </a:cubicBezTo>
                      <a:cubicBezTo>
                        <a:pt x="16438" y="2115"/>
                        <a:pt x="16329" y="976"/>
                        <a:pt x="15516" y="352"/>
                      </a:cubicBezTo>
                      <a:cubicBezTo>
                        <a:pt x="15239" y="117"/>
                        <a:pt x="14878" y="0"/>
                        <a:pt x="145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" name="Google Shape;365;p31"/>
              <p:cNvGrpSpPr/>
              <p:nvPr/>
            </p:nvGrpSpPr>
            <p:grpSpPr>
              <a:xfrm flipH="1">
                <a:off x="144768" y="3362514"/>
                <a:ext cx="838459" cy="517223"/>
                <a:chOff x="2552450" y="3048200"/>
                <a:chExt cx="378400" cy="233425"/>
              </a:xfrm>
            </p:grpSpPr>
            <p:sp>
              <p:nvSpPr>
                <p:cNvPr id="366" name="Google Shape;366;p31"/>
                <p:cNvSpPr/>
                <p:nvPr/>
              </p:nvSpPr>
              <p:spPr>
                <a:xfrm>
                  <a:off x="2557875" y="3052950"/>
                  <a:ext cx="368925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57" h="8875" extrusionOk="0">
                      <a:moveTo>
                        <a:pt x="7117" y="1"/>
                      </a:moveTo>
                      <a:cubicBezTo>
                        <a:pt x="6736" y="1"/>
                        <a:pt x="6352" y="98"/>
                        <a:pt x="6022" y="292"/>
                      </a:cubicBezTo>
                      <a:cubicBezTo>
                        <a:pt x="5534" y="536"/>
                        <a:pt x="5100" y="888"/>
                        <a:pt x="4720" y="1268"/>
                      </a:cubicBezTo>
                      <a:cubicBezTo>
                        <a:pt x="4259" y="1702"/>
                        <a:pt x="3798" y="2163"/>
                        <a:pt x="3337" y="2624"/>
                      </a:cubicBezTo>
                      <a:cubicBezTo>
                        <a:pt x="2578" y="3384"/>
                        <a:pt x="1791" y="4170"/>
                        <a:pt x="1004" y="4930"/>
                      </a:cubicBezTo>
                      <a:cubicBezTo>
                        <a:pt x="1113" y="4984"/>
                        <a:pt x="1113" y="5120"/>
                        <a:pt x="1004" y="5147"/>
                      </a:cubicBezTo>
                      <a:cubicBezTo>
                        <a:pt x="760" y="5201"/>
                        <a:pt x="570" y="5337"/>
                        <a:pt x="435" y="5499"/>
                      </a:cubicBezTo>
                      <a:cubicBezTo>
                        <a:pt x="109" y="5879"/>
                        <a:pt x="1" y="6394"/>
                        <a:pt x="136" y="6855"/>
                      </a:cubicBezTo>
                      <a:cubicBezTo>
                        <a:pt x="326" y="7371"/>
                        <a:pt x="679" y="7805"/>
                        <a:pt x="1167" y="8076"/>
                      </a:cubicBezTo>
                      <a:cubicBezTo>
                        <a:pt x="1710" y="8374"/>
                        <a:pt x="2279" y="8564"/>
                        <a:pt x="2876" y="8673"/>
                      </a:cubicBezTo>
                      <a:cubicBezTo>
                        <a:pt x="3554" y="8781"/>
                        <a:pt x="4205" y="8863"/>
                        <a:pt x="4883" y="8863"/>
                      </a:cubicBezTo>
                      <a:cubicBezTo>
                        <a:pt x="5064" y="8872"/>
                        <a:pt x="5245" y="8875"/>
                        <a:pt x="5427" y="8875"/>
                      </a:cubicBezTo>
                      <a:cubicBezTo>
                        <a:pt x="5790" y="8875"/>
                        <a:pt x="6158" y="8863"/>
                        <a:pt x="6538" y="8863"/>
                      </a:cubicBezTo>
                      <a:lnTo>
                        <a:pt x="6863" y="8863"/>
                      </a:lnTo>
                      <a:cubicBezTo>
                        <a:pt x="7514" y="8863"/>
                        <a:pt x="8165" y="8836"/>
                        <a:pt x="8816" y="8808"/>
                      </a:cubicBezTo>
                      <a:cubicBezTo>
                        <a:pt x="10091" y="8754"/>
                        <a:pt x="11339" y="8591"/>
                        <a:pt x="12586" y="8266"/>
                      </a:cubicBezTo>
                      <a:cubicBezTo>
                        <a:pt x="13156" y="8157"/>
                        <a:pt x="13698" y="7886"/>
                        <a:pt x="14159" y="7534"/>
                      </a:cubicBezTo>
                      <a:cubicBezTo>
                        <a:pt x="14593" y="7181"/>
                        <a:pt x="14756" y="6584"/>
                        <a:pt x="14593" y="6069"/>
                      </a:cubicBezTo>
                      <a:cubicBezTo>
                        <a:pt x="14404" y="5554"/>
                        <a:pt x="13942" y="5174"/>
                        <a:pt x="13536" y="4821"/>
                      </a:cubicBezTo>
                      <a:lnTo>
                        <a:pt x="12017" y="3438"/>
                      </a:lnTo>
                      <a:lnTo>
                        <a:pt x="10471" y="2055"/>
                      </a:lnTo>
                      <a:cubicBezTo>
                        <a:pt x="10064" y="1675"/>
                        <a:pt x="9657" y="1268"/>
                        <a:pt x="9250" y="942"/>
                      </a:cubicBezTo>
                      <a:lnTo>
                        <a:pt x="9060" y="807"/>
                      </a:lnTo>
                      <a:cubicBezTo>
                        <a:pt x="8626" y="427"/>
                        <a:pt x="8111" y="183"/>
                        <a:pt x="7568" y="47"/>
                      </a:cubicBezTo>
                      <a:cubicBezTo>
                        <a:pt x="7421" y="16"/>
                        <a:pt x="7269" y="1"/>
                        <a:pt x="71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31"/>
                <p:cNvSpPr/>
                <p:nvPr/>
              </p:nvSpPr>
              <p:spPr>
                <a:xfrm>
                  <a:off x="2557200" y="3052950"/>
                  <a:ext cx="231250" cy="2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0" h="8875" extrusionOk="0">
                      <a:moveTo>
                        <a:pt x="7122" y="1"/>
                      </a:moveTo>
                      <a:cubicBezTo>
                        <a:pt x="6747" y="1"/>
                        <a:pt x="6371" y="98"/>
                        <a:pt x="6022" y="292"/>
                      </a:cubicBezTo>
                      <a:cubicBezTo>
                        <a:pt x="5561" y="536"/>
                        <a:pt x="5127" y="861"/>
                        <a:pt x="4747" y="1268"/>
                      </a:cubicBezTo>
                      <a:cubicBezTo>
                        <a:pt x="4286" y="1702"/>
                        <a:pt x="3825" y="2163"/>
                        <a:pt x="3364" y="2624"/>
                      </a:cubicBezTo>
                      <a:cubicBezTo>
                        <a:pt x="2577" y="3384"/>
                        <a:pt x="1818" y="4170"/>
                        <a:pt x="1004" y="4930"/>
                      </a:cubicBezTo>
                      <a:cubicBezTo>
                        <a:pt x="1113" y="4957"/>
                        <a:pt x="1113" y="5120"/>
                        <a:pt x="1004" y="5147"/>
                      </a:cubicBezTo>
                      <a:cubicBezTo>
                        <a:pt x="787" y="5201"/>
                        <a:pt x="597" y="5337"/>
                        <a:pt x="435" y="5499"/>
                      </a:cubicBezTo>
                      <a:cubicBezTo>
                        <a:pt x="109" y="5879"/>
                        <a:pt x="1" y="6394"/>
                        <a:pt x="163" y="6855"/>
                      </a:cubicBezTo>
                      <a:cubicBezTo>
                        <a:pt x="326" y="7371"/>
                        <a:pt x="706" y="7805"/>
                        <a:pt x="1167" y="8076"/>
                      </a:cubicBezTo>
                      <a:cubicBezTo>
                        <a:pt x="1709" y="8374"/>
                        <a:pt x="2306" y="8564"/>
                        <a:pt x="2903" y="8673"/>
                      </a:cubicBezTo>
                      <a:cubicBezTo>
                        <a:pt x="3554" y="8781"/>
                        <a:pt x="4232" y="8863"/>
                        <a:pt x="4883" y="8863"/>
                      </a:cubicBezTo>
                      <a:cubicBezTo>
                        <a:pt x="5073" y="8872"/>
                        <a:pt x="5260" y="8875"/>
                        <a:pt x="5445" y="8875"/>
                      </a:cubicBezTo>
                      <a:cubicBezTo>
                        <a:pt x="5814" y="8875"/>
                        <a:pt x="6176" y="8863"/>
                        <a:pt x="6538" y="8863"/>
                      </a:cubicBezTo>
                      <a:cubicBezTo>
                        <a:pt x="6510" y="8781"/>
                        <a:pt x="6483" y="8700"/>
                        <a:pt x="6429" y="8619"/>
                      </a:cubicBezTo>
                      <a:cubicBezTo>
                        <a:pt x="6049" y="7940"/>
                        <a:pt x="5344" y="7534"/>
                        <a:pt x="4774" y="6964"/>
                      </a:cubicBezTo>
                      <a:cubicBezTo>
                        <a:pt x="4042" y="6232"/>
                        <a:pt x="3554" y="5147"/>
                        <a:pt x="3879" y="4170"/>
                      </a:cubicBezTo>
                      <a:cubicBezTo>
                        <a:pt x="4232" y="3221"/>
                        <a:pt x="5290" y="2678"/>
                        <a:pt x="6266" y="2407"/>
                      </a:cubicBezTo>
                      <a:cubicBezTo>
                        <a:pt x="7188" y="2163"/>
                        <a:pt x="8952" y="1946"/>
                        <a:pt x="9250" y="942"/>
                      </a:cubicBezTo>
                      <a:lnTo>
                        <a:pt x="9087" y="807"/>
                      </a:lnTo>
                      <a:cubicBezTo>
                        <a:pt x="8653" y="427"/>
                        <a:pt x="8138" y="183"/>
                        <a:pt x="7568" y="47"/>
                      </a:cubicBezTo>
                      <a:cubicBezTo>
                        <a:pt x="7421" y="16"/>
                        <a:pt x="7272" y="1"/>
                        <a:pt x="712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4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31"/>
                <p:cNvSpPr/>
                <p:nvPr/>
              </p:nvSpPr>
              <p:spPr>
                <a:xfrm>
                  <a:off x="2552450" y="3048200"/>
                  <a:ext cx="378400" cy="23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6" h="9337" extrusionOk="0">
                      <a:moveTo>
                        <a:pt x="7339" y="191"/>
                      </a:moveTo>
                      <a:cubicBezTo>
                        <a:pt x="7489" y="191"/>
                        <a:pt x="7638" y="206"/>
                        <a:pt x="7785" y="237"/>
                      </a:cubicBezTo>
                      <a:cubicBezTo>
                        <a:pt x="8355" y="346"/>
                        <a:pt x="8870" y="617"/>
                        <a:pt x="9304" y="997"/>
                      </a:cubicBezTo>
                      <a:cubicBezTo>
                        <a:pt x="9792" y="1377"/>
                        <a:pt x="10254" y="1811"/>
                        <a:pt x="10715" y="2217"/>
                      </a:cubicBezTo>
                      <a:lnTo>
                        <a:pt x="12234" y="3628"/>
                      </a:lnTo>
                      <a:lnTo>
                        <a:pt x="13753" y="5011"/>
                      </a:lnTo>
                      <a:cubicBezTo>
                        <a:pt x="14159" y="5364"/>
                        <a:pt x="14621" y="5744"/>
                        <a:pt x="14810" y="6259"/>
                      </a:cubicBezTo>
                      <a:cubicBezTo>
                        <a:pt x="14973" y="6774"/>
                        <a:pt x="14810" y="7371"/>
                        <a:pt x="14376" y="7724"/>
                      </a:cubicBezTo>
                      <a:cubicBezTo>
                        <a:pt x="13915" y="8076"/>
                        <a:pt x="13373" y="8347"/>
                        <a:pt x="12803" y="8456"/>
                      </a:cubicBezTo>
                      <a:cubicBezTo>
                        <a:pt x="11556" y="8781"/>
                        <a:pt x="10308" y="8944"/>
                        <a:pt x="9033" y="8998"/>
                      </a:cubicBezTo>
                      <a:cubicBezTo>
                        <a:pt x="8382" y="9026"/>
                        <a:pt x="7731" y="9053"/>
                        <a:pt x="7080" y="9080"/>
                      </a:cubicBezTo>
                      <a:cubicBezTo>
                        <a:pt x="6646" y="9080"/>
                        <a:pt x="6200" y="9092"/>
                        <a:pt x="5750" y="9092"/>
                      </a:cubicBezTo>
                      <a:cubicBezTo>
                        <a:pt x="5525" y="9092"/>
                        <a:pt x="5299" y="9089"/>
                        <a:pt x="5073" y="9080"/>
                      </a:cubicBezTo>
                      <a:cubicBezTo>
                        <a:pt x="4422" y="9053"/>
                        <a:pt x="3744" y="8971"/>
                        <a:pt x="3093" y="8863"/>
                      </a:cubicBezTo>
                      <a:cubicBezTo>
                        <a:pt x="2496" y="8754"/>
                        <a:pt x="1899" y="8564"/>
                        <a:pt x="1357" y="8266"/>
                      </a:cubicBezTo>
                      <a:cubicBezTo>
                        <a:pt x="896" y="7995"/>
                        <a:pt x="516" y="7561"/>
                        <a:pt x="353" y="7045"/>
                      </a:cubicBezTo>
                      <a:cubicBezTo>
                        <a:pt x="299" y="6883"/>
                        <a:pt x="272" y="6747"/>
                        <a:pt x="272" y="6584"/>
                      </a:cubicBezTo>
                      <a:lnTo>
                        <a:pt x="272" y="6584"/>
                      </a:lnTo>
                      <a:lnTo>
                        <a:pt x="326" y="6639"/>
                      </a:lnTo>
                      <a:cubicBezTo>
                        <a:pt x="408" y="6693"/>
                        <a:pt x="462" y="6774"/>
                        <a:pt x="543" y="6828"/>
                      </a:cubicBezTo>
                      <a:cubicBezTo>
                        <a:pt x="706" y="6964"/>
                        <a:pt x="869" y="7073"/>
                        <a:pt x="1059" y="7181"/>
                      </a:cubicBezTo>
                      <a:cubicBezTo>
                        <a:pt x="1221" y="7262"/>
                        <a:pt x="1411" y="7344"/>
                        <a:pt x="1601" y="7398"/>
                      </a:cubicBezTo>
                      <a:cubicBezTo>
                        <a:pt x="1710" y="7425"/>
                        <a:pt x="1791" y="7452"/>
                        <a:pt x="1899" y="7479"/>
                      </a:cubicBezTo>
                      <a:lnTo>
                        <a:pt x="2035" y="7479"/>
                      </a:lnTo>
                      <a:cubicBezTo>
                        <a:pt x="2089" y="7479"/>
                        <a:pt x="2144" y="7479"/>
                        <a:pt x="2198" y="7452"/>
                      </a:cubicBezTo>
                      <a:cubicBezTo>
                        <a:pt x="2252" y="7425"/>
                        <a:pt x="2252" y="7371"/>
                        <a:pt x="2198" y="7344"/>
                      </a:cubicBezTo>
                      <a:cubicBezTo>
                        <a:pt x="2171" y="7317"/>
                        <a:pt x="2116" y="7290"/>
                        <a:pt x="2089" y="7290"/>
                      </a:cubicBezTo>
                      <a:lnTo>
                        <a:pt x="1927" y="7262"/>
                      </a:lnTo>
                      <a:cubicBezTo>
                        <a:pt x="1845" y="7262"/>
                        <a:pt x="1764" y="7235"/>
                        <a:pt x="1655" y="7208"/>
                      </a:cubicBezTo>
                      <a:cubicBezTo>
                        <a:pt x="1493" y="7154"/>
                        <a:pt x="1303" y="7073"/>
                        <a:pt x="1140" y="6991"/>
                      </a:cubicBezTo>
                      <a:cubicBezTo>
                        <a:pt x="842" y="6828"/>
                        <a:pt x="543" y="6612"/>
                        <a:pt x="299" y="6367"/>
                      </a:cubicBezTo>
                      <a:cubicBezTo>
                        <a:pt x="326" y="6259"/>
                        <a:pt x="353" y="6178"/>
                        <a:pt x="381" y="6096"/>
                      </a:cubicBezTo>
                      <a:cubicBezTo>
                        <a:pt x="598" y="6286"/>
                        <a:pt x="842" y="6449"/>
                        <a:pt x="1113" y="6557"/>
                      </a:cubicBezTo>
                      <a:cubicBezTo>
                        <a:pt x="1248" y="6612"/>
                        <a:pt x="1384" y="6666"/>
                        <a:pt x="1547" y="6720"/>
                      </a:cubicBezTo>
                      <a:cubicBezTo>
                        <a:pt x="1601" y="6747"/>
                        <a:pt x="1682" y="6774"/>
                        <a:pt x="1764" y="6801"/>
                      </a:cubicBezTo>
                      <a:cubicBezTo>
                        <a:pt x="1805" y="6815"/>
                        <a:pt x="1845" y="6822"/>
                        <a:pt x="1886" y="6822"/>
                      </a:cubicBezTo>
                      <a:cubicBezTo>
                        <a:pt x="1927" y="6822"/>
                        <a:pt x="1967" y="6815"/>
                        <a:pt x="2008" y="6801"/>
                      </a:cubicBezTo>
                      <a:cubicBezTo>
                        <a:pt x="2062" y="6774"/>
                        <a:pt x="2062" y="6693"/>
                        <a:pt x="2035" y="6666"/>
                      </a:cubicBezTo>
                      <a:cubicBezTo>
                        <a:pt x="1981" y="6612"/>
                        <a:pt x="1899" y="6584"/>
                        <a:pt x="1845" y="6584"/>
                      </a:cubicBezTo>
                      <a:lnTo>
                        <a:pt x="1628" y="6503"/>
                      </a:lnTo>
                      <a:cubicBezTo>
                        <a:pt x="1465" y="6476"/>
                        <a:pt x="1330" y="6422"/>
                        <a:pt x="1194" y="6340"/>
                      </a:cubicBezTo>
                      <a:cubicBezTo>
                        <a:pt x="950" y="6232"/>
                        <a:pt x="679" y="6096"/>
                        <a:pt x="435" y="5961"/>
                      </a:cubicBezTo>
                      <a:cubicBezTo>
                        <a:pt x="489" y="5852"/>
                        <a:pt x="543" y="5771"/>
                        <a:pt x="625" y="5689"/>
                      </a:cubicBezTo>
                      <a:cubicBezTo>
                        <a:pt x="760" y="5499"/>
                        <a:pt x="977" y="5391"/>
                        <a:pt x="1194" y="5337"/>
                      </a:cubicBezTo>
                      <a:cubicBezTo>
                        <a:pt x="1221" y="5337"/>
                        <a:pt x="1248" y="5310"/>
                        <a:pt x="1248" y="5310"/>
                      </a:cubicBezTo>
                      <a:lnTo>
                        <a:pt x="1411" y="5337"/>
                      </a:lnTo>
                      <a:lnTo>
                        <a:pt x="1682" y="5445"/>
                      </a:lnTo>
                      <a:lnTo>
                        <a:pt x="1981" y="5527"/>
                      </a:lnTo>
                      <a:cubicBezTo>
                        <a:pt x="2089" y="5581"/>
                        <a:pt x="2198" y="5608"/>
                        <a:pt x="2306" y="5608"/>
                      </a:cubicBezTo>
                      <a:cubicBezTo>
                        <a:pt x="2388" y="5608"/>
                        <a:pt x="2442" y="5499"/>
                        <a:pt x="2361" y="5445"/>
                      </a:cubicBezTo>
                      <a:cubicBezTo>
                        <a:pt x="2171" y="5364"/>
                        <a:pt x="1954" y="5282"/>
                        <a:pt x="1764" y="5255"/>
                      </a:cubicBezTo>
                      <a:lnTo>
                        <a:pt x="1465" y="5147"/>
                      </a:lnTo>
                      <a:cubicBezTo>
                        <a:pt x="1384" y="5120"/>
                        <a:pt x="1303" y="5093"/>
                        <a:pt x="1221" y="5093"/>
                      </a:cubicBezTo>
                      <a:lnTo>
                        <a:pt x="1411" y="4903"/>
                      </a:lnTo>
                      <a:lnTo>
                        <a:pt x="1520" y="4957"/>
                      </a:lnTo>
                      <a:lnTo>
                        <a:pt x="1601" y="4984"/>
                      </a:lnTo>
                      <a:lnTo>
                        <a:pt x="1682" y="4984"/>
                      </a:lnTo>
                      <a:cubicBezTo>
                        <a:pt x="1710" y="4984"/>
                        <a:pt x="1710" y="4957"/>
                        <a:pt x="1737" y="4957"/>
                      </a:cubicBezTo>
                      <a:cubicBezTo>
                        <a:pt x="1737" y="4930"/>
                        <a:pt x="1737" y="4903"/>
                        <a:pt x="1737" y="4903"/>
                      </a:cubicBezTo>
                      <a:cubicBezTo>
                        <a:pt x="1710" y="4876"/>
                        <a:pt x="1682" y="4848"/>
                        <a:pt x="1655" y="4848"/>
                      </a:cubicBezTo>
                      <a:lnTo>
                        <a:pt x="1601" y="4821"/>
                      </a:lnTo>
                      <a:lnTo>
                        <a:pt x="1547" y="4794"/>
                      </a:lnTo>
                      <a:cubicBezTo>
                        <a:pt x="2225" y="4143"/>
                        <a:pt x="2903" y="3465"/>
                        <a:pt x="3581" y="2814"/>
                      </a:cubicBezTo>
                      <a:cubicBezTo>
                        <a:pt x="4042" y="2353"/>
                        <a:pt x="4476" y="1892"/>
                        <a:pt x="4964" y="1458"/>
                      </a:cubicBezTo>
                      <a:cubicBezTo>
                        <a:pt x="5344" y="1051"/>
                        <a:pt x="5778" y="726"/>
                        <a:pt x="6239" y="482"/>
                      </a:cubicBezTo>
                      <a:cubicBezTo>
                        <a:pt x="6588" y="288"/>
                        <a:pt x="6964" y="191"/>
                        <a:pt x="7339" y="191"/>
                      </a:cubicBezTo>
                      <a:close/>
                      <a:moveTo>
                        <a:pt x="7379" y="1"/>
                      </a:moveTo>
                      <a:cubicBezTo>
                        <a:pt x="7281" y="1"/>
                        <a:pt x="7181" y="7"/>
                        <a:pt x="7080" y="20"/>
                      </a:cubicBezTo>
                      <a:cubicBezTo>
                        <a:pt x="5914" y="129"/>
                        <a:pt x="5046" y="1051"/>
                        <a:pt x="4286" y="1838"/>
                      </a:cubicBezTo>
                      <a:cubicBezTo>
                        <a:pt x="3256" y="2841"/>
                        <a:pt x="2252" y="3845"/>
                        <a:pt x="1248" y="4848"/>
                      </a:cubicBezTo>
                      <a:cubicBezTo>
                        <a:pt x="1113" y="4984"/>
                        <a:pt x="977" y="5120"/>
                        <a:pt x="842" y="5282"/>
                      </a:cubicBezTo>
                      <a:cubicBezTo>
                        <a:pt x="489" y="5472"/>
                        <a:pt x="245" y="5798"/>
                        <a:pt x="136" y="6178"/>
                      </a:cubicBezTo>
                      <a:cubicBezTo>
                        <a:pt x="1" y="6720"/>
                        <a:pt x="109" y="7262"/>
                        <a:pt x="435" y="7724"/>
                      </a:cubicBezTo>
                      <a:cubicBezTo>
                        <a:pt x="787" y="8212"/>
                        <a:pt x="1276" y="8564"/>
                        <a:pt x="1845" y="8781"/>
                      </a:cubicBezTo>
                      <a:cubicBezTo>
                        <a:pt x="2442" y="8998"/>
                        <a:pt x="3093" y="9134"/>
                        <a:pt x="3744" y="9215"/>
                      </a:cubicBezTo>
                      <a:cubicBezTo>
                        <a:pt x="4550" y="9294"/>
                        <a:pt x="5356" y="9337"/>
                        <a:pt x="6156" y="9337"/>
                      </a:cubicBezTo>
                      <a:cubicBezTo>
                        <a:pt x="6730" y="9337"/>
                        <a:pt x="7301" y="9315"/>
                        <a:pt x="7867" y="9270"/>
                      </a:cubicBezTo>
                      <a:cubicBezTo>
                        <a:pt x="9223" y="9270"/>
                        <a:pt x="10552" y="9134"/>
                        <a:pt x="11854" y="8917"/>
                      </a:cubicBezTo>
                      <a:cubicBezTo>
                        <a:pt x="12505" y="8809"/>
                        <a:pt x="13129" y="8619"/>
                        <a:pt x="13725" y="8375"/>
                      </a:cubicBezTo>
                      <a:cubicBezTo>
                        <a:pt x="14295" y="8185"/>
                        <a:pt x="14729" y="7778"/>
                        <a:pt x="15000" y="7235"/>
                      </a:cubicBezTo>
                      <a:cubicBezTo>
                        <a:pt x="15109" y="6964"/>
                        <a:pt x="15136" y="6666"/>
                        <a:pt x="15082" y="6395"/>
                      </a:cubicBezTo>
                      <a:cubicBezTo>
                        <a:pt x="15027" y="6123"/>
                        <a:pt x="14892" y="5879"/>
                        <a:pt x="14702" y="5662"/>
                      </a:cubicBezTo>
                      <a:cubicBezTo>
                        <a:pt x="14539" y="5445"/>
                        <a:pt x="14349" y="5255"/>
                        <a:pt x="14132" y="5065"/>
                      </a:cubicBezTo>
                      <a:lnTo>
                        <a:pt x="13346" y="4360"/>
                      </a:lnTo>
                      <a:lnTo>
                        <a:pt x="10199" y="1485"/>
                      </a:lnTo>
                      <a:cubicBezTo>
                        <a:pt x="9403" y="788"/>
                        <a:pt x="8470" y="1"/>
                        <a:pt x="73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2.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3023907" y="870059"/>
            <a:ext cx="2618611" cy="5057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BEE127-7F76-42A1-B0B8-D2DF02F1D0B6}"/>
              </a:ext>
            </a:extLst>
          </p:cNvPr>
          <p:cNvSpPr/>
          <p:nvPr/>
        </p:nvSpPr>
        <p:spPr>
          <a:xfrm>
            <a:off x="4897311" y="1691814"/>
            <a:ext cx="2618611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8" name="Picture 4" descr="Hình ảnh Đơn Giản Là Phim Hoạt Hình Phẳng Nông Dân Cày Mùa Xuân Người đàn  ông Gieo Hạt Yếu Tố Vector PNG , Đơn Giản, Bằng Phẳng, Hoạt Hình PNG và">
            <a:extLst>
              <a:ext uri="{FF2B5EF4-FFF2-40B4-BE49-F238E27FC236}">
                <a16:creationId xmlns:a16="http://schemas.microsoft.com/office/drawing/2014/main" id="{79E2D6B2-079A-429A-B15C-2512D396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42" y="628603"/>
            <a:ext cx="1880274" cy="18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07E979-BC22-494F-BBA2-82671388B6AF}"/>
              </a:ext>
            </a:extLst>
          </p:cNvPr>
          <p:cNvSpPr/>
          <p:nvPr/>
        </p:nvSpPr>
        <p:spPr>
          <a:xfrm>
            <a:off x="1568606" y="1665249"/>
            <a:ext cx="2618611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Freepik | Graphic Resources for everyone | Soldier drawing, Military  drawings, Cute dragon drawing">
            <a:extLst>
              <a:ext uri="{FF2B5EF4-FFF2-40B4-BE49-F238E27FC236}">
                <a16:creationId xmlns:a16="http://schemas.microsoft.com/office/drawing/2014/main" id="{A168A0BD-11DB-4E32-9702-02EE44A4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3" b="91018" l="6550" r="94569">
                        <a14:foregroundMark x1="50160" y1="8782" x2="50160" y2="8782"/>
                        <a14:foregroundMark x1="7508" y1="68463" x2="6869" y2="68463"/>
                        <a14:foregroundMark x1="94569" y1="66068" x2="87540" y2="68263"/>
                        <a14:foregroundMark x1="47444" y1="91018" x2="47444" y2="9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8" y="1285514"/>
            <a:ext cx="1754559" cy="140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969AE1-5EB0-49B2-B294-72D62ADAF59F}"/>
              </a:ext>
            </a:extLst>
          </p:cNvPr>
          <p:cNvSpPr/>
          <p:nvPr/>
        </p:nvSpPr>
        <p:spPr>
          <a:xfrm>
            <a:off x="1479395" y="2663788"/>
            <a:ext cx="2618611" cy="18413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8486917-8E91-4952-8FA0-C4FEE920C7F5}"/>
              </a:ext>
            </a:extLst>
          </p:cNvPr>
          <p:cNvSpPr/>
          <p:nvPr/>
        </p:nvSpPr>
        <p:spPr>
          <a:xfrm rot="3070278">
            <a:off x="3531220" y="1426427"/>
            <a:ext cx="133814" cy="19421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F99231D4-AFC9-4906-8AAC-EB1A3D6A1281}"/>
              </a:ext>
            </a:extLst>
          </p:cNvPr>
          <p:cNvSpPr/>
          <p:nvPr/>
        </p:nvSpPr>
        <p:spPr>
          <a:xfrm rot="18096044">
            <a:off x="5013202" y="1407652"/>
            <a:ext cx="133814" cy="194217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36AC470-9EDF-4950-A428-707F5F044E05}"/>
              </a:ext>
            </a:extLst>
          </p:cNvPr>
          <p:cNvSpPr/>
          <p:nvPr/>
        </p:nvSpPr>
        <p:spPr>
          <a:xfrm>
            <a:off x="2381947" y="2236171"/>
            <a:ext cx="416312" cy="320881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7E22010-0695-491B-85FC-A158BDB8C39A}"/>
              </a:ext>
            </a:extLst>
          </p:cNvPr>
          <p:cNvSpPr/>
          <p:nvPr/>
        </p:nvSpPr>
        <p:spPr>
          <a:xfrm>
            <a:off x="5642518" y="2222443"/>
            <a:ext cx="416312" cy="320881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5CC247-1EAE-46F5-BC0C-C2E35BF5D42C}"/>
              </a:ext>
            </a:extLst>
          </p:cNvPr>
          <p:cNvSpPr/>
          <p:nvPr/>
        </p:nvSpPr>
        <p:spPr>
          <a:xfrm>
            <a:off x="4897310" y="2634624"/>
            <a:ext cx="2618611" cy="18413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hăng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999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2.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22F68-2F39-4C49-A936-F8430E0B829D}"/>
              </a:ext>
            </a:extLst>
          </p:cNvPr>
          <p:cNvSpPr/>
          <p:nvPr/>
        </p:nvSpPr>
        <p:spPr>
          <a:xfrm>
            <a:off x="6517954" y="1555648"/>
            <a:ext cx="2284075" cy="1261312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BEE127-7F76-42A1-B0B8-D2DF02F1D0B6}"/>
              </a:ext>
            </a:extLst>
          </p:cNvPr>
          <p:cNvSpPr/>
          <p:nvPr/>
        </p:nvSpPr>
        <p:spPr>
          <a:xfrm>
            <a:off x="1170712" y="2677470"/>
            <a:ext cx="2284075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8" name="Picture 4" descr="Hình ảnh Đơn Giản Là Phim Hoạt Hình Phẳng Nông Dân Cày Mùa Xuân Người đàn  ông Gieo Hạt Yếu Tố Vector PNG , Đơn Giản, Bằng Phẳng, Hoạt Hình PNG và">
            <a:extLst>
              <a:ext uri="{FF2B5EF4-FFF2-40B4-BE49-F238E27FC236}">
                <a16:creationId xmlns:a16="http://schemas.microsoft.com/office/drawing/2014/main" id="{79E2D6B2-079A-429A-B15C-2512D396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03" y="1994320"/>
            <a:ext cx="1508425" cy="15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07E979-BC22-494F-BBA2-82671388B6AF}"/>
              </a:ext>
            </a:extLst>
          </p:cNvPr>
          <p:cNvSpPr/>
          <p:nvPr/>
        </p:nvSpPr>
        <p:spPr>
          <a:xfrm>
            <a:off x="1124016" y="1301345"/>
            <a:ext cx="2377468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Freepik | Graphic Resources for everyone | Soldier drawing, Military  drawings, Cute dragon drawing">
            <a:extLst>
              <a:ext uri="{FF2B5EF4-FFF2-40B4-BE49-F238E27FC236}">
                <a16:creationId xmlns:a16="http://schemas.microsoft.com/office/drawing/2014/main" id="{A168A0BD-11DB-4E32-9702-02EE44A4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3" b="91018" l="6550" r="94569">
                        <a14:foregroundMark x1="50160" y1="8782" x2="50160" y2="8782"/>
                        <a14:foregroundMark x1="7508" y1="68463" x2="6869" y2="68463"/>
                        <a14:foregroundMark x1="94569" y1="66068" x2="87540" y2="68263"/>
                        <a14:foregroundMark x1="47444" y1="91018" x2="47444" y2="9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5" y="744430"/>
            <a:ext cx="1407572" cy="11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0338-2F8E-4D5F-B9EF-462CCDCFDF8A}"/>
              </a:ext>
            </a:extLst>
          </p:cNvPr>
          <p:cNvSpPr/>
          <p:nvPr/>
        </p:nvSpPr>
        <p:spPr>
          <a:xfrm>
            <a:off x="3702355" y="1555648"/>
            <a:ext cx="2284075" cy="1261312"/>
          </a:xfrm>
          <a:prstGeom prst="roundRect">
            <a:avLst/>
          </a:prstGeom>
          <a:noFill/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34643C0-520C-49A4-B806-B0456D1F7A79}"/>
              </a:ext>
            </a:extLst>
          </p:cNvPr>
          <p:cNvSpPr/>
          <p:nvPr/>
        </p:nvSpPr>
        <p:spPr>
          <a:xfrm>
            <a:off x="6140605" y="1962557"/>
            <a:ext cx="282497" cy="52039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42D29-443F-4AD3-9AAF-CE90837C27D6}"/>
              </a:ext>
            </a:extLst>
          </p:cNvPr>
          <p:cNvSpPr/>
          <p:nvPr/>
        </p:nvSpPr>
        <p:spPr>
          <a:xfrm>
            <a:off x="3732016" y="3124002"/>
            <a:ext cx="5099674" cy="9412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endParaRPr lang="en-US" sz="18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4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2.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BEE127-7F76-42A1-B0B8-D2DF02F1D0B6}"/>
              </a:ext>
            </a:extLst>
          </p:cNvPr>
          <p:cNvSpPr/>
          <p:nvPr/>
        </p:nvSpPr>
        <p:spPr>
          <a:xfrm>
            <a:off x="1110508" y="3247062"/>
            <a:ext cx="2284075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8" name="Picture 4" descr="Hình ảnh Đơn Giản Là Phim Hoạt Hình Phẳng Nông Dân Cày Mùa Xuân Người đàn  ông Gieo Hạt Yếu Tố Vector PNG , Đơn Giản, Bằng Phẳng, Hoạt Hình PNG và">
            <a:extLst>
              <a:ext uri="{FF2B5EF4-FFF2-40B4-BE49-F238E27FC236}">
                <a16:creationId xmlns:a16="http://schemas.microsoft.com/office/drawing/2014/main" id="{79E2D6B2-079A-429A-B15C-2512D396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1508425" cy="15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07E979-BC22-494F-BBA2-82671388B6AF}"/>
              </a:ext>
            </a:extLst>
          </p:cNvPr>
          <p:cNvSpPr/>
          <p:nvPr/>
        </p:nvSpPr>
        <p:spPr>
          <a:xfrm>
            <a:off x="1063812" y="1870937"/>
            <a:ext cx="2377468" cy="488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Freepik | Graphic Resources for everyone | Soldier drawing, Military  drawings, Cute dragon drawing">
            <a:extLst>
              <a:ext uri="{FF2B5EF4-FFF2-40B4-BE49-F238E27FC236}">
                <a16:creationId xmlns:a16="http://schemas.microsoft.com/office/drawing/2014/main" id="{A168A0BD-11DB-4E32-9702-02EE44A4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3" b="91018" l="6550" r="94569">
                        <a14:foregroundMark x1="50160" y1="8782" x2="50160" y2="8782"/>
                        <a14:foregroundMark x1="7508" y1="68463" x2="6869" y2="68463"/>
                        <a14:foregroundMark x1="94569" y1="66068" x2="87540" y2="68263"/>
                        <a14:foregroundMark x1="47444" y1="91018" x2="47444" y2="9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475"/>
            <a:ext cx="1407572" cy="11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3F557B-98F1-455B-BD2D-36E3235F215D}"/>
              </a:ext>
            </a:extLst>
          </p:cNvPr>
          <p:cNvSpPr/>
          <p:nvPr/>
        </p:nvSpPr>
        <p:spPr>
          <a:xfrm>
            <a:off x="3687337" y="1078320"/>
            <a:ext cx="3204117" cy="367757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B1E142-B528-4E59-8EBA-C187420D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0" b="94707" l="9830" r="89981">
                        <a14:foregroundMark x1="50284" y1="90548" x2="50473" y2="9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30"/>
          <a:stretch/>
        </p:blipFill>
        <p:spPr bwMode="auto">
          <a:xfrm>
            <a:off x="5790845" y="979801"/>
            <a:ext cx="3427497" cy="43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275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2.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1827010" y="1554001"/>
            <a:ext cx="1763684" cy="5057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endParaRPr lang="en-US" sz="20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8" name="Picture 6" descr="Chồi Xanh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3E831F08-41EA-45EA-BF45-488192FD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98" y="349965"/>
            <a:ext cx="3086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96FE10-1899-4496-9C2F-8FF032465B9C}"/>
              </a:ext>
            </a:extLst>
          </p:cNvPr>
          <p:cNvSpPr/>
          <p:nvPr/>
        </p:nvSpPr>
        <p:spPr>
          <a:xfrm>
            <a:off x="4356411" y="1551653"/>
            <a:ext cx="1763684" cy="50573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Chồi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5DC67A-F51D-4133-8D31-945361FBCCA3}"/>
              </a:ext>
            </a:extLst>
          </p:cNvPr>
          <p:cNvSpPr/>
          <p:nvPr/>
        </p:nvSpPr>
        <p:spPr>
          <a:xfrm>
            <a:off x="4356411" y="2185903"/>
            <a:ext cx="1763684" cy="50573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0CF12F-D443-4811-B528-EBF58CBE901D}"/>
              </a:ext>
            </a:extLst>
          </p:cNvPr>
          <p:cNvSpPr/>
          <p:nvPr/>
        </p:nvSpPr>
        <p:spPr>
          <a:xfrm>
            <a:off x="4356411" y="2817805"/>
            <a:ext cx="1763684" cy="50573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12871F-8AE2-4377-B4DE-40A277E3DD17}"/>
              </a:ext>
            </a:extLst>
          </p:cNvPr>
          <p:cNvSpPr/>
          <p:nvPr/>
        </p:nvSpPr>
        <p:spPr>
          <a:xfrm>
            <a:off x="2847278" y="3508917"/>
            <a:ext cx="6014224" cy="1524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FCEB9B5A-0DBE-456E-AA32-011733D55593}"/>
              </a:ext>
            </a:extLst>
          </p:cNvPr>
          <p:cNvCxnSpPr>
            <a:stCxn id="8" idx="3"/>
            <a:endCxn id="13" idx="1"/>
          </p:cNvCxnSpPr>
          <p:nvPr/>
        </p:nvCxnSpPr>
        <p:spPr>
          <a:xfrm flipV="1">
            <a:off x="3590694" y="1804518"/>
            <a:ext cx="765717" cy="234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D64B57B-7445-4445-A813-49763E554500}"/>
              </a:ext>
            </a:extLst>
          </p:cNvPr>
          <p:cNvCxnSpPr>
            <a:stCxn id="8" idx="3"/>
            <a:endCxn id="14" idx="1"/>
          </p:cNvCxnSpPr>
          <p:nvPr/>
        </p:nvCxnSpPr>
        <p:spPr>
          <a:xfrm>
            <a:off x="3590694" y="1806866"/>
            <a:ext cx="765717" cy="6319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43C47F8-4B06-4402-8EFC-4A3EF4044CA6}"/>
              </a:ext>
            </a:extLst>
          </p:cNvPr>
          <p:cNvCxnSpPr>
            <a:stCxn id="8" idx="3"/>
            <a:endCxn id="15" idx="1"/>
          </p:cNvCxnSpPr>
          <p:nvPr/>
        </p:nvCxnSpPr>
        <p:spPr>
          <a:xfrm>
            <a:off x="3590694" y="1806866"/>
            <a:ext cx="765717" cy="126380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92F46C2-64C8-408A-9BB2-DB57C8B6A37D}"/>
              </a:ext>
            </a:extLst>
          </p:cNvPr>
          <p:cNvSpPr/>
          <p:nvPr/>
        </p:nvSpPr>
        <p:spPr>
          <a:xfrm>
            <a:off x="2243786" y="3919986"/>
            <a:ext cx="341971" cy="811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162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2.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430285" y="1298949"/>
            <a:ext cx="2967120" cy="177878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22F68-2F39-4C49-A936-F8430E0B829D}"/>
              </a:ext>
            </a:extLst>
          </p:cNvPr>
          <p:cNvSpPr/>
          <p:nvPr/>
        </p:nvSpPr>
        <p:spPr>
          <a:xfrm>
            <a:off x="4256046" y="2143527"/>
            <a:ext cx="4389866" cy="93421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4248669-44B5-49DC-B49D-51D90C944407}"/>
              </a:ext>
            </a:extLst>
          </p:cNvPr>
          <p:cNvSpPr/>
          <p:nvPr/>
        </p:nvSpPr>
        <p:spPr>
          <a:xfrm>
            <a:off x="3906642" y="3762689"/>
            <a:ext cx="341971" cy="811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969AE1-5EB0-49B2-B294-72D62ADAF59F}"/>
              </a:ext>
            </a:extLst>
          </p:cNvPr>
          <p:cNvSpPr/>
          <p:nvPr/>
        </p:nvSpPr>
        <p:spPr>
          <a:xfrm>
            <a:off x="4256046" y="1412488"/>
            <a:ext cx="2174490" cy="5185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6175A6-401D-4F96-9F97-4C5E5F9CA95D}"/>
              </a:ext>
            </a:extLst>
          </p:cNvPr>
          <p:cNvSpPr/>
          <p:nvPr/>
        </p:nvSpPr>
        <p:spPr>
          <a:xfrm>
            <a:off x="4412163" y="3701276"/>
            <a:ext cx="4389866" cy="934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220" name="Picture 4" descr="Trip to Vietnam. on Behance">
            <a:extLst>
              <a:ext uri="{FF2B5EF4-FFF2-40B4-BE49-F238E27FC236}">
                <a16:creationId xmlns:a16="http://schemas.microsoft.com/office/drawing/2014/main" id="{F8172802-1E19-49EB-B199-16F108FB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95334" l="71" r="90000">
                        <a14:foregroundMark x1="27821" y1="79764" x2="13750" y2="90619"/>
                        <a14:foregroundMark x1="74786" y1="95383" x2="9750" y2="89342"/>
                        <a14:foregroundMark x1="44107" y1="54912" x2="42429" y2="59283"/>
                        <a14:foregroundMark x1="37714" y1="76031" x2="37821" y2="80943"/>
                        <a14:foregroundMark x1="28357" y1="69646" x2="23929" y2="75000"/>
                        <a14:foregroundMark x1="6286" y1="82515" x2="71" y2="92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6" y="2780370"/>
            <a:ext cx="3382947" cy="24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38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oem ILLUSTRATION  vietnam artbook spring girl bird flower">
            <a:extLst>
              <a:ext uri="{FF2B5EF4-FFF2-40B4-BE49-F238E27FC236}">
                <a16:creationId xmlns:a16="http://schemas.microsoft.com/office/drawing/2014/main" id="{588D5C01-3906-4B4C-992C-02B0F57C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r="1178" b="14084"/>
          <a:stretch>
            <a:fillRect/>
          </a:stretch>
        </p:blipFill>
        <p:spPr bwMode="auto">
          <a:xfrm>
            <a:off x="4735551" y="775438"/>
            <a:ext cx="4541563" cy="4372183"/>
          </a:xfrm>
          <a:custGeom>
            <a:avLst/>
            <a:gdLst>
              <a:gd name="connsiteX0" fmla="*/ 1061072 w 4222149"/>
              <a:gd name="connsiteY0" fmla="*/ 3854603 h 4064681"/>
              <a:gd name="connsiteX1" fmla="*/ 1062397 w 4222149"/>
              <a:gd name="connsiteY1" fmla="*/ 3859637 h 4064681"/>
              <a:gd name="connsiteX2" fmla="*/ 1065311 w 4222149"/>
              <a:gd name="connsiteY2" fmla="*/ 3863081 h 4064681"/>
              <a:gd name="connsiteX3" fmla="*/ 1069020 w 4222149"/>
              <a:gd name="connsiteY3" fmla="*/ 3860697 h 4064681"/>
              <a:gd name="connsiteX4" fmla="*/ 1069550 w 4222149"/>
              <a:gd name="connsiteY4" fmla="*/ 3856723 h 4064681"/>
              <a:gd name="connsiteX5" fmla="*/ 1109817 w 4222149"/>
              <a:gd name="connsiteY5" fmla="*/ 3733803 h 4064681"/>
              <a:gd name="connsiteX6" fmla="*/ 1111141 w 4222149"/>
              <a:gd name="connsiteY6" fmla="*/ 3738836 h 4064681"/>
              <a:gd name="connsiteX7" fmla="*/ 1114055 w 4222149"/>
              <a:gd name="connsiteY7" fmla="*/ 3742280 h 4064681"/>
              <a:gd name="connsiteX8" fmla="*/ 1117764 w 4222149"/>
              <a:gd name="connsiteY8" fmla="*/ 3739896 h 4064681"/>
              <a:gd name="connsiteX9" fmla="*/ 1118294 w 4222149"/>
              <a:gd name="connsiteY9" fmla="*/ 3735922 h 4064681"/>
              <a:gd name="connsiteX10" fmla="*/ 1137368 w 4222149"/>
              <a:gd name="connsiteY10" fmla="*/ 3699894 h 4064681"/>
              <a:gd name="connsiteX11" fmla="*/ 1136043 w 4222149"/>
              <a:gd name="connsiteY11" fmla="*/ 3700953 h 4064681"/>
              <a:gd name="connsiteX12" fmla="*/ 1133129 w 4222149"/>
              <a:gd name="connsiteY12" fmla="*/ 3702013 h 4064681"/>
              <a:gd name="connsiteX13" fmla="*/ 1134454 w 4222149"/>
              <a:gd name="connsiteY13" fmla="*/ 3705987 h 4064681"/>
              <a:gd name="connsiteX14" fmla="*/ 1137368 w 4222149"/>
              <a:gd name="connsiteY14" fmla="*/ 3708371 h 4064681"/>
              <a:gd name="connsiteX15" fmla="*/ 1141606 w 4222149"/>
              <a:gd name="connsiteY15" fmla="*/ 3704132 h 4064681"/>
              <a:gd name="connsiteX16" fmla="*/ 1137368 w 4222149"/>
              <a:gd name="connsiteY16" fmla="*/ 3699894 h 4064681"/>
              <a:gd name="connsiteX17" fmla="*/ 891548 w 4222149"/>
              <a:gd name="connsiteY17" fmla="*/ 3284448 h 4064681"/>
              <a:gd name="connsiteX18" fmla="*/ 887682 w 4222149"/>
              <a:gd name="connsiteY18" fmla="*/ 3286567 h 4064681"/>
              <a:gd name="connsiteX19" fmla="*/ 886875 w 4222149"/>
              <a:gd name="connsiteY19" fmla="*/ 3290494 h 4064681"/>
              <a:gd name="connsiteX20" fmla="*/ 890808 w 4222149"/>
              <a:gd name="connsiteY20" fmla="*/ 3295019 h 4064681"/>
              <a:gd name="connsiteX21" fmla="*/ 892996 w 4222149"/>
              <a:gd name="connsiteY21" fmla="*/ 3294110 h 4064681"/>
              <a:gd name="connsiteX22" fmla="*/ 895184 w 4222149"/>
              <a:gd name="connsiteY22" fmla="*/ 3293200 h 4064681"/>
              <a:gd name="connsiteX23" fmla="*/ 894214 w 4222149"/>
              <a:gd name="connsiteY23" fmla="*/ 3288087 h 4064681"/>
              <a:gd name="connsiteX24" fmla="*/ 891548 w 4222149"/>
              <a:gd name="connsiteY24" fmla="*/ 3284448 h 4064681"/>
              <a:gd name="connsiteX25" fmla="*/ 960681 w 4222149"/>
              <a:gd name="connsiteY25" fmla="*/ 3268047 h 4064681"/>
              <a:gd name="connsiteX26" fmla="*/ 962991 w 4222149"/>
              <a:gd name="connsiteY26" fmla="*/ 3272988 h 4064681"/>
              <a:gd name="connsiteX27" fmla="*/ 968694 w 4222149"/>
              <a:gd name="connsiteY27" fmla="*/ 3274982 h 4064681"/>
              <a:gd name="connsiteX28" fmla="*/ 968707 w 4222149"/>
              <a:gd name="connsiteY28" fmla="*/ 3270999 h 4064681"/>
              <a:gd name="connsiteX29" fmla="*/ 967023 w 4222149"/>
              <a:gd name="connsiteY29" fmla="*/ 3268491 h 4064681"/>
              <a:gd name="connsiteX30" fmla="*/ 949585 w 4222149"/>
              <a:gd name="connsiteY30" fmla="*/ 3214156 h 4064681"/>
              <a:gd name="connsiteX31" fmla="*/ 927182 w 4222149"/>
              <a:gd name="connsiteY31" fmla="*/ 3242064 h 4064681"/>
              <a:gd name="connsiteX32" fmla="*/ 903304 w 4222149"/>
              <a:gd name="connsiteY32" fmla="*/ 3268275 h 4064681"/>
              <a:gd name="connsiteX33" fmla="*/ 919476 w 4222149"/>
              <a:gd name="connsiteY33" fmla="*/ 3280031 h 4064681"/>
              <a:gd name="connsiteX34" fmla="*/ 939203 w 4222149"/>
              <a:gd name="connsiteY34" fmla="*/ 3241047 h 4064681"/>
              <a:gd name="connsiteX35" fmla="*/ 957302 w 4222149"/>
              <a:gd name="connsiteY35" fmla="*/ 3225320 h 4064681"/>
              <a:gd name="connsiteX36" fmla="*/ 911383 w 4222149"/>
              <a:gd name="connsiteY36" fmla="*/ 3213604 h 4064681"/>
              <a:gd name="connsiteX37" fmla="*/ 907517 w 4222149"/>
              <a:gd name="connsiteY37" fmla="*/ 3215723 h 4064681"/>
              <a:gd name="connsiteX38" fmla="*/ 906710 w 4222149"/>
              <a:gd name="connsiteY38" fmla="*/ 3219650 h 4064681"/>
              <a:gd name="connsiteX39" fmla="*/ 910643 w 4222149"/>
              <a:gd name="connsiteY39" fmla="*/ 3224175 h 4064681"/>
              <a:gd name="connsiteX40" fmla="*/ 912831 w 4222149"/>
              <a:gd name="connsiteY40" fmla="*/ 3223266 h 4064681"/>
              <a:gd name="connsiteX41" fmla="*/ 915019 w 4222149"/>
              <a:gd name="connsiteY41" fmla="*/ 3222357 h 4064681"/>
              <a:gd name="connsiteX42" fmla="*/ 914049 w 4222149"/>
              <a:gd name="connsiteY42" fmla="*/ 3217243 h 4064681"/>
              <a:gd name="connsiteX43" fmla="*/ 911383 w 4222149"/>
              <a:gd name="connsiteY43" fmla="*/ 3213604 h 4064681"/>
              <a:gd name="connsiteX44" fmla="*/ 983667 w 4222149"/>
              <a:gd name="connsiteY44" fmla="*/ 3182552 h 4064681"/>
              <a:gd name="connsiteX45" fmla="*/ 965273 w 4222149"/>
              <a:gd name="connsiteY45" fmla="*/ 3202508 h 4064681"/>
              <a:gd name="connsiteX46" fmla="*/ 965450 w 4222149"/>
              <a:gd name="connsiteY46" fmla="*/ 3207566 h 4064681"/>
              <a:gd name="connsiteX47" fmla="*/ 968909 w 4222149"/>
              <a:gd name="connsiteY47" fmla="*/ 3211261 h 4064681"/>
              <a:gd name="connsiteX48" fmla="*/ 972850 w 4222149"/>
              <a:gd name="connsiteY48" fmla="*/ 3208084 h 4064681"/>
              <a:gd name="connsiteX49" fmla="*/ 973730 w 4222149"/>
              <a:gd name="connsiteY49" fmla="*/ 3203101 h 4064681"/>
              <a:gd name="connsiteX50" fmla="*/ 980517 w 4222149"/>
              <a:gd name="connsiteY50" fmla="*/ 3197203 h 4064681"/>
              <a:gd name="connsiteX51" fmla="*/ 986098 w 4222149"/>
              <a:gd name="connsiteY51" fmla="*/ 3193345 h 4064681"/>
              <a:gd name="connsiteX52" fmla="*/ 991679 w 4222149"/>
              <a:gd name="connsiteY52" fmla="*/ 3189487 h 4064681"/>
              <a:gd name="connsiteX53" fmla="*/ 988577 w 4222149"/>
              <a:gd name="connsiteY53" fmla="*/ 3184489 h 4064681"/>
              <a:gd name="connsiteX54" fmla="*/ 983667 w 4222149"/>
              <a:gd name="connsiteY54" fmla="*/ 3182552 h 4064681"/>
              <a:gd name="connsiteX55" fmla="*/ 356245 w 4222149"/>
              <a:gd name="connsiteY55" fmla="*/ 3116097 h 4064681"/>
              <a:gd name="connsiteX56" fmla="*/ 357570 w 4222149"/>
              <a:gd name="connsiteY56" fmla="*/ 3121131 h 4064681"/>
              <a:gd name="connsiteX57" fmla="*/ 360484 w 4222149"/>
              <a:gd name="connsiteY57" fmla="*/ 3124575 h 4064681"/>
              <a:gd name="connsiteX58" fmla="*/ 364193 w 4222149"/>
              <a:gd name="connsiteY58" fmla="*/ 3122191 h 4064681"/>
              <a:gd name="connsiteX59" fmla="*/ 364723 w 4222149"/>
              <a:gd name="connsiteY59" fmla="*/ 3118217 h 4064681"/>
              <a:gd name="connsiteX60" fmla="*/ 2206267 w 4222149"/>
              <a:gd name="connsiteY60" fmla="*/ 3102684 h 4064681"/>
              <a:gd name="connsiteX61" fmla="*/ 2202475 w 4222149"/>
              <a:gd name="connsiteY61" fmla="*/ 3103747 h 4064681"/>
              <a:gd name="connsiteX62" fmla="*/ 2201743 w 4222149"/>
              <a:gd name="connsiteY62" fmla="*/ 3106617 h 4064681"/>
              <a:gd name="connsiteX63" fmla="*/ 2192546 w 4222149"/>
              <a:gd name="connsiteY63" fmla="*/ 3116594 h 4064681"/>
              <a:gd name="connsiteX64" fmla="*/ 2201595 w 4222149"/>
              <a:gd name="connsiteY64" fmla="*/ 3108731 h 4064681"/>
              <a:gd name="connsiteX65" fmla="*/ 2206635 w 4222149"/>
              <a:gd name="connsiteY65" fmla="*/ 3108818 h 4064681"/>
              <a:gd name="connsiteX66" fmla="*/ 2210200 w 4222149"/>
              <a:gd name="connsiteY66" fmla="*/ 3107209 h 4064681"/>
              <a:gd name="connsiteX67" fmla="*/ 2209137 w 4222149"/>
              <a:gd name="connsiteY67" fmla="*/ 3103417 h 4064681"/>
              <a:gd name="connsiteX68" fmla="*/ 2206267 w 4222149"/>
              <a:gd name="connsiteY68" fmla="*/ 3102684 h 4064681"/>
              <a:gd name="connsiteX69" fmla="*/ 2248914 w 4222149"/>
              <a:gd name="connsiteY69" fmla="*/ 3039813 h 4064681"/>
              <a:gd name="connsiteX70" fmla="*/ 2246841 w 4222149"/>
              <a:gd name="connsiteY70" fmla="*/ 3042855 h 4064681"/>
              <a:gd name="connsiteX71" fmla="*/ 2246356 w 4222149"/>
              <a:gd name="connsiteY71" fmla="*/ 3046008 h 4064681"/>
              <a:gd name="connsiteX72" fmla="*/ 2225551 w 4222149"/>
              <a:gd name="connsiteY72" fmla="*/ 3070043 h 4064681"/>
              <a:gd name="connsiteX73" fmla="*/ 2220785 w 4222149"/>
              <a:gd name="connsiteY73" fmla="*/ 3077411 h 4064681"/>
              <a:gd name="connsiteX74" fmla="*/ 2215909 w 4222149"/>
              <a:gd name="connsiteY74" fmla="*/ 3086364 h 4064681"/>
              <a:gd name="connsiteX75" fmla="*/ 2220137 w 4222149"/>
              <a:gd name="connsiteY75" fmla="*/ 3086661 h 4064681"/>
              <a:gd name="connsiteX76" fmla="*/ 2233489 w 4222149"/>
              <a:gd name="connsiteY76" fmla="*/ 3078036 h 4064681"/>
              <a:gd name="connsiteX77" fmla="*/ 2240942 w 4222149"/>
              <a:gd name="connsiteY77" fmla="*/ 3062624 h 4064681"/>
              <a:gd name="connsiteX78" fmla="*/ 2246217 w 4222149"/>
              <a:gd name="connsiteY78" fmla="*/ 3055557 h 4064681"/>
              <a:gd name="connsiteX79" fmla="*/ 2254664 w 4222149"/>
              <a:gd name="connsiteY79" fmla="*/ 3048714 h 4064681"/>
              <a:gd name="connsiteX80" fmla="*/ 2251844 w 4222149"/>
              <a:gd name="connsiteY80" fmla="*/ 3043471 h 4064681"/>
              <a:gd name="connsiteX81" fmla="*/ 2248914 w 4222149"/>
              <a:gd name="connsiteY81" fmla="*/ 3039813 h 4064681"/>
              <a:gd name="connsiteX82" fmla="*/ 2260817 w 4222149"/>
              <a:gd name="connsiteY82" fmla="*/ 3021526 h 4064681"/>
              <a:gd name="connsiteX83" fmla="*/ 2256951 w 4222149"/>
              <a:gd name="connsiteY83" fmla="*/ 3023645 h 4064681"/>
              <a:gd name="connsiteX84" fmla="*/ 2256145 w 4222149"/>
              <a:gd name="connsiteY84" fmla="*/ 3027573 h 4064681"/>
              <a:gd name="connsiteX85" fmla="*/ 2260076 w 4222149"/>
              <a:gd name="connsiteY85" fmla="*/ 3032097 h 4064681"/>
              <a:gd name="connsiteX86" fmla="*/ 2262265 w 4222149"/>
              <a:gd name="connsiteY86" fmla="*/ 3031188 h 4064681"/>
              <a:gd name="connsiteX87" fmla="*/ 2264453 w 4222149"/>
              <a:gd name="connsiteY87" fmla="*/ 3030279 h 4064681"/>
              <a:gd name="connsiteX88" fmla="*/ 2263483 w 4222149"/>
              <a:gd name="connsiteY88" fmla="*/ 3025166 h 4064681"/>
              <a:gd name="connsiteX89" fmla="*/ 2260817 w 4222149"/>
              <a:gd name="connsiteY89" fmla="*/ 3021526 h 4064681"/>
              <a:gd name="connsiteX90" fmla="*/ 404990 w 4222149"/>
              <a:gd name="connsiteY90" fmla="*/ 2995297 h 4064681"/>
              <a:gd name="connsiteX91" fmla="*/ 406314 w 4222149"/>
              <a:gd name="connsiteY91" fmla="*/ 3000330 h 4064681"/>
              <a:gd name="connsiteX92" fmla="*/ 409228 w 4222149"/>
              <a:gd name="connsiteY92" fmla="*/ 3003774 h 4064681"/>
              <a:gd name="connsiteX93" fmla="*/ 412937 w 4222149"/>
              <a:gd name="connsiteY93" fmla="*/ 3001390 h 4064681"/>
              <a:gd name="connsiteX94" fmla="*/ 413467 w 4222149"/>
              <a:gd name="connsiteY94" fmla="*/ 2997416 h 4064681"/>
              <a:gd name="connsiteX95" fmla="*/ 432541 w 4222149"/>
              <a:gd name="connsiteY95" fmla="*/ 2961388 h 4064681"/>
              <a:gd name="connsiteX96" fmla="*/ 431216 w 4222149"/>
              <a:gd name="connsiteY96" fmla="*/ 2962447 h 4064681"/>
              <a:gd name="connsiteX97" fmla="*/ 428302 w 4222149"/>
              <a:gd name="connsiteY97" fmla="*/ 2963507 h 4064681"/>
              <a:gd name="connsiteX98" fmla="*/ 429627 w 4222149"/>
              <a:gd name="connsiteY98" fmla="*/ 2967481 h 4064681"/>
              <a:gd name="connsiteX99" fmla="*/ 432541 w 4222149"/>
              <a:gd name="connsiteY99" fmla="*/ 2969865 h 4064681"/>
              <a:gd name="connsiteX100" fmla="*/ 436779 w 4222149"/>
              <a:gd name="connsiteY100" fmla="*/ 2965626 h 4064681"/>
              <a:gd name="connsiteX101" fmla="*/ 432541 w 4222149"/>
              <a:gd name="connsiteY101" fmla="*/ 2961388 h 4064681"/>
              <a:gd name="connsiteX102" fmla="*/ 2317414 w 4222149"/>
              <a:gd name="connsiteY102" fmla="*/ 2954520 h 4064681"/>
              <a:gd name="connsiteX103" fmla="*/ 2302052 w 4222149"/>
              <a:gd name="connsiteY103" fmla="*/ 2966811 h 4064681"/>
              <a:gd name="connsiteX104" fmla="*/ 2300461 w 4222149"/>
              <a:gd name="connsiteY104" fmla="*/ 2971191 h 4064681"/>
              <a:gd name="connsiteX105" fmla="*/ 2306359 w 4222149"/>
              <a:gd name="connsiteY105" fmla="*/ 2977978 h 4064681"/>
              <a:gd name="connsiteX106" fmla="*/ 2314653 w 4222149"/>
              <a:gd name="connsiteY106" fmla="*/ 2969313 h 4064681"/>
              <a:gd name="connsiteX107" fmla="*/ 186721 w 4222149"/>
              <a:gd name="connsiteY107" fmla="*/ 2545942 h 4064681"/>
              <a:gd name="connsiteX108" fmla="*/ 182855 w 4222149"/>
              <a:gd name="connsiteY108" fmla="*/ 2548061 h 4064681"/>
              <a:gd name="connsiteX109" fmla="*/ 182048 w 4222149"/>
              <a:gd name="connsiteY109" fmla="*/ 2551988 h 4064681"/>
              <a:gd name="connsiteX110" fmla="*/ 185981 w 4222149"/>
              <a:gd name="connsiteY110" fmla="*/ 2556513 h 4064681"/>
              <a:gd name="connsiteX111" fmla="*/ 188169 w 4222149"/>
              <a:gd name="connsiteY111" fmla="*/ 2555604 h 4064681"/>
              <a:gd name="connsiteX112" fmla="*/ 190357 w 4222149"/>
              <a:gd name="connsiteY112" fmla="*/ 2554694 h 4064681"/>
              <a:gd name="connsiteX113" fmla="*/ 189387 w 4222149"/>
              <a:gd name="connsiteY113" fmla="*/ 2549581 h 4064681"/>
              <a:gd name="connsiteX114" fmla="*/ 186721 w 4222149"/>
              <a:gd name="connsiteY114" fmla="*/ 2545942 h 4064681"/>
              <a:gd name="connsiteX115" fmla="*/ 255854 w 4222149"/>
              <a:gd name="connsiteY115" fmla="*/ 2529541 h 4064681"/>
              <a:gd name="connsiteX116" fmla="*/ 258164 w 4222149"/>
              <a:gd name="connsiteY116" fmla="*/ 2534482 h 4064681"/>
              <a:gd name="connsiteX117" fmla="*/ 263867 w 4222149"/>
              <a:gd name="connsiteY117" fmla="*/ 2536476 h 4064681"/>
              <a:gd name="connsiteX118" fmla="*/ 263880 w 4222149"/>
              <a:gd name="connsiteY118" fmla="*/ 2532493 h 4064681"/>
              <a:gd name="connsiteX119" fmla="*/ 262196 w 4222149"/>
              <a:gd name="connsiteY119" fmla="*/ 2529985 h 4064681"/>
              <a:gd name="connsiteX120" fmla="*/ 157458 w 4222149"/>
              <a:gd name="connsiteY120" fmla="*/ 2497812 h 4064681"/>
              <a:gd name="connsiteX121" fmla="*/ 150797 w 4222149"/>
              <a:gd name="connsiteY121" fmla="*/ 2500374 h 4064681"/>
              <a:gd name="connsiteX122" fmla="*/ 149493 w 4222149"/>
              <a:gd name="connsiteY122" fmla="*/ 2504288 h 4064681"/>
              <a:gd name="connsiteX123" fmla="*/ 153952 w 4222149"/>
              <a:gd name="connsiteY123" fmla="*/ 2501952 h 4064681"/>
              <a:gd name="connsiteX124" fmla="*/ 244758 w 4222149"/>
              <a:gd name="connsiteY124" fmla="*/ 2475650 h 4064681"/>
              <a:gd name="connsiteX125" fmla="*/ 222355 w 4222149"/>
              <a:gd name="connsiteY125" fmla="*/ 2503558 h 4064681"/>
              <a:gd name="connsiteX126" fmla="*/ 198477 w 4222149"/>
              <a:gd name="connsiteY126" fmla="*/ 2529769 h 4064681"/>
              <a:gd name="connsiteX127" fmla="*/ 214649 w 4222149"/>
              <a:gd name="connsiteY127" fmla="*/ 2541525 h 4064681"/>
              <a:gd name="connsiteX128" fmla="*/ 234376 w 4222149"/>
              <a:gd name="connsiteY128" fmla="*/ 2502541 h 4064681"/>
              <a:gd name="connsiteX129" fmla="*/ 252475 w 4222149"/>
              <a:gd name="connsiteY129" fmla="*/ 2486814 h 4064681"/>
              <a:gd name="connsiteX130" fmla="*/ 206556 w 4222149"/>
              <a:gd name="connsiteY130" fmla="*/ 2475098 h 4064681"/>
              <a:gd name="connsiteX131" fmla="*/ 202690 w 4222149"/>
              <a:gd name="connsiteY131" fmla="*/ 2477217 h 4064681"/>
              <a:gd name="connsiteX132" fmla="*/ 201883 w 4222149"/>
              <a:gd name="connsiteY132" fmla="*/ 2481144 h 4064681"/>
              <a:gd name="connsiteX133" fmla="*/ 205816 w 4222149"/>
              <a:gd name="connsiteY133" fmla="*/ 2485669 h 4064681"/>
              <a:gd name="connsiteX134" fmla="*/ 208004 w 4222149"/>
              <a:gd name="connsiteY134" fmla="*/ 2484760 h 4064681"/>
              <a:gd name="connsiteX135" fmla="*/ 210192 w 4222149"/>
              <a:gd name="connsiteY135" fmla="*/ 2483851 h 4064681"/>
              <a:gd name="connsiteX136" fmla="*/ 209222 w 4222149"/>
              <a:gd name="connsiteY136" fmla="*/ 2478737 h 4064681"/>
              <a:gd name="connsiteX137" fmla="*/ 206556 w 4222149"/>
              <a:gd name="connsiteY137" fmla="*/ 2475098 h 4064681"/>
              <a:gd name="connsiteX138" fmla="*/ 174109 w 4222149"/>
              <a:gd name="connsiteY138" fmla="*/ 2457987 h 4064681"/>
              <a:gd name="connsiteX139" fmla="*/ 175434 w 4222149"/>
              <a:gd name="connsiteY139" fmla="*/ 2463021 h 4064681"/>
              <a:gd name="connsiteX140" fmla="*/ 178348 w 4222149"/>
              <a:gd name="connsiteY140" fmla="*/ 2466465 h 4064681"/>
              <a:gd name="connsiteX141" fmla="*/ 180301 w 4222149"/>
              <a:gd name="connsiteY141" fmla="*/ 2465210 h 4064681"/>
              <a:gd name="connsiteX142" fmla="*/ 180587 w 4222149"/>
              <a:gd name="connsiteY142" fmla="*/ 2462922 h 4064681"/>
              <a:gd name="connsiteX143" fmla="*/ 182320 w 4222149"/>
              <a:gd name="connsiteY143" fmla="*/ 2462112 h 4064681"/>
              <a:gd name="connsiteX144" fmla="*/ 182587 w 4222149"/>
              <a:gd name="connsiteY144" fmla="*/ 2460107 h 4064681"/>
              <a:gd name="connsiteX145" fmla="*/ 278840 w 4222149"/>
              <a:gd name="connsiteY145" fmla="*/ 2444046 h 4064681"/>
              <a:gd name="connsiteX146" fmla="*/ 260446 w 4222149"/>
              <a:gd name="connsiteY146" fmla="*/ 2464002 h 4064681"/>
              <a:gd name="connsiteX147" fmla="*/ 260623 w 4222149"/>
              <a:gd name="connsiteY147" fmla="*/ 2469060 h 4064681"/>
              <a:gd name="connsiteX148" fmla="*/ 264082 w 4222149"/>
              <a:gd name="connsiteY148" fmla="*/ 2472755 h 4064681"/>
              <a:gd name="connsiteX149" fmla="*/ 268023 w 4222149"/>
              <a:gd name="connsiteY149" fmla="*/ 2469578 h 4064681"/>
              <a:gd name="connsiteX150" fmla="*/ 268903 w 4222149"/>
              <a:gd name="connsiteY150" fmla="*/ 2464595 h 4064681"/>
              <a:gd name="connsiteX151" fmla="*/ 275690 w 4222149"/>
              <a:gd name="connsiteY151" fmla="*/ 2458697 h 4064681"/>
              <a:gd name="connsiteX152" fmla="*/ 281271 w 4222149"/>
              <a:gd name="connsiteY152" fmla="*/ 2454839 h 4064681"/>
              <a:gd name="connsiteX153" fmla="*/ 286852 w 4222149"/>
              <a:gd name="connsiteY153" fmla="*/ 2450981 h 4064681"/>
              <a:gd name="connsiteX154" fmla="*/ 283750 w 4222149"/>
              <a:gd name="connsiteY154" fmla="*/ 2445983 h 4064681"/>
              <a:gd name="connsiteX155" fmla="*/ 278840 w 4222149"/>
              <a:gd name="connsiteY155" fmla="*/ 2444046 h 4064681"/>
              <a:gd name="connsiteX156" fmla="*/ 249543 w 4222149"/>
              <a:gd name="connsiteY156" fmla="*/ 2413324 h 4064681"/>
              <a:gd name="connsiteX157" fmla="*/ 247427 w 4222149"/>
              <a:gd name="connsiteY157" fmla="*/ 2415016 h 4064681"/>
              <a:gd name="connsiteX158" fmla="*/ 249054 w 4222149"/>
              <a:gd name="connsiteY158" fmla="*/ 2414341 h 4064681"/>
              <a:gd name="connsiteX159" fmla="*/ 222854 w 4222149"/>
              <a:gd name="connsiteY159" fmla="*/ 2337187 h 4064681"/>
              <a:gd name="connsiteX160" fmla="*/ 224178 w 4222149"/>
              <a:gd name="connsiteY160" fmla="*/ 2342220 h 4064681"/>
              <a:gd name="connsiteX161" fmla="*/ 227092 w 4222149"/>
              <a:gd name="connsiteY161" fmla="*/ 2345664 h 4064681"/>
              <a:gd name="connsiteX162" fmla="*/ 230801 w 4222149"/>
              <a:gd name="connsiteY162" fmla="*/ 2343280 h 4064681"/>
              <a:gd name="connsiteX163" fmla="*/ 231331 w 4222149"/>
              <a:gd name="connsiteY163" fmla="*/ 2339306 h 4064681"/>
              <a:gd name="connsiteX164" fmla="*/ 21709 w 4222149"/>
              <a:gd name="connsiteY164" fmla="*/ 2305587 h 4064681"/>
              <a:gd name="connsiteX165" fmla="*/ 23034 w 4222149"/>
              <a:gd name="connsiteY165" fmla="*/ 2310621 h 4064681"/>
              <a:gd name="connsiteX166" fmla="*/ 25948 w 4222149"/>
              <a:gd name="connsiteY166" fmla="*/ 2314065 h 4064681"/>
              <a:gd name="connsiteX167" fmla="*/ 29657 w 4222149"/>
              <a:gd name="connsiteY167" fmla="*/ 2311681 h 4064681"/>
              <a:gd name="connsiteX168" fmla="*/ 30187 w 4222149"/>
              <a:gd name="connsiteY168" fmla="*/ 2307707 h 4064681"/>
              <a:gd name="connsiteX169" fmla="*/ 250405 w 4222149"/>
              <a:gd name="connsiteY169" fmla="*/ 2303278 h 4064681"/>
              <a:gd name="connsiteX170" fmla="*/ 249080 w 4222149"/>
              <a:gd name="connsiteY170" fmla="*/ 2304337 h 4064681"/>
              <a:gd name="connsiteX171" fmla="*/ 246166 w 4222149"/>
              <a:gd name="connsiteY171" fmla="*/ 2305397 h 4064681"/>
              <a:gd name="connsiteX172" fmla="*/ 247491 w 4222149"/>
              <a:gd name="connsiteY172" fmla="*/ 2309371 h 4064681"/>
              <a:gd name="connsiteX173" fmla="*/ 250405 w 4222149"/>
              <a:gd name="connsiteY173" fmla="*/ 2311755 h 4064681"/>
              <a:gd name="connsiteX174" fmla="*/ 254643 w 4222149"/>
              <a:gd name="connsiteY174" fmla="*/ 2307516 h 4064681"/>
              <a:gd name="connsiteX175" fmla="*/ 250405 w 4222149"/>
              <a:gd name="connsiteY175" fmla="*/ 2303278 h 4064681"/>
              <a:gd name="connsiteX176" fmla="*/ 3384419 w 4222149"/>
              <a:gd name="connsiteY176" fmla="*/ 2249470 h 4064681"/>
              <a:gd name="connsiteX177" fmla="*/ 3380627 w 4222149"/>
              <a:gd name="connsiteY177" fmla="*/ 2250533 h 4064681"/>
              <a:gd name="connsiteX178" fmla="*/ 3379895 w 4222149"/>
              <a:gd name="connsiteY178" fmla="*/ 2253403 h 4064681"/>
              <a:gd name="connsiteX179" fmla="*/ 3370698 w 4222149"/>
              <a:gd name="connsiteY179" fmla="*/ 2263380 h 4064681"/>
              <a:gd name="connsiteX180" fmla="*/ 3379747 w 4222149"/>
              <a:gd name="connsiteY180" fmla="*/ 2255517 h 4064681"/>
              <a:gd name="connsiteX181" fmla="*/ 3384787 w 4222149"/>
              <a:gd name="connsiteY181" fmla="*/ 2255604 h 4064681"/>
              <a:gd name="connsiteX182" fmla="*/ 3388352 w 4222149"/>
              <a:gd name="connsiteY182" fmla="*/ 2253995 h 4064681"/>
              <a:gd name="connsiteX183" fmla="*/ 3387289 w 4222149"/>
              <a:gd name="connsiteY183" fmla="*/ 2250203 h 4064681"/>
              <a:gd name="connsiteX184" fmla="*/ 3384419 w 4222149"/>
              <a:gd name="connsiteY184" fmla="*/ 2249470 h 4064681"/>
              <a:gd name="connsiteX185" fmla="*/ 3427066 w 4222149"/>
              <a:gd name="connsiteY185" fmla="*/ 2186599 h 4064681"/>
              <a:gd name="connsiteX186" fmla="*/ 3424993 w 4222149"/>
              <a:gd name="connsiteY186" fmla="*/ 2189641 h 4064681"/>
              <a:gd name="connsiteX187" fmla="*/ 3424508 w 4222149"/>
              <a:gd name="connsiteY187" fmla="*/ 2192794 h 4064681"/>
              <a:gd name="connsiteX188" fmla="*/ 3403703 w 4222149"/>
              <a:gd name="connsiteY188" fmla="*/ 2216829 h 4064681"/>
              <a:gd name="connsiteX189" fmla="*/ 3398937 w 4222149"/>
              <a:gd name="connsiteY189" fmla="*/ 2224197 h 4064681"/>
              <a:gd name="connsiteX190" fmla="*/ 3394061 w 4222149"/>
              <a:gd name="connsiteY190" fmla="*/ 2233150 h 4064681"/>
              <a:gd name="connsiteX191" fmla="*/ 3398289 w 4222149"/>
              <a:gd name="connsiteY191" fmla="*/ 2233447 h 4064681"/>
              <a:gd name="connsiteX192" fmla="*/ 3411641 w 4222149"/>
              <a:gd name="connsiteY192" fmla="*/ 2224822 h 4064681"/>
              <a:gd name="connsiteX193" fmla="*/ 3419094 w 4222149"/>
              <a:gd name="connsiteY193" fmla="*/ 2209410 h 4064681"/>
              <a:gd name="connsiteX194" fmla="*/ 3424369 w 4222149"/>
              <a:gd name="connsiteY194" fmla="*/ 2202343 h 4064681"/>
              <a:gd name="connsiteX195" fmla="*/ 3432816 w 4222149"/>
              <a:gd name="connsiteY195" fmla="*/ 2195500 h 4064681"/>
              <a:gd name="connsiteX196" fmla="*/ 3429996 w 4222149"/>
              <a:gd name="connsiteY196" fmla="*/ 2190257 h 4064681"/>
              <a:gd name="connsiteX197" fmla="*/ 3427066 w 4222149"/>
              <a:gd name="connsiteY197" fmla="*/ 2186599 h 4064681"/>
              <a:gd name="connsiteX198" fmla="*/ 70454 w 4222149"/>
              <a:gd name="connsiteY198" fmla="*/ 2184787 h 4064681"/>
              <a:gd name="connsiteX199" fmla="*/ 71778 w 4222149"/>
              <a:gd name="connsiteY199" fmla="*/ 2189820 h 4064681"/>
              <a:gd name="connsiteX200" fmla="*/ 74692 w 4222149"/>
              <a:gd name="connsiteY200" fmla="*/ 2193264 h 4064681"/>
              <a:gd name="connsiteX201" fmla="*/ 78401 w 4222149"/>
              <a:gd name="connsiteY201" fmla="*/ 2190880 h 4064681"/>
              <a:gd name="connsiteX202" fmla="*/ 78931 w 4222149"/>
              <a:gd name="connsiteY202" fmla="*/ 2186906 h 4064681"/>
              <a:gd name="connsiteX203" fmla="*/ 3438969 w 4222149"/>
              <a:gd name="connsiteY203" fmla="*/ 2168312 h 4064681"/>
              <a:gd name="connsiteX204" fmla="*/ 3435103 w 4222149"/>
              <a:gd name="connsiteY204" fmla="*/ 2170431 h 4064681"/>
              <a:gd name="connsiteX205" fmla="*/ 3434297 w 4222149"/>
              <a:gd name="connsiteY205" fmla="*/ 2174359 h 4064681"/>
              <a:gd name="connsiteX206" fmla="*/ 3438228 w 4222149"/>
              <a:gd name="connsiteY206" fmla="*/ 2178883 h 4064681"/>
              <a:gd name="connsiteX207" fmla="*/ 3440417 w 4222149"/>
              <a:gd name="connsiteY207" fmla="*/ 2177974 h 4064681"/>
              <a:gd name="connsiteX208" fmla="*/ 3442605 w 4222149"/>
              <a:gd name="connsiteY208" fmla="*/ 2177065 h 4064681"/>
              <a:gd name="connsiteX209" fmla="*/ 3441635 w 4222149"/>
              <a:gd name="connsiteY209" fmla="*/ 2171952 h 4064681"/>
              <a:gd name="connsiteX210" fmla="*/ 3438969 w 4222149"/>
              <a:gd name="connsiteY210" fmla="*/ 2168312 h 4064681"/>
              <a:gd name="connsiteX211" fmla="*/ 98005 w 4222149"/>
              <a:gd name="connsiteY211" fmla="*/ 2150878 h 4064681"/>
              <a:gd name="connsiteX212" fmla="*/ 96680 w 4222149"/>
              <a:gd name="connsiteY212" fmla="*/ 2151937 h 4064681"/>
              <a:gd name="connsiteX213" fmla="*/ 93766 w 4222149"/>
              <a:gd name="connsiteY213" fmla="*/ 2152997 h 4064681"/>
              <a:gd name="connsiteX214" fmla="*/ 95091 w 4222149"/>
              <a:gd name="connsiteY214" fmla="*/ 2156971 h 4064681"/>
              <a:gd name="connsiteX215" fmla="*/ 98005 w 4222149"/>
              <a:gd name="connsiteY215" fmla="*/ 2159355 h 4064681"/>
              <a:gd name="connsiteX216" fmla="*/ 102243 w 4222149"/>
              <a:gd name="connsiteY216" fmla="*/ 2155116 h 4064681"/>
              <a:gd name="connsiteX217" fmla="*/ 98005 w 4222149"/>
              <a:gd name="connsiteY217" fmla="*/ 2150878 h 4064681"/>
              <a:gd name="connsiteX218" fmla="*/ 378698 w 4222149"/>
              <a:gd name="connsiteY218" fmla="*/ 2063212 h 4064681"/>
              <a:gd name="connsiteX219" fmla="*/ 373927 w 4222149"/>
              <a:gd name="connsiteY219" fmla="*/ 2068034 h 4064681"/>
              <a:gd name="connsiteX220" fmla="*/ 377563 w 4222149"/>
              <a:gd name="connsiteY220" fmla="*/ 2068034 h 4064681"/>
              <a:gd name="connsiteX221" fmla="*/ 3494367 w 4222149"/>
              <a:gd name="connsiteY221" fmla="*/ 2044723 h 4064681"/>
              <a:gd name="connsiteX222" fmla="*/ 3489547 w 4222149"/>
              <a:gd name="connsiteY222" fmla="*/ 2052883 h 4064681"/>
              <a:gd name="connsiteX223" fmla="*/ 3489515 w 4222149"/>
              <a:gd name="connsiteY223" fmla="*/ 2057130 h 4064681"/>
              <a:gd name="connsiteX224" fmla="*/ 3491069 w 4222149"/>
              <a:gd name="connsiteY224" fmla="*/ 2061489 h 4064681"/>
              <a:gd name="connsiteX225" fmla="*/ 3491661 w 4222149"/>
              <a:gd name="connsiteY225" fmla="*/ 2053031 h 4064681"/>
              <a:gd name="connsiteX226" fmla="*/ 3533015 w 4222149"/>
              <a:gd name="connsiteY226" fmla="*/ 2038933 h 4064681"/>
              <a:gd name="connsiteX227" fmla="*/ 3527749 w 4222149"/>
              <a:gd name="connsiteY227" fmla="*/ 2053436 h 4064681"/>
              <a:gd name="connsiteX228" fmla="*/ 3522485 w 4222149"/>
              <a:gd name="connsiteY228" fmla="*/ 2067938 h 4064681"/>
              <a:gd name="connsiteX229" fmla="*/ 3510356 w 4222149"/>
              <a:gd name="connsiteY229" fmla="*/ 2074259 h 4064681"/>
              <a:gd name="connsiteX230" fmla="*/ 3504238 w 4222149"/>
              <a:gd name="connsiteY230" fmla="*/ 2085780 h 4064681"/>
              <a:gd name="connsiteX231" fmla="*/ 3497451 w 4222149"/>
              <a:gd name="connsiteY231" fmla="*/ 2091678 h 4064681"/>
              <a:gd name="connsiteX232" fmla="*/ 3495385 w 4222149"/>
              <a:gd name="connsiteY232" fmla="*/ 2098439 h 4064681"/>
              <a:gd name="connsiteX233" fmla="*/ 3490368 w 4222149"/>
              <a:gd name="connsiteY233" fmla="*/ 2101804 h 4064681"/>
              <a:gd name="connsiteX234" fmla="*/ 3488254 w 4222149"/>
              <a:gd name="connsiteY234" fmla="*/ 2101656 h 4064681"/>
              <a:gd name="connsiteX235" fmla="*/ 3481904 w 4222149"/>
              <a:gd name="connsiteY235" fmla="*/ 2108913 h 4064681"/>
              <a:gd name="connsiteX236" fmla="*/ 3478613 w 4222149"/>
              <a:gd name="connsiteY236" fmla="*/ 2117977 h 4064681"/>
              <a:gd name="connsiteX237" fmla="*/ 3484511 w 4222149"/>
              <a:gd name="connsiteY237" fmla="*/ 2124764 h 4064681"/>
              <a:gd name="connsiteX238" fmla="*/ 3504282 w 4222149"/>
              <a:gd name="connsiteY238" fmla="*/ 2104107 h 4064681"/>
              <a:gd name="connsiteX239" fmla="*/ 3513287 w 4222149"/>
              <a:gd name="connsiteY239" fmla="*/ 2077917 h 4064681"/>
              <a:gd name="connsiteX240" fmla="*/ 3528605 w 4222149"/>
              <a:gd name="connsiteY240" fmla="*/ 2071554 h 4064681"/>
              <a:gd name="connsiteX241" fmla="*/ 3537579 w 4222149"/>
              <a:gd name="connsiteY241" fmla="*/ 2064747 h 4064681"/>
              <a:gd name="connsiteX242" fmla="*/ 3540582 w 4222149"/>
              <a:gd name="connsiteY242" fmla="*/ 2052210 h 4064681"/>
              <a:gd name="connsiteX243" fmla="*/ 3539288 w 4222149"/>
              <a:gd name="connsiteY243" fmla="*/ 2044152 h 4064681"/>
              <a:gd name="connsiteX244" fmla="*/ 3533015 w 4222149"/>
              <a:gd name="connsiteY244" fmla="*/ 2038933 h 4064681"/>
              <a:gd name="connsiteX245" fmla="*/ 3509538 w 4222149"/>
              <a:gd name="connsiteY245" fmla="*/ 2028445 h 4064681"/>
              <a:gd name="connsiteX246" fmla="*/ 3502126 w 4222149"/>
              <a:gd name="connsiteY246" fmla="*/ 2029152 h 4064681"/>
              <a:gd name="connsiteX247" fmla="*/ 3502939 w 4222149"/>
              <a:gd name="connsiteY247" fmla="*/ 2032311 h 4064681"/>
              <a:gd name="connsiteX248" fmla="*/ 3505679 w 4222149"/>
              <a:gd name="connsiteY248" fmla="*/ 2034894 h 4064681"/>
              <a:gd name="connsiteX249" fmla="*/ 3507695 w 4222149"/>
              <a:gd name="connsiteY249" fmla="*/ 2032644 h 4064681"/>
              <a:gd name="connsiteX250" fmla="*/ 3508237 w 4222149"/>
              <a:gd name="connsiteY250" fmla="*/ 2028699 h 4064681"/>
              <a:gd name="connsiteX251" fmla="*/ 3556526 w 4222149"/>
              <a:gd name="connsiteY251" fmla="*/ 2006588 h 4064681"/>
              <a:gd name="connsiteX252" fmla="*/ 3552659 w 4222149"/>
              <a:gd name="connsiteY252" fmla="*/ 2008707 h 4064681"/>
              <a:gd name="connsiteX253" fmla="*/ 3551853 w 4222149"/>
              <a:gd name="connsiteY253" fmla="*/ 2012634 h 4064681"/>
              <a:gd name="connsiteX254" fmla="*/ 3560162 w 4222149"/>
              <a:gd name="connsiteY254" fmla="*/ 2015341 h 4064681"/>
              <a:gd name="connsiteX255" fmla="*/ 3559192 w 4222149"/>
              <a:gd name="connsiteY255" fmla="*/ 2010227 h 4064681"/>
              <a:gd name="connsiteX256" fmla="*/ 3556526 w 4222149"/>
              <a:gd name="connsiteY256" fmla="*/ 2006588 h 4064681"/>
              <a:gd name="connsiteX257" fmla="*/ 3572509 w 4222149"/>
              <a:gd name="connsiteY257" fmla="*/ 1990712 h 4064681"/>
              <a:gd name="connsiteX258" fmla="*/ 3568643 w 4222149"/>
              <a:gd name="connsiteY258" fmla="*/ 1992831 h 4064681"/>
              <a:gd name="connsiteX259" fmla="*/ 3567837 w 4222149"/>
              <a:gd name="connsiteY259" fmla="*/ 1996758 h 4064681"/>
              <a:gd name="connsiteX260" fmla="*/ 3576146 w 4222149"/>
              <a:gd name="connsiteY260" fmla="*/ 1999464 h 4064681"/>
              <a:gd name="connsiteX261" fmla="*/ 3575176 w 4222149"/>
              <a:gd name="connsiteY261" fmla="*/ 1994351 h 4064681"/>
              <a:gd name="connsiteX262" fmla="*/ 3572509 w 4222149"/>
              <a:gd name="connsiteY262" fmla="*/ 1990712 h 4064681"/>
              <a:gd name="connsiteX263" fmla="*/ 3622764 w 4222149"/>
              <a:gd name="connsiteY263" fmla="*/ 1970863 h 4064681"/>
              <a:gd name="connsiteX264" fmla="*/ 3620353 w 4222149"/>
              <a:gd name="connsiteY264" fmla="*/ 1974944 h 4064681"/>
              <a:gd name="connsiteX265" fmla="*/ 3624286 w 4222149"/>
              <a:gd name="connsiteY265" fmla="*/ 1979468 h 4064681"/>
              <a:gd name="connsiteX266" fmla="*/ 3626400 w 4222149"/>
              <a:gd name="connsiteY266" fmla="*/ 1979616 h 4064681"/>
              <a:gd name="connsiteX267" fmla="*/ 3626223 w 4222149"/>
              <a:gd name="connsiteY267" fmla="*/ 1974558 h 4064681"/>
              <a:gd name="connsiteX268" fmla="*/ 3622764 w 4222149"/>
              <a:gd name="connsiteY268" fmla="*/ 1970863 h 4064681"/>
              <a:gd name="connsiteX269" fmla="*/ 394708 w 4222149"/>
              <a:gd name="connsiteY269" fmla="*/ 1915634 h 4064681"/>
              <a:gd name="connsiteX270" fmla="*/ 397358 w 4222149"/>
              <a:gd name="connsiteY270" fmla="*/ 1921462 h 4064681"/>
              <a:gd name="connsiteX271" fmla="*/ 403186 w 4222149"/>
              <a:gd name="connsiteY271" fmla="*/ 1924111 h 4064681"/>
              <a:gd name="connsiteX272" fmla="*/ 409014 w 4222149"/>
              <a:gd name="connsiteY272" fmla="*/ 1922522 h 4064681"/>
              <a:gd name="connsiteX273" fmla="*/ 411663 w 4222149"/>
              <a:gd name="connsiteY273" fmla="*/ 1917753 h 4064681"/>
              <a:gd name="connsiteX274" fmla="*/ 3352992 w 4222149"/>
              <a:gd name="connsiteY274" fmla="*/ 1882044 h 4064681"/>
              <a:gd name="connsiteX275" fmla="*/ 3348171 w 4222149"/>
              <a:gd name="connsiteY275" fmla="*/ 1890204 h 4064681"/>
              <a:gd name="connsiteX276" fmla="*/ 3348139 w 4222149"/>
              <a:gd name="connsiteY276" fmla="*/ 1894452 h 4064681"/>
              <a:gd name="connsiteX277" fmla="*/ 3349693 w 4222149"/>
              <a:gd name="connsiteY277" fmla="*/ 1898810 h 4064681"/>
              <a:gd name="connsiteX278" fmla="*/ 3350285 w 4222149"/>
              <a:gd name="connsiteY278" fmla="*/ 1890352 h 4064681"/>
              <a:gd name="connsiteX279" fmla="*/ 3376970 w 4222149"/>
              <a:gd name="connsiteY279" fmla="*/ 1853497 h 4064681"/>
              <a:gd name="connsiteX280" fmla="*/ 3368938 w 4222149"/>
              <a:gd name="connsiteY280" fmla="*/ 1859521 h 4064681"/>
              <a:gd name="connsiteX281" fmla="*/ 3366907 w 4222149"/>
              <a:gd name="connsiteY281" fmla="*/ 1862958 h 4064681"/>
              <a:gd name="connsiteX282" fmla="*/ 3365206 w 4222149"/>
              <a:gd name="connsiteY282" fmla="*/ 1864185 h 4064681"/>
              <a:gd name="connsiteX283" fmla="*/ 3364579 w 4222149"/>
              <a:gd name="connsiteY283" fmla="*/ 1865438 h 4064681"/>
              <a:gd name="connsiteX284" fmla="*/ 3364031 w 4222149"/>
              <a:gd name="connsiteY284" fmla="*/ 1865032 h 4064681"/>
              <a:gd name="connsiteX285" fmla="*/ 3360951 w 4222149"/>
              <a:gd name="connsiteY285" fmla="*/ 1867253 h 4064681"/>
              <a:gd name="connsiteX286" fmla="*/ 3361563 w 4222149"/>
              <a:gd name="connsiteY286" fmla="*/ 1869632 h 4064681"/>
              <a:gd name="connsiteX287" fmla="*/ 3364303 w 4222149"/>
              <a:gd name="connsiteY287" fmla="*/ 1872215 h 4064681"/>
              <a:gd name="connsiteX288" fmla="*/ 3366319 w 4222149"/>
              <a:gd name="connsiteY288" fmla="*/ 1869965 h 4064681"/>
              <a:gd name="connsiteX289" fmla="*/ 3366861 w 4222149"/>
              <a:gd name="connsiteY289" fmla="*/ 1866020 h 4064681"/>
              <a:gd name="connsiteX290" fmla="*/ 3373862 w 4222149"/>
              <a:gd name="connsiteY290" fmla="*/ 1864651 h 4064681"/>
              <a:gd name="connsiteX291" fmla="*/ 3378025 w 4222149"/>
              <a:gd name="connsiteY291" fmla="*/ 1858304 h 4064681"/>
              <a:gd name="connsiteX292" fmla="*/ 3717550 w 4222149"/>
              <a:gd name="connsiteY292" fmla="*/ 1830913 h 4064681"/>
              <a:gd name="connsiteX293" fmla="*/ 3704648 w 4222149"/>
              <a:gd name="connsiteY293" fmla="*/ 1836914 h 4064681"/>
              <a:gd name="connsiteX294" fmla="*/ 3693109 w 4222149"/>
              <a:gd name="connsiteY294" fmla="*/ 1846197 h 4064681"/>
              <a:gd name="connsiteX295" fmla="*/ 3687359 w 4222149"/>
              <a:gd name="connsiteY295" fmla="*/ 1837296 h 4064681"/>
              <a:gd name="connsiteX296" fmla="*/ 3675159 w 4222149"/>
              <a:gd name="connsiteY296" fmla="*/ 1859811 h 4064681"/>
              <a:gd name="connsiteX297" fmla="*/ 3662199 w 4222149"/>
              <a:gd name="connsiteY297" fmla="*/ 1878023 h 4064681"/>
              <a:gd name="connsiteX298" fmla="*/ 3649238 w 4222149"/>
              <a:gd name="connsiteY298" fmla="*/ 1896236 h 4064681"/>
              <a:gd name="connsiteX299" fmla="*/ 3637699 w 4222149"/>
              <a:gd name="connsiteY299" fmla="*/ 1905518 h 4064681"/>
              <a:gd name="connsiteX300" fmla="*/ 3630695 w 4222149"/>
              <a:gd name="connsiteY300" fmla="*/ 1918306 h 4064681"/>
              <a:gd name="connsiteX301" fmla="*/ 3634006 w 4222149"/>
              <a:gd name="connsiteY301" fmla="*/ 1924115 h 4064681"/>
              <a:gd name="connsiteX302" fmla="*/ 3640822 w 4222149"/>
              <a:gd name="connsiteY302" fmla="*/ 1925389 h 4064681"/>
              <a:gd name="connsiteX303" fmla="*/ 3664427 w 4222149"/>
              <a:gd name="connsiteY303" fmla="*/ 1906861 h 4064681"/>
              <a:gd name="connsiteX304" fmla="*/ 3682134 w 4222149"/>
              <a:gd name="connsiteY304" fmla="*/ 1881544 h 4064681"/>
              <a:gd name="connsiteX305" fmla="*/ 3691924 w 4222149"/>
              <a:gd name="connsiteY305" fmla="*/ 1863110 h 4064681"/>
              <a:gd name="connsiteX306" fmla="*/ 3709953 w 4222149"/>
              <a:gd name="connsiteY306" fmla="*/ 1852157 h 4064681"/>
              <a:gd name="connsiteX307" fmla="*/ 3717550 w 4222149"/>
              <a:gd name="connsiteY307" fmla="*/ 1830913 h 4064681"/>
              <a:gd name="connsiteX308" fmla="*/ 3736684 w 4222149"/>
              <a:gd name="connsiteY308" fmla="*/ 1800387 h 4064681"/>
              <a:gd name="connsiteX309" fmla="*/ 3730759 w 4222149"/>
              <a:gd name="connsiteY309" fmla="*/ 1801564 h 4064681"/>
              <a:gd name="connsiteX310" fmla="*/ 3727783 w 4222149"/>
              <a:gd name="connsiteY310" fmla="*/ 1806137 h 4064681"/>
              <a:gd name="connsiteX311" fmla="*/ 3744549 w 4222149"/>
              <a:gd name="connsiteY311" fmla="*/ 1809435 h 4064681"/>
              <a:gd name="connsiteX312" fmla="*/ 3742313 w 4222149"/>
              <a:gd name="connsiteY312" fmla="*/ 1803436 h 4064681"/>
              <a:gd name="connsiteX313" fmla="*/ 3736684 w 4222149"/>
              <a:gd name="connsiteY313" fmla="*/ 1800387 h 4064681"/>
              <a:gd name="connsiteX314" fmla="*/ 490077 w 4222149"/>
              <a:gd name="connsiteY314" fmla="*/ 1792714 h 4064681"/>
              <a:gd name="connsiteX315" fmla="*/ 467825 w 4222149"/>
              <a:gd name="connsiteY315" fmla="*/ 1812847 h 4064681"/>
              <a:gd name="connsiteX316" fmla="*/ 451930 w 4222149"/>
              <a:gd name="connsiteY316" fmla="*/ 1839339 h 4064681"/>
              <a:gd name="connsiteX317" fmla="*/ 443453 w 4222149"/>
              <a:gd name="connsiteY317" fmla="*/ 1858413 h 4064681"/>
              <a:gd name="connsiteX318" fmla="*/ 426233 w 4222149"/>
              <a:gd name="connsiteY318" fmla="*/ 1870599 h 4064681"/>
              <a:gd name="connsiteX319" fmla="*/ 420140 w 4222149"/>
              <a:gd name="connsiteY319" fmla="*/ 1892322 h 4064681"/>
              <a:gd name="connsiteX320" fmla="*/ 432591 w 4222149"/>
              <a:gd name="connsiteY320" fmla="*/ 1885434 h 4064681"/>
              <a:gd name="connsiteX321" fmla="*/ 443453 w 4222149"/>
              <a:gd name="connsiteY321" fmla="*/ 1875367 h 4064681"/>
              <a:gd name="connsiteX322" fmla="*/ 449811 w 4222149"/>
              <a:gd name="connsiteY322" fmla="*/ 1883844 h 4064681"/>
              <a:gd name="connsiteX323" fmla="*/ 460407 w 4222149"/>
              <a:gd name="connsiteY323" fmla="*/ 1860532 h 4064681"/>
              <a:gd name="connsiteX324" fmla="*/ 472063 w 4222149"/>
              <a:gd name="connsiteY324" fmla="*/ 1841458 h 4064681"/>
              <a:gd name="connsiteX325" fmla="*/ 483719 w 4222149"/>
              <a:gd name="connsiteY325" fmla="*/ 1822384 h 4064681"/>
              <a:gd name="connsiteX326" fmla="*/ 494581 w 4222149"/>
              <a:gd name="connsiteY326" fmla="*/ 1812318 h 4064681"/>
              <a:gd name="connsiteX327" fmla="*/ 500674 w 4222149"/>
              <a:gd name="connsiteY327" fmla="*/ 1799072 h 4064681"/>
              <a:gd name="connsiteX328" fmla="*/ 496965 w 4222149"/>
              <a:gd name="connsiteY328" fmla="*/ 1793509 h 4064681"/>
              <a:gd name="connsiteX329" fmla="*/ 490077 w 4222149"/>
              <a:gd name="connsiteY329" fmla="*/ 1792714 h 4064681"/>
              <a:gd name="connsiteX330" fmla="*/ 500674 w 4222149"/>
              <a:gd name="connsiteY330" fmla="*/ 1737612 h 4064681"/>
              <a:gd name="connsiteX331" fmla="*/ 501204 w 4222149"/>
              <a:gd name="connsiteY331" fmla="*/ 1742645 h 4064681"/>
              <a:gd name="connsiteX332" fmla="*/ 504913 w 4222149"/>
              <a:gd name="connsiteY332" fmla="*/ 1746089 h 4064681"/>
              <a:gd name="connsiteX333" fmla="*/ 507032 w 4222149"/>
              <a:gd name="connsiteY333" fmla="*/ 1741850 h 4064681"/>
              <a:gd name="connsiteX334" fmla="*/ 502793 w 4222149"/>
              <a:gd name="connsiteY334" fmla="*/ 1737612 h 4064681"/>
              <a:gd name="connsiteX335" fmla="*/ 549418 w 4222149"/>
              <a:gd name="connsiteY335" fmla="*/ 1714300 h 4064681"/>
              <a:gd name="connsiteX336" fmla="*/ 550743 w 4222149"/>
              <a:gd name="connsiteY336" fmla="*/ 1719333 h 4064681"/>
              <a:gd name="connsiteX337" fmla="*/ 553657 w 4222149"/>
              <a:gd name="connsiteY337" fmla="*/ 1722777 h 4064681"/>
              <a:gd name="connsiteX338" fmla="*/ 557366 w 4222149"/>
              <a:gd name="connsiteY338" fmla="*/ 1720392 h 4064681"/>
              <a:gd name="connsiteX339" fmla="*/ 557895 w 4222149"/>
              <a:gd name="connsiteY339" fmla="*/ 1716419 h 4064681"/>
              <a:gd name="connsiteX340" fmla="*/ 564253 w 4222149"/>
              <a:gd name="connsiteY340" fmla="*/ 1697345 h 4064681"/>
              <a:gd name="connsiteX341" fmla="*/ 565578 w 4222149"/>
              <a:gd name="connsiteY341" fmla="*/ 1702378 h 4064681"/>
              <a:gd name="connsiteX342" fmla="*/ 568492 w 4222149"/>
              <a:gd name="connsiteY342" fmla="*/ 1705822 h 4064681"/>
              <a:gd name="connsiteX343" fmla="*/ 572201 w 4222149"/>
              <a:gd name="connsiteY343" fmla="*/ 1703438 h 4064681"/>
              <a:gd name="connsiteX344" fmla="*/ 572731 w 4222149"/>
              <a:gd name="connsiteY344" fmla="*/ 1699464 h 4064681"/>
              <a:gd name="connsiteX345" fmla="*/ 617236 w 4222149"/>
              <a:gd name="connsiteY345" fmla="*/ 1674032 h 4064681"/>
              <a:gd name="connsiteX346" fmla="*/ 615382 w 4222149"/>
              <a:gd name="connsiteY346" fmla="*/ 1676417 h 4064681"/>
              <a:gd name="connsiteX347" fmla="*/ 615117 w 4222149"/>
              <a:gd name="connsiteY347" fmla="*/ 1680390 h 4064681"/>
              <a:gd name="connsiteX348" fmla="*/ 613837 w 4222149"/>
              <a:gd name="connsiteY348" fmla="*/ 1680735 h 4064681"/>
              <a:gd name="connsiteX349" fmla="*/ 621182 w 4222149"/>
              <a:gd name="connsiteY349" fmla="*/ 1679511 h 4064681"/>
              <a:gd name="connsiteX350" fmla="*/ 620150 w 4222149"/>
              <a:gd name="connsiteY350" fmla="*/ 1676417 h 4064681"/>
              <a:gd name="connsiteX351" fmla="*/ 617236 w 4222149"/>
              <a:gd name="connsiteY351" fmla="*/ 1674032 h 4064681"/>
              <a:gd name="connsiteX352" fmla="*/ 3772303 w 4222149"/>
              <a:gd name="connsiteY352" fmla="*/ 1658606 h 4064681"/>
              <a:gd name="connsiteX353" fmla="*/ 3770834 w 4222149"/>
              <a:gd name="connsiteY353" fmla="*/ 1663337 h 4064681"/>
              <a:gd name="connsiteX354" fmla="*/ 3775930 w 4222149"/>
              <a:gd name="connsiteY354" fmla="*/ 1658860 h 4064681"/>
              <a:gd name="connsiteX355" fmla="*/ 629952 w 4222149"/>
              <a:gd name="connsiteY355" fmla="*/ 1646481 h 4064681"/>
              <a:gd name="connsiteX356" fmla="*/ 629952 w 4222149"/>
              <a:gd name="connsiteY356" fmla="*/ 1654959 h 4064681"/>
              <a:gd name="connsiteX357" fmla="*/ 627833 w 4222149"/>
              <a:gd name="connsiteY357" fmla="*/ 1663436 h 4064681"/>
              <a:gd name="connsiteX358" fmla="*/ 632071 w 4222149"/>
              <a:gd name="connsiteY358" fmla="*/ 1654959 h 4064681"/>
              <a:gd name="connsiteX359" fmla="*/ 631806 w 4222149"/>
              <a:gd name="connsiteY359" fmla="*/ 1650720 h 4064681"/>
              <a:gd name="connsiteX360" fmla="*/ 629952 w 4222149"/>
              <a:gd name="connsiteY360" fmla="*/ 1646481 h 4064681"/>
              <a:gd name="connsiteX361" fmla="*/ 4057560 w 4222149"/>
              <a:gd name="connsiteY361" fmla="*/ 1587047 h 4064681"/>
              <a:gd name="connsiteX362" fmla="*/ 4053036 w 4222149"/>
              <a:gd name="connsiteY362" fmla="*/ 1590980 h 4064681"/>
              <a:gd name="connsiteX363" fmla="*/ 4056968 w 4222149"/>
              <a:gd name="connsiteY363" fmla="*/ 1595504 h 4064681"/>
              <a:gd name="connsiteX364" fmla="*/ 4058364 w 4222149"/>
              <a:gd name="connsiteY364" fmla="*/ 1594540 h 4064681"/>
              <a:gd name="connsiteX365" fmla="*/ 4061345 w 4222149"/>
              <a:gd name="connsiteY365" fmla="*/ 1593686 h 4064681"/>
              <a:gd name="connsiteX366" fmla="*/ 4060301 w 4222149"/>
              <a:gd name="connsiteY366" fmla="*/ 1589629 h 4064681"/>
              <a:gd name="connsiteX367" fmla="*/ 4057560 w 4222149"/>
              <a:gd name="connsiteY367" fmla="*/ 1587047 h 4064681"/>
              <a:gd name="connsiteX368" fmla="*/ 632071 w 4222149"/>
              <a:gd name="connsiteY368" fmla="*/ 1582902 h 4064681"/>
              <a:gd name="connsiteX369" fmla="*/ 613792 w 4222149"/>
              <a:gd name="connsiteY369" fmla="*/ 1604890 h 4064681"/>
              <a:gd name="connsiteX370" fmla="*/ 606640 w 4222149"/>
              <a:gd name="connsiteY370" fmla="*/ 1631646 h 4064681"/>
              <a:gd name="connsiteX371" fmla="*/ 591804 w 4222149"/>
              <a:gd name="connsiteY371" fmla="*/ 1639064 h 4064681"/>
              <a:gd name="connsiteX372" fmla="*/ 583327 w 4222149"/>
              <a:gd name="connsiteY372" fmla="*/ 1646481 h 4064681"/>
              <a:gd name="connsiteX373" fmla="*/ 581208 w 4222149"/>
              <a:gd name="connsiteY373" fmla="*/ 1659197 h 4064681"/>
              <a:gd name="connsiteX374" fmla="*/ 583062 w 4222149"/>
              <a:gd name="connsiteY374" fmla="*/ 1667145 h 4064681"/>
              <a:gd name="connsiteX375" fmla="*/ 589685 w 4222149"/>
              <a:gd name="connsiteY375" fmla="*/ 1671913 h 4064681"/>
              <a:gd name="connsiteX376" fmla="*/ 593924 w 4222149"/>
              <a:gd name="connsiteY376" fmla="*/ 1657078 h 4064681"/>
              <a:gd name="connsiteX377" fmla="*/ 598162 w 4222149"/>
              <a:gd name="connsiteY377" fmla="*/ 1642243 h 4064681"/>
              <a:gd name="connsiteX378" fmla="*/ 609819 w 4222149"/>
              <a:gd name="connsiteY378" fmla="*/ 1635090 h 4064681"/>
              <a:gd name="connsiteX379" fmla="*/ 615117 w 4222149"/>
              <a:gd name="connsiteY379" fmla="*/ 1623169 h 4064681"/>
              <a:gd name="connsiteX380" fmla="*/ 621475 w 4222149"/>
              <a:gd name="connsiteY380" fmla="*/ 1616811 h 4064681"/>
              <a:gd name="connsiteX381" fmla="*/ 623064 w 4222149"/>
              <a:gd name="connsiteY381" fmla="*/ 1609923 h 4064681"/>
              <a:gd name="connsiteX382" fmla="*/ 627833 w 4222149"/>
              <a:gd name="connsiteY382" fmla="*/ 1606215 h 4064681"/>
              <a:gd name="connsiteX383" fmla="*/ 629952 w 4222149"/>
              <a:gd name="connsiteY383" fmla="*/ 1606215 h 4064681"/>
              <a:gd name="connsiteX384" fmla="*/ 635780 w 4222149"/>
              <a:gd name="connsiteY384" fmla="*/ 1598532 h 4064681"/>
              <a:gd name="connsiteX385" fmla="*/ 638429 w 4222149"/>
              <a:gd name="connsiteY385" fmla="*/ 1589260 h 4064681"/>
              <a:gd name="connsiteX386" fmla="*/ 632071 w 4222149"/>
              <a:gd name="connsiteY386" fmla="*/ 1582902 h 4064681"/>
              <a:gd name="connsiteX387" fmla="*/ 3681955 w 4222149"/>
              <a:gd name="connsiteY387" fmla="*/ 1573027 h 4064681"/>
              <a:gd name="connsiteX388" fmla="*/ 3678237 w 4222149"/>
              <a:gd name="connsiteY388" fmla="*/ 1575092 h 4064681"/>
              <a:gd name="connsiteX389" fmla="*/ 3673999 w 4222149"/>
              <a:gd name="connsiteY389" fmla="*/ 1575092 h 4064681"/>
              <a:gd name="connsiteX390" fmla="*/ 3666502 w 4222149"/>
              <a:gd name="connsiteY390" fmla="*/ 1583714 h 4064681"/>
              <a:gd name="connsiteX391" fmla="*/ 3669074 w 4222149"/>
              <a:gd name="connsiteY391" fmla="*/ 1585514 h 4064681"/>
              <a:gd name="connsiteX392" fmla="*/ 3677975 w 4222149"/>
              <a:gd name="connsiteY392" fmla="*/ 1579764 h 4064681"/>
              <a:gd name="connsiteX393" fmla="*/ 4083186 w 4222149"/>
              <a:gd name="connsiteY393" fmla="*/ 1554851 h 4064681"/>
              <a:gd name="connsiteX394" fmla="*/ 4079320 w 4222149"/>
              <a:gd name="connsiteY394" fmla="*/ 1556970 h 4064681"/>
              <a:gd name="connsiteX395" fmla="*/ 4078513 w 4222149"/>
              <a:gd name="connsiteY395" fmla="*/ 1560897 h 4064681"/>
              <a:gd name="connsiteX396" fmla="*/ 4086821 w 4222149"/>
              <a:gd name="connsiteY396" fmla="*/ 1563603 h 4064681"/>
              <a:gd name="connsiteX397" fmla="*/ 4085852 w 4222149"/>
              <a:gd name="connsiteY397" fmla="*/ 1558490 h 4064681"/>
              <a:gd name="connsiteX398" fmla="*/ 4083186 w 4222149"/>
              <a:gd name="connsiteY398" fmla="*/ 1554851 h 4064681"/>
              <a:gd name="connsiteX399" fmla="*/ 3663847 w 4222149"/>
              <a:gd name="connsiteY399" fmla="*/ 1547986 h 4064681"/>
              <a:gd name="connsiteX400" fmla="*/ 3659982 w 4222149"/>
              <a:gd name="connsiteY400" fmla="*/ 1552770 h 4064681"/>
              <a:gd name="connsiteX401" fmla="*/ 3660488 w 4222149"/>
              <a:gd name="connsiteY401" fmla="*/ 1554694 h 4064681"/>
              <a:gd name="connsiteX402" fmla="*/ 3663402 w 4222149"/>
              <a:gd name="connsiteY402" fmla="*/ 1558138 h 4064681"/>
              <a:gd name="connsiteX403" fmla="*/ 3667111 w 4222149"/>
              <a:gd name="connsiteY403" fmla="*/ 1555754 h 4064681"/>
              <a:gd name="connsiteX404" fmla="*/ 3667641 w 4222149"/>
              <a:gd name="connsiteY404" fmla="*/ 1551780 h 4064681"/>
              <a:gd name="connsiteX405" fmla="*/ 674458 w 4222149"/>
              <a:gd name="connsiteY405" fmla="*/ 1525681 h 4064681"/>
              <a:gd name="connsiteX406" fmla="*/ 672338 w 4222149"/>
              <a:gd name="connsiteY406" fmla="*/ 1526740 h 4064681"/>
              <a:gd name="connsiteX407" fmla="*/ 670219 w 4222149"/>
              <a:gd name="connsiteY407" fmla="*/ 1527800 h 4064681"/>
              <a:gd name="connsiteX408" fmla="*/ 671544 w 4222149"/>
              <a:gd name="connsiteY408" fmla="*/ 1532833 h 4064681"/>
              <a:gd name="connsiteX409" fmla="*/ 674458 w 4222149"/>
              <a:gd name="connsiteY409" fmla="*/ 1536277 h 4064681"/>
              <a:gd name="connsiteX410" fmla="*/ 678166 w 4222149"/>
              <a:gd name="connsiteY410" fmla="*/ 1533893 h 4064681"/>
              <a:gd name="connsiteX411" fmla="*/ 678696 w 4222149"/>
              <a:gd name="connsiteY411" fmla="*/ 1529919 h 4064681"/>
              <a:gd name="connsiteX412" fmla="*/ 674458 w 4222149"/>
              <a:gd name="connsiteY412" fmla="*/ 1525681 h 4064681"/>
              <a:gd name="connsiteX413" fmla="*/ 3730168 w 4222149"/>
              <a:gd name="connsiteY413" fmla="*/ 1517708 h 4064681"/>
              <a:gd name="connsiteX414" fmla="*/ 3714001 w 4222149"/>
              <a:gd name="connsiteY414" fmla="*/ 1527673 h 4064681"/>
              <a:gd name="connsiteX415" fmla="*/ 3699431 w 4222149"/>
              <a:gd name="connsiteY415" fmla="*/ 1547541 h 4064681"/>
              <a:gd name="connsiteX416" fmla="*/ 3690953 w 4222149"/>
              <a:gd name="connsiteY416" fmla="*/ 1553899 h 4064681"/>
              <a:gd name="connsiteX417" fmla="*/ 3690685 w 4222149"/>
              <a:gd name="connsiteY417" fmla="*/ 1558830 h 4064681"/>
              <a:gd name="connsiteX418" fmla="*/ 3723812 w 4222149"/>
              <a:gd name="connsiteY418" fmla="*/ 1531988 h 4064681"/>
              <a:gd name="connsiteX419" fmla="*/ 3728856 w 4222149"/>
              <a:gd name="connsiteY419" fmla="*/ 1520656 h 4064681"/>
              <a:gd name="connsiteX420" fmla="*/ 710486 w 4222149"/>
              <a:gd name="connsiteY420" fmla="*/ 1468459 h 4064681"/>
              <a:gd name="connsiteX421" fmla="*/ 697770 w 4222149"/>
              <a:gd name="connsiteY421" fmla="*/ 1477996 h 4064681"/>
              <a:gd name="connsiteX422" fmla="*/ 691412 w 4222149"/>
              <a:gd name="connsiteY422" fmla="*/ 1493891 h 4064681"/>
              <a:gd name="connsiteX423" fmla="*/ 686644 w 4222149"/>
              <a:gd name="connsiteY423" fmla="*/ 1501309 h 4064681"/>
              <a:gd name="connsiteX424" fmla="*/ 678696 w 4222149"/>
              <a:gd name="connsiteY424" fmla="*/ 1508726 h 4064681"/>
              <a:gd name="connsiteX425" fmla="*/ 681875 w 4222149"/>
              <a:gd name="connsiteY425" fmla="*/ 1513759 h 4064681"/>
              <a:gd name="connsiteX426" fmla="*/ 685054 w 4222149"/>
              <a:gd name="connsiteY426" fmla="*/ 1517203 h 4064681"/>
              <a:gd name="connsiteX427" fmla="*/ 686909 w 4222149"/>
              <a:gd name="connsiteY427" fmla="*/ 1514024 h 4064681"/>
              <a:gd name="connsiteX428" fmla="*/ 687173 w 4222149"/>
              <a:gd name="connsiteY428" fmla="*/ 1510845 h 4064681"/>
              <a:gd name="connsiteX429" fmla="*/ 706247 w 4222149"/>
              <a:gd name="connsiteY429" fmla="*/ 1485414 h 4064681"/>
              <a:gd name="connsiteX430" fmla="*/ 710486 w 4222149"/>
              <a:gd name="connsiteY430" fmla="*/ 1477731 h 4064681"/>
              <a:gd name="connsiteX431" fmla="*/ 714725 w 4222149"/>
              <a:gd name="connsiteY431" fmla="*/ 1468459 h 4064681"/>
              <a:gd name="connsiteX432" fmla="*/ 4140254 w 4222149"/>
              <a:gd name="connsiteY432" fmla="*/ 1437752 h 4064681"/>
              <a:gd name="connsiteX433" fmla="*/ 4136387 w 4222149"/>
              <a:gd name="connsiteY433" fmla="*/ 1439871 h 4064681"/>
              <a:gd name="connsiteX434" fmla="*/ 4135581 w 4222149"/>
              <a:gd name="connsiteY434" fmla="*/ 1443798 h 4064681"/>
              <a:gd name="connsiteX435" fmla="*/ 4143890 w 4222149"/>
              <a:gd name="connsiteY435" fmla="*/ 1446505 h 4064681"/>
              <a:gd name="connsiteX436" fmla="*/ 4142920 w 4222149"/>
              <a:gd name="connsiteY436" fmla="*/ 1441391 h 4064681"/>
              <a:gd name="connsiteX437" fmla="*/ 4140254 w 4222149"/>
              <a:gd name="connsiteY437" fmla="*/ 1437752 h 4064681"/>
              <a:gd name="connsiteX438" fmla="*/ 735918 w 4222149"/>
              <a:gd name="connsiteY438" fmla="*/ 1436670 h 4064681"/>
              <a:gd name="connsiteX439" fmla="*/ 727440 w 4222149"/>
              <a:gd name="connsiteY439" fmla="*/ 1445147 h 4064681"/>
              <a:gd name="connsiteX440" fmla="*/ 722407 w 4222149"/>
              <a:gd name="connsiteY440" fmla="*/ 1445412 h 4064681"/>
              <a:gd name="connsiteX441" fmla="*/ 718963 w 4222149"/>
              <a:gd name="connsiteY441" fmla="*/ 1447266 h 4064681"/>
              <a:gd name="connsiteX442" fmla="*/ 720288 w 4222149"/>
              <a:gd name="connsiteY442" fmla="*/ 1450975 h 4064681"/>
              <a:gd name="connsiteX443" fmla="*/ 723202 w 4222149"/>
              <a:gd name="connsiteY443" fmla="*/ 1451505 h 4064681"/>
              <a:gd name="connsiteX444" fmla="*/ 726911 w 4222149"/>
              <a:gd name="connsiteY444" fmla="*/ 1450180 h 4064681"/>
              <a:gd name="connsiteX445" fmla="*/ 727440 w 4222149"/>
              <a:gd name="connsiteY445" fmla="*/ 1447266 h 4064681"/>
              <a:gd name="connsiteX446" fmla="*/ 3916184 w 4222149"/>
              <a:gd name="connsiteY446" fmla="*/ 1424369 h 4064681"/>
              <a:gd name="connsiteX447" fmla="*/ 3911661 w 4222149"/>
              <a:gd name="connsiteY447" fmla="*/ 1428301 h 4064681"/>
              <a:gd name="connsiteX448" fmla="*/ 3915592 w 4222149"/>
              <a:gd name="connsiteY448" fmla="*/ 1432825 h 4064681"/>
              <a:gd name="connsiteX449" fmla="*/ 3916988 w 4222149"/>
              <a:gd name="connsiteY449" fmla="*/ 1431861 h 4064681"/>
              <a:gd name="connsiteX450" fmla="*/ 3919969 w 4222149"/>
              <a:gd name="connsiteY450" fmla="*/ 1431007 h 4064681"/>
              <a:gd name="connsiteX451" fmla="*/ 3918925 w 4222149"/>
              <a:gd name="connsiteY451" fmla="*/ 1426950 h 4064681"/>
              <a:gd name="connsiteX452" fmla="*/ 3916184 w 4222149"/>
              <a:gd name="connsiteY452" fmla="*/ 1424369 h 4064681"/>
              <a:gd name="connsiteX453" fmla="*/ 3941810 w 4222149"/>
              <a:gd name="connsiteY453" fmla="*/ 1392172 h 4064681"/>
              <a:gd name="connsiteX454" fmla="*/ 3937944 w 4222149"/>
              <a:gd name="connsiteY454" fmla="*/ 1394291 h 4064681"/>
              <a:gd name="connsiteX455" fmla="*/ 3937137 w 4222149"/>
              <a:gd name="connsiteY455" fmla="*/ 1398218 h 4064681"/>
              <a:gd name="connsiteX456" fmla="*/ 3945446 w 4222149"/>
              <a:gd name="connsiteY456" fmla="*/ 1400924 h 4064681"/>
              <a:gd name="connsiteX457" fmla="*/ 3944477 w 4222149"/>
              <a:gd name="connsiteY457" fmla="*/ 1395811 h 4064681"/>
              <a:gd name="connsiteX458" fmla="*/ 3941810 w 4222149"/>
              <a:gd name="connsiteY458" fmla="*/ 1392172 h 4064681"/>
              <a:gd name="connsiteX459" fmla="*/ 3998878 w 4222149"/>
              <a:gd name="connsiteY459" fmla="*/ 1275073 h 4064681"/>
              <a:gd name="connsiteX460" fmla="*/ 3995012 w 4222149"/>
              <a:gd name="connsiteY460" fmla="*/ 1277192 h 4064681"/>
              <a:gd name="connsiteX461" fmla="*/ 3994205 w 4222149"/>
              <a:gd name="connsiteY461" fmla="*/ 1281119 h 4064681"/>
              <a:gd name="connsiteX462" fmla="*/ 4002514 w 4222149"/>
              <a:gd name="connsiteY462" fmla="*/ 1283827 h 4064681"/>
              <a:gd name="connsiteX463" fmla="*/ 4001544 w 4222149"/>
              <a:gd name="connsiteY463" fmla="*/ 1278712 h 4064681"/>
              <a:gd name="connsiteX464" fmla="*/ 3998878 w 4222149"/>
              <a:gd name="connsiteY464" fmla="*/ 1275073 h 4064681"/>
              <a:gd name="connsiteX465" fmla="*/ 3889944 w 4222149"/>
              <a:gd name="connsiteY465" fmla="*/ 1125152 h 4064681"/>
              <a:gd name="connsiteX466" fmla="*/ 3888641 w 4222149"/>
              <a:gd name="connsiteY466" fmla="*/ 1125803 h 4064681"/>
              <a:gd name="connsiteX467" fmla="*/ 3890161 w 4222149"/>
              <a:gd name="connsiteY467" fmla="*/ 1126298 h 4064681"/>
              <a:gd name="connsiteX468" fmla="*/ 3828686 w 4222149"/>
              <a:gd name="connsiteY468" fmla="*/ 1078425 h 4064681"/>
              <a:gd name="connsiteX469" fmla="*/ 3828951 w 4222149"/>
              <a:gd name="connsiteY469" fmla="*/ 1082399 h 4064681"/>
              <a:gd name="connsiteX470" fmla="*/ 3830806 w 4222149"/>
              <a:gd name="connsiteY470" fmla="*/ 1084783 h 4064681"/>
              <a:gd name="connsiteX471" fmla="*/ 3837164 w 4222149"/>
              <a:gd name="connsiteY471" fmla="*/ 1084783 h 4064681"/>
              <a:gd name="connsiteX472" fmla="*/ 3834514 w 4222149"/>
              <a:gd name="connsiteY472" fmla="*/ 1080015 h 4064681"/>
              <a:gd name="connsiteX473" fmla="*/ 3828686 w 4222149"/>
              <a:gd name="connsiteY473" fmla="*/ 1078425 h 4064681"/>
              <a:gd name="connsiteX474" fmla="*/ 2826653 w 4222149"/>
              <a:gd name="connsiteY474" fmla="*/ 763215 h 4064681"/>
              <a:gd name="connsiteX475" fmla="*/ 2826918 w 4222149"/>
              <a:gd name="connsiteY475" fmla="*/ 767189 h 4064681"/>
              <a:gd name="connsiteX476" fmla="*/ 2828773 w 4222149"/>
              <a:gd name="connsiteY476" fmla="*/ 769573 h 4064681"/>
              <a:gd name="connsiteX477" fmla="*/ 2832274 w 4222149"/>
              <a:gd name="connsiteY477" fmla="*/ 769573 h 4064681"/>
              <a:gd name="connsiteX478" fmla="*/ 2834193 w 4222149"/>
              <a:gd name="connsiteY478" fmla="*/ 767884 h 4064681"/>
              <a:gd name="connsiteX479" fmla="*/ 2832481 w 4222149"/>
              <a:gd name="connsiteY479" fmla="*/ 764805 h 4064681"/>
              <a:gd name="connsiteX480" fmla="*/ 2826653 w 4222149"/>
              <a:gd name="connsiteY480" fmla="*/ 763215 h 4064681"/>
              <a:gd name="connsiteX481" fmla="*/ 3806116 w 4222149"/>
              <a:gd name="connsiteY481" fmla="*/ 722941 h 4064681"/>
              <a:gd name="connsiteX482" fmla="*/ 3802250 w 4222149"/>
              <a:gd name="connsiteY482" fmla="*/ 725060 h 4064681"/>
              <a:gd name="connsiteX483" fmla="*/ 3801443 w 4222149"/>
              <a:gd name="connsiteY483" fmla="*/ 728988 h 4064681"/>
              <a:gd name="connsiteX484" fmla="*/ 3803980 w 4222149"/>
              <a:gd name="connsiteY484" fmla="*/ 729814 h 4064681"/>
              <a:gd name="connsiteX485" fmla="*/ 3808176 w 4222149"/>
              <a:gd name="connsiteY485" fmla="*/ 725753 h 4064681"/>
              <a:gd name="connsiteX486" fmla="*/ 3863184 w 4222149"/>
              <a:gd name="connsiteY486" fmla="*/ 605843 h 4064681"/>
              <a:gd name="connsiteX487" fmla="*/ 3859317 w 4222149"/>
              <a:gd name="connsiteY487" fmla="*/ 607962 h 4064681"/>
              <a:gd name="connsiteX488" fmla="*/ 3858511 w 4222149"/>
              <a:gd name="connsiteY488" fmla="*/ 611889 h 4064681"/>
              <a:gd name="connsiteX489" fmla="*/ 3866820 w 4222149"/>
              <a:gd name="connsiteY489" fmla="*/ 614596 h 4064681"/>
              <a:gd name="connsiteX490" fmla="*/ 3865850 w 4222149"/>
              <a:gd name="connsiteY490" fmla="*/ 609482 h 4064681"/>
              <a:gd name="connsiteX491" fmla="*/ 3863184 w 4222149"/>
              <a:gd name="connsiteY491" fmla="*/ 605843 h 4064681"/>
              <a:gd name="connsiteX492" fmla="*/ 2804083 w 4222149"/>
              <a:gd name="connsiteY492" fmla="*/ 407731 h 4064681"/>
              <a:gd name="connsiteX493" fmla="*/ 2800217 w 4222149"/>
              <a:gd name="connsiteY493" fmla="*/ 409850 h 4064681"/>
              <a:gd name="connsiteX494" fmla="*/ 2799410 w 4222149"/>
              <a:gd name="connsiteY494" fmla="*/ 413778 h 4064681"/>
              <a:gd name="connsiteX495" fmla="*/ 2801947 w 4222149"/>
              <a:gd name="connsiteY495" fmla="*/ 414604 h 4064681"/>
              <a:gd name="connsiteX496" fmla="*/ 2806143 w 4222149"/>
              <a:gd name="connsiteY496" fmla="*/ 410543 h 4064681"/>
              <a:gd name="connsiteX497" fmla="*/ 2861151 w 4222149"/>
              <a:gd name="connsiteY497" fmla="*/ 290633 h 4064681"/>
              <a:gd name="connsiteX498" fmla="*/ 2857284 w 4222149"/>
              <a:gd name="connsiteY498" fmla="*/ 292752 h 4064681"/>
              <a:gd name="connsiteX499" fmla="*/ 2856478 w 4222149"/>
              <a:gd name="connsiteY499" fmla="*/ 296679 h 4064681"/>
              <a:gd name="connsiteX500" fmla="*/ 2864787 w 4222149"/>
              <a:gd name="connsiteY500" fmla="*/ 299386 h 4064681"/>
              <a:gd name="connsiteX501" fmla="*/ 2863817 w 4222149"/>
              <a:gd name="connsiteY501" fmla="*/ 294272 h 4064681"/>
              <a:gd name="connsiteX502" fmla="*/ 2861151 w 4222149"/>
              <a:gd name="connsiteY502" fmla="*/ 290633 h 4064681"/>
              <a:gd name="connsiteX503" fmla="*/ 2420083 w 4222149"/>
              <a:gd name="connsiteY503" fmla="*/ 78 h 4064681"/>
              <a:gd name="connsiteX504" fmla="*/ 2433064 w 4222149"/>
              <a:gd name="connsiteY504" fmla="*/ 1932 h 4064681"/>
              <a:gd name="connsiteX505" fmla="*/ 2434918 w 4222149"/>
              <a:gd name="connsiteY505" fmla="*/ 14913 h 4064681"/>
              <a:gd name="connsiteX506" fmla="*/ 2427236 w 4222149"/>
              <a:gd name="connsiteY506" fmla="*/ 38226 h 4064681"/>
              <a:gd name="connsiteX507" fmla="*/ 2443396 w 4222149"/>
              <a:gd name="connsiteY507" fmla="*/ 48822 h 4064681"/>
              <a:gd name="connsiteX508" fmla="*/ 2468827 w 4222149"/>
              <a:gd name="connsiteY508" fmla="*/ 74254 h 4064681"/>
              <a:gd name="connsiteX509" fmla="*/ 2464589 w 4222149"/>
              <a:gd name="connsiteY509" fmla="*/ 111077 h 4064681"/>
              <a:gd name="connsiteX510" fmla="*/ 2460350 w 4222149"/>
              <a:gd name="connsiteY510" fmla="*/ 146311 h 4064681"/>
              <a:gd name="connsiteX511" fmla="*/ 2468827 w 4222149"/>
              <a:gd name="connsiteY511" fmla="*/ 156907 h 4064681"/>
              <a:gd name="connsiteX512" fmla="*/ 2466178 w 4222149"/>
              <a:gd name="connsiteY512" fmla="*/ 170683 h 4064681"/>
              <a:gd name="connsiteX513" fmla="*/ 2460350 w 4222149"/>
              <a:gd name="connsiteY513" fmla="*/ 184458 h 4064681"/>
              <a:gd name="connsiteX514" fmla="*/ 2451873 w 4222149"/>
              <a:gd name="connsiteY514" fmla="*/ 203002 h 4064681"/>
              <a:gd name="connsiteX515" fmla="*/ 2451540 w 4222149"/>
              <a:gd name="connsiteY515" fmla="*/ 203605 h 4064681"/>
              <a:gd name="connsiteX516" fmla="*/ 2458040 w 4222149"/>
              <a:gd name="connsiteY516" fmla="*/ 209699 h 4064681"/>
              <a:gd name="connsiteX517" fmla="*/ 2471286 w 4222149"/>
              <a:gd name="connsiteY517" fmla="*/ 218177 h 4064681"/>
              <a:gd name="connsiteX518" fmla="*/ 2481353 w 4222149"/>
              <a:gd name="connsiteY518" fmla="*/ 226654 h 4064681"/>
              <a:gd name="connsiteX519" fmla="*/ 2486386 w 4222149"/>
              <a:gd name="connsiteY519" fmla="*/ 223210 h 4064681"/>
              <a:gd name="connsiteX520" fmla="*/ 2489830 w 4222149"/>
              <a:gd name="connsiteY520" fmla="*/ 218177 h 4064681"/>
              <a:gd name="connsiteX521" fmla="*/ 2508374 w 4222149"/>
              <a:gd name="connsiteY521" fmla="*/ 209964 h 4064681"/>
              <a:gd name="connsiteX522" fmla="*/ 2523739 w 4222149"/>
              <a:gd name="connsiteY522" fmla="*/ 196984 h 4064681"/>
              <a:gd name="connsiteX523" fmla="*/ 2527978 w 4222149"/>
              <a:gd name="connsiteY523" fmla="*/ 187447 h 4064681"/>
              <a:gd name="connsiteX524" fmla="*/ 2538574 w 4222149"/>
              <a:gd name="connsiteY524" fmla="*/ 184268 h 4064681"/>
              <a:gd name="connsiteX525" fmla="*/ 2540693 w 4222149"/>
              <a:gd name="connsiteY525" fmla="*/ 184268 h 4064681"/>
              <a:gd name="connsiteX526" fmla="*/ 2552615 w 4222149"/>
              <a:gd name="connsiteY526" fmla="*/ 162810 h 4064681"/>
              <a:gd name="connsiteX527" fmla="*/ 2572483 w 4222149"/>
              <a:gd name="connsiteY527" fmla="*/ 152478 h 4064681"/>
              <a:gd name="connsiteX528" fmla="*/ 2585464 w 4222149"/>
              <a:gd name="connsiteY528" fmla="*/ 154332 h 4064681"/>
              <a:gd name="connsiteX529" fmla="*/ 2587318 w 4222149"/>
              <a:gd name="connsiteY529" fmla="*/ 167313 h 4064681"/>
              <a:gd name="connsiteX530" fmla="*/ 2579636 w 4222149"/>
              <a:gd name="connsiteY530" fmla="*/ 190626 h 4064681"/>
              <a:gd name="connsiteX531" fmla="*/ 2595796 w 4222149"/>
              <a:gd name="connsiteY531" fmla="*/ 201222 h 4064681"/>
              <a:gd name="connsiteX532" fmla="*/ 2621227 w 4222149"/>
              <a:gd name="connsiteY532" fmla="*/ 226654 h 4064681"/>
              <a:gd name="connsiteX533" fmla="*/ 2616989 w 4222149"/>
              <a:gd name="connsiteY533" fmla="*/ 263477 h 4064681"/>
              <a:gd name="connsiteX534" fmla="*/ 2612750 w 4222149"/>
              <a:gd name="connsiteY534" fmla="*/ 298711 h 4064681"/>
              <a:gd name="connsiteX535" fmla="*/ 2621227 w 4222149"/>
              <a:gd name="connsiteY535" fmla="*/ 309307 h 4064681"/>
              <a:gd name="connsiteX536" fmla="*/ 2618578 w 4222149"/>
              <a:gd name="connsiteY536" fmla="*/ 323083 h 4064681"/>
              <a:gd name="connsiteX537" fmla="*/ 2612750 w 4222149"/>
              <a:gd name="connsiteY537" fmla="*/ 336858 h 4064681"/>
              <a:gd name="connsiteX538" fmla="*/ 2604273 w 4222149"/>
              <a:gd name="connsiteY538" fmla="*/ 355402 h 4064681"/>
              <a:gd name="connsiteX539" fmla="*/ 2595796 w 4222149"/>
              <a:gd name="connsiteY539" fmla="*/ 370767 h 4064681"/>
              <a:gd name="connsiteX540" fmla="*/ 2587318 w 4222149"/>
              <a:gd name="connsiteY540" fmla="*/ 389841 h 4064681"/>
              <a:gd name="connsiteX541" fmla="*/ 2578841 w 4222149"/>
              <a:gd name="connsiteY541" fmla="*/ 396199 h 4064681"/>
              <a:gd name="connsiteX542" fmla="*/ 2564006 w 4222149"/>
              <a:gd name="connsiteY542" fmla="*/ 419511 h 4064681"/>
              <a:gd name="connsiteX543" fmla="*/ 2570629 w 4222149"/>
              <a:gd name="connsiteY543" fmla="*/ 426399 h 4064681"/>
              <a:gd name="connsiteX544" fmla="*/ 2571681 w 4222149"/>
              <a:gd name="connsiteY544" fmla="*/ 432109 h 4064681"/>
              <a:gd name="connsiteX545" fmla="*/ 2579729 w 4222149"/>
              <a:gd name="connsiteY545" fmla="*/ 426005 h 4064681"/>
              <a:gd name="connsiteX546" fmla="*/ 2587252 w 4222149"/>
              <a:gd name="connsiteY546" fmla="*/ 405818 h 4064681"/>
              <a:gd name="connsiteX547" fmla="*/ 2605206 w 4222149"/>
              <a:gd name="connsiteY547" fmla="*/ 395922 h 4064681"/>
              <a:gd name="connsiteX548" fmla="*/ 2615126 w 4222149"/>
              <a:gd name="connsiteY548" fmla="*/ 375637 h 4064681"/>
              <a:gd name="connsiteX549" fmla="*/ 2631277 w 4222149"/>
              <a:gd name="connsiteY549" fmla="*/ 357383 h 4064681"/>
              <a:gd name="connsiteX550" fmla="*/ 2638018 w 4222149"/>
              <a:gd name="connsiteY550" fmla="*/ 359714 h 4064681"/>
              <a:gd name="connsiteX551" fmla="*/ 2641254 w 4222149"/>
              <a:gd name="connsiteY551" fmla="*/ 366580 h 4064681"/>
              <a:gd name="connsiteX552" fmla="*/ 2634084 w 4222149"/>
              <a:gd name="connsiteY552" fmla="*/ 381746 h 4064681"/>
              <a:gd name="connsiteX553" fmla="*/ 2622268 w 4222149"/>
              <a:gd name="connsiteY553" fmla="*/ 394993 h 4064681"/>
              <a:gd name="connsiteX554" fmla="*/ 2617317 w 4222149"/>
              <a:gd name="connsiteY554" fmla="*/ 405003 h 4064681"/>
              <a:gd name="connsiteX555" fmla="*/ 2612479 w 4222149"/>
              <a:gd name="connsiteY555" fmla="*/ 413428 h 4064681"/>
              <a:gd name="connsiteX556" fmla="*/ 2601952 w 4222149"/>
              <a:gd name="connsiteY556" fmla="*/ 431014 h 4064681"/>
              <a:gd name="connsiteX557" fmla="*/ 2593178 w 4222149"/>
              <a:gd name="connsiteY557" fmla="*/ 438347 h 4064681"/>
              <a:gd name="connsiteX558" fmla="*/ 2595796 w 4222149"/>
              <a:gd name="connsiteY558" fmla="*/ 438585 h 4064681"/>
              <a:gd name="connsiteX559" fmla="*/ 2595796 w 4222149"/>
              <a:gd name="connsiteY559" fmla="*/ 451301 h 4064681"/>
              <a:gd name="connsiteX560" fmla="*/ 2587318 w 4222149"/>
              <a:gd name="connsiteY560" fmla="*/ 461898 h 4064681"/>
              <a:gd name="connsiteX561" fmla="*/ 2577655 w 4222149"/>
              <a:gd name="connsiteY561" fmla="*/ 482297 h 4064681"/>
              <a:gd name="connsiteX562" fmla="*/ 2582718 w 4222149"/>
              <a:gd name="connsiteY562" fmla="*/ 480055 h 4064681"/>
              <a:gd name="connsiteX563" fmla="*/ 2598083 w 4222149"/>
              <a:gd name="connsiteY563" fmla="*/ 467075 h 4064681"/>
              <a:gd name="connsiteX564" fmla="*/ 2602322 w 4222149"/>
              <a:gd name="connsiteY564" fmla="*/ 457538 h 4064681"/>
              <a:gd name="connsiteX565" fmla="*/ 2612918 w 4222149"/>
              <a:gd name="connsiteY565" fmla="*/ 454359 h 4064681"/>
              <a:gd name="connsiteX566" fmla="*/ 2615037 w 4222149"/>
              <a:gd name="connsiteY566" fmla="*/ 454359 h 4064681"/>
              <a:gd name="connsiteX567" fmla="*/ 2626959 w 4222149"/>
              <a:gd name="connsiteY567" fmla="*/ 432901 h 4064681"/>
              <a:gd name="connsiteX568" fmla="*/ 2646827 w 4222149"/>
              <a:gd name="connsiteY568" fmla="*/ 422569 h 4064681"/>
              <a:gd name="connsiteX569" fmla="*/ 2659808 w 4222149"/>
              <a:gd name="connsiteY569" fmla="*/ 424423 h 4064681"/>
              <a:gd name="connsiteX570" fmla="*/ 2661662 w 4222149"/>
              <a:gd name="connsiteY570" fmla="*/ 437404 h 4064681"/>
              <a:gd name="connsiteX571" fmla="*/ 2653980 w 4222149"/>
              <a:gd name="connsiteY571" fmla="*/ 460717 h 4064681"/>
              <a:gd name="connsiteX572" fmla="*/ 2655404 w 4222149"/>
              <a:gd name="connsiteY572" fmla="*/ 468399 h 4064681"/>
              <a:gd name="connsiteX573" fmla="*/ 2658176 w 4222149"/>
              <a:gd name="connsiteY573" fmla="*/ 468947 h 4064681"/>
              <a:gd name="connsiteX574" fmla="*/ 2680361 w 4222149"/>
              <a:gd name="connsiteY574" fmla="*/ 448989 h 4064681"/>
              <a:gd name="connsiteX575" fmla="*/ 2714105 w 4222149"/>
              <a:gd name="connsiteY575" fmla="*/ 418424 h 4064681"/>
              <a:gd name="connsiteX576" fmla="*/ 2717224 w 4222149"/>
              <a:gd name="connsiteY576" fmla="*/ 408019 h 4064681"/>
              <a:gd name="connsiteX577" fmla="*/ 2727827 w 4222149"/>
              <a:gd name="connsiteY577" fmla="*/ 404513 h 4064681"/>
              <a:gd name="connsiteX578" fmla="*/ 2731590 w 4222149"/>
              <a:gd name="connsiteY578" fmla="*/ 396279 h 4064681"/>
              <a:gd name="connsiteX579" fmla="*/ 2735353 w 4222149"/>
              <a:gd name="connsiteY579" fmla="*/ 388045 h 4064681"/>
              <a:gd name="connsiteX580" fmla="*/ 2757046 w 4222149"/>
              <a:gd name="connsiteY580" fmla="*/ 377880 h 4064681"/>
              <a:gd name="connsiteX581" fmla="*/ 2771253 w 4222149"/>
              <a:gd name="connsiteY581" fmla="*/ 360816 h 4064681"/>
              <a:gd name="connsiteX582" fmla="*/ 2778471 w 4222149"/>
              <a:gd name="connsiteY582" fmla="*/ 352558 h 4064681"/>
              <a:gd name="connsiteX583" fmla="*/ 2781043 w 4222149"/>
              <a:gd name="connsiteY583" fmla="*/ 342382 h 4064681"/>
              <a:gd name="connsiteX584" fmla="*/ 2814532 w 4222149"/>
              <a:gd name="connsiteY584" fmla="*/ 319234 h 4064681"/>
              <a:gd name="connsiteX585" fmla="*/ 2819631 w 4222149"/>
              <a:gd name="connsiteY585" fmla="*/ 307110 h 4064681"/>
              <a:gd name="connsiteX586" fmla="*/ 2824619 w 4222149"/>
              <a:gd name="connsiteY586" fmla="*/ 296572 h 4064681"/>
              <a:gd name="connsiteX587" fmla="*/ 2845800 w 4222149"/>
              <a:gd name="connsiteY587" fmla="*/ 286105 h 4064681"/>
              <a:gd name="connsiteX588" fmla="*/ 2862780 w 4222149"/>
              <a:gd name="connsiteY588" fmla="*/ 267378 h 4064681"/>
              <a:gd name="connsiteX589" fmla="*/ 2891005 w 4222149"/>
              <a:gd name="connsiteY589" fmla="*/ 258732 h 4064681"/>
              <a:gd name="connsiteX590" fmla="*/ 2896122 w 4222149"/>
              <a:gd name="connsiteY590" fmla="*/ 246343 h 4064681"/>
              <a:gd name="connsiteX591" fmla="*/ 2901238 w 4222149"/>
              <a:gd name="connsiteY591" fmla="*/ 233955 h 4064681"/>
              <a:gd name="connsiteX592" fmla="*/ 2936990 w 4222149"/>
              <a:gd name="connsiteY592" fmla="*/ 208841 h 4064681"/>
              <a:gd name="connsiteX593" fmla="*/ 2943036 w 4222149"/>
              <a:gd name="connsiteY593" fmla="*/ 213514 h 4064681"/>
              <a:gd name="connsiteX594" fmla="*/ 2925657 w 4222149"/>
              <a:gd name="connsiteY594" fmla="*/ 239207 h 4064681"/>
              <a:gd name="connsiteX595" fmla="*/ 2892800 w 4222149"/>
              <a:gd name="connsiteY595" fmla="*/ 283645 h 4064681"/>
              <a:gd name="connsiteX596" fmla="*/ 2872503 w 4222149"/>
              <a:gd name="connsiteY596" fmla="*/ 310549 h 4064681"/>
              <a:gd name="connsiteX597" fmla="*/ 2859672 w 4222149"/>
              <a:gd name="connsiteY597" fmla="*/ 326911 h 4064681"/>
              <a:gd name="connsiteX598" fmla="*/ 2846729 w 4222149"/>
              <a:gd name="connsiteY598" fmla="*/ 344859 h 4064681"/>
              <a:gd name="connsiteX599" fmla="*/ 2829661 w 4222149"/>
              <a:gd name="connsiteY599" fmla="*/ 368626 h 4064681"/>
              <a:gd name="connsiteX600" fmla="*/ 2809644 w 4222149"/>
              <a:gd name="connsiteY600" fmla="*/ 389000 h 4064681"/>
              <a:gd name="connsiteX601" fmla="*/ 2812389 w 4222149"/>
              <a:gd name="connsiteY601" fmla="*/ 395301 h 4064681"/>
              <a:gd name="connsiteX602" fmla="*/ 2815246 w 4222149"/>
              <a:gd name="connsiteY602" fmla="*/ 400016 h 4064681"/>
              <a:gd name="connsiteX603" fmla="*/ 2817657 w 4222149"/>
              <a:gd name="connsiteY603" fmla="*/ 395935 h 4064681"/>
              <a:gd name="connsiteX604" fmla="*/ 2824348 w 4222149"/>
              <a:gd name="connsiteY604" fmla="*/ 407676 h 4064681"/>
              <a:gd name="connsiteX605" fmla="*/ 2833011 w 4222149"/>
              <a:gd name="connsiteY605" fmla="*/ 413529 h 4064681"/>
              <a:gd name="connsiteX606" fmla="*/ 2866920 w 4222149"/>
              <a:gd name="connsiteY606" fmla="*/ 445318 h 4064681"/>
              <a:gd name="connsiteX607" fmla="*/ 2880166 w 4222149"/>
              <a:gd name="connsiteY607" fmla="*/ 453796 h 4064681"/>
              <a:gd name="connsiteX608" fmla="*/ 2890233 w 4222149"/>
              <a:gd name="connsiteY608" fmla="*/ 462273 h 4064681"/>
              <a:gd name="connsiteX609" fmla="*/ 2895266 w 4222149"/>
              <a:gd name="connsiteY609" fmla="*/ 458829 h 4064681"/>
              <a:gd name="connsiteX610" fmla="*/ 2898710 w 4222149"/>
              <a:gd name="connsiteY610" fmla="*/ 453796 h 4064681"/>
              <a:gd name="connsiteX611" fmla="*/ 2917254 w 4222149"/>
              <a:gd name="connsiteY611" fmla="*/ 445583 h 4064681"/>
              <a:gd name="connsiteX612" fmla="*/ 2932619 w 4222149"/>
              <a:gd name="connsiteY612" fmla="*/ 432603 h 4064681"/>
              <a:gd name="connsiteX613" fmla="*/ 2936858 w 4222149"/>
              <a:gd name="connsiteY613" fmla="*/ 423066 h 4064681"/>
              <a:gd name="connsiteX614" fmla="*/ 2947454 w 4222149"/>
              <a:gd name="connsiteY614" fmla="*/ 419887 h 4064681"/>
              <a:gd name="connsiteX615" fmla="*/ 2949573 w 4222149"/>
              <a:gd name="connsiteY615" fmla="*/ 419887 h 4064681"/>
              <a:gd name="connsiteX616" fmla="*/ 2961495 w 4222149"/>
              <a:gd name="connsiteY616" fmla="*/ 398429 h 4064681"/>
              <a:gd name="connsiteX617" fmla="*/ 2981363 w 4222149"/>
              <a:gd name="connsiteY617" fmla="*/ 388097 h 4064681"/>
              <a:gd name="connsiteX618" fmla="*/ 2994344 w 4222149"/>
              <a:gd name="connsiteY618" fmla="*/ 389951 h 4064681"/>
              <a:gd name="connsiteX619" fmla="*/ 2996198 w 4222149"/>
              <a:gd name="connsiteY619" fmla="*/ 402932 h 4064681"/>
              <a:gd name="connsiteX620" fmla="*/ 2988516 w 4222149"/>
              <a:gd name="connsiteY620" fmla="*/ 426245 h 4064681"/>
              <a:gd name="connsiteX621" fmla="*/ 3004676 w 4222149"/>
              <a:gd name="connsiteY621" fmla="*/ 436841 h 4064681"/>
              <a:gd name="connsiteX622" fmla="*/ 3030107 w 4222149"/>
              <a:gd name="connsiteY622" fmla="*/ 462273 h 4064681"/>
              <a:gd name="connsiteX623" fmla="*/ 3025869 w 4222149"/>
              <a:gd name="connsiteY623" fmla="*/ 499096 h 4064681"/>
              <a:gd name="connsiteX624" fmla="*/ 3021630 w 4222149"/>
              <a:gd name="connsiteY624" fmla="*/ 534330 h 4064681"/>
              <a:gd name="connsiteX625" fmla="*/ 3030107 w 4222149"/>
              <a:gd name="connsiteY625" fmla="*/ 544926 h 4064681"/>
              <a:gd name="connsiteX626" fmla="*/ 3027458 w 4222149"/>
              <a:gd name="connsiteY626" fmla="*/ 558702 h 4064681"/>
              <a:gd name="connsiteX627" fmla="*/ 3021630 w 4222149"/>
              <a:gd name="connsiteY627" fmla="*/ 572477 h 4064681"/>
              <a:gd name="connsiteX628" fmla="*/ 3020352 w 4222149"/>
              <a:gd name="connsiteY628" fmla="*/ 575274 h 4064681"/>
              <a:gd name="connsiteX629" fmla="*/ 3056005 w 4222149"/>
              <a:gd name="connsiteY629" fmla="*/ 526425 h 4064681"/>
              <a:gd name="connsiteX630" fmla="*/ 3106339 w 4222149"/>
              <a:gd name="connsiteY630" fmla="*/ 478475 h 4064681"/>
              <a:gd name="connsiteX631" fmla="*/ 3125412 w 4222149"/>
              <a:gd name="connsiteY631" fmla="*/ 461521 h 4064681"/>
              <a:gd name="connsiteX632" fmla="*/ 3144486 w 4222149"/>
              <a:gd name="connsiteY632" fmla="*/ 444566 h 4064681"/>
              <a:gd name="connsiteX633" fmla="*/ 3178395 w 4222149"/>
              <a:gd name="connsiteY633" fmla="*/ 414896 h 4064681"/>
              <a:gd name="connsiteX634" fmla="*/ 3190051 w 4222149"/>
              <a:gd name="connsiteY634" fmla="*/ 396617 h 4064681"/>
              <a:gd name="connsiteX635" fmla="*/ 3201708 w 4222149"/>
              <a:gd name="connsiteY635" fmla="*/ 376748 h 4064681"/>
              <a:gd name="connsiteX636" fmla="*/ 3227934 w 4222149"/>
              <a:gd name="connsiteY636" fmla="*/ 356085 h 4064681"/>
              <a:gd name="connsiteX637" fmla="*/ 3252571 w 4222149"/>
              <a:gd name="connsiteY637" fmla="*/ 332242 h 4064681"/>
              <a:gd name="connsiteX638" fmla="*/ 3263962 w 4222149"/>
              <a:gd name="connsiteY638" fmla="*/ 334097 h 4064681"/>
              <a:gd name="connsiteX639" fmla="*/ 3273764 w 4222149"/>
              <a:gd name="connsiteY639" fmla="*/ 340720 h 4064681"/>
              <a:gd name="connsiteX640" fmla="*/ 3307673 w 4222149"/>
              <a:gd name="connsiteY640" fmla="*/ 372509 h 4064681"/>
              <a:gd name="connsiteX641" fmla="*/ 3320919 w 4222149"/>
              <a:gd name="connsiteY641" fmla="*/ 380987 h 4064681"/>
              <a:gd name="connsiteX642" fmla="*/ 3330986 w 4222149"/>
              <a:gd name="connsiteY642" fmla="*/ 389464 h 4064681"/>
              <a:gd name="connsiteX643" fmla="*/ 3336019 w 4222149"/>
              <a:gd name="connsiteY643" fmla="*/ 386020 h 4064681"/>
              <a:gd name="connsiteX644" fmla="*/ 3339463 w 4222149"/>
              <a:gd name="connsiteY644" fmla="*/ 380987 h 4064681"/>
              <a:gd name="connsiteX645" fmla="*/ 3358007 w 4222149"/>
              <a:gd name="connsiteY645" fmla="*/ 372774 h 4064681"/>
              <a:gd name="connsiteX646" fmla="*/ 3373372 w 4222149"/>
              <a:gd name="connsiteY646" fmla="*/ 359794 h 4064681"/>
              <a:gd name="connsiteX647" fmla="*/ 3377611 w 4222149"/>
              <a:gd name="connsiteY647" fmla="*/ 350257 h 4064681"/>
              <a:gd name="connsiteX648" fmla="*/ 3388207 w 4222149"/>
              <a:gd name="connsiteY648" fmla="*/ 347078 h 4064681"/>
              <a:gd name="connsiteX649" fmla="*/ 3390326 w 4222149"/>
              <a:gd name="connsiteY649" fmla="*/ 347078 h 4064681"/>
              <a:gd name="connsiteX650" fmla="*/ 3402248 w 4222149"/>
              <a:gd name="connsiteY650" fmla="*/ 325620 h 4064681"/>
              <a:gd name="connsiteX651" fmla="*/ 3422116 w 4222149"/>
              <a:gd name="connsiteY651" fmla="*/ 315288 h 4064681"/>
              <a:gd name="connsiteX652" fmla="*/ 3435097 w 4222149"/>
              <a:gd name="connsiteY652" fmla="*/ 317142 h 4064681"/>
              <a:gd name="connsiteX653" fmla="*/ 3436951 w 4222149"/>
              <a:gd name="connsiteY653" fmla="*/ 330123 h 4064681"/>
              <a:gd name="connsiteX654" fmla="*/ 3429269 w 4222149"/>
              <a:gd name="connsiteY654" fmla="*/ 353436 h 4064681"/>
              <a:gd name="connsiteX655" fmla="*/ 3445429 w 4222149"/>
              <a:gd name="connsiteY655" fmla="*/ 364032 h 4064681"/>
              <a:gd name="connsiteX656" fmla="*/ 3470860 w 4222149"/>
              <a:gd name="connsiteY656" fmla="*/ 389464 h 4064681"/>
              <a:gd name="connsiteX657" fmla="*/ 3466622 w 4222149"/>
              <a:gd name="connsiteY657" fmla="*/ 426287 h 4064681"/>
              <a:gd name="connsiteX658" fmla="*/ 3462383 w 4222149"/>
              <a:gd name="connsiteY658" fmla="*/ 461521 h 4064681"/>
              <a:gd name="connsiteX659" fmla="*/ 3470860 w 4222149"/>
              <a:gd name="connsiteY659" fmla="*/ 472117 h 4064681"/>
              <a:gd name="connsiteX660" fmla="*/ 3468211 w 4222149"/>
              <a:gd name="connsiteY660" fmla="*/ 485893 h 4064681"/>
              <a:gd name="connsiteX661" fmla="*/ 3462383 w 4222149"/>
              <a:gd name="connsiteY661" fmla="*/ 499668 h 4064681"/>
              <a:gd name="connsiteX662" fmla="*/ 3453906 w 4222149"/>
              <a:gd name="connsiteY662" fmla="*/ 518212 h 4064681"/>
              <a:gd name="connsiteX663" fmla="*/ 3453573 w 4222149"/>
              <a:gd name="connsiteY663" fmla="*/ 518815 h 4064681"/>
              <a:gd name="connsiteX664" fmla="*/ 3460073 w 4222149"/>
              <a:gd name="connsiteY664" fmla="*/ 524909 h 4064681"/>
              <a:gd name="connsiteX665" fmla="*/ 3473319 w 4222149"/>
              <a:gd name="connsiteY665" fmla="*/ 533387 h 4064681"/>
              <a:gd name="connsiteX666" fmla="*/ 3483386 w 4222149"/>
              <a:gd name="connsiteY666" fmla="*/ 541864 h 4064681"/>
              <a:gd name="connsiteX667" fmla="*/ 3488419 w 4222149"/>
              <a:gd name="connsiteY667" fmla="*/ 538420 h 4064681"/>
              <a:gd name="connsiteX668" fmla="*/ 3491863 w 4222149"/>
              <a:gd name="connsiteY668" fmla="*/ 533387 h 4064681"/>
              <a:gd name="connsiteX669" fmla="*/ 3510407 w 4222149"/>
              <a:gd name="connsiteY669" fmla="*/ 525174 h 4064681"/>
              <a:gd name="connsiteX670" fmla="*/ 3525772 w 4222149"/>
              <a:gd name="connsiteY670" fmla="*/ 512194 h 4064681"/>
              <a:gd name="connsiteX671" fmla="*/ 3530011 w 4222149"/>
              <a:gd name="connsiteY671" fmla="*/ 502657 h 4064681"/>
              <a:gd name="connsiteX672" fmla="*/ 3540607 w 4222149"/>
              <a:gd name="connsiteY672" fmla="*/ 499478 h 4064681"/>
              <a:gd name="connsiteX673" fmla="*/ 3542726 w 4222149"/>
              <a:gd name="connsiteY673" fmla="*/ 499478 h 4064681"/>
              <a:gd name="connsiteX674" fmla="*/ 3554648 w 4222149"/>
              <a:gd name="connsiteY674" fmla="*/ 478020 h 4064681"/>
              <a:gd name="connsiteX675" fmla="*/ 3574516 w 4222149"/>
              <a:gd name="connsiteY675" fmla="*/ 467688 h 4064681"/>
              <a:gd name="connsiteX676" fmla="*/ 3587497 w 4222149"/>
              <a:gd name="connsiteY676" fmla="*/ 469542 h 4064681"/>
              <a:gd name="connsiteX677" fmla="*/ 3589351 w 4222149"/>
              <a:gd name="connsiteY677" fmla="*/ 482523 h 4064681"/>
              <a:gd name="connsiteX678" fmla="*/ 3581669 w 4222149"/>
              <a:gd name="connsiteY678" fmla="*/ 505836 h 4064681"/>
              <a:gd name="connsiteX679" fmla="*/ 3597829 w 4222149"/>
              <a:gd name="connsiteY679" fmla="*/ 516432 h 4064681"/>
              <a:gd name="connsiteX680" fmla="*/ 3623260 w 4222149"/>
              <a:gd name="connsiteY680" fmla="*/ 541864 h 4064681"/>
              <a:gd name="connsiteX681" fmla="*/ 3619022 w 4222149"/>
              <a:gd name="connsiteY681" fmla="*/ 578687 h 4064681"/>
              <a:gd name="connsiteX682" fmla="*/ 3614783 w 4222149"/>
              <a:gd name="connsiteY682" fmla="*/ 613921 h 4064681"/>
              <a:gd name="connsiteX683" fmla="*/ 3623260 w 4222149"/>
              <a:gd name="connsiteY683" fmla="*/ 624517 h 4064681"/>
              <a:gd name="connsiteX684" fmla="*/ 3620611 w 4222149"/>
              <a:gd name="connsiteY684" fmla="*/ 638293 h 4064681"/>
              <a:gd name="connsiteX685" fmla="*/ 3614783 w 4222149"/>
              <a:gd name="connsiteY685" fmla="*/ 652068 h 4064681"/>
              <a:gd name="connsiteX686" fmla="*/ 3606306 w 4222149"/>
              <a:gd name="connsiteY686" fmla="*/ 670612 h 4064681"/>
              <a:gd name="connsiteX687" fmla="*/ 3597829 w 4222149"/>
              <a:gd name="connsiteY687" fmla="*/ 685977 h 4064681"/>
              <a:gd name="connsiteX688" fmla="*/ 3589351 w 4222149"/>
              <a:gd name="connsiteY688" fmla="*/ 705051 h 4064681"/>
              <a:gd name="connsiteX689" fmla="*/ 3580874 w 4222149"/>
              <a:gd name="connsiteY689" fmla="*/ 711409 h 4064681"/>
              <a:gd name="connsiteX690" fmla="*/ 3566039 w 4222149"/>
              <a:gd name="connsiteY690" fmla="*/ 734721 h 4064681"/>
              <a:gd name="connsiteX691" fmla="*/ 3572662 w 4222149"/>
              <a:gd name="connsiteY691" fmla="*/ 741609 h 4064681"/>
              <a:gd name="connsiteX692" fmla="*/ 3573714 w 4222149"/>
              <a:gd name="connsiteY692" fmla="*/ 747319 h 4064681"/>
              <a:gd name="connsiteX693" fmla="*/ 3581762 w 4222149"/>
              <a:gd name="connsiteY693" fmla="*/ 741215 h 4064681"/>
              <a:gd name="connsiteX694" fmla="*/ 3589285 w 4222149"/>
              <a:gd name="connsiteY694" fmla="*/ 721028 h 4064681"/>
              <a:gd name="connsiteX695" fmla="*/ 3607239 w 4222149"/>
              <a:gd name="connsiteY695" fmla="*/ 711132 h 4064681"/>
              <a:gd name="connsiteX696" fmla="*/ 3617159 w 4222149"/>
              <a:gd name="connsiteY696" fmla="*/ 690847 h 4064681"/>
              <a:gd name="connsiteX697" fmla="*/ 3633310 w 4222149"/>
              <a:gd name="connsiteY697" fmla="*/ 672593 h 4064681"/>
              <a:gd name="connsiteX698" fmla="*/ 3640051 w 4222149"/>
              <a:gd name="connsiteY698" fmla="*/ 674924 h 4064681"/>
              <a:gd name="connsiteX699" fmla="*/ 3643287 w 4222149"/>
              <a:gd name="connsiteY699" fmla="*/ 681790 h 4064681"/>
              <a:gd name="connsiteX700" fmla="*/ 3636117 w 4222149"/>
              <a:gd name="connsiteY700" fmla="*/ 696956 h 4064681"/>
              <a:gd name="connsiteX701" fmla="*/ 3624301 w 4222149"/>
              <a:gd name="connsiteY701" fmla="*/ 710203 h 4064681"/>
              <a:gd name="connsiteX702" fmla="*/ 3619350 w 4222149"/>
              <a:gd name="connsiteY702" fmla="*/ 720213 h 4064681"/>
              <a:gd name="connsiteX703" fmla="*/ 3614512 w 4222149"/>
              <a:gd name="connsiteY703" fmla="*/ 728638 h 4064681"/>
              <a:gd name="connsiteX704" fmla="*/ 3603985 w 4222149"/>
              <a:gd name="connsiteY704" fmla="*/ 746224 h 4064681"/>
              <a:gd name="connsiteX705" fmla="*/ 3595211 w 4222149"/>
              <a:gd name="connsiteY705" fmla="*/ 753557 h 4064681"/>
              <a:gd name="connsiteX706" fmla="*/ 3597829 w 4222149"/>
              <a:gd name="connsiteY706" fmla="*/ 753795 h 4064681"/>
              <a:gd name="connsiteX707" fmla="*/ 3597829 w 4222149"/>
              <a:gd name="connsiteY707" fmla="*/ 766511 h 4064681"/>
              <a:gd name="connsiteX708" fmla="*/ 3589351 w 4222149"/>
              <a:gd name="connsiteY708" fmla="*/ 777108 h 4064681"/>
              <a:gd name="connsiteX709" fmla="*/ 3579688 w 4222149"/>
              <a:gd name="connsiteY709" fmla="*/ 797507 h 4064681"/>
              <a:gd name="connsiteX710" fmla="*/ 3584751 w 4222149"/>
              <a:gd name="connsiteY710" fmla="*/ 795265 h 4064681"/>
              <a:gd name="connsiteX711" fmla="*/ 3600116 w 4222149"/>
              <a:gd name="connsiteY711" fmla="*/ 782285 h 4064681"/>
              <a:gd name="connsiteX712" fmla="*/ 3604355 w 4222149"/>
              <a:gd name="connsiteY712" fmla="*/ 772748 h 4064681"/>
              <a:gd name="connsiteX713" fmla="*/ 3614951 w 4222149"/>
              <a:gd name="connsiteY713" fmla="*/ 769569 h 4064681"/>
              <a:gd name="connsiteX714" fmla="*/ 3617070 w 4222149"/>
              <a:gd name="connsiteY714" fmla="*/ 769569 h 4064681"/>
              <a:gd name="connsiteX715" fmla="*/ 3628992 w 4222149"/>
              <a:gd name="connsiteY715" fmla="*/ 748111 h 4064681"/>
              <a:gd name="connsiteX716" fmla="*/ 3648860 w 4222149"/>
              <a:gd name="connsiteY716" fmla="*/ 737779 h 4064681"/>
              <a:gd name="connsiteX717" fmla="*/ 3661841 w 4222149"/>
              <a:gd name="connsiteY717" fmla="*/ 739633 h 4064681"/>
              <a:gd name="connsiteX718" fmla="*/ 3663695 w 4222149"/>
              <a:gd name="connsiteY718" fmla="*/ 752614 h 4064681"/>
              <a:gd name="connsiteX719" fmla="*/ 3656013 w 4222149"/>
              <a:gd name="connsiteY719" fmla="*/ 775927 h 4064681"/>
              <a:gd name="connsiteX720" fmla="*/ 3657437 w 4222149"/>
              <a:gd name="connsiteY720" fmla="*/ 783609 h 4064681"/>
              <a:gd name="connsiteX721" fmla="*/ 3660209 w 4222149"/>
              <a:gd name="connsiteY721" fmla="*/ 784157 h 4064681"/>
              <a:gd name="connsiteX722" fmla="*/ 3682394 w 4222149"/>
              <a:gd name="connsiteY722" fmla="*/ 764199 h 4064681"/>
              <a:gd name="connsiteX723" fmla="*/ 3716138 w 4222149"/>
              <a:gd name="connsiteY723" fmla="*/ 733634 h 4064681"/>
              <a:gd name="connsiteX724" fmla="*/ 3719257 w 4222149"/>
              <a:gd name="connsiteY724" fmla="*/ 723229 h 4064681"/>
              <a:gd name="connsiteX725" fmla="*/ 3729860 w 4222149"/>
              <a:gd name="connsiteY725" fmla="*/ 719723 h 4064681"/>
              <a:gd name="connsiteX726" fmla="*/ 3733623 w 4222149"/>
              <a:gd name="connsiteY726" fmla="*/ 711489 h 4064681"/>
              <a:gd name="connsiteX727" fmla="*/ 3737386 w 4222149"/>
              <a:gd name="connsiteY727" fmla="*/ 703255 h 4064681"/>
              <a:gd name="connsiteX728" fmla="*/ 3759079 w 4222149"/>
              <a:gd name="connsiteY728" fmla="*/ 693090 h 4064681"/>
              <a:gd name="connsiteX729" fmla="*/ 3773286 w 4222149"/>
              <a:gd name="connsiteY729" fmla="*/ 676026 h 4064681"/>
              <a:gd name="connsiteX730" fmla="*/ 3780504 w 4222149"/>
              <a:gd name="connsiteY730" fmla="*/ 667768 h 4064681"/>
              <a:gd name="connsiteX731" fmla="*/ 3783076 w 4222149"/>
              <a:gd name="connsiteY731" fmla="*/ 657592 h 4064681"/>
              <a:gd name="connsiteX732" fmla="*/ 3816565 w 4222149"/>
              <a:gd name="connsiteY732" fmla="*/ 634444 h 4064681"/>
              <a:gd name="connsiteX733" fmla="*/ 3821664 w 4222149"/>
              <a:gd name="connsiteY733" fmla="*/ 622320 h 4064681"/>
              <a:gd name="connsiteX734" fmla="*/ 3826652 w 4222149"/>
              <a:gd name="connsiteY734" fmla="*/ 611782 h 4064681"/>
              <a:gd name="connsiteX735" fmla="*/ 3847833 w 4222149"/>
              <a:gd name="connsiteY735" fmla="*/ 601315 h 4064681"/>
              <a:gd name="connsiteX736" fmla="*/ 3864813 w 4222149"/>
              <a:gd name="connsiteY736" fmla="*/ 582588 h 4064681"/>
              <a:gd name="connsiteX737" fmla="*/ 3893038 w 4222149"/>
              <a:gd name="connsiteY737" fmla="*/ 573942 h 4064681"/>
              <a:gd name="connsiteX738" fmla="*/ 3898155 w 4222149"/>
              <a:gd name="connsiteY738" fmla="*/ 561553 h 4064681"/>
              <a:gd name="connsiteX739" fmla="*/ 3903271 w 4222149"/>
              <a:gd name="connsiteY739" fmla="*/ 549165 h 4064681"/>
              <a:gd name="connsiteX740" fmla="*/ 3939023 w 4222149"/>
              <a:gd name="connsiteY740" fmla="*/ 524051 h 4064681"/>
              <a:gd name="connsiteX741" fmla="*/ 3945069 w 4222149"/>
              <a:gd name="connsiteY741" fmla="*/ 528724 h 4064681"/>
              <a:gd name="connsiteX742" fmla="*/ 3927690 w 4222149"/>
              <a:gd name="connsiteY742" fmla="*/ 554417 h 4064681"/>
              <a:gd name="connsiteX743" fmla="*/ 3894833 w 4222149"/>
              <a:gd name="connsiteY743" fmla="*/ 598855 h 4064681"/>
              <a:gd name="connsiteX744" fmla="*/ 3874536 w 4222149"/>
              <a:gd name="connsiteY744" fmla="*/ 625759 h 4064681"/>
              <a:gd name="connsiteX745" fmla="*/ 3861705 w 4222149"/>
              <a:gd name="connsiteY745" fmla="*/ 642121 h 4064681"/>
              <a:gd name="connsiteX746" fmla="*/ 3848762 w 4222149"/>
              <a:gd name="connsiteY746" fmla="*/ 660069 h 4064681"/>
              <a:gd name="connsiteX747" fmla="*/ 3831694 w 4222149"/>
              <a:gd name="connsiteY747" fmla="*/ 683836 h 4064681"/>
              <a:gd name="connsiteX748" fmla="*/ 3811677 w 4222149"/>
              <a:gd name="connsiteY748" fmla="*/ 704210 h 4064681"/>
              <a:gd name="connsiteX749" fmla="*/ 3814422 w 4222149"/>
              <a:gd name="connsiteY749" fmla="*/ 710511 h 4064681"/>
              <a:gd name="connsiteX750" fmla="*/ 3817279 w 4222149"/>
              <a:gd name="connsiteY750" fmla="*/ 715226 h 4064681"/>
              <a:gd name="connsiteX751" fmla="*/ 3819690 w 4222149"/>
              <a:gd name="connsiteY751" fmla="*/ 711145 h 4064681"/>
              <a:gd name="connsiteX752" fmla="*/ 3826381 w 4222149"/>
              <a:gd name="connsiteY752" fmla="*/ 722886 h 4064681"/>
              <a:gd name="connsiteX753" fmla="*/ 3835044 w 4222149"/>
              <a:gd name="connsiteY753" fmla="*/ 728739 h 4064681"/>
              <a:gd name="connsiteX754" fmla="*/ 3868953 w 4222149"/>
              <a:gd name="connsiteY754" fmla="*/ 760528 h 4064681"/>
              <a:gd name="connsiteX755" fmla="*/ 3882199 w 4222149"/>
              <a:gd name="connsiteY755" fmla="*/ 769006 h 4064681"/>
              <a:gd name="connsiteX756" fmla="*/ 3892266 w 4222149"/>
              <a:gd name="connsiteY756" fmla="*/ 777483 h 4064681"/>
              <a:gd name="connsiteX757" fmla="*/ 3897299 w 4222149"/>
              <a:gd name="connsiteY757" fmla="*/ 774039 h 4064681"/>
              <a:gd name="connsiteX758" fmla="*/ 3900743 w 4222149"/>
              <a:gd name="connsiteY758" fmla="*/ 769006 h 4064681"/>
              <a:gd name="connsiteX759" fmla="*/ 3919287 w 4222149"/>
              <a:gd name="connsiteY759" fmla="*/ 760793 h 4064681"/>
              <a:gd name="connsiteX760" fmla="*/ 3934652 w 4222149"/>
              <a:gd name="connsiteY760" fmla="*/ 747813 h 4064681"/>
              <a:gd name="connsiteX761" fmla="*/ 3938891 w 4222149"/>
              <a:gd name="connsiteY761" fmla="*/ 738276 h 4064681"/>
              <a:gd name="connsiteX762" fmla="*/ 3949487 w 4222149"/>
              <a:gd name="connsiteY762" fmla="*/ 735097 h 4064681"/>
              <a:gd name="connsiteX763" fmla="*/ 3951606 w 4222149"/>
              <a:gd name="connsiteY763" fmla="*/ 735097 h 4064681"/>
              <a:gd name="connsiteX764" fmla="*/ 3963528 w 4222149"/>
              <a:gd name="connsiteY764" fmla="*/ 713639 h 4064681"/>
              <a:gd name="connsiteX765" fmla="*/ 3983396 w 4222149"/>
              <a:gd name="connsiteY765" fmla="*/ 703307 h 4064681"/>
              <a:gd name="connsiteX766" fmla="*/ 3996377 w 4222149"/>
              <a:gd name="connsiteY766" fmla="*/ 705161 h 4064681"/>
              <a:gd name="connsiteX767" fmla="*/ 3998231 w 4222149"/>
              <a:gd name="connsiteY767" fmla="*/ 718142 h 4064681"/>
              <a:gd name="connsiteX768" fmla="*/ 3990549 w 4222149"/>
              <a:gd name="connsiteY768" fmla="*/ 741455 h 4064681"/>
              <a:gd name="connsiteX769" fmla="*/ 4006709 w 4222149"/>
              <a:gd name="connsiteY769" fmla="*/ 752051 h 4064681"/>
              <a:gd name="connsiteX770" fmla="*/ 4032140 w 4222149"/>
              <a:gd name="connsiteY770" fmla="*/ 777483 h 4064681"/>
              <a:gd name="connsiteX771" fmla="*/ 4027902 w 4222149"/>
              <a:gd name="connsiteY771" fmla="*/ 814306 h 4064681"/>
              <a:gd name="connsiteX772" fmla="*/ 4023663 w 4222149"/>
              <a:gd name="connsiteY772" fmla="*/ 849540 h 4064681"/>
              <a:gd name="connsiteX773" fmla="*/ 4032140 w 4222149"/>
              <a:gd name="connsiteY773" fmla="*/ 860136 h 4064681"/>
              <a:gd name="connsiteX774" fmla="*/ 4029491 w 4222149"/>
              <a:gd name="connsiteY774" fmla="*/ 873912 h 4064681"/>
              <a:gd name="connsiteX775" fmla="*/ 4023663 w 4222149"/>
              <a:gd name="connsiteY775" fmla="*/ 887687 h 4064681"/>
              <a:gd name="connsiteX776" fmla="*/ 4015186 w 4222149"/>
              <a:gd name="connsiteY776" fmla="*/ 906231 h 4064681"/>
              <a:gd name="connsiteX777" fmla="*/ 4006709 w 4222149"/>
              <a:gd name="connsiteY777" fmla="*/ 921596 h 4064681"/>
              <a:gd name="connsiteX778" fmla="*/ 4002834 w 4222149"/>
              <a:gd name="connsiteY778" fmla="*/ 930314 h 4064681"/>
              <a:gd name="connsiteX779" fmla="*/ 4019432 w 4222149"/>
              <a:gd name="connsiteY779" fmla="*/ 918655 h 4064681"/>
              <a:gd name="connsiteX780" fmla="*/ 4025478 w 4222149"/>
              <a:gd name="connsiteY780" fmla="*/ 923328 h 4064681"/>
              <a:gd name="connsiteX781" fmla="*/ 4008099 w 4222149"/>
              <a:gd name="connsiteY781" fmla="*/ 949021 h 4064681"/>
              <a:gd name="connsiteX782" fmla="*/ 3982679 w 4222149"/>
              <a:gd name="connsiteY782" fmla="*/ 983400 h 4064681"/>
              <a:gd name="connsiteX783" fmla="*/ 3983396 w 4222149"/>
              <a:gd name="connsiteY783" fmla="*/ 987295 h 4064681"/>
              <a:gd name="connsiteX784" fmla="*/ 4006709 w 4222149"/>
              <a:gd name="connsiteY784" fmla="*/ 989414 h 4064681"/>
              <a:gd name="connsiteX785" fmla="*/ 4006709 w 4222149"/>
              <a:gd name="connsiteY785" fmla="*/ 1002130 h 4064681"/>
              <a:gd name="connsiteX786" fmla="*/ 3998231 w 4222149"/>
              <a:gd name="connsiteY786" fmla="*/ 1012727 h 4064681"/>
              <a:gd name="connsiteX787" fmla="*/ 3979157 w 4222149"/>
              <a:gd name="connsiteY787" fmla="*/ 1052993 h 4064681"/>
              <a:gd name="connsiteX788" fmla="*/ 3960084 w 4222149"/>
              <a:gd name="connsiteY788" fmla="*/ 1093261 h 4064681"/>
              <a:gd name="connsiteX789" fmla="*/ 3940745 w 4222149"/>
              <a:gd name="connsiteY789" fmla="*/ 1105182 h 4064681"/>
              <a:gd name="connsiteX790" fmla="*/ 3926175 w 4222149"/>
              <a:gd name="connsiteY790" fmla="*/ 1125050 h 4064681"/>
              <a:gd name="connsiteX791" fmla="*/ 3917697 w 4222149"/>
              <a:gd name="connsiteY791" fmla="*/ 1131408 h 4064681"/>
              <a:gd name="connsiteX792" fmla="*/ 3916903 w 4222149"/>
              <a:gd name="connsiteY792" fmla="*/ 1145978 h 4064681"/>
              <a:gd name="connsiteX793" fmla="*/ 3904981 w 4222149"/>
              <a:gd name="connsiteY793" fmla="*/ 1152601 h 4064681"/>
              <a:gd name="connsiteX794" fmla="*/ 3900743 w 4222149"/>
              <a:gd name="connsiteY794" fmla="*/ 1152601 h 4064681"/>
              <a:gd name="connsiteX795" fmla="*/ 3884848 w 4222149"/>
              <a:gd name="connsiteY795" fmla="*/ 1170880 h 4064681"/>
              <a:gd name="connsiteX796" fmla="*/ 3868953 w 4222149"/>
              <a:gd name="connsiteY796" fmla="*/ 1190749 h 4064681"/>
              <a:gd name="connsiteX797" fmla="*/ 3855306 w 4222149"/>
              <a:gd name="connsiteY797" fmla="*/ 1197573 h 4064681"/>
              <a:gd name="connsiteX798" fmla="*/ 3852969 w 4222149"/>
              <a:gd name="connsiteY798" fmla="*/ 1202299 h 4064681"/>
              <a:gd name="connsiteX799" fmla="*/ 3850720 w 4222149"/>
              <a:gd name="connsiteY799" fmla="*/ 1202447 h 4064681"/>
              <a:gd name="connsiteX800" fmla="*/ 3843224 w 4222149"/>
              <a:gd name="connsiteY800" fmla="*/ 1221314 h 4064681"/>
              <a:gd name="connsiteX801" fmla="*/ 3823123 w 4222149"/>
              <a:gd name="connsiteY801" fmla="*/ 1250355 h 4064681"/>
              <a:gd name="connsiteX802" fmla="*/ 3801429 w 4222149"/>
              <a:gd name="connsiteY802" fmla="*/ 1277668 h 4064681"/>
              <a:gd name="connsiteX803" fmla="*/ 3805396 w 4222149"/>
              <a:gd name="connsiteY803" fmla="*/ 1282627 h 4064681"/>
              <a:gd name="connsiteX804" fmla="*/ 3802747 w 4222149"/>
              <a:gd name="connsiteY804" fmla="*/ 1296403 h 4064681"/>
              <a:gd name="connsiteX805" fmla="*/ 3796919 w 4222149"/>
              <a:gd name="connsiteY805" fmla="*/ 1310178 h 4064681"/>
              <a:gd name="connsiteX806" fmla="*/ 3788442 w 4222149"/>
              <a:gd name="connsiteY806" fmla="*/ 1328722 h 4064681"/>
              <a:gd name="connsiteX807" fmla="*/ 3779965 w 4222149"/>
              <a:gd name="connsiteY807" fmla="*/ 1344087 h 4064681"/>
              <a:gd name="connsiteX808" fmla="*/ 3777902 w 4222149"/>
              <a:gd name="connsiteY808" fmla="*/ 1348730 h 4064681"/>
              <a:gd name="connsiteX809" fmla="*/ 3778981 w 4222149"/>
              <a:gd name="connsiteY809" fmla="*/ 1351021 h 4064681"/>
              <a:gd name="connsiteX810" fmla="*/ 3771811 w 4222149"/>
              <a:gd name="connsiteY810" fmla="*/ 1366187 h 4064681"/>
              <a:gd name="connsiteX811" fmla="*/ 3759995 w 4222149"/>
              <a:gd name="connsiteY811" fmla="*/ 1379433 h 4064681"/>
              <a:gd name="connsiteX812" fmla="*/ 3755044 w 4222149"/>
              <a:gd name="connsiteY812" fmla="*/ 1389444 h 4064681"/>
              <a:gd name="connsiteX813" fmla="*/ 3751258 w 4222149"/>
              <a:gd name="connsiteY813" fmla="*/ 1396037 h 4064681"/>
              <a:gd name="connsiteX814" fmla="*/ 3754798 w 4222149"/>
              <a:gd name="connsiteY814" fmla="*/ 1399719 h 4064681"/>
              <a:gd name="connsiteX815" fmla="*/ 3756652 w 4222149"/>
              <a:gd name="connsiteY815" fmla="*/ 1409786 h 4064681"/>
              <a:gd name="connsiteX816" fmla="*/ 3779965 w 4222149"/>
              <a:gd name="connsiteY816" fmla="*/ 1411905 h 4064681"/>
              <a:gd name="connsiteX817" fmla="*/ 3779965 w 4222149"/>
              <a:gd name="connsiteY817" fmla="*/ 1424621 h 4064681"/>
              <a:gd name="connsiteX818" fmla="*/ 3771487 w 4222149"/>
              <a:gd name="connsiteY818" fmla="*/ 1435218 h 4064681"/>
              <a:gd name="connsiteX819" fmla="*/ 3752413 w 4222149"/>
              <a:gd name="connsiteY819" fmla="*/ 1475484 h 4064681"/>
              <a:gd name="connsiteX820" fmla="*/ 3737544 w 4222149"/>
              <a:gd name="connsiteY820" fmla="*/ 1506878 h 4064681"/>
              <a:gd name="connsiteX821" fmla="*/ 3753962 w 4222149"/>
              <a:gd name="connsiteY821" fmla="*/ 1495858 h 4064681"/>
              <a:gd name="connsiteX822" fmla="*/ 3769724 w 4222149"/>
              <a:gd name="connsiteY822" fmla="*/ 1483154 h 4064681"/>
              <a:gd name="connsiteX823" fmla="*/ 3779588 w 4222149"/>
              <a:gd name="connsiteY823" fmla="*/ 1463662 h 4064681"/>
              <a:gd name="connsiteX824" fmla="*/ 3818088 w 4222149"/>
              <a:gd name="connsiteY824" fmla="*/ 1433430 h 4064681"/>
              <a:gd name="connsiteX825" fmla="*/ 3851832 w 4222149"/>
              <a:gd name="connsiteY825" fmla="*/ 1402864 h 4064681"/>
              <a:gd name="connsiteX826" fmla="*/ 3854951 w 4222149"/>
              <a:gd name="connsiteY826" fmla="*/ 1392460 h 4064681"/>
              <a:gd name="connsiteX827" fmla="*/ 3865554 w 4222149"/>
              <a:gd name="connsiteY827" fmla="*/ 1388953 h 4064681"/>
              <a:gd name="connsiteX828" fmla="*/ 3869318 w 4222149"/>
              <a:gd name="connsiteY828" fmla="*/ 1380719 h 4064681"/>
              <a:gd name="connsiteX829" fmla="*/ 3873080 w 4222149"/>
              <a:gd name="connsiteY829" fmla="*/ 1372485 h 4064681"/>
              <a:gd name="connsiteX830" fmla="*/ 3894773 w 4222149"/>
              <a:gd name="connsiteY830" fmla="*/ 1362320 h 4064681"/>
              <a:gd name="connsiteX831" fmla="*/ 3908980 w 4222149"/>
              <a:gd name="connsiteY831" fmla="*/ 1345257 h 4064681"/>
              <a:gd name="connsiteX832" fmla="*/ 3916198 w 4222149"/>
              <a:gd name="connsiteY832" fmla="*/ 1336999 h 4064681"/>
              <a:gd name="connsiteX833" fmla="*/ 3918770 w 4222149"/>
              <a:gd name="connsiteY833" fmla="*/ 1326823 h 4064681"/>
              <a:gd name="connsiteX834" fmla="*/ 3952259 w 4222149"/>
              <a:gd name="connsiteY834" fmla="*/ 1303675 h 4064681"/>
              <a:gd name="connsiteX835" fmla="*/ 3957358 w 4222149"/>
              <a:gd name="connsiteY835" fmla="*/ 1291550 h 4064681"/>
              <a:gd name="connsiteX836" fmla="*/ 3962346 w 4222149"/>
              <a:gd name="connsiteY836" fmla="*/ 1281012 h 4064681"/>
              <a:gd name="connsiteX837" fmla="*/ 3983527 w 4222149"/>
              <a:gd name="connsiteY837" fmla="*/ 1270545 h 4064681"/>
              <a:gd name="connsiteX838" fmla="*/ 4000508 w 4222149"/>
              <a:gd name="connsiteY838" fmla="*/ 1251818 h 4064681"/>
              <a:gd name="connsiteX839" fmla="*/ 4028732 w 4222149"/>
              <a:gd name="connsiteY839" fmla="*/ 1243173 h 4064681"/>
              <a:gd name="connsiteX840" fmla="*/ 4033849 w 4222149"/>
              <a:gd name="connsiteY840" fmla="*/ 1230784 h 4064681"/>
              <a:gd name="connsiteX841" fmla="*/ 4038966 w 4222149"/>
              <a:gd name="connsiteY841" fmla="*/ 1218395 h 4064681"/>
              <a:gd name="connsiteX842" fmla="*/ 4074717 w 4222149"/>
              <a:gd name="connsiteY842" fmla="*/ 1193282 h 4064681"/>
              <a:gd name="connsiteX843" fmla="*/ 4080763 w 4222149"/>
              <a:gd name="connsiteY843" fmla="*/ 1197955 h 4064681"/>
              <a:gd name="connsiteX844" fmla="*/ 4063384 w 4222149"/>
              <a:gd name="connsiteY844" fmla="*/ 1223648 h 4064681"/>
              <a:gd name="connsiteX845" fmla="*/ 4030527 w 4222149"/>
              <a:gd name="connsiteY845" fmla="*/ 1268085 h 4064681"/>
              <a:gd name="connsiteX846" fmla="*/ 4010230 w 4222149"/>
              <a:gd name="connsiteY846" fmla="*/ 1294989 h 4064681"/>
              <a:gd name="connsiteX847" fmla="*/ 3997399 w 4222149"/>
              <a:gd name="connsiteY847" fmla="*/ 1311351 h 4064681"/>
              <a:gd name="connsiteX848" fmla="*/ 3984456 w 4222149"/>
              <a:gd name="connsiteY848" fmla="*/ 1329300 h 4064681"/>
              <a:gd name="connsiteX849" fmla="*/ 3967388 w 4222149"/>
              <a:gd name="connsiteY849" fmla="*/ 1353067 h 4064681"/>
              <a:gd name="connsiteX850" fmla="*/ 3947371 w 4222149"/>
              <a:gd name="connsiteY850" fmla="*/ 1373441 h 4064681"/>
              <a:gd name="connsiteX851" fmla="*/ 3950117 w 4222149"/>
              <a:gd name="connsiteY851" fmla="*/ 1379741 h 4064681"/>
              <a:gd name="connsiteX852" fmla="*/ 3952973 w 4222149"/>
              <a:gd name="connsiteY852" fmla="*/ 1384456 h 4064681"/>
              <a:gd name="connsiteX853" fmla="*/ 3955384 w 4222149"/>
              <a:gd name="connsiteY853" fmla="*/ 1380376 h 4064681"/>
              <a:gd name="connsiteX854" fmla="*/ 3962952 w 4222149"/>
              <a:gd name="connsiteY854" fmla="*/ 1393653 h 4064681"/>
              <a:gd name="connsiteX855" fmla="*/ 3931913 w 4222149"/>
              <a:gd name="connsiteY855" fmla="*/ 1442466 h 4064681"/>
              <a:gd name="connsiteX856" fmla="*/ 3925126 w 4222149"/>
              <a:gd name="connsiteY856" fmla="*/ 1448364 h 4064681"/>
              <a:gd name="connsiteX857" fmla="*/ 3924589 w 4222149"/>
              <a:gd name="connsiteY857" fmla="*/ 1456028 h 4064681"/>
              <a:gd name="connsiteX858" fmla="*/ 3918043 w 4222149"/>
              <a:gd name="connsiteY858" fmla="*/ 1458491 h 4064681"/>
              <a:gd name="connsiteX859" fmla="*/ 3913204 w 4222149"/>
              <a:gd name="connsiteY859" fmla="*/ 1466915 h 4064681"/>
              <a:gd name="connsiteX860" fmla="*/ 3908254 w 4222149"/>
              <a:gd name="connsiteY860" fmla="*/ 1476926 h 4064681"/>
              <a:gd name="connsiteX861" fmla="*/ 3896515 w 4222149"/>
              <a:gd name="connsiteY861" fmla="*/ 1477696 h 4064681"/>
              <a:gd name="connsiteX862" fmla="*/ 3890451 w 4222149"/>
              <a:gd name="connsiteY862" fmla="*/ 1488426 h 4064681"/>
              <a:gd name="connsiteX863" fmla="*/ 3880810 w 4222149"/>
              <a:gd name="connsiteY863" fmla="*/ 1504746 h 4064681"/>
              <a:gd name="connsiteX864" fmla="*/ 3857990 w 4222149"/>
              <a:gd name="connsiteY864" fmla="*/ 1546168 h 4064681"/>
              <a:gd name="connsiteX865" fmla="*/ 3830192 w 4222149"/>
              <a:gd name="connsiteY865" fmla="*/ 1590429 h 4064681"/>
              <a:gd name="connsiteX866" fmla="*/ 3822473 w 4222149"/>
              <a:gd name="connsiteY866" fmla="*/ 1590685 h 4064681"/>
              <a:gd name="connsiteX867" fmla="*/ 3819178 w 4222149"/>
              <a:gd name="connsiteY867" fmla="*/ 1596030 h 4064681"/>
              <a:gd name="connsiteX868" fmla="*/ 3810129 w 4222149"/>
              <a:gd name="connsiteY868" fmla="*/ 1603894 h 4064681"/>
              <a:gd name="connsiteX869" fmla="*/ 3807649 w 4222149"/>
              <a:gd name="connsiteY869" fmla="*/ 1612750 h 4064681"/>
              <a:gd name="connsiteX870" fmla="*/ 3800635 w 4222149"/>
              <a:gd name="connsiteY870" fmla="*/ 1618101 h 4064681"/>
              <a:gd name="connsiteX871" fmla="*/ 3800188 w 4222149"/>
              <a:gd name="connsiteY871" fmla="*/ 1624476 h 4064681"/>
              <a:gd name="connsiteX872" fmla="*/ 3813403 w 4222149"/>
              <a:gd name="connsiteY872" fmla="*/ 1615086 h 4064681"/>
              <a:gd name="connsiteX873" fmla="*/ 3822933 w 4222149"/>
              <a:gd name="connsiteY873" fmla="*/ 1600351 h 4064681"/>
              <a:gd name="connsiteX874" fmla="*/ 3858832 w 4222149"/>
              <a:gd name="connsiteY874" fmla="*/ 1573124 h 4064681"/>
              <a:gd name="connsiteX875" fmla="*/ 3866355 w 4222149"/>
              <a:gd name="connsiteY875" fmla="*/ 1552937 h 4064681"/>
              <a:gd name="connsiteX876" fmla="*/ 3884309 w 4222149"/>
              <a:gd name="connsiteY876" fmla="*/ 1543041 h 4064681"/>
              <a:gd name="connsiteX877" fmla="*/ 3894229 w 4222149"/>
              <a:gd name="connsiteY877" fmla="*/ 1522757 h 4064681"/>
              <a:gd name="connsiteX878" fmla="*/ 3910380 w 4222149"/>
              <a:gd name="connsiteY878" fmla="*/ 1504502 h 4064681"/>
              <a:gd name="connsiteX879" fmla="*/ 3917121 w 4222149"/>
              <a:gd name="connsiteY879" fmla="*/ 1506834 h 4064681"/>
              <a:gd name="connsiteX880" fmla="*/ 3920357 w 4222149"/>
              <a:gd name="connsiteY880" fmla="*/ 1513700 h 4064681"/>
              <a:gd name="connsiteX881" fmla="*/ 3913187 w 4222149"/>
              <a:gd name="connsiteY881" fmla="*/ 1528866 h 4064681"/>
              <a:gd name="connsiteX882" fmla="*/ 3901371 w 4222149"/>
              <a:gd name="connsiteY882" fmla="*/ 1542112 h 4064681"/>
              <a:gd name="connsiteX883" fmla="*/ 3896420 w 4222149"/>
              <a:gd name="connsiteY883" fmla="*/ 1552123 h 4064681"/>
              <a:gd name="connsiteX884" fmla="*/ 3891582 w 4222149"/>
              <a:gd name="connsiteY884" fmla="*/ 1560547 h 4064681"/>
              <a:gd name="connsiteX885" fmla="*/ 3881055 w 4222149"/>
              <a:gd name="connsiteY885" fmla="*/ 1578133 h 4064681"/>
              <a:gd name="connsiteX886" fmla="*/ 3866104 w 4222149"/>
              <a:gd name="connsiteY886" fmla="*/ 1590629 h 4064681"/>
              <a:gd name="connsiteX887" fmla="*/ 3872536 w 4222149"/>
              <a:gd name="connsiteY887" fmla="*/ 1601171 h 4064681"/>
              <a:gd name="connsiteX888" fmla="*/ 3864919 w 4222149"/>
              <a:gd name="connsiteY888" fmla="*/ 1607542 h 4064681"/>
              <a:gd name="connsiteX889" fmla="*/ 3836676 w 4222149"/>
              <a:gd name="connsiteY889" fmla="*/ 1658145 h 4064681"/>
              <a:gd name="connsiteX890" fmla="*/ 3800728 w 4222149"/>
              <a:gd name="connsiteY890" fmla="*/ 1705021 h 4064681"/>
              <a:gd name="connsiteX891" fmla="*/ 3779182 w 4222149"/>
              <a:gd name="connsiteY891" fmla="*/ 1739628 h 4064681"/>
              <a:gd name="connsiteX892" fmla="*/ 3775126 w 4222149"/>
              <a:gd name="connsiteY892" fmla="*/ 1740672 h 4064681"/>
              <a:gd name="connsiteX893" fmla="*/ 3772544 w 4222149"/>
              <a:gd name="connsiteY893" fmla="*/ 1743412 h 4064681"/>
              <a:gd name="connsiteX894" fmla="*/ 3772007 w 4222149"/>
              <a:gd name="connsiteY894" fmla="*/ 1751076 h 4064681"/>
              <a:gd name="connsiteX895" fmla="*/ 3765461 w 4222149"/>
              <a:gd name="connsiteY895" fmla="*/ 1753538 h 4064681"/>
              <a:gd name="connsiteX896" fmla="*/ 3760621 w 4222149"/>
              <a:gd name="connsiteY896" fmla="*/ 1761964 h 4064681"/>
              <a:gd name="connsiteX897" fmla="*/ 3755671 w 4222149"/>
              <a:gd name="connsiteY897" fmla="*/ 1771973 h 4064681"/>
              <a:gd name="connsiteX898" fmla="*/ 3755700 w 4222149"/>
              <a:gd name="connsiteY898" fmla="*/ 1779146 h 4064681"/>
              <a:gd name="connsiteX899" fmla="*/ 3759010 w 4222149"/>
              <a:gd name="connsiteY899" fmla="*/ 1784954 h 4064681"/>
              <a:gd name="connsiteX900" fmla="*/ 3783465 w 4222149"/>
              <a:gd name="connsiteY900" fmla="*/ 1765688 h 4064681"/>
              <a:gd name="connsiteX901" fmla="*/ 3800324 w 4222149"/>
              <a:gd name="connsiteY901" fmla="*/ 1741109 h 4064681"/>
              <a:gd name="connsiteX902" fmla="*/ 3810450 w 4222149"/>
              <a:gd name="connsiteY902" fmla="*/ 1748193 h 4064681"/>
              <a:gd name="connsiteX903" fmla="*/ 3819351 w 4222149"/>
              <a:gd name="connsiteY903" fmla="*/ 1742443 h 4064681"/>
              <a:gd name="connsiteX904" fmla="*/ 3831402 w 4222149"/>
              <a:gd name="connsiteY904" fmla="*/ 1722042 h 4064681"/>
              <a:gd name="connsiteX905" fmla="*/ 3865188 w 4222149"/>
              <a:gd name="connsiteY905" fmla="*/ 1694666 h 4064681"/>
              <a:gd name="connsiteX906" fmla="*/ 3870231 w 4222149"/>
              <a:gd name="connsiteY906" fmla="*/ 1683335 h 4064681"/>
              <a:gd name="connsiteX907" fmla="*/ 3875274 w 4222149"/>
              <a:gd name="connsiteY907" fmla="*/ 1672003 h 4064681"/>
              <a:gd name="connsiteX908" fmla="*/ 3895338 w 4222149"/>
              <a:gd name="connsiteY908" fmla="*/ 1658537 h 4064681"/>
              <a:gd name="connsiteX909" fmla="*/ 3911100 w 4222149"/>
              <a:gd name="connsiteY909" fmla="*/ 1645833 h 4064681"/>
              <a:gd name="connsiteX910" fmla="*/ 3920964 w 4222149"/>
              <a:gd name="connsiteY910" fmla="*/ 1626341 h 4064681"/>
              <a:gd name="connsiteX911" fmla="*/ 3959464 w 4222149"/>
              <a:gd name="connsiteY911" fmla="*/ 1596108 h 4064681"/>
              <a:gd name="connsiteX912" fmla="*/ 3993208 w 4222149"/>
              <a:gd name="connsiteY912" fmla="*/ 1565543 h 4064681"/>
              <a:gd name="connsiteX913" fmla="*/ 3996327 w 4222149"/>
              <a:gd name="connsiteY913" fmla="*/ 1555139 h 4064681"/>
              <a:gd name="connsiteX914" fmla="*/ 4006930 w 4222149"/>
              <a:gd name="connsiteY914" fmla="*/ 1551632 h 4064681"/>
              <a:gd name="connsiteX915" fmla="*/ 4010693 w 4222149"/>
              <a:gd name="connsiteY915" fmla="*/ 1543398 h 4064681"/>
              <a:gd name="connsiteX916" fmla="*/ 4014456 w 4222149"/>
              <a:gd name="connsiteY916" fmla="*/ 1535164 h 4064681"/>
              <a:gd name="connsiteX917" fmla="*/ 4036149 w 4222149"/>
              <a:gd name="connsiteY917" fmla="*/ 1524999 h 4064681"/>
              <a:gd name="connsiteX918" fmla="*/ 4050356 w 4222149"/>
              <a:gd name="connsiteY918" fmla="*/ 1507935 h 4064681"/>
              <a:gd name="connsiteX919" fmla="*/ 4057574 w 4222149"/>
              <a:gd name="connsiteY919" fmla="*/ 1499678 h 4064681"/>
              <a:gd name="connsiteX920" fmla="*/ 4060146 w 4222149"/>
              <a:gd name="connsiteY920" fmla="*/ 1489502 h 4064681"/>
              <a:gd name="connsiteX921" fmla="*/ 4093635 w 4222149"/>
              <a:gd name="connsiteY921" fmla="*/ 1466354 h 4064681"/>
              <a:gd name="connsiteX922" fmla="*/ 4098734 w 4222149"/>
              <a:gd name="connsiteY922" fmla="*/ 1454229 h 4064681"/>
              <a:gd name="connsiteX923" fmla="*/ 4103722 w 4222149"/>
              <a:gd name="connsiteY923" fmla="*/ 1443691 h 4064681"/>
              <a:gd name="connsiteX924" fmla="*/ 4124903 w 4222149"/>
              <a:gd name="connsiteY924" fmla="*/ 1433224 h 4064681"/>
              <a:gd name="connsiteX925" fmla="*/ 4141883 w 4222149"/>
              <a:gd name="connsiteY925" fmla="*/ 1414497 h 4064681"/>
              <a:gd name="connsiteX926" fmla="*/ 4170108 w 4222149"/>
              <a:gd name="connsiteY926" fmla="*/ 1405851 h 4064681"/>
              <a:gd name="connsiteX927" fmla="*/ 4175225 w 4222149"/>
              <a:gd name="connsiteY927" fmla="*/ 1393463 h 4064681"/>
              <a:gd name="connsiteX928" fmla="*/ 4180341 w 4222149"/>
              <a:gd name="connsiteY928" fmla="*/ 1381074 h 4064681"/>
              <a:gd name="connsiteX929" fmla="*/ 4216093 w 4222149"/>
              <a:gd name="connsiteY929" fmla="*/ 1355960 h 4064681"/>
              <a:gd name="connsiteX930" fmla="*/ 4222139 w 4222149"/>
              <a:gd name="connsiteY930" fmla="*/ 1360633 h 4064681"/>
              <a:gd name="connsiteX931" fmla="*/ 4204760 w 4222149"/>
              <a:gd name="connsiteY931" fmla="*/ 1386327 h 4064681"/>
              <a:gd name="connsiteX932" fmla="*/ 4171903 w 4222149"/>
              <a:gd name="connsiteY932" fmla="*/ 1430764 h 4064681"/>
              <a:gd name="connsiteX933" fmla="*/ 4151606 w 4222149"/>
              <a:gd name="connsiteY933" fmla="*/ 1457668 h 4064681"/>
              <a:gd name="connsiteX934" fmla="*/ 4138775 w 4222149"/>
              <a:gd name="connsiteY934" fmla="*/ 1474030 h 4064681"/>
              <a:gd name="connsiteX935" fmla="*/ 4125832 w 4222149"/>
              <a:gd name="connsiteY935" fmla="*/ 1491979 h 4064681"/>
              <a:gd name="connsiteX936" fmla="*/ 4108764 w 4222149"/>
              <a:gd name="connsiteY936" fmla="*/ 1515746 h 4064681"/>
              <a:gd name="connsiteX937" fmla="*/ 4088747 w 4222149"/>
              <a:gd name="connsiteY937" fmla="*/ 1536120 h 4064681"/>
              <a:gd name="connsiteX938" fmla="*/ 4091492 w 4222149"/>
              <a:gd name="connsiteY938" fmla="*/ 1542420 h 4064681"/>
              <a:gd name="connsiteX939" fmla="*/ 4094349 w 4222149"/>
              <a:gd name="connsiteY939" fmla="*/ 1547135 h 4064681"/>
              <a:gd name="connsiteX940" fmla="*/ 4096760 w 4222149"/>
              <a:gd name="connsiteY940" fmla="*/ 1543055 h 4064681"/>
              <a:gd name="connsiteX941" fmla="*/ 4104327 w 4222149"/>
              <a:gd name="connsiteY941" fmla="*/ 1556332 h 4064681"/>
              <a:gd name="connsiteX942" fmla="*/ 4073289 w 4222149"/>
              <a:gd name="connsiteY942" fmla="*/ 1605145 h 4064681"/>
              <a:gd name="connsiteX943" fmla="*/ 4066502 w 4222149"/>
              <a:gd name="connsiteY943" fmla="*/ 1611043 h 4064681"/>
              <a:gd name="connsiteX944" fmla="*/ 4065965 w 4222149"/>
              <a:gd name="connsiteY944" fmla="*/ 1618707 h 4064681"/>
              <a:gd name="connsiteX945" fmla="*/ 4059419 w 4222149"/>
              <a:gd name="connsiteY945" fmla="*/ 1621170 h 4064681"/>
              <a:gd name="connsiteX946" fmla="*/ 4054579 w 4222149"/>
              <a:gd name="connsiteY946" fmla="*/ 1629594 h 4064681"/>
              <a:gd name="connsiteX947" fmla="*/ 4049630 w 4222149"/>
              <a:gd name="connsiteY947" fmla="*/ 1639605 h 4064681"/>
              <a:gd name="connsiteX948" fmla="*/ 4037891 w 4222149"/>
              <a:gd name="connsiteY948" fmla="*/ 1640375 h 4064681"/>
              <a:gd name="connsiteX949" fmla="*/ 4031827 w 4222149"/>
              <a:gd name="connsiteY949" fmla="*/ 1651105 h 4064681"/>
              <a:gd name="connsiteX950" fmla="*/ 4022186 w 4222149"/>
              <a:gd name="connsiteY950" fmla="*/ 1667425 h 4064681"/>
              <a:gd name="connsiteX951" fmla="*/ 3999366 w 4222149"/>
              <a:gd name="connsiteY951" fmla="*/ 1708847 h 4064681"/>
              <a:gd name="connsiteX952" fmla="*/ 3971568 w 4222149"/>
              <a:gd name="connsiteY952" fmla="*/ 1753107 h 4064681"/>
              <a:gd name="connsiteX953" fmla="*/ 3963849 w 4222149"/>
              <a:gd name="connsiteY953" fmla="*/ 1753363 h 4064681"/>
              <a:gd name="connsiteX954" fmla="*/ 3960553 w 4222149"/>
              <a:gd name="connsiteY954" fmla="*/ 1758709 h 4064681"/>
              <a:gd name="connsiteX955" fmla="*/ 3951505 w 4222149"/>
              <a:gd name="connsiteY955" fmla="*/ 1766573 h 4064681"/>
              <a:gd name="connsiteX956" fmla="*/ 3949025 w 4222149"/>
              <a:gd name="connsiteY956" fmla="*/ 1775428 h 4064681"/>
              <a:gd name="connsiteX957" fmla="*/ 3942010 w 4222149"/>
              <a:gd name="connsiteY957" fmla="*/ 1780780 h 4064681"/>
              <a:gd name="connsiteX958" fmla="*/ 3940677 w 4222149"/>
              <a:gd name="connsiteY958" fmla="*/ 1799807 h 4064681"/>
              <a:gd name="connsiteX959" fmla="*/ 3931629 w 4222149"/>
              <a:gd name="connsiteY959" fmla="*/ 1807671 h 4064681"/>
              <a:gd name="connsiteX960" fmla="*/ 3929567 w 4222149"/>
              <a:gd name="connsiteY960" fmla="*/ 1818149 h 4064681"/>
              <a:gd name="connsiteX961" fmla="*/ 3920022 w 4222149"/>
              <a:gd name="connsiteY961" fmla="*/ 1821729 h 4064681"/>
              <a:gd name="connsiteX962" fmla="*/ 3913679 w 4222149"/>
              <a:gd name="connsiteY962" fmla="*/ 1821285 h 4064681"/>
              <a:gd name="connsiteX963" fmla="*/ 3909564 w 4222149"/>
              <a:gd name="connsiteY963" fmla="*/ 1834540 h 4064681"/>
              <a:gd name="connsiteX964" fmla="*/ 3905559 w 4222149"/>
              <a:gd name="connsiteY964" fmla="*/ 1846211 h 4064681"/>
              <a:gd name="connsiteX965" fmla="*/ 3884305 w 4222149"/>
              <a:gd name="connsiteY965" fmla="*/ 1872871 h 4064681"/>
              <a:gd name="connsiteX966" fmla="*/ 3867586 w 4222149"/>
              <a:gd name="connsiteY966" fmla="*/ 1903035 h 4064681"/>
              <a:gd name="connsiteX967" fmla="*/ 3863600 w 4222149"/>
              <a:gd name="connsiteY967" fmla="*/ 1914442 h 4064681"/>
              <a:gd name="connsiteX968" fmla="*/ 3853716 w 4222149"/>
              <a:gd name="connsiteY968" fmla="*/ 1919060 h 4064681"/>
              <a:gd name="connsiteX969" fmla="*/ 3849487 w 4222149"/>
              <a:gd name="connsiteY969" fmla="*/ 1918764 h 4064681"/>
              <a:gd name="connsiteX970" fmla="*/ 3843778 w 4222149"/>
              <a:gd name="connsiteY970" fmla="*/ 1939609 h 4064681"/>
              <a:gd name="connsiteX971" fmla="*/ 3826822 w 4222149"/>
              <a:gd name="connsiteY971" fmla="*/ 1961790 h 4064681"/>
              <a:gd name="connsiteX972" fmla="*/ 3813035 w 4222149"/>
              <a:gd name="connsiteY972" fmla="*/ 1984194 h 4064681"/>
              <a:gd name="connsiteX973" fmla="*/ 3795382 w 4222149"/>
              <a:gd name="connsiteY973" fmla="*/ 1993579 h 4064681"/>
              <a:gd name="connsiteX974" fmla="*/ 3791396 w 4222149"/>
              <a:gd name="connsiteY974" fmla="*/ 2004986 h 4064681"/>
              <a:gd name="connsiteX975" fmla="*/ 3787410 w 4222149"/>
              <a:gd name="connsiteY975" fmla="*/ 2016391 h 4064681"/>
              <a:gd name="connsiteX976" fmla="*/ 3762749 w 4222149"/>
              <a:gd name="connsiteY976" fmla="*/ 2049983 h 4064681"/>
              <a:gd name="connsiteX977" fmla="*/ 3737977 w 4222149"/>
              <a:gd name="connsiteY977" fmla="*/ 2085160 h 4064681"/>
              <a:gd name="connsiteX978" fmla="*/ 3722842 w 4222149"/>
              <a:gd name="connsiteY978" fmla="*/ 2100299 h 4064681"/>
              <a:gd name="connsiteX979" fmla="*/ 3718250 w 4222149"/>
              <a:gd name="connsiteY979" fmla="*/ 2124144 h 4064681"/>
              <a:gd name="connsiteX980" fmla="*/ 3698598 w 4222149"/>
              <a:gd name="connsiteY980" fmla="*/ 2135514 h 4064681"/>
              <a:gd name="connsiteX981" fmla="*/ 3680533 w 4222149"/>
              <a:gd name="connsiteY981" fmla="*/ 2146996 h 4064681"/>
              <a:gd name="connsiteX982" fmla="*/ 3670520 w 4222149"/>
              <a:gd name="connsiteY982" fmla="*/ 2168602 h 4064681"/>
              <a:gd name="connsiteX983" fmla="*/ 3660508 w 4222149"/>
              <a:gd name="connsiteY983" fmla="*/ 2190208 h 4064681"/>
              <a:gd name="connsiteX984" fmla="*/ 3634842 w 4222149"/>
              <a:gd name="connsiteY984" fmla="*/ 2192658 h 4064681"/>
              <a:gd name="connsiteX985" fmla="*/ 3626872 w 4222149"/>
              <a:gd name="connsiteY985" fmla="*/ 2215470 h 4064681"/>
              <a:gd name="connsiteX986" fmla="*/ 3621902 w 4222149"/>
              <a:gd name="connsiteY986" fmla="*/ 2225743 h 4064681"/>
              <a:gd name="connsiteX987" fmla="*/ 3616933 w 4222149"/>
              <a:gd name="connsiteY987" fmla="*/ 2236018 h 4064681"/>
              <a:gd name="connsiteX988" fmla="*/ 3591956 w 4222149"/>
              <a:gd name="connsiteY988" fmla="*/ 2258966 h 4064681"/>
              <a:gd name="connsiteX989" fmla="*/ 3573210 w 4222149"/>
              <a:gd name="connsiteY989" fmla="*/ 2283943 h 4064681"/>
              <a:gd name="connsiteX990" fmla="*/ 3563568 w 4222149"/>
              <a:gd name="connsiteY990" fmla="*/ 2300264 h 4064681"/>
              <a:gd name="connsiteX991" fmla="*/ 3550143 w 4222149"/>
              <a:gd name="connsiteY991" fmla="*/ 2309945 h 4064681"/>
              <a:gd name="connsiteX992" fmla="*/ 3545915 w 4222149"/>
              <a:gd name="connsiteY992" fmla="*/ 2309649 h 4064681"/>
              <a:gd name="connsiteX993" fmla="*/ 3520437 w 4222149"/>
              <a:gd name="connsiteY993" fmla="*/ 2339732 h 4064681"/>
              <a:gd name="connsiteX994" fmla="*/ 3515616 w 4222149"/>
              <a:gd name="connsiteY994" fmla="*/ 2347892 h 4064681"/>
              <a:gd name="connsiteX995" fmla="*/ 3510796 w 4222149"/>
              <a:gd name="connsiteY995" fmla="*/ 2356053 h 4064681"/>
              <a:gd name="connsiteX996" fmla="*/ 3492698 w 4222149"/>
              <a:gd name="connsiteY996" fmla="*/ 2371780 h 4064681"/>
              <a:gd name="connsiteX997" fmla="*/ 3485685 w 4222149"/>
              <a:gd name="connsiteY997" fmla="*/ 2377131 h 4064681"/>
              <a:gd name="connsiteX998" fmla="*/ 3483205 w 4222149"/>
              <a:gd name="connsiteY998" fmla="*/ 2385986 h 4064681"/>
              <a:gd name="connsiteX999" fmla="*/ 3455196 w 4222149"/>
              <a:gd name="connsiteY999" fmla="*/ 2414299 h 4064681"/>
              <a:gd name="connsiteX1000" fmla="*/ 3430136 w 4222149"/>
              <a:gd name="connsiteY1000" fmla="*/ 2446004 h 4064681"/>
              <a:gd name="connsiteX1001" fmla="*/ 3423349 w 4222149"/>
              <a:gd name="connsiteY1001" fmla="*/ 2451902 h 4064681"/>
              <a:gd name="connsiteX1002" fmla="*/ 3414097 w 4222149"/>
              <a:gd name="connsiteY1002" fmla="*/ 2462673 h 4064681"/>
              <a:gd name="connsiteX1003" fmla="*/ 3405400 w 4222149"/>
              <a:gd name="connsiteY1003" fmla="*/ 2465516 h 4064681"/>
              <a:gd name="connsiteX1004" fmla="*/ 3396165 w 4222149"/>
              <a:gd name="connsiteY1004" fmla="*/ 2476022 h 4064681"/>
              <a:gd name="connsiteX1005" fmla="*/ 3387153 w 4222149"/>
              <a:gd name="connsiteY1005" fmla="*/ 2483358 h 4064681"/>
              <a:gd name="connsiteX1006" fmla="*/ 3385897 w 4222149"/>
              <a:gd name="connsiteY1006" fmla="*/ 2489909 h 4064681"/>
              <a:gd name="connsiteX1007" fmla="*/ 3380218 w 4222149"/>
              <a:gd name="connsiteY1007" fmla="*/ 2491370 h 4064681"/>
              <a:gd name="connsiteX1008" fmla="*/ 3352943 w 4222149"/>
              <a:gd name="connsiteY1008" fmla="*/ 2531949 h 4064681"/>
              <a:gd name="connsiteX1009" fmla="*/ 3325669 w 4222149"/>
              <a:gd name="connsiteY1009" fmla="*/ 2572528 h 4064681"/>
              <a:gd name="connsiteX1010" fmla="*/ 3315879 w 4222149"/>
              <a:gd name="connsiteY1010" fmla="*/ 2590963 h 4064681"/>
              <a:gd name="connsiteX1011" fmla="*/ 3306089 w 4222149"/>
              <a:gd name="connsiteY1011" fmla="*/ 2609398 h 4064681"/>
              <a:gd name="connsiteX1012" fmla="*/ 3280713 w 4222149"/>
              <a:gd name="connsiteY1012" fmla="*/ 2630459 h 4064681"/>
              <a:gd name="connsiteX1013" fmla="*/ 3258286 w 4222149"/>
              <a:gd name="connsiteY1013" fmla="*/ 2654912 h 4064681"/>
              <a:gd name="connsiteX1014" fmla="*/ 3249491 w 4222149"/>
              <a:gd name="connsiteY1014" fmla="*/ 2655359 h 4064681"/>
              <a:gd name="connsiteX1015" fmla="*/ 3245008 w 4222149"/>
              <a:gd name="connsiteY1015" fmla="*/ 2662481 h 4064681"/>
              <a:gd name="connsiteX1016" fmla="*/ 3244564 w 4222149"/>
              <a:gd name="connsiteY1016" fmla="*/ 2668822 h 4064681"/>
              <a:gd name="connsiteX1017" fmla="*/ 3229025 w 4222149"/>
              <a:gd name="connsiteY1017" fmla="*/ 2678356 h 4064681"/>
              <a:gd name="connsiteX1018" fmla="*/ 3227544 w 4222149"/>
              <a:gd name="connsiteY1018" fmla="*/ 2699498 h 4064681"/>
              <a:gd name="connsiteX1019" fmla="*/ 3205810 w 4222149"/>
              <a:gd name="connsiteY1019" fmla="*/ 2706474 h 4064681"/>
              <a:gd name="connsiteX1020" fmla="*/ 3199952 w 4222149"/>
              <a:gd name="connsiteY1020" fmla="*/ 2729432 h 4064681"/>
              <a:gd name="connsiteX1021" fmla="*/ 3172813 w 4222149"/>
              <a:gd name="connsiteY1021" fmla="*/ 2745323 h 4064681"/>
              <a:gd name="connsiteX1022" fmla="*/ 3148513 w 4222149"/>
              <a:gd name="connsiteY1022" fmla="*/ 2766194 h 4064681"/>
              <a:gd name="connsiteX1023" fmla="*/ 3148208 w 4222149"/>
              <a:gd name="connsiteY1023" fmla="*/ 2778123 h 4064681"/>
              <a:gd name="connsiteX1024" fmla="*/ 3138723 w 4222149"/>
              <a:gd name="connsiteY1024" fmla="*/ 2784629 h 4064681"/>
              <a:gd name="connsiteX1025" fmla="*/ 3094112 w 4222149"/>
              <a:gd name="connsiteY1025" fmla="*/ 2818682 h 4064681"/>
              <a:gd name="connsiteX1026" fmla="*/ 3056985 w 4222149"/>
              <a:gd name="connsiteY1026" fmla="*/ 2859633 h 4064681"/>
              <a:gd name="connsiteX1027" fmla="*/ 3039491 w 4222149"/>
              <a:gd name="connsiteY1027" fmla="*/ 2874341 h 4064681"/>
              <a:gd name="connsiteX1028" fmla="*/ 3018824 w 4222149"/>
              <a:gd name="connsiteY1028" fmla="*/ 2888827 h 4064681"/>
              <a:gd name="connsiteX1029" fmla="*/ 2982628 w 4222149"/>
              <a:gd name="connsiteY1029" fmla="*/ 2920283 h 4064681"/>
              <a:gd name="connsiteX1030" fmla="*/ 2969741 w 4222149"/>
              <a:gd name="connsiteY1030" fmla="*/ 2937438 h 4064681"/>
              <a:gd name="connsiteX1031" fmla="*/ 2956854 w 4222149"/>
              <a:gd name="connsiteY1031" fmla="*/ 2954594 h 4064681"/>
              <a:gd name="connsiteX1032" fmla="*/ 2923661 w 4222149"/>
              <a:gd name="connsiteY1032" fmla="*/ 2973514 h 4064681"/>
              <a:gd name="connsiteX1033" fmla="*/ 2879057 w 4222149"/>
              <a:gd name="connsiteY1033" fmla="*/ 3026422 h 4064681"/>
              <a:gd name="connsiteX1034" fmla="*/ 2825495 w 4222149"/>
              <a:gd name="connsiteY1034" fmla="*/ 3070736 h 4064681"/>
              <a:gd name="connsiteX1035" fmla="*/ 2805284 w 4222149"/>
              <a:gd name="connsiteY1035" fmla="*/ 3086316 h 4064681"/>
              <a:gd name="connsiteX1036" fmla="*/ 2785071 w 4222149"/>
              <a:gd name="connsiteY1036" fmla="*/ 3101896 h 4064681"/>
              <a:gd name="connsiteX1037" fmla="*/ 2749171 w 4222149"/>
              <a:gd name="connsiteY1037" fmla="*/ 3129124 h 4064681"/>
              <a:gd name="connsiteX1038" fmla="*/ 2736266 w 4222149"/>
              <a:gd name="connsiteY1038" fmla="*/ 3146544 h 4064681"/>
              <a:gd name="connsiteX1039" fmla="*/ 2723249 w 4222149"/>
              <a:gd name="connsiteY1039" fmla="*/ 3165549 h 4064681"/>
              <a:gd name="connsiteX1040" fmla="*/ 2695643 w 4222149"/>
              <a:gd name="connsiteY1040" fmla="*/ 3184329 h 4064681"/>
              <a:gd name="connsiteX1041" fmla="*/ 2669400 w 4222149"/>
              <a:gd name="connsiteY1041" fmla="*/ 3206391 h 4064681"/>
              <a:gd name="connsiteX1042" fmla="*/ 2658166 w 4222149"/>
              <a:gd name="connsiteY1042" fmla="*/ 3203745 h 4064681"/>
              <a:gd name="connsiteX1043" fmla="*/ 2648851 w 4222149"/>
              <a:gd name="connsiteY1043" fmla="*/ 3196453 h 4064681"/>
              <a:gd name="connsiteX1044" fmla="*/ 2617247 w 4222149"/>
              <a:gd name="connsiteY1044" fmla="*/ 3162372 h 4064681"/>
              <a:gd name="connsiteX1045" fmla="*/ 2604626 w 4222149"/>
              <a:gd name="connsiteY1045" fmla="*/ 3152989 h 4064681"/>
              <a:gd name="connsiteX1046" fmla="*/ 2595176 w 4222149"/>
              <a:gd name="connsiteY1046" fmla="*/ 3143829 h 4064681"/>
              <a:gd name="connsiteX1047" fmla="*/ 2589915 w 4222149"/>
              <a:gd name="connsiteY1047" fmla="*/ 3146913 h 4064681"/>
              <a:gd name="connsiteX1048" fmla="*/ 2586127 w 4222149"/>
              <a:gd name="connsiteY1048" fmla="*/ 3151693 h 4064681"/>
              <a:gd name="connsiteX1049" fmla="*/ 2567055 w 4222149"/>
              <a:gd name="connsiteY1049" fmla="*/ 3158590 h 4064681"/>
              <a:gd name="connsiteX1050" fmla="*/ 2550820 w 4222149"/>
              <a:gd name="connsiteY1050" fmla="*/ 3170464 h 4064681"/>
              <a:gd name="connsiteX1051" fmla="*/ 2545925 w 4222149"/>
              <a:gd name="connsiteY1051" fmla="*/ 3179681 h 4064681"/>
              <a:gd name="connsiteX1052" fmla="*/ 2535133 w 4222149"/>
              <a:gd name="connsiteY1052" fmla="*/ 3182112 h 4064681"/>
              <a:gd name="connsiteX1053" fmla="*/ 2533019 w 4222149"/>
              <a:gd name="connsiteY1053" fmla="*/ 3181964 h 4064681"/>
              <a:gd name="connsiteX1054" fmla="*/ 2519626 w 4222149"/>
              <a:gd name="connsiteY1054" fmla="*/ 3202536 h 4064681"/>
              <a:gd name="connsiteX1055" fmla="*/ 2499085 w 4222149"/>
              <a:gd name="connsiteY1055" fmla="*/ 3211454 h 4064681"/>
              <a:gd name="connsiteX1056" fmla="*/ 2486265 w 4222149"/>
              <a:gd name="connsiteY1056" fmla="*/ 3208698 h 4064681"/>
              <a:gd name="connsiteX1057" fmla="*/ 2485323 w 4222149"/>
              <a:gd name="connsiteY1057" fmla="*/ 3195619 h 4064681"/>
              <a:gd name="connsiteX1058" fmla="*/ 2494615 w 4222149"/>
              <a:gd name="connsiteY1058" fmla="*/ 3172900 h 4064681"/>
              <a:gd name="connsiteX1059" fmla="*/ 2479235 w 4222149"/>
              <a:gd name="connsiteY1059" fmla="*/ 3161200 h 4064681"/>
              <a:gd name="connsiteX1060" fmla="*/ 2455644 w 4222149"/>
              <a:gd name="connsiteY1060" fmla="*/ 3134053 h 4064681"/>
              <a:gd name="connsiteX1061" fmla="*/ 2462445 w 4222149"/>
              <a:gd name="connsiteY1061" fmla="*/ 3097616 h 4064681"/>
              <a:gd name="connsiteX1062" fmla="*/ 2469137 w 4222149"/>
              <a:gd name="connsiteY1062" fmla="*/ 3062765 h 4064681"/>
              <a:gd name="connsiteX1063" fmla="*/ 2461421 w 4222149"/>
              <a:gd name="connsiteY1063" fmla="*/ 3051602 h 4064681"/>
              <a:gd name="connsiteX1064" fmla="*/ 2463108 w 4222149"/>
              <a:gd name="connsiteY1064" fmla="*/ 3045260 h 4064681"/>
              <a:gd name="connsiteX1065" fmla="*/ 2456690 w 4222149"/>
              <a:gd name="connsiteY1065" fmla="*/ 3045872 h 4064681"/>
              <a:gd name="connsiteX1066" fmla="*/ 2448720 w 4222149"/>
              <a:gd name="connsiteY1066" fmla="*/ 3068684 h 4064681"/>
              <a:gd name="connsiteX1067" fmla="*/ 2443750 w 4222149"/>
              <a:gd name="connsiteY1067" fmla="*/ 3078957 h 4064681"/>
              <a:gd name="connsiteX1068" fmla="*/ 2438781 w 4222149"/>
              <a:gd name="connsiteY1068" fmla="*/ 3089232 h 4064681"/>
              <a:gd name="connsiteX1069" fmla="*/ 2413804 w 4222149"/>
              <a:gd name="connsiteY1069" fmla="*/ 3112180 h 4064681"/>
              <a:gd name="connsiteX1070" fmla="*/ 2395058 w 4222149"/>
              <a:gd name="connsiteY1070" fmla="*/ 3137157 h 4064681"/>
              <a:gd name="connsiteX1071" fmla="*/ 2385416 w 4222149"/>
              <a:gd name="connsiteY1071" fmla="*/ 3153478 h 4064681"/>
              <a:gd name="connsiteX1072" fmla="*/ 2371991 w 4222149"/>
              <a:gd name="connsiteY1072" fmla="*/ 3163159 h 4064681"/>
              <a:gd name="connsiteX1073" fmla="*/ 2367763 w 4222149"/>
              <a:gd name="connsiteY1073" fmla="*/ 3162863 h 4064681"/>
              <a:gd name="connsiteX1074" fmla="*/ 2342285 w 4222149"/>
              <a:gd name="connsiteY1074" fmla="*/ 3192946 h 4064681"/>
              <a:gd name="connsiteX1075" fmla="*/ 2337464 w 4222149"/>
              <a:gd name="connsiteY1075" fmla="*/ 3201106 h 4064681"/>
              <a:gd name="connsiteX1076" fmla="*/ 2332644 w 4222149"/>
              <a:gd name="connsiteY1076" fmla="*/ 3209267 h 4064681"/>
              <a:gd name="connsiteX1077" fmla="*/ 2314546 w 4222149"/>
              <a:gd name="connsiteY1077" fmla="*/ 3224994 h 4064681"/>
              <a:gd name="connsiteX1078" fmla="*/ 2307533 w 4222149"/>
              <a:gd name="connsiteY1078" fmla="*/ 3230345 h 4064681"/>
              <a:gd name="connsiteX1079" fmla="*/ 2305053 w 4222149"/>
              <a:gd name="connsiteY1079" fmla="*/ 3239200 h 4064681"/>
              <a:gd name="connsiteX1080" fmla="*/ 2277044 w 4222149"/>
              <a:gd name="connsiteY1080" fmla="*/ 3267513 h 4064681"/>
              <a:gd name="connsiteX1081" fmla="*/ 2251984 w 4222149"/>
              <a:gd name="connsiteY1081" fmla="*/ 3299218 h 4064681"/>
              <a:gd name="connsiteX1082" fmla="*/ 2245197 w 4222149"/>
              <a:gd name="connsiteY1082" fmla="*/ 3305116 h 4064681"/>
              <a:gd name="connsiteX1083" fmla="*/ 2235945 w 4222149"/>
              <a:gd name="connsiteY1083" fmla="*/ 3315887 h 4064681"/>
              <a:gd name="connsiteX1084" fmla="*/ 2227248 w 4222149"/>
              <a:gd name="connsiteY1084" fmla="*/ 3318730 h 4064681"/>
              <a:gd name="connsiteX1085" fmla="*/ 2218013 w 4222149"/>
              <a:gd name="connsiteY1085" fmla="*/ 3329236 h 4064681"/>
              <a:gd name="connsiteX1086" fmla="*/ 2209001 w 4222149"/>
              <a:gd name="connsiteY1086" fmla="*/ 3336572 h 4064681"/>
              <a:gd name="connsiteX1087" fmla="*/ 2207745 w 4222149"/>
              <a:gd name="connsiteY1087" fmla="*/ 3343123 h 4064681"/>
              <a:gd name="connsiteX1088" fmla="*/ 2202066 w 4222149"/>
              <a:gd name="connsiteY1088" fmla="*/ 3344584 h 4064681"/>
              <a:gd name="connsiteX1089" fmla="*/ 2174791 w 4222149"/>
              <a:gd name="connsiteY1089" fmla="*/ 3385163 h 4064681"/>
              <a:gd name="connsiteX1090" fmla="*/ 2147517 w 4222149"/>
              <a:gd name="connsiteY1090" fmla="*/ 3425742 h 4064681"/>
              <a:gd name="connsiteX1091" fmla="*/ 2137727 w 4222149"/>
              <a:gd name="connsiteY1091" fmla="*/ 3444177 h 4064681"/>
              <a:gd name="connsiteX1092" fmla="*/ 2127937 w 4222149"/>
              <a:gd name="connsiteY1092" fmla="*/ 3462612 h 4064681"/>
              <a:gd name="connsiteX1093" fmla="*/ 2102561 w 4222149"/>
              <a:gd name="connsiteY1093" fmla="*/ 3483673 h 4064681"/>
              <a:gd name="connsiteX1094" fmla="*/ 2080134 w 4222149"/>
              <a:gd name="connsiteY1094" fmla="*/ 3508126 h 4064681"/>
              <a:gd name="connsiteX1095" fmla="*/ 2071339 w 4222149"/>
              <a:gd name="connsiteY1095" fmla="*/ 3508573 h 4064681"/>
              <a:gd name="connsiteX1096" fmla="*/ 2066856 w 4222149"/>
              <a:gd name="connsiteY1096" fmla="*/ 3515695 h 4064681"/>
              <a:gd name="connsiteX1097" fmla="*/ 2066412 w 4222149"/>
              <a:gd name="connsiteY1097" fmla="*/ 3522036 h 4064681"/>
              <a:gd name="connsiteX1098" fmla="*/ 2050873 w 4222149"/>
              <a:gd name="connsiteY1098" fmla="*/ 3531570 h 4064681"/>
              <a:gd name="connsiteX1099" fmla="*/ 2049392 w 4222149"/>
              <a:gd name="connsiteY1099" fmla="*/ 3552712 h 4064681"/>
              <a:gd name="connsiteX1100" fmla="*/ 2027658 w 4222149"/>
              <a:gd name="connsiteY1100" fmla="*/ 3559688 h 4064681"/>
              <a:gd name="connsiteX1101" fmla="*/ 2021800 w 4222149"/>
              <a:gd name="connsiteY1101" fmla="*/ 3582646 h 4064681"/>
              <a:gd name="connsiteX1102" fmla="*/ 1994661 w 4222149"/>
              <a:gd name="connsiteY1102" fmla="*/ 3598537 h 4064681"/>
              <a:gd name="connsiteX1103" fmla="*/ 1970361 w 4222149"/>
              <a:gd name="connsiteY1103" fmla="*/ 3619408 h 4064681"/>
              <a:gd name="connsiteX1104" fmla="*/ 1970056 w 4222149"/>
              <a:gd name="connsiteY1104" fmla="*/ 3631337 h 4064681"/>
              <a:gd name="connsiteX1105" fmla="*/ 1960571 w 4222149"/>
              <a:gd name="connsiteY1105" fmla="*/ 3637843 h 4064681"/>
              <a:gd name="connsiteX1106" fmla="*/ 1915960 w 4222149"/>
              <a:gd name="connsiteY1106" fmla="*/ 3671896 h 4064681"/>
              <a:gd name="connsiteX1107" fmla="*/ 1878833 w 4222149"/>
              <a:gd name="connsiteY1107" fmla="*/ 3712847 h 4064681"/>
              <a:gd name="connsiteX1108" fmla="*/ 1861339 w 4222149"/>
              <a:gd name="connsiteY1108" fmla="*/ 3727555 h 4064681"/>
              <a:gd name="connsiteX1109" fmla="*/ 1840672 w 4222149"/>
              <a:gd name="connsiteY1109" fmla="*/ 3742041 h 4064681"/>
              <a:gd name="connsiteX1110" fmla="*/ 1804476 w 4222149"/>
              <a:gd name="connsiteY1110" fmla="*/ 3773497 h 4064681"/>
              <a:gd name="connsiteX1111" fmla="*/ 1791589 w 4222149"/>
              <a:gd name="connsiteY1111" fmla="*/ 3790652 h 4064681"/>
              <a:gd name="connsiteX1112" fmla="*/ 1778702 w 4222149"/>
              <a:gd name="connsiteY1112" fmla="*/ 3807808 h 4064681"/>
              <a:gd name="connsiteX1113" fmla="*/ 1745509 w 4222149"/>
              <a:gd name="connsiteY1113" fmla="*/ 3826728 h 4064681"/>
              <a:gd name="connsiteX1114" fmla="*/ 1700905 w 4222149"/>
              <a:gd name="connsiteY1114" fmla="*/ 3879636 h 4064681"/>
              <a:gd name="connsiteX1115" fmla="*/ 1647343 w 4222149"/>
              <a:gd name="connsiteY1115" fmla="*/ 3923950 h 4064681"/>
              <a:gd name="connsiteX1116" fmla="*/ 1627132 w 4222149"/>
              <a:gd name="connsiteY1116" fmla="*/ 3939530 h 4064681"/>
              <a:gd name="connsiteX1117" fmla="*/ 1606919 w 4222149"/>
              <a:gd name="connsiteY1117" fmla="*/ 3955110 h 4064681"/>
              <a:gd name="connsiteX1118" fmla="*/ 1571019 w 4222149"/>
              <a:gd name="connsiteY1118" fmla="*/ 3982338 h 4064681"/>
              <a:gd name="connsiteX1119" fmla="*/ 1558114 w 4222149"/>
              <a:gd name="connsiteY1119" fmla="*/ 3999758 h 4064681"/>
              <a:gd name="connsiteX1120" fmla="*/ 1545097 w 4222149"/>
              <a:gd name="connsiteY1120" fmla="*/ 4018763 h 4064681"/>
              <a:gd name="connsiteX1121" fmla="*/ 1517491 w 4222149"/>
              <a:gd name="connsiteY1121" fmla="*/ 4037543 h 4064681"/>
              <a:gd name="connsiteX1122" fmla="*/ 1491248 w 4222149"/>
              <a:gd name="connsiteY1122" fmla="*/ 4059605 h 4064681"/>
              <a:gd name="connsiteX1123" fmla="*/ 1480014 w 4222149"/>
              <a:gd name="connsiteY1123" fmla="*/ 4056959 h 4064681"/>
              <a:gd name="connsiteX1124" fmla="*/ 1470699 w 4222149"/>
              <a:gd name="connsiteY1124" fmla="*/ 4049667 h 4064681"/>
              <a:gd name="connsiteX1125" fmla="*/ 1439095 w 4222149"/>
              <a:gd name="connsiteY1125" fmla="*/ 4015586 h 4064681"/>
              <a:gd name="connsiteX1126" fmla="*/ 1426474 w 4222149"/>
              <a:gd name="connsiteY1126" fmla="*/ 4006203 h 4064681"/>
              <a:gd name="connsiteX1127" fmla="*/ 1417024 w 4222149"/>
              <a:gd name="connsiteY1127" fmla="*/ 3997043 h 4064681"/>
              <a:gd name="connsiteX1128" fmla="*/ 1411763 w 4222149"/>
              <a:gd name="connsiteY1128" fmla="*/ 4000127 h 4064681"/>
              <a:gd name="connsiteX1129" fmla="*/ 1407975 w 4222149"/>
              <a:gd name="connsiteY1129" fmla="*/ 4004907 h 4064681"/>
              <a:gd name="connsiteX1130" fmla="*/ 1388903 w 4222149"/>
              <a:gd name="connsiteY1130" fmla="*/ 4011804 h 4064681"/>
              <a:gd name="connsiteX1131" fmla="*/ 1372668 w 4222149"/>
              <a:gd name="connsiteY1131" fmla="*/ 4023678 h 4064681"/>
              <a:gd name="connsiteX1132" fmla="*/ 1367773 w 4222149"/>
              <a:gd name="connsiteY1132" fmla="*/ 4032895 h 4064681"/>
              <a:gd name="connsiteX1133" fmla="*/ 1356981 w 4222149"/>
              <a:gd name="connsiteY1133" fmla="*/ 4035326 h 4064681"/>
              <a:gd name="connsiteX1134" fmla="*/ 1354867 w 4222149"/>
              <a:gd name="connsiteY1134" fmla="*/ 4035178 h 4064681"/>
              <a:gd name="connsiteX1135" fmla="*/ 1341474 w 4222149"/>
              <a:gd name="connsiteY1135" fmla="*/ 4055750 h 4064681"/>
              <a:gd name="connsiteX1136" fmla="*/ 1320933 w 4222149"/>
              <a:gd name="connsiteY1136" fmla="*/ 4064668 h 4064681"/>
              <a:gd name="connsiteX1137" fmla="*/ 1308113 w 4222149"/>
              <a:gd name="connsiteY1137" fmla="*/ 4061912 h 4064681"/>
              <a:gd name="connsiteX1138" fmla="*/ 1307171 w 4222149"/>
              <a:gd name="connsiteY1138" fmla="*/ 4048833 h 4064681"/>
              <a:gd name="connsiteX1139" fmla="*/ 1316463 w 4222149"/>
              <a:gd name="connsiteY1139" fmla="*/ 4026114 h 4064681"/>
              <a:gd name="connsiteX1140" fmla="*/ 1301083 w 4222149"/>
              <a:gd name="connsiteY1140" fmla="*/ 4014414 h 4064681"/>
              <a:gd name="connsiteX1141" fmla="*/ 1277492 w 4222149"/>
              <a:gd name="connsiteY1141" fmla="*/ 3987267 h 4064681"/>
              <a:gd name="connsiteX1142" fmla="*/ 1284293 w 4222149"/>
              <a:gd name="connsiteY1142" fmla="*/ 3950830 h 4064681"/>
              <a:gd name="connsiteX1143" fmla="*/ 1290985 w 4222149"/>
              <a:gd name="connsiteY1143" fmla="*/ 3915979 h 4064681"/>
              <a:gd name="connsiteX1144" fmla="*/ 1283269 w 4222149"/>
              <a:gd name="connsiteY1144" fmla="*/ 3904816 h 4064681"/>
              <a:gd name="connsiteX1145" fmla="*/ 1286874 w 4222149"/>
              <a:gd name="connsiteY1145" fmla="*/ 3891259 h 4064681"/>
              <a:gd name="connsiteX1146" fmla="*/ 1293651 w 4222149"/>
              <a:gd name="connsiteY1146" fmla="*/ 3877925 h 4064681"/>
              <a:gd name="connsiteX1147" fmla="*/ 1303403 w 4222149"/>
              <a:gd name="connsiteY1147" fmla="*/ 3860019 h 4064681"/>
              <a:gd name="connsiteX1148" fmla="*/ 1303777 w 4222149"/>
              <a:gd name="connsiteY1148" fmla="*/ 3859440 h 4064681"/>
              <a:gd name="connsiteX1149" fmla="*/ 1297719 w 4222149"/>
              <a:gd name="connsiteY1149" fmla="*/ 3852907 h 4064681"/>
              <a:gd name="connsiteX1150" fmla="*/ 1285098 w 4222149"/>
              <a:gd name="connsiteY1150" fmla="*/ 3843524 h 4064681"/>
              <a:gd name="connsiteX1151" fmla="*/ 1275648 w 4222149"/>
              <a:gd name="connsiteY1151" fmla="*/ 3834364 h 4064681"/>
              <a:gd name="connsiteX1152" fmla="*/ 1270387 w 4222149"/>
              <a:gd name="connsiteY1152" fmla="*/ 3837448 h 4064681"/>
              <a:gd name="connsiteX1153" fmla="*/ 1266600 w 4222149"/>
              <a:gd name="connsiteY1153" fmla="*/ 3842228 h 4064681"/>
              <a:gd name="connsiteX1154" fmla="*/ 1247527 w 4222149"/>
              <a:gd name="connsiteY1154" fmla="*/ 3849125 h 4064681"/>
              <a:gd name="connsiteX1155" fmla="*/ 1231292 w 4222149"/>
              <a:gd name="connsiteY1155" fmla="*/ 3860999 h 4064681"/>
              <a:gd name="connsiteX1156" fmla="*/ 1226397 w 4222149"/>
              <a:gd name="connsiteY1156" fmla="*/ 3870216 h 4064681"/>
              <a:gd name="connsiteX1157" fmla="*/ 1215605 w 4222149"/>
              <a:gd name="connsiteY1157" fmla="*/ 3872647 h 4064681"/>
              <a:gd name="connsiteX1158" fmla="*/ 1213491 w 4222149"/>
              <a:gd name="connsiteY1158" fmla="*/ 3872499 h 4064681"/>
              <a:gd name="connsiteX1159" fmla="*/ 1200098 w 4222149"/>
              <a:gd name="connsiteY1159" fmla="*/ 3893071 h 4064681"/>
              <a:gd name="connsiteX1160" fmla="*/ 1179557 w 4222149"/>
              <a:gd name="connsiteY1160" fmla="*/ 3901989 h 4064681"/>
              <a:gd name="connsiteX1161" fmla="*/ 1166737 w 4222149"/>
              <a:gd name="connsiteY1161" fmla="*/ 3899233 h 4064681"/>
              <a:gd name="connsiteX1162" fmla="*/ 1165795 w 4222149"/>
              <a:gd name="connsiteY1162" fmla="*/ 3886154 h 4064681"/>
              <a:gd name="connsiteX1163" fmla="*/ 1175088 w 4222149"/>
              <a:gd name="connsiteY1163" fmla="*/ 3863435 h 4064681"/>
              <a:gd name="connsiteX1164" fmla="*/ 1159708 w 4222149"/>
              <a:gd name="connsiteY1164" fmla="*/ 3851735 h 4064681"/>
              <a:gd name="connsiteX1165" fmla="*/ 1136116 w 4222149"/>
              <a:gd name="connsiteY1165" fmla="*/ 3824588 h 4064681"/>
              <a:gd name="connsiteX1166" fmla="*/ 1139262 w 4222149"/>
              <a:gd name="connsiteY1166" fmla="*/ 3807734 h 4064681"/>
              <a:gd name="connsiteX1167" fmla="*/ 1109817 w 4222149"/>
              <a:gd name="connsiteY1167" fmla="*/ 3831291 h 4064681"/>
              <a:gd name="connsiteX1168" fmla="*/ 1105578 w 4222149"/>
              <a:gd name="connsiteY1168" fmla="*/ 3843742 h 4064681"/>
              <a:gd name="connsiteX1169" fmla="*/ 1101339 w 4222149"/>
              <a:gd name="connsiteY1169" fmla="*/ 3854603 h 4064681"/>
              <a:gd name="connsiteX1170" fmla="*/ 1080941 w 4222149"/>
              <a:gd name="connsiteY1170" fmla="*/ 3866525 h 4064681"/>
              <a:gd name="connsiteX1171" fmla="*/ 1065311 w 4222149"/>
              <a:gd name="connsiteY1171" fmla="*/ 3886393 h 4064681"/>
              <a:gd name="connsiteX1172" fmla="*/ 1037760 w 4222149"/>
              <a:gd name="connsiteY1172" fmla="*/ 3896990 h 4064681"/>
              <a:gd name="connsiteX1173" fmla="*/ 1033521 w 4222149"/>
              <a:gd name="connsiteY1173" fmla="*/ 3909706 h 4064681"/>
              <a:gd name="connsiteX1174" fmla="*/ 1029283 w 4222149"/>
              <a:gd name="connsiteY1174" fmla="*/ 3922422 h 4064681"/>
              <a:gd name="connsiteX1175" fmla="*/ 995374 w 4222149"/>
              <a:gd name="connsiteY1175" fmla="*/ 3949973 h 4064681"/>
              <a:gd name="connsiteX1176" fmla="*/ 989016 w 4222149"/>
              <a:gd name="connsiteY1176" fmla="*/ 3945734 h 4064681"/>
              <a:gd name="connsiteX1177" fmla="*/ 1004557 w 4222149"/>
              <a:gd name="connsiteY1177" fmla="*/ 3918889 h 4064681"/>
              <a:gd name="connsiteX1178" fmla="*/ 1034228 w 4222149"/>
              <a:gd name="connsiteY1178" fmla="*/ 3872264 h 4064681"/>
              <a:gd name="connsiteX1179" fmla="*/ 1052595 w 4222149"/>
              <a:gd name="connsiteY1179" fmla="*/ 3844007 h 4064681"/>
              <a:gd name="connsiteX1180" fmla="*/ 1064251 w 4222149"/>
              <a:gd name="connsiteY1180" fmla="*/ 3826788 h 4064681"/>
              <a:gd name="connsiteX1181" fmla="*/ 1075908 w 4222149"/>
              <a:gd name="connsiteY1181" fmla="*/ 3807979 h 4064681"/>
              <a:gd name="connsiteX1182" fmla="*/ 1091273 w 4222149"/>
              <a:gd name="connsiteY1182" fmla="*/ 3783077 h 4064681"/>
              <a:gd name="connsiteX1183" fmla="*/ 1109817 w 4222149"/>
              <a:gd name="connsiteY1183" fmla="*/ 3761354 h 4064681"/>
              <a:gd name="connsiteX1184" fmla="*/ 1106638 w 4222149"/>
              <a:gd name="connsiteY1184" fmla="*/ 3755261 h 4064681"/>
              <a:gd name="connsiteX1185" fmla="*/ 1103459 w 4222149"/>
              <a:gd name="connsiteY1185" fmla="*/ 3750757 h 4064681"/>
              <a:gd name="connsiteX1186" fmla="*/ 1101339 w 4222149"/>
              <a:gd name="connsiteY1186" fmla="*/ 3754996 h 4064681"/>
              <a:gd name="connsiteX1187" fmla="*/ 1092862 w 4222149"/>
              <a:gd name="connsiteY1187" fmla="*/ 3742280 h 4064681"/>
              <a:gd name="connsiteX1188" fmla="*/ 1120413 w 4222149"/>
              <a:gd name="connsiteY1188" fmla="*/ 3691417 h 4064681"/>
              <a:gd name="connsiteX1189" fmla="*/ 1126771 w 4222149"/>
              <a:gd name="connsiteY1189" fmla="*/ 3685059 h 4064681"/>
              <a:gd name="connsiteX1190" fmla="*/ 1126771 w 4222149"/>
              <a:gd name="connsiteY1190" fmla="*/ 3677376 h 4064681"/>
              <a:gd name="connsiteX1191" fmla="*/ 1133129 w 4222149"/>
              <a:gd name="connsiteY1191" fmla="*/ 3674462 h 4064681"/>
              <a:gd name="connsiteX1192" fmla="*/ 1137368 w 4222149"/>
              <a:gd name="connsiteY1192" fmla="*/ 3665720 h 4064681"/>
              <a:gd name="connsiteX1193" fmla="*/ 1141606 w 4222149"/>
              <a:gd name="connsiteY1193" fmla="*/ 3655388 h 4064681"/>
              <a:gd name="connsiteX1194" fmla="*/ 1153262 w 4222149"/>
              <a:gd name="connsiteY1194" fmla="*/ 3653799 h 4064681"/>
              <a:gd name="connsiteX1195" fmla="*/ 1158561 w 4222149"/>
              <a:gd name="connsiteY1195" fmla="*/ 3642672 h 4064681"/>
              <a:gd name="connsiteX1196" fmla="*/ 1167038 w 4222149"/>
              <a:gd name="connsiteY1196" fmla="*/ 3625718 h 4064681"/>
              <a:gd name="connsiteX1197" fmla="*/ 1186907 w 4222149"/>
              <a:gd name="connsiteY1197" fmla="*/ 3582802 h 4064681"/>
              <a:gd name="connsiteX1198" fmla="*/ 1190770 w 4222149"/>
              <a:gd name="connsiteY1198" fmla="*/ 3575574 h 4064681"/>
              <a:gd name="connsiteX1199" fmla="*/ 1176007 w 4222149"/>
              <a:gd name="connsiteY1199" fmla="*/ 3586373 h 4064681"/>
              <a:gd name="connsiteX1200" fmla="*/ 1171112 w 4222149"/>
              <a:gd name="connsiteY1200" fmla="*/ 3595590 h 4064681"/>
              <a:gd name="connsiteX1201" fmla="*/ 1160320 w 4222149"/>
              <a:gd name="connsiteY1201" fmla="*/ 3598021 h 4064681"/>
              <a:gd name="connsiteX1202" fmla="*/ 1158206 w 4222149"/>
              <a:gd name="connsiteY1202" fmla="*/ 3597872 h 4064681"/>
              <a:gd name="connsiteX1203" fmla="*/ 1144813 w 4222149"/>
              <a:gd name="connsiteY1203" fmla="*/ 3618445 h 4064681"/>
              <a:gd name="connsiteX1204" fmla="*/ 1124272 w 4222149"/>
              <a:gd name="connsiteY1204" fmla="*/ 3627363 h 4064681"/>
              <a:gd name="connsiteX1205" fmla="*/ 1111452 w 4222149"/>
              <a:gd name="connsiteY1205" fmla="*/ 3624606 h 4064681"/>
              <a:gd name="connsiteX1206" fmla="*/ 1110510 w 4222149"/>
              <a:gd name="connsiteY1206" fmla="*/ 3611527 h 4064681"/>
              <a:gd name="connsiteX1207" fmla="*/ 1119802 w 4222149"/>
              <a:gd name="connsiteY1207" fmla="*/ 3588808 h 4064681"/>
              <a:gd name="connsiteX1208" fmla="*/ 1104423 w 4222149"/>
              <a:gd name="connsiteY1208" fmla="*/ 3577109 h 4064681"/>
              <a:gd name="connsiteX1209" fmla="*/ 1080831 w 4222149"/>
              <a:gd name="connsiteY1209" fmla="*/ 3549961 h 4064681"/>
              <a:gd name="connsiteX1210" fmla="*/ 1086569 w 4222149"/>
              <a:gd name="connsiteY1210" fmla="*/ 3519224 h 4064681"/>
              <a:gd name="connsiteX1211" fmla="*/ 1074131 w 4222149"/>
              <a:gd name="connsiteY1211" fmla="*/ 3528811 h 4064681"/>
              <a:gd name="connsiteX1212" fmla="*/ 1038231 w 4222149"/>
              <a:gd name="connsiteY1212" fmla="*/ 3556039 h 4064681"/>
              <a:gd name="connsiteX1213" fmla="*/ 1025326 w 4222149"/>
              <a:gd name="connsiteY1213" fmla="*/ 3573459 h 4064681"/>
              <a:gd name="connsiteX1214" fmla="*/ 1012309 w 4222149"/>
              <a:gd name="connsiteY1214" fmla="*/ 3592464 h 4064681"/>
              <a:gd name="connsiteX1215" fmla="*/ 984703 w 4222149"/>
              <a:gd name="connsiteY1215" fmla="*/ 3611244 h 4064681"/>
              <a:gd name="connsiteX1216" fmla="*/ 958460 w 4222149"/>
              <a:gd name="connsiteY1216" fmla="*/ 3633307 h 4064681"/>
              <a:gd name="connsiteX1217" fmla="*/ 947226 w 4222149"/>
              <a:gd name="connsiteY1217" fmla="*/ 3630660 h 4064681"/>
              <a:gd name="connsiteX1218" fmla="*/ 937911 w 4222149"/>
              <a:gd name="connsiteY1218" fmla="*/ 3623368 h 4064681"/>
              <a:gd name="connsiteX1219" fmla="*/ 906307 w 4222149"/>
              <a:gd name="connsiteY1219" fmla="*/ 3589287 h 4064681"/>
              <a:gd name="connsiteX1220" fmla="*/ 893686 w 4222149"/>
              <a:gd name="connsiteY1220" fmla="*/ 3579904 h 4064681"/>
              <a:gd name="connsiteX1221" fmla="*/ 884236 w 4222149"/>
              <a:gd name="connsiteY1221" fmla="*/ 3570744 h 4064681"/>
              <a:gd name="connsiteX1222" fmla="*/ 878974 w 4222149"/>
              <a:gd name="connsiteY1222" fmla="*/ 3573828 h 4064681"/>
              <a:gd name="connsiteX1223" fmla="*/ 875187 w 4222149"/>
              <a:gd name="connsiteY1223" fmla="*/ 3578608 h 4064681"/>
              <a:gd name="connsiteX1224" fmla="*/ 856114 w 4222149"/>
              <a:gd name="connsiteY1224" fmla="*/ 3585505 h 4064681"/>
              <a:gd name="connsiteX1225" fmla="*/ 839880 w 4222149"/>
              <a:gd name="connsiteY1225" fmla="*/ 3597379 h 4064681"/>
              <a:gd name="connsiteX1226" fmla="*/ 834985 w 4222149"/>
              <a:gd name="connsiteY1226" fmla="*/ 3606596 h 4064681"/>
              <a:gd name="connsiteX1227" fmla="*/ 824192 w 4222149"/>
              <a:gd name="connsiteY1227" fmla="*/ 3609027 h 4064681"/>
              <a:gd name="connsiteX1228" fmla="*/ 822078 w 4222149"/>
              <a:gd name="connsiteY1228" fmla="*/ 3608879 h 4064681"/>
              <a:gd name="connsiteX1229" fmla="*/ 808686 w 4222149"/>
              <a:gd name="connsiteY1229" fmla="*/ 3629451 h 4064681"/>
              <a:gd name="connsiteX1230" fmla="*/ 788144 w 4222149"/>
              <a:gd name="connsiteY1230" fmla="*/ 3638369 h 4064681"/>
              <a:gd name="connsiteX1231" fmla="*/ 775325 w 4222149"/>
              <a:gd name="connsiteY1231" fmla="*/ 3635613 h 4064681"/>
              <a:gd name="connsiteX1232" fmla="*/ 774382 w 4222149"/>
              <a:gd name="connsiteY1232" fmla="*/ 3622534 h 4064681"/>
              <a:gd name="connsiteX1233" fmla="*/ 783675 w 4222149"/>
              <a:gd name="connsiteY1233" fmla="*/ 3599815 h 4064681"/>
              <a:gd name="connsiteX1234" fmla="*/ 768295 w 4222149"/>
              <a:gd name="connsiteY1234" fmla="*/ 3588115 h 4064681"/>
              <a:gd name="connsiteX1235" fmla="*/ 744704 w 4222149"/>
              <a:gd name="connsiteY1235" fmla="*/ 3560968 h 4064681"/>
              <a:gd name="connsiteX1236" fmla="*/ 751505 w 4222149"/>
              <a:gd name="connsiteY1236" fmla="*/ 3524531 h 4064681"/>
              <a:gd name="connsiteX1237" fmla="*/ 758196 w 4222149"/>
              <a:gd name="connsiteY1237" fmla="*/ 3489680 h 4064681"/>
              <a:gd name="connsiteX1238" fmla="*/ 750481 w 4222149"/>
              <a:gd name="connsiteY1238" fmla="*/ 3478517 h 4064681"/>
              <a:gd name="connsiteX1239" fmla="*/ 754086 w 4222149"/>
              <a:gd name="connsiteY1239" fmla="*/ 3464960 h 4064681"/>
              <a:gd name="connsiteX1240" fmla="*/ 760862 w 4222149"/>
              <a:gd name="connsiteY1240" fmla="*/ 3451626 h 4064681"/>
              <a:gd name="connsiteX1241" fmla="*/ 770615 w 4222149"/>
              <a:gd name="connsiteY1241" fmla="*/ 3433720 h 4064681"/>
              <a:gd name="connsiteX1242" fmla="*/ 780145 w 4222149"/>
              <a:gd name="connsiteY1242" fmla="*/ 3418985 h 4064681"/>
              <a:gd name="connsiteX1243" fmla="*/ 789935 w 4222149"/>
              <a:gd name="connsiteY1243" fmla="*/ 3400550 h 4064681"/>
              <a:gd name="connsiteX1244" fmla="*/ 798836 w 4222149"/>
              <a:gd name="connsiteY1244" fmla="*/ 3394800 h 4064681"/>
              <a:gd name="connsiteX1245" fmla="*/ 815264 w 4222149"/>
              <a:gd name="connsiteY1245" fmla="*/ 3372582 h 4064681"/>
              <a:gd name="connsiteX1246" fmla="*/ 809139 w 4222149"/>
              <a:gd name="connsiteY1246" fmla="*/ 3365248 h 4064681"/>
              <a:gd name="connsiteX1247" fmla="*/ 807993 w 4222149"/>
              <a:gd name="connsiteY1247" fmla="*/ 3355076 h 4064681"/>
              <a:gd name="connsiteX1248" fmla="*/ 784885 w 4222149"/>
              <a:gd name="connsiteY1248" fmla="*/ 3351333 h 4064681"/>
              <a:gd name="connsiteX1249" fmla="*/ 785774 w 4222149"/>
              <a:gd name="connsiteY1249" fmla="*/ 3338648 h 4064681"/>
              <a:gd name="connsiteX1250" fmla="*/ 794972 w 4222149"/>
              <a:gd name="connsiteY1250" fmla="*/ 3328669 h 4064681"/>
              <a:gd name="connsiteX1251" fmla="*/ 810717 w 4222149"/>
              <a:gd name="connsiteY1251" fmla="*/ 3300674 h 4064681"/>
              <a:gd name="connsiteX1252" fmla="*/ 786421 w 4222149"/>
              <a:gd name="connsiteY1252" fmla="*/ 3321099 h 4064681"/>
              <a:gd name="connsiteX1253" fmla="*/ 775187 w 4222149"/>
              <a:gd name="connsiteY1253" fmla="*/ 3318453 h 4064681"/>
              <a:gd name="connsiteX1254" fmla="*/ 765872 w 4222149"/>
              <a:gd name="connsiteY1254" fmla="*/ 3311161 h 4064681"/>
              <a:gd name="connsiteX1255" fmla="*/ 734268 w 4222149"/>
              <a:gd name="connsiteY1255" fmla="*/ 3277080 h 4064681"/>
              <a:gd name="connsiteX1256" fmla="*/ 721647 w 4222149"/>
              <a:gd name="connsiteY1256" fmla="*/ 3267697 h 4064681"/>
              <a:gd name="connsiteX1257" fmla="*/ 712197 w 4222149"/>
              <a:gd name="connsiteY1257" fmla="*/ 3258537 h 4064681"/>
              <a:gd name="connsiteX1258" fmla="*/ 706936 w 4222149"/>
              <a:gd name="connsiteY1258" fmla="*/ 3261621 h 4064681"/>
              <a:gd name="connsiteX1259" fmla="*/ 703148 w 4222149"/>
              <a:gd name="connsiteY1259" fmla="*/ 3266401 h 4064681"/>
              <a:gd name="connsiteX1260" fmla="*/ 684076 w 4222149"/>
              <a:gd name="connsiteY1260" fmla="*/ 3273298 h 4064681"/>
              <a:gd name="connsiteX1261" fmla="*/ 667841 w 4222149"/>
              <a:gd name="connsiteY1261" fmla="*/ 3285172 h 4064681"/>
              <a:gd name="connsiteX1262" fmla="*/ 662946 w 4222149"/>
              <a:gd name="connsiteY1262" fmla="*/ 3294389 h 4064681"/>
              <a:gd name="connsiteX1263" fmla="*/ 652154 w 4222149"/>
              <a:gd name="connsiteY1263" fmla="*/ 3296820 h 4064681"/>
              <a:gd name="connsiteX1264" fmla="*/ 650040 w 4222149"/>
              <a:gd name="connsiteY1264" fmla="*/ 3296672 h 4064681"/>
              <a:gd name="connsiteX1265" fmla="*/ 636647 w 4222149"/>
              <a:gd name="connsiteY1265" fmla="*/ 3317244 h 4064681"/>
              <a:gd name="connsiteX1266" fmla="*/ 616106 w 4222149"/>
              <a:gd name="connsiteY1266" fmla="*/ 3326162 h 4064681"/>
              <a:gd name="connsiteX1267" fmla="*/ 603286 w 4222149"/>
              <a:gd name="connsiteY1267" fmla="*/ 3323406 h 4064681"/>
              <a:gd name="connsiteX1268" fmla="*/ 602344 w 4222149"/>
              <a:gd name="connsiteY1268" fmla="*/ 3310327 h 4064681"/>
              <a:gd name="connsiteX1269" fmla="*/ 611636 w 4222149"/>
              <a:gd name="connsiteY1269" fmla="*/ 3287608 h 4064681"/>
              <a:gd name="connsiteX1270" fmla="*/ 596256 w 4222149"/>
              <a:gd name="connsiteY1270" fmla="*/ 3275908 h 4064681"/>
              <a:gd name="connsiteX1271" fmla="*/ 572665 w 4222149"/>
              <a:gd name="connsiteY1271" fmla="*/ 3248761 h 4064681"/>
              <a:gd name="connsiteX1272" fmla="*/ 579466 w 4222149"/>
              <a:gd name="connsiteY1272" fmla="*/ 3212324 h 4064681"/>
              <a:gd name="connsiteX1273" fmla="*/ 586158 w 4222149"/>
              <a:gd name="connsiteY1273" fmla="*/ 3177473 h 4064681"/>
              <a:gd name="connsiteX1274" fmla="*/ 578442 w 4222149"/>
              <a:gd name="connsiteY1274" fmla="*/ 3166310 h 4064681"/>
              <a:gd name="connsiteX1275" fmla="*/ 582047 w 4222149"/>
              <a:gd name="connsiteY1275" fmla="*/ 3152753 h 4064681"/>
              <a:gd name="connsiteX1276" fmla="*/ 588824 w 4222149"/>
              <a:gd name="connsiteY1276" fmla="*/ 3139419 h 4064681"/>
              <a:gd name="connsiteX1277" fmla="*/ 598576 w 4222149"/>
              <a:gd name="connsiteY1277" fmla="*/ 3121513 h 4064681"/>
              <a:gd name="connsiteX1278" fmla="*/ 598950 w 4222149"/>
              <a:gd name="connsiteY1278" fmla="*/ 3120934 h 4064681"/>
              <a:gd name="connsiteX1279" fmla="*/ 592892 w 4222149"/>
              <a:gd name="connsiteY1279" fmla="*/ 3114401 h 4064681"/>
              <a:gd name="connsiteX1280" fmla="*/ 580271 w 4222149"/>
              <a:gd name="connsiteY1280" fmla="*/ 3105018 h 4064681"/>
              <a:gd name="connsiteX1281" fmla="*/ 570821 w 4222149"/>
              <a:gd name="connsiteY1281" fmla="*/ 3095858 h 4064681"/>
              <a:gd name="connsiteX1282" fmla="*/ 565560 w 4222149"/>
              <a:gd name="connsiteY1282" fmla="*/ 3098942 h 4064681"/>
              <a:gd name="connsiteX1283" fmla="*/ 561773 w 4222149"/>
              <a:gd name="connsiteY1283" fmla="*/ 3103722 h 4064681"/>
              <a:gd name="connsiteX1284" fmla="*/ 542700 w 4222149"/>
              <a:gd name="connsiteY1284" fmla="*/ 3110619 h 4064681"/>
              <a:gd name="connsiteX1285" fmla="*/ 526465 w 4222149"/>
              <a:gd name="connsiteY1285" fmla="*/ 3122493 h 4064681"/>
              <a:gd name="connsiteX1286" fmla="*/ 521570 w 4222149"/>
              <a:gd name="connsiteY1286" fmla="*/ 3131710 h 4064681"/>
              <a:gd name="connsiteX1287" fmla="*/ 510778 w 4222149"/>
              <a:gd name="connsiteY1287" fmla="*/ 3134141 h 4064681"/>
              <a:gd name="connsiteX1288" fmla="*/ 508664 w 4222149"/>
              <a:gd name="connsiteY1288" fmla="*/ 3133993 h 4064681"/>
              <a:gd name="connsiteX1289" fmla="*/ 495271 w 4222149"/>
              <a:gd name="connsiteY1289" fmla="*/ 3154565 h 4064681"/>
              <a:gd name="connsiteX1290" fmla="*/ 474730 w 4222149"/>
              <a:gd name="connsiteY1290" fmla="*/ 3163483 h 4064681"/>
              <a:gd name="connsiteX1291" fmla="*/ 461910 w 4222149"/>
              <a:gd name="connsiteY1291" fmla="*/ 3160727 h 4064681"/>
              <a:gd name="connsiteX1292" fmla="*/ 460968 w 4222149"/>
              <a:gd name="connsiteY1292" fmla="*/ 3147648 h 4064681"/>
              <a:gd name="connsiteX1293" fmla="*/ 470261 w 4222149"/>
              <a:gd name="connsiteY1293" fmla="*/ 3124929 h 4064681"/>
              <a:gd name="connsiteX1294" fmla="*/ 454881 w 4222149"/>
              <a:gd name="connsiteY1294" fmla="*/ 3113229 h 4064681"/>
              <a:gd name="connsiteX1295" fmla="*/ 431289 w 4222149"/>
              <a:gd name="connsiteY1295" fmla="*/ 3086082 h 4064681"/>
              <a:gd name="connsiteX1296" fmla="*/ 434435 w 4222149"/>
              <a:gd name="connsiteY1296" fmla="*/ 3069228 h 4064681"/>
              <a:gd name="connsiteX1297" fmla="*/ 404990 w 4222149"/>
              <a:gd name="connsiteY1297" fmla="*/ 3092785 h 4064681"/>
              <a:gd name="connsiteX1298" fmla="*/ 400751 w 4222149"/>
              <a:gd name="connsiteY1298" fmla="*/ 3105236 h 4064681"/>
              <a:gd name="connsiteX1299" fmla="*/ 396512 w 4222149"/>
              <a:gd name="connsiteY1299" fmla="*/ 3116097 h 4064681"/>
              <a:gd name="connsiteX1300" fmla="*/ 376114 w 4222149"/>
              <a:gd name="connsiteY1300" fmla="*/ 3128019 h 4064681"/>
              <a:gd name="connsiteX1301" fmla="*/ 360484 w 4222149"/>
              <a:gd name="connsiteY1301" fmla="*/ 3147887 h 4064681"/>
              <a:gd name="connsiteX1302" fmla="*/ 332933 w 4222149"/>
              <a:gd name="connsiteY1302" fmla="*/ 3158484 h 4064681"/>
              <a:gd name="connsiteX1303" fmla="*/ 328694 w 4222149"/>
              <a:gd name="connsiteY1303" fmla="*/ 3171200 h 4064681"/>
              <a:gd name="connsiteX1304" fmla="*/ 324456 w 4222149"/>
              <a:gd name="connsiteY1304" fmla="*/ 3183916 h 4064681"/>
              <a:gd name="connsiteX1305" fmla="*/ 290547 w 4222149"/>
              <a:gd name="connsiteY1305" fmla="*/ 3211467 h 4064681"/>
              <a:gd name="connsiteX1306" fmla="*/ 284189 w 4222149"/>
              <a:gd name="connsiteY1306" fmla="*/ 3207228 h 4064681"/>
              <a:gd name="connsiteX1307" fmla="*/ 299730 w 4222149"/>
              <a:gd name="connsiteY1307" fmla="*/ 3180383 h 4064681"/>
              <a:gd name="connsiteX1308" fmla="*/ 329401 w 4222149"/>
              <a:gd name="connsiteY1308" fmla="*/ 3133758 h 4064681"/>
              <a:gd name="connsiteX1309" fmla="*/ 347768 w 4222149"/>
              <a:gd name="connsiteY1309" fmla="*/ 3105501 h 4064681"/>
              <a:gd name="connsiteX1310" fmla="*/ 359424 w 4222149"/>
              <a:gd name="connsiteY1310" fmla="*/ 3088282 h 4064681"/>
              <a:gd name="connsiteX1311" fmla="*/ 371081 w 4222149"/>
              <a:gd name="connsiteY1311" fmla="*/ 3069473 h 4064681"/>
              <a:gd name="connsiteX1312" fmla="*/ 386446 w 4222149"/>
              <a:gd name="connsiteY1312" fmla="*/ 3044571 h 4064681"/>
              <a:gd name="connsiteX1313" fmla="*/ 404990 w 4222149"/>
              <a:gd name="connsiteY1313" fmla="*/ 3022848 h 4064681"/>
              <a:gd name="connsiteX1314" fmla="*/ 401811 w 4222149"/>
              <a:gd name="connsiteY1314" fmla="*/ 3016755 h 4064681"/>
              <a:gd name="connsiteX1315" fmla="*/ 398632 w 4222149"/>
              <a:gd name="connsiteY1315" fmla="*/ 3012251 h 4064681"/>
              <a:gd name="connsiteX1316" fmla="*/ 396512 w 4222149"/>
              <a:gd name="connsiteY1316" fmla="*/ 3016490 h 4064681"/>
              <a:gd name="connsiteX1317" fmla="*/ 388035 w 4222149"/>
              <a:gd name="connsiteY1317" fmla="*/ 3003774 h 4064681"/>
              <a:gd name="connsiteX1318" fmla="*/ 415586 w 4222149"/>
              <a:gd name="connsiteY1318" fmla="*/ 2952911 h 4064681"/>
              <a:gd name="connsiteX1319" fmla="*/ 421944 w 4222149"/>
              <a:gd name="connsiteY1319" fmla="*/ 2946553 h 4064681"/>
              <a:gd name="connsiteX1320" fmla="*/ 421944 w 4222149"/>
              <a:gd name="connsiteY1320" fmla="*/ 2938870 h 4064681"/>
              <a:gd name="connsiteX1321" fmla="*/ 428302 w 4222149"/>
              <a:gd name="connsiteY1321" fmla="*/ 2935956 h 4064681"/>
              <a:gd name="connsiteX1322" fmla="*/ 432541 w 4222149"/>
              <a:gd name="connsiteY1322" fmla="*/ 2927214 h 4064681"/>
              <a:gd name="connsiteX1323" fmla="*/ 436779 w 4222149"/>
              <a:gd name="connsiteY1323" fmla="*/ 2916882 h 4064681"/>
              <a:gd name="connsiteX1324" fmla="*/ 448435 w 4222149"/>
              <a:gd name="connsiteY1324" fmla="*/ 2915293 h 4064681"/>
              <a:gd name="connsiteX1325" fmla="*/ 453734 w 4222149"/>
              <a:gd name="connsiteY1325" fmla="*/ 2904166 h 4064681"/>
              <a:gd name="connsiteX1326" fmla="*/ 462211 w 4222149"/>
              <a:gd name="connsiteY1326" fmla="*/ 2887212 h 4064681"/>
              <a:gd name="connsiteX1327" fmla="*/ 482080 w 4222149"/>
              <a:gd name="connsiteY1327" fmla="*/ 2844296 h 4064681"/>
              <a:gd name="connsiteX1328" fmla="*/ 485943 w 4222149"/>
              <a:gd name="connsiteY1328" fmla="*/ 2837068 h 4064681"/>
              <a:gd name="connsiteX1329" fmla="*/ 471180 w 4222149"/>
              <a:gd name="connsiteY1329" fmla="*/ 2847867 h 4064681"/>
              <a:gd name="connsiteX1330" fmla="*/ 466285 w 4222149"/>
              <a:gd name="connsiteY1330" fmla="*/ 2857084 h 4064681"/>
              <a:gd name="connsiteX1331" fmla="*/ 455493 w 4222149"/>
              <a:gd name="connsiteY1331" fmla="*/ 2859515 h 4064681"/>
              <a:gd name="connsiteX1332" fmla="*/ 453379 w 4222149"/>
              <a:gd name="connsiteY1332" fmla="*/ 2859366 h 4064681"/>
              <a:gd name="connsiteX1333" fmla="*/ 439986 w 4222149"/>
              <a:gd name="connsiteY1333" fmla="*/ 2879939 h 4064681"/>
              <a:gd name="connsiteX1334" fmla="*/ 419445 w 4222149"/>
              <a:gd name="connsiteY1334" fmla="*/ 2888857 h 4064681"/>
              <a:gd name="connsiteX1335" fmla="*/ 406625 w 4222149"/>
              <a:gd name="connsiteY1335" fmla="*/ 2886100 h 4064681"/>
              <a:gd name="connsiteX1336" fmla="*/ 405683 w 4222149"/>
              <a:gd name="connsiteY1336" fmla="*/ 2873021 h 4064681"/>
              <a:gd name="connsiteX1337" fmla="*/ 414975 w 4222149"/>
              <a:gd name="connsiteY1337" fmla="*/ 2850302 h 4064681"/>
              <a:gd name="connsiteX1338" fmla="*/ 399596 w 4222149"/>
              <a:gd name="connsiteY1338" fmla="*/ 2838603 h 4064681"/>
              <a:gd name="connsiteX1339" fmla="*/ 376004 w 4222149"/>
              <a:gd name="connsiteY1339" fmla="*/ 2811455 h 4064681"/>
              <a:gd name="connsiteX1340" fmla="*/ 381742 w 4222149"/>
              <a:gd name="connsiteY1340" fmla="*/ 2780718 h 4064681"/>
              <a:gd name="connsiteX1341" fmla="*/ 369304 w 4222149"/>
              <a:gd name="connsiteY1341" fmla="*/ 2790305 h 4064681"/>
              <a:gd name="connsiteX1342" fmla="*/ 333404 w 4222149"/>
              <a:gd name="connsiteY1342" fmla="*/ 2817533 h 4064681"/>
              <a:gd name="connsiteX1343" fmla="*/ 320499 w 4222149"/>
              <a:gd name="connsiteY1343" fmla="*/ 2834953 h 4064681"/>
              <a:gd name="connsiteX1344" fmla="*/ 307482 w 4222149"/>
              <a:gd name="connsiteY1344" fmla="*/ 2853958 h 4064681"/>
              <a:gd name="connsiteX1345" fmla="*/ 279876 w 4222149"/>
              <a:gd name="connsiteY1345" fmla="*/ 2872738 h 4064681"/>
              <a:gd name="connsiteX1346" fmla="*/ 253633 w 4222149"/>
              <a:gd name="connsiteY1346" fmla="*/ 2894801 h 4064681"/>
              <a:gd name="connsiteX1347" fmla="*/ 242399 w 4222149"/>
              <a:gd name="connsiteY1347" fmla="*/ 2892154 h 4064681"/>
              <a:gd name="connsiteX1348" fmla="*/ 233084 w 4222149"/>
              <a:gd name="connsiteY1348" fmla="*/ 2884862 h 4064681"/>
              <a:gd name="connsiteX1349" fmla="*/ 201480 w 4222149"/>
              <a:gd name="connsiteY1349" fmla="*/ 2850781 h 4064681"/>
              <a:gd name="connsiteX1350" fmla="*/ 188859 w 4222149"/>
              <a:gd name="connsiteY1350" fmla="*/ 2841398 h 4064681"/>
              <a:gd name="connsiteX1351" fmla="*/ 179409 w 4222149"/>
              <a:gd name="connsiteY1351" fmla="*/ 2832238 h 4064681"/>
              <a:gd name="connsiteX1352" fmla="*/ 174147 w 4222149"/>
              <a:gd name="connsiteY1352" fmla="*/ 2835322 h 4064681"/>
              <a:gd name="connsiteX1353" fmla="*/ 170360 w 4222149"/>
              <a:gd name="connsiteY1353" fmla="*/ 2840102 h 4064681"/>
              <a:gd name="connsiteX1354" fmla="*/ 151287 w 4222149"/>
              <a:gd name="connsiteY1354" fmla="*/ 2846999 h 4064681"/>
              <a:gd name="connsiteX1355" fmla="*/ 135053 w 4222149"/>
              <a:gd name="connsiteY1355" fmla="*/ 2858873 h 4064681"/>
              <a:gd name="connsiteX1356" fmla="*/ 130158 w 4222149"/>
              <a:gd name="connsiteY1356" fmla="*/ 2868090 h 4064681"/>
              <a:gd name="connsiteX1357" fmla="*/ 119365 w 4222149"/>
              <a:gd name="connsiteY1357" fmla="*/ 2870521 h 4064681"/>
              <a:gd name="connsiteX1358" fmla="*/ 117251 w 4222149"/>
              <a:gd name="connsiteY1358" fmla="*/ 2870373 h 4064681"/>
              <a:gd name="connsiteX1359" fmla="*/ 103859 w 4222149"/>
              <a:gd name="connsiteY1359" fmla="*/ 2890945 h 4064681"/>
              <a:gd name="connsiteX1360" fmla="*/ 83317 w 4222149"/>
              <a:gd name="connsiteY1360" fmla="*/ 2899863 h 4064681"/>
              <a:gd name="connsiteX1361" fmla="*/ 70498 w 4222149"/>
              <a:gd name="connsiteY1361" fmla="*/ 2897107 h 4064681"/>
              <a:gd name="connsiteX1362" fmla="*/ 69555 w 4222149"/>
              <a:gd name="connsiteY1362" fmla="*/ 2884028 h 4064681"/>
              <a:gd name="connsiteX1363" fmla="*/ 78848 w 4222149"/>
              <a:gd name="connsiteY1363" fmla="*/ 2861309 h 4064681"/>
              <a:gd name="connsiteX1364" fmla="*/ 63468 w 4222149"/>
              <a:gd name="connsiteY1364" fmla="*/ 2849609 h 4064681"/>
              <a:gd name="connsiteX1365" fmla="*/ 39877 w 4222149"/>
              <a:gd name="connsiteY1365" fmla="*/ 2822462 h 4064681"/>
              <a:gd name="connsiteX1366" fmla="*/ 46678 w 4222149"/>
              <a:gd name="connsiteY1366" fmla="*/ 2786025 h 4064681"/>
              <a:gd name="connsiteX1367" fmla="*/ 53369 w 4222149"/>
              <a:gd name="connsiteY1367" fmla="*/ 2751174 h 4064681"/>
              <a:gd name="connsiteX1368" fmla="*/ 45654 w 4222149"/>
              <a:gd name="connsiteY1368" fmla="*/ 2740011 h 4064681"/>
              <a:gd name="connsiteX1369" fmla="*/ 49259 w 4222149"/>
              <a:gd name="connsiteY1369" fmla="*/ 2726454 h 4064681"/>
              <a:gd name="connsiteX1370" fmla="*/ 56035 w 4222149"/>
              <a:gd name="connsiteY1370" fmla="*/ 2713120 h 4064681"/>
              <a:gd name="connsiteX1371" fmla="*/ 65788 w 4222149"/>
              <a:gd name="connsiteY1371" fmla="*/ 2695214 h 4064681"/>
              <a:gd name="connsiteX1372" fmla="*/ 75318 w 4222149"/>
              <a:gd name="connsiteY1372" fmla="*/ 2680479 h 4064681"/>
              <a:gd name="connsiteX1373" fmla="*/ 85108 w 4222149"/>
              <a:gd name="connsiteY1373" fmla="*/ 2662044 h 4064681"/>
              <a:gd name="connsiteX1374" fmla="*/ 94009 w 4222149"/>
              <a:gd name="connsiteY1374" fmla="*/ 2656294 h 4064681"/>
              <a:gd name="connsiteX1375" fmla="*/ 110437 w 4222149"/>
              <a:gd name="connsiteY1375" fmla="*/ 2634076 h 4064681"/>
              <a:gd name="connsiteX1376" fmla="*/ 104312 w 4222149"/>
              <a:gd name="connsiteY1376" fmla="*/ 2626742 h 4064681"/>
              <a:gd name="connsiteX1377" fmla="*/ 103166 w 4222149"/>
              <a:gd name="connsiteY1377" fmla="*/ 2616570 h 4064681"/>
              <a:gd name="connsiteX1378" fmla="*/ 80058 w 4222149"/>
              <a:gd name="connsiteY1378" fmla="*/ 2612827 h 4064681"/>
              <a:gd name="connsiteX1379" fmla="*/ 80947 w 4222149"/>
              <a:gd name="connsiteY1379" fmla="*/ 2600142 h 4064681"/>
              <a:gd name="connsiteX1380" fmla="*/ 90145 w 4222149"/>
              <a:gd name="connsiteY1380" fmla="*/ 2590163 h 4064681"/>
              <a:gd name="connsiteX1381" fmla="*/ 111986 w 4222149"/>
              <a:gd name="connsiteY1381" fmla="*/ 2551329 h 4064681"/>
              <a:gd name="connsiteX1382" fmla="*/ 112893 w 4222149"/>
              <a:gd name="connsiteY1382" fmla="*/ 2549715 h 4064681"/>
              <a:gd name="connsiteX1383" fmla="*/ 108411 w 4222149"/>
              <a:gd name="connsiteY1383" fmla="*/ 2553357 h 4064681"/>
              <a:gd name="connsiteX1384" fmla="*/ 102053 w 4222149"/>
              <a:gd name="connsiteY1384" fmla="*/ 2549118 h 4064681"/>
              <a:gd name="connsiteX1385" fmla="*/ 117594 w 4222149"/>
              <a:gd name="connsiteY1385" fmla="*/ 2522273 h 4064681"/>
              <a:gd name="connsiteX1386" fmla="*/ 147265 w 4222149"/>
              <a:gd name="connsiteY1386" fmla="*/ 2475648 h 4064681"/>
              <a:gd name="connsiteX1387" fmla="*/ 165632 w 4222149"/>
              <a:gd name="connsiteY1387" fmla="*/ 2447391 h 4064681"/>
              <a:gd name="connsiteX1388" fmla="*/ 177288 w 4222149"/>
              <a:gd name="connsiteY1388" fmla="*/ 2430172 h 4064681"/>
              <a:gd name="connsiteX1389" fmla="*/ 188945 w 4222149"/>
              <a:gd name="connsiteY1389" fmla="*/ 2411363 h 4064681"/>
              <a:gd name="connsiteX1390" fmla="*/ 204310 w 4222149"/>
              <a:gd name="connsiteY1390" fmla="*/ 2386461 h 4064681"/>
              <a:gd name="connsiteX1391" fmla="*/ 222854 w 4222149"/>
              <a:gd name="connsiteY1391" fmla="*/ 2364738 h 4064681"/>
              <a:gd name="connsiteX1392" fmla="*/ 219675 w 4222149"/>
              <a:gd name="connsiteY1392" fmla="*/ 2358645 h 4064681"/>
              <a:gd name="connsiteX1393" fmla="*/ 216496 w 4222149"/>
              <a:gd name="connsiteY1393" fmla="*/ 2354141 h 4064681"/>
              <a:gd name="connsiteX1394" fmla="*/ 214376 w 4222149"/>
              <a:gd name="connsiteY1394" fmla="*/ 2358380 h 4064681"/>
              <a:gd name="connsiteX1395" fmla="*/ 205899 w 4222149"/>
              <a:gd name="connsiteY1395" fmla="*/ 2345664 h 4064681"/>
              <a:gd name="connsiteX1396" fmla="*/ 233450 w 4222149"/>
              <a:gd name="connsiteY1396" fmla="*/ 2294801 h 4064681"/>
              <a:gd name="connsiteX1397" fmla="*/ 239808 w 4222149"/>
              <a:gd name="connsiteY1397" fmla="*/ 2288443 h 4064681"/>
              <a:gd name="connsiteX1398" fmla="*/ 239808 w 4222149"/>
              <a:gd name="connsiteY1398" fmla="*/ 2280760 h 4064681"/>
              <a:gd name="connsiteX1399" fmla="*/ 246166 w 4222149"/>
              <a:gd name="connsiteY1399" fmla="*/ 2277846 h 4064681"/>
              <a:gd name="connsiteX1400" fmla="*/ 250405 w 4222149"/>
              <a:gd name="connsiteY1400" fmla="*/ 2269104 h 4064681"/>
              <a:gd name="connsiteX1401" fmla="*/ 254643 w 4222149"/>
              <a:gd name="connsiteY1401" fmla="*/ 2258772 h 4064681"/>
              <a:gd name="connsiteX1402" fmla="*/ 266299 w 4222149"/>
              <a:gd name="connsiteY1402" fmla="*/ 2257183 h 4064681"/>
              <a:gd name="connsiteX1403" fmla="*/ 271598 w 4222149"/>
              <a:gd name="connsiteY1403" fmla="*/ 2246056 h 4064681"/>
              <a:gd name="connsiteX1404" fmla="*/ 280075 w 4222149"/>
              <a:gd name="connsiteY1404" fmla="*/ 2229102 h 4064681"/>
              <a:gd name="connsiteX1405" fmla="*/ 299944 w 4222149"/>
              <a:gd name="connsiteY1405" fmla="*/ 2186186 h 4064681"/>
              <a:gd name="connsiteX1406" fmla="*/ 324581 w 4222149"/>
              <a:gd name="connsiteY1406" fmla="*/ 2140091 h 4064681"/>
              <a:gd name="connsiteX1407" fmla="*/ 332263 w 4222149"/>
              <a:gd name="connsiteY1407" fmla="*/ 2139296 h 4064681"/>
              <a:gd name="connsiteX1408" fmla="*/ 335177 w 4222149"/>
              <a:gd name="connsiteY1408" fmla="*/ 2133733 h 4064681"/>
              <a:gd name="connsiteX1409" fmla="*/ 343654 w 4222149"/>
              <a:gd name="connsiteY1409" fmla="*/ 2125256 h 4064681"/>
              <a:gd name="connsiteX1410" fmla="*/ 345509 w 4222149"/>
              <a:gd name="connsiteY1410" fmla="*/ 2116249 h 4064681"/>
              <a:gd name="connsiteX1411" fmla="*/ 352132 w 4222149"/>
              <a:gd name="connsiteY1411" fmla="*/ 2110420 h 4064681"/>
              <a:gd name="connsiteX1412" fmla="*/ 352132 w 4222149"/>
              <a:gd name="connsiteY1412" fmla="*/ 2104030 h 4064681"/>
              <a:gd name="connsiteX1413" fmla="*/ 339606 w 4222149"/>
              <a:gd name="connsiteY1413" fmla="*/ 2114320 h 4064681"/>
              <a:gd name="connsiteX1414" fmla="*/ 331129 w 4222149"/>
              <a:gd name="connsiteY1414" fmla="*/ 2129685 h 4064681"/>
              <a:gd name="connsiteX1415" fmla="*/ 297220 w 4222149"/>
              <a:gd name="connsiteY1415" fmla="*/ 2159355 h 4064681"/>
              <a:gd name="connsiteX1416" fmla="*/ 291127 w 4222149"/>
              <a:gd name="connsiteY1416" fmla="*/ 2180018 h 4064681"/>
              <a:gd name="connsiteX1417" fmla="*/ 273908 w 4222149"/>
              <a:gd name="connsiteY1417" fmla="*/ 2191145 h 4064681"/>
              <a:gd name="connsiteX1418" fmla="*/ 265430 w 4222149"/>
              <a:gd name="connsiteY1418" fmla="*/ 2212073 h 4064681"/>
              <a:gd name="connsiteX1419" fmla="*/ 250595 w 4222149"/>
              <a:gd name="connsiteY1419" fmla="*/ 2231412 h 4064681"/>
              <a:gd name="connsiteX1420" fmla="*/ 243707 w 4222149"/>
              <a:gd name="connsiteY1420" fmla="*/ 2229557 h 4064681"/>
              <a:gd name="connsiteX1421" fmla="*/ 239999 w 4222149"/>
              <a:gd name="connsiteY1421" fmla="*/ 2222934 h 4064681"/>
              <a:gd name="connsiteX1422" fmla="*/ 246092 w 4222149"/>
              <a:gd name="connsiteY1422" fmla="*/ 2207304 h 4064681"/>
              <a:gd name="connsiteX1423" fmla="*/ 256953 w 4222149"/>
              <a:gd name="connsiteY1423" fmla="*/ 2193264 h 4064681"/>
              <a:gd name="connsiteX1424" fmla="*/ 261192 w 4222149"/>
              <a:gd name="connsiteY1424" fmla="*/ 2182932 h 4064681"/>
              <a:gd name="connsiteX1425" fmla="*/ 265430 w 4222149"/>
              <a:gd name="connsiteY1425" fmla="*/ 2174190 h 4064681"/>
              <a:gd name="connsiteX1426" fmla="*/ 274702 w 4222149"/>
              <a:gd name="connsiteY1426" fmla="*/ 2155911 h 4064681"/>
              <a:gd name="connsiteX1427" fmla="*/ 288743 w 4222149"/>
              <a:gd name="connsiteY1427" fmla="*/ 2142401 h 4064681"/>
              <a:gd name="connsiteX1428" fmla="*/ 281590 w 4222149"/>
              <a:gd name="connsiteY1428" fmla="*/ 2132334 h 4064681"/>
              <a:gd name="connsiteX1429" fmla="*/ 288743 w 4222149"/>
              <a:gd name="connsiteY1429" fmla="*/ 2125446 h 4064681"/>
              <a:gd name="connsiteX1430" fmla="*/ 313380 w 4222149"/>
              <a:gd name="connsiteY1430" fmla="*/ 2072993 h 4064681"/>
              <a:gd name="connsiteX1431" fmla="*/ 345964 w 4222149"/>
              <a:gd name="connsiteY1431" fmla="*/ 2023719 h 4064681"/>
              <a:gd name="connsiteX1432" fmla="*/ 365038 w 4222149"/>
              <a:gd name="connsiteY1432" fmla="*/ 1987691 h 4064681"/>
              <a:gd name="connsiteX1433" fmla="*/ 369012 w 4222149"/>
              <a:gd name="connsiteY1433" fmla="*/ 1986366 h 4064681"/>
              <a:gd name="connsiteX1434" fmla="*/ 371396 w 4222149"/>
              <a:gd name="connsiteY1434" fmla="*/ 1983452 h 4064681"/>
              <a:gd name="connsiteX1435" fmla="*/ 371396 w 4222149"/>
              <a:gd name="connsiteY1435" fmla="*/ 1975770 h 4064681"/>
              <a:gd name="connsiteX1436" fmla="*/ 377754 w 4222149"/>
              <a:gd name="connsiteY1436" fmla="*/ 1972856 h 4064681"/>
              <a:gd name="connsiteX1437" fmla="*/ 381993 w 4222149"/>
              <a:gd name="connsiteY1437" fmla="*/ 1964113 h 4064681"/>
              <a:gd name="connsiteX1438" fmla="*/ 386231 w 4222149"/>
              <a:gd name="connsiteY1438" fmla="*/ 1953782 h 4064681"/>
              <a:gd name="connsiteX1439" fmla="*/ 385701 w 4222149"/>
              <a:gd name="connsiteY1439" fmla="*/ 1946629 h 4064681"/>
              <a:gd name="connsiteX1440" fmla="*/ 381993 w 4222149"/>
              <a:gd name="connsiteY1440" fmla="*/ 1941066 h 4064681"/>
              <a:gd name="connsiteX1441" fmla="*/ 358945 w 4222149"/>
              <a:gd name="connsiteY1441" fmla="*/ 1961994 h 4064681"/>
              <a:gd name="connsiteX1442" fmla="*/ 343845 w 4222149"/>
              <a:gd name="connsiteY1442" fmla="*/ 1987691 h 4064681"/>
              <a:gd name="connsiteX1443" fmla="*/ 333248 w 4222149"/>
              <a:gd name="connsiteY1443" fmla="*/ 1981333 h 4064681"/>
              <a:gd name="connsiteX1444" fmla="*/ 324771 w 4222149"/>
              <a:gd name="connsiteY1444" fmla="*/ 1987691 h 4064681"/>
              <a:gd name="connsiteX1445" fmla="*/ 314175 w 4222149"/>
              <a:gd name="connsiteY1445" fmla="*/ 2008884 h 4064681"/>
              <a:gd name="connsiteX1446" fmla="*/ 282385 w 4222149"/>
              <a:gd name="connsiteY1446" fmla="*/ 2038554 h 4064681"/>
              <a:gd name="connsiteX1447" fmla="*/ 278146 w 4222149"/>
              <a:gd name="connsiteY1447" fmla="*/ 2050210 h 4064681"/>
              <a:gd name="connsiteX1448" fmla="*/ 273908 w 4222149"/>
              <a:gd name="connsiteY1448" fmla="*/ 2061867 h 4064681"/>
              <a:gd name="connsiteX1449" fmla="*/ 254834 w 4222149"/>
              <a:gd name="connsiteY1449" fmla="*/ 2076702 h 4064681"/>
              <a:gd name="connsiteX1450" fmla="*/ 239999 w 4222149"/>
              <a:gd name="connsiteY1450" fmla="*/ 2090477 h 4064681"/>
              <a:gd name="connsiteX1451" fmla="*/ 231521 w 4222149"/>
              <a:gd name="connsiteY1451" fmla="*/ 2110611 h 4064681"/>
              <a:gd name="connsiteX1452" fmla="*/ 195228 w 4222149"/>
              <a:gd name="connsiteY1452" fmla="*/ 2143460 h 4064681"/>
              <a:gd name="connsiteX1453" fmla="*/ 163703 w 4222149"/>
              <a:gd name="connsiteY1453" fmla="*/ 2176309 h 4064681"/>
              <a:gd name="connsiteX1454" fmla="*/ 161319 w 4222149"/>
              <a:gd name="connsiteY1454" fmla="*/ 2186906 h 4064681"/>
              <a:gd name="connsiteX1455" fmla="*/ 150987 w 4222149"/>
              <a:gd name="connsiteY1455" fmla="*/ 2191145 h 4064681"/>
              <a:gd name="connsiteX1456" fmla="*/ 147808 w 4222149"/>
              <a:gd name="connsiteY1456" fmla="*/ 2199622 h 4064681"/>
              <a:gd name="connsiteX1457" fmla="*/ 144630 w 4222149"/>
              <a:gd name="connsiteY1457" fmla="*/ 2208099 h 4064681"/>
              <a:gd name="connsiteX1458" fmla="*/ 123701 w 4222149"/>
              <a:gd name="connsiteY1458" fmla="*/ 2219755 h 4064681"/>
              <a:gd name="connsiteX1459" fmla="*/ 110721 w 4222149"/>
              <a:gd name="connsiteY1459" fmla="*/ 2237770 h 4064681"/>
              <a:gd name="connsiteX1460" fmla="*/ 104098 w 4222149"/>
              <a:gd name="connsiteY1460" fmla="*/ 2246512 h 4064681"/>
              <a:gd name="connsiteX1461" fmla="*/ 102243 w 4222149"/>
              <a:gd name="connsiteY1461" fmla="*/ 2256843 h 4064681"/>
              <a:gd name="connsiteX1462" fmla="*/ 70454 w 4222149"/>
              <a:gd name="connsiteY1462" fmla="*/ 2282275 h 4064681"/>
              <a:gd name="connsiteX1463" fmla="*/ 66215 w 4222149"/>
              <a:gd name="connsiteY1463" fmla="*/ 2294726 h 4064681"/>
              <a:gd name="connsiteX1464" fmla="*/ 61976 w 4222149"/>
              <a:gd name="connsiteY1464" fmla="*/ 2305587 h 4064681"/>
              <a:gd name="connsiteX1465" fmla="*/ 41578 w 4222149"/>
              <a:gd name="connsiteY1465" fmla="*/ 2317509 h 4064681"/>
              <a:gd name="connsiteX1466" fmla="*/ 25948 w 4222149"/>
              <a:gd name="connsiteY1466" fmla="*/ 2337377 h 4064681"/>
              <a:gd name="connsiteX1467" fmla="*/ 0 w 4222149"/>
              <a:gd name="connsiteY1467" fmla="*/ 2347358 h 4064681"/>
              <a:gd name="connsiteX1468" fmla="*/ 0 w 4222149"/>
              <a:gd name="connsiteY1468" fmla="*/ 2315322 h 4064681"/>
              <a:gd name="connsiteX1469" fmla="*/ 7051 w 4222149"/>
              <a:gd name="connsiteY1469" fmla="*/ 2304440 h 4064681"/>
              <a:gd name="connsiteX1470" fmla="*/ 13232 w 4222149"/>
              <a:gd name="connsiteY1470" fmla="*/ 2294991 h 4064681"/>
              <a:gd name="connsiteX1471" fmla="*/ 24888 w 4222149"/>
              <a:gd name="connsiteY1471" fmla="*/ 2277772 h 4064681"/>
              <a:gd name="connsiteX1472" fmla="*/ 36545 w 4222149"/>
              <a:gd name="connsiteY1472" fmla="*/ 2258963 h 4064681"/>
              <a:gd name="connsiteX1473" fmla="*/ 51910 w 4222149"/>
              <a:gd name="connsiteY1473" fmla="*/ 2234061 h 4064681"/>
              <a:gd name="connsiteX1474" fmla="*/ 70454 w 4222149"/>
              <a:gd name="connsiteY1474" fmla="*/ 2212338 h 4064681"/>
              <a:gd name="connsiteX1475" fmla="*/ 67275 w 4222149"/>
              <a:gd name="connsiteY1475" fmla="*/ 2206245 h 4064681"/>
              <a:gd name="connsiteX1476" fmla="*/ 64096 w 4222149"/>
              <a:gd name="connsiteY1476" fmla="*/ 2201741 h 4064681"/>
              <a:gd name="connsiteX1477" fmla="*/ 61976 w 4222149"/>
              <a:gd name="connsiteY1477" fmla="*/ 2205980 h 4064681"/>
              <a:gd name="connsiteX1478" fmla="*/ 53499 w 4222149"/>
              <a:gd name="connsiteY1478" fmla="*/ 2193264 h 4064681"/>
              <a:gd name="connsiteX1479" fmla="*/ 81050 w 4222149"/>
              <a:gd name="connsiteY1479" fmla="*/ 2142401 h 4064681"/>
              <a:gd name="connsiteX1480" fmla="*/ 87408 w 4222149"/>
              <a:gd name="connsiteY1480" fmla="*/ 2136043 h 4064681"/>
              <a:gd name="connsiteX1481" fmla="*/ 87408 w 4222149"/>
              <a:gd name="connsiteY1481" fmla="*/ 2128360 h 4064681"/>
              <a:gd name="connsiteX1482" fmla="*/ 93766 w 4222149"/>
              <a:gd name="connsiteY1482" fmla="*/ 2125446 h 4064681"/>
              <a:gd name="connsiteX1483" fmla="*/ 98005 w 4222149"/>
              <a:gd name="connsiteY1483" fmla="*/ 2116704 h 4064681"/>
              <a:gd name="connsiteX1484" fmla="*/ 102243 w 4222149"/>
              <a:gd name="connsiteY1484" fmla="*/ 2106372 h 4064681"/>
              <a:gd name="connsiteX1485" fmla="*/ 113899 w 4222149"/>
              <a:gd name="connsiteY1485" fmla="*/ 2104783 h 4064681"/>
              <a:gd name="connsiteX1486" fmla="*/ 119198 w 4222149"/>
              <a:gd name="connsiteY1486" fmla="*/ 2093656 h 4064681"/>
              <a:gd name="connsiteX1487" fmla="*/ 127675 w 4222149"/>
              <a:gd name="connsiteY1487" fmla="*/ 2076702 h 4064681"/>
              <a:gd name="connsiteX1488" fmla="*/ 147544 w 4222149"/>
              <a:gd name="connsiteY1488" fmla="*/ 2033786 h 4064681"/>
              <a:gd name="connsiteX1489" fmla="*/ 172181 w 4222149"/>
              <a:gd name="connsiteY1489" fmla="*/ 1987691 h 4064681"/>
              <a:gd name="connsiteX1490" fmla="*/ 179863 w 4222149"/>
              <a:gd name="connsiteY1490" fmla="*/ 1986896 h 4064681"/>
              <a:gd name="connsiteX1491" fmla="*/ 182777 w 4222149"/>
              <a:gd name="connsiteY1491" fmla="*/ 1981333 h 4064681"/>
              <a:gd name="connsiteX1492" fmla="*/ 191254 w 4222149"/>
              <a:gd name="connsiteY1492" fmla="*/ 1972856 h 4064681"/>
              <a:gd name="connsiteX1493" fmla="*/ 193109 w 4222149"/>
              <a:gd name="connsiteY1493" fmla="*/ 1963849 h 4064681"/>
              <a:gd name="connsiteX1494" fmla="*/ 199732 w 4222149"/>
              <a:gd name="connsiteY1494" fmla="*/ 1958020 h 4064681"/>
              <a:gd name="connsiteX1495" fmla="*/ 199732 w 4222149"/>
              <a:gd name="connsiteY1495" fmla="*/ 1938947 h 4064681"/>
              <a:gd name="connsiteX1496" fmla="*/ 208209 w 4222149"/>
              <a:gd name="connsiteY1496" fmla="*/ 1930469 h 4064681"/>
              <a:gd name="connsiteX1497" fmla="*/ 209533 w 4222149"/>
              <a:gd name="connsiteY1497" fmla="*/ 1919873 h 4064681"/>
              <a:gd name="connsiteX1498" fmla="*/ 218805 w 4222149"/>
              <a:gd name="connsiteY1498" fmla="*/ 1915634 h 4064681"/>
              <a:gd name="connsiteX1499" fmla="*/ 225163 w 4222149"/>
              <a:gd name="connsiteY1499" fmla="*/ 1915634 h 4064681"/>
              <a:gd name="connsiteX1500" fmla="*/ 228342 w 4222149"/>
              <a:gd name="connsiteY1500" fmla="*/ 1902124 h 4064681"/>
              <a:gd name="connsiteX1501" fmla="*/ 231521 w 4222149"/>
              <a:gd name="connsiteY1501" fmla="*/ 1890202 h 4064681"/>
              <a:gd name="connsiteX1502" fmla="*/ 250860 w 4222149"/>
              <a:gd name="connsiteY1502" fmla="*/ 1862121 h 4064681"/>
              <a:gd name="connsiteX1503" fmla="*/ 265430 w 4222149"/>
              <a:gd name="connsiteY1503" fmla="*/ 1830862 h 4064681"/>
              <a:gd name="connsiteX1504" fmla="*/ 268609 w 4222149"/>
              <a:gd name="connsiteY1504" fmla="*/ 1819205 h 4064681"/>
              <a:gd name="connsiteX1505" fmla="*/ 278146 w 4222149"/>
              <a:gd name="connsiteY1505" fmla="*/ 1813907 h 4064681"/>
              <a:gd name="connsiteX1506" fmla="*/ 282385 w 4222149"/>
              <a:gd name="connsiteY1506" fmla="*/ 1813907 h 4064681"/>
              <a:gd name="connsiteX1507" fmla="*/ 286623 w 4222149"/>
              <a:gd name="connsiteY1507" fmla="*/ 1792714 h 4064681"/>
              <a:gd name="connsiteX1508" fmla="*/ 301988 w 4222149"/>
              <a:gd name="connsiteY1508" fmla="*/ 1769402 h 4064681"/>
              <a:gd name="connsiteX1509" fmla="*/ 314175 w 4222149"/>
              <a:gd name="connsiteY1509" fmla="*/ 1746089 h 4064681"/>
              <a:gd name="connsiteX1510" fmla="*/ 331129 w 4222149"/>
              <a:gd name="connsiteY1510" fmla="*/ 1735493 h 4064681"/>
              <a:gd name="connsiteX1511" fmla="*/ 334308 w 4222149"/>
              <a:gd name="connsiteY1511" fmla="*/ 1723836 h 4064681"/>
              <a:gd name="connsiteX1512" fmla="*/ 337487 w 4222149"/>
              <a:gd name="connsiteY1512" fmla="*/ 1712180 h 4064681"/>
              <a:gd name="connsiteX1513" fmla="*/ 359740 w 4222149"/>
              <a:gd name="connsiteY1513" fmla="*/ 1676947 h 4064681"/>
              <a:gd name="connsiteX1514" fmla="*/ 381993 w 4222149"/>
              <a:gd name="connsiteY1514" fmla="*/ 1640124 h 4064681"/>
              <a:gd name="connsiteX1515" fmla="*/ 396033 w 4222149"/>
              <a:gd name="connsiteY1515" fmla="*/ 1623964 h 4064681"/>
              <a:gd name="connsiteX1516" fmla="*/ 398947 w 4222149"/>
              <a:gd name="connsiteY1516" fmla="*/ 1599857 h 4064681"/>
              <a:gd name="connsiteX1517" fmla="*/ 417756 w 4222149"/>
              <a:gd name="connsiteY1517" fmla="*/ 1587141 h 4064681"/>
              <a:gd name="connsiteX1518" fmla="*/ 434975 w 4222149"/>
              <a:gd name="connsiteY1518" fmla="*/ 1574425 h 4064681"/>
              <a:gd name="connsiteX1519" fmla="*/ 443453 w 4222149"/>
              <a:gd name="connsiteY1519" fmla="*/ 1552172 h 4064681"/>
              <a:gd name="connsiteX1520" fmla="*/ 451930 w 4222149"/>
              <a:gd name="connsiteY1520" fmla="*/ 1529919 h 4064681"/>
              <a:gd name="connsiteX1521" fmla="*/ 477362 w 4222149"/>
              <a:gd name="connsiteY1521" fmla="*/ 1525681 h 4064681"/>
              <a:gd name="connsiteX1522" fmla="*/ 483719 w 4222149"/>
              <a:gd name="connsiteY1522" fmla="*/ 1502368 h 4064681"/>
              <a:gd name="connsiteX1523" fmla="*/ 487958 w 4222149"/>
              <a:gd name="connsiteY1523" fmla="*/ 1491772 h 4064681"/>
              <a:gd name="connsiteX1524" fmla="*/ 492197 w 4222149"/>
              <a:gd name="connsiteY1524" fmla="*/ 1481175 h 4064681"/>
              <a:gd name="connsiteX1525" fmla="*/ 515509 w 4222149"/>
              <a:gd name="connsiteY1525" fmla="*/ 1456538 h 4064681"/>
              <a:gd name="connsiteX1526" fmla="*/ 532464 w 4222149"/>
              <a:gd name="connsiteY1526" fmla="*/ 1430312 h 4064681"/>
              <a:gd name="connsiteX1527" fmla="*/ 540941 w 4222149"/>
              <a:gd name="connsiteY1527" fmla="*/ 1413357 h 4064681"/>
              <a:gd name="connsiteX1528" fmla="*/ 553657 w 4222149"/>
              <a:gd name="connsiteY1528" fmla="*/ 1402761 h 4064681"/>
              <a:gd name="connsiteX1529" fmla="*/ 557895 w 4222149"/>
              <a:gd name="connsiteY1529" fmla="*/ 1402761 h 4064681"/>
              <a:gd name="connsiteX1530" fmla="*/ 581208 w 4222149"/>
              <a:gd name="connsiteY1530" fmla="*/ 1370971 h 4064681"/>
              <a:gd name="connsiteX1531" fmla="*/ 585447 w 4222149"/>
              <a:gd name="connsiteY1531" fmla="*/ 1362494 h 4064681"/>
              <a:gd name="connsiteX1532" fmla="*/ 589685 w 4222149"/>
              <a:gd name="connsiteY1532" fmla="*/ 1354016 h 4064681"/>
              <a:gd name="connsiteX1533" fmla="*/ 606640 w 4222149"/>
              <a:gd name="connsiteY1533" fmla="*/ 1337062 h 4064681"/>
              <a:gd name="connsiteX1534" fmla="*/ 613262 w 4222149"/>
              <a:gd name="connsiteY1534" fmla="*/ 1331234 h 4064681"/>
              <a:gd name="connsiteX1535" fmla="*/ 615117 w 4222149"/>
              <a:gd name="connsiteY1535" fmla="*/ 1322227 h 4064681"/>
              <a:gd name="connsiteX1536" fmla="*/ 641078 w 4222149"/>
              <a:gd name="connsiteY1536" fmla="*/ 1292026 h 4064681"/>
              <a:gd name="connsiteX1537" fmla="*/ 663861 w 4222149"/>
              <a:gd name="connsiteY1537" fmla="*/ 1258647 h 4064681"/>
              <a:gd name="connsiteX1538" fmla="*/ 670219 w 4222149"/>
              <a:gd name="connsiteY1538" fmla="*/ 1252289 h 4064681"/>
              <a:gd name="connsiteX1539" fmla="*/ 678696 w 4222149"/>
              <a:gd name="connsiteY1539" fmla="*/ 1240898 h 4064681"/>
              <a:gd name="connsiteX1540" fmla="*/ 687173 w 4222149"/>
              <a:gd name="connsiteY1540" fmla="*/ 1237454 h 4064681"/>
              <a:gd name="connsiteX1541" fmla="*/ 695651 w 4222149"/>
              <a:gd name="connsiteY1541" fmla="*/ 1226328 h 4064681"/>
              <a:gd name="connsiteX1542" fmla="*/ 704128 w 4222149"/>
              <a:gd name="connsiteY1542" fmla="*/ 1218380 h 4064681"/>
              <a:gd name="connsiteX1543" fmla="*/ 704923 w 4222149"/>
              <a:gd name="connsiteY1543" fmla="*/ 1211758 h 4064681"/>
              <a:gd name="connsiteX1544" fmla="*/ 710486 w 4222149"/>
              <a:gd name="connsiteY1544" fmla="*/ 1209903 h 4064681"/>
              <a:gd name="connsiteX1545" fmla="*/ 734858 w 4222149"/>
              <a:gd name="connsiteY1545" fmla="*/ 1167517 h 4064681"/>
              <a:gd name="connsiteX1546" fmla="*/ 759230 w 4222149"/>
              <a:gd name="connsiteY1546" fmla="*/ 1125131 h 4064681"/>
              <a:gd name="connsiteX1547" fmla="*/ 767707 w 4222149"/>
              <a:gd name="connsiteY1547" fmla="*/ 1106057 h 4064681"/>
              <a:gd name="connsiteX1548" fmla="*/ 776185 w 4222149"/>
              <a:gd name="connsiteY1548" fmla="*/ 1086983 h 4064681"/>
              <a:gd name="connsiteX1549" fmla="*/ 800027 w 4222149"/>
              <a:gd name="connsiteY1549" fmla="*/ 1064200 h 4064681"/>
              <a:gd name="connsiteX1550" fmla="*/ 820690 w 4222149"/>
              <a:gd name="connsiteY1550" fmla="*/ 1038239 h 4064681"/>
              <a:gd name="connsiteX1551" fmla="*/ 829432 w 4222149"/>
              <a:gd name="connsiteY1551" fmla="*/ 1037179 h 4064681"/>
              <a:gd name="connsiteX1552" fmla="*/ 833406 w 4222149"/>
              <a:gd name="connsiteY1552" fmla="*/ 1029761 h 4064681"/>
              <a:gd name="connsiteX1553" fmla="*/ 833406 w 4222149"/>
              <a:gd name="connsiteY1553" fmla="*/ 1023404 h 4064681"/>
              <a:gd name="connsiteX1554" fmla="*/ 848241 w 4222149"/>
              <a:gd name="connsiteY1554" fmla="*/ 1012807 h 4064681"/>
              <a:gd name="connsiteX1555" fmla="*/ 848241 w 4222149"/>
              <a:gd name="connsiteY1555" fmla="*/ 991614 h 4064681"/>
              <a:gd name="connsiteX1556" fmla="*/ 869434 w 4222149"/>
              <a:gd name="connsiteY1556" fmla="*/ 983136 h 4064681"/>
              <a:gd name="connsiteX1557" fmla="*/ 873673 w 4222149"/>
              <a:gd name="connsiteY1557" fmla="*/ 959824 h 4064681"/>
              <a:gd name="connsiteX1558" fmla="*/ 899635 w 4222149"/>
              <a:gd name="connsiteY1558" fmla="*/ 942075 h 4064681"/>
              <a:gd name="connsiteX1559" fmla="*/ 922417 w 4222149"/>
              <a:gd name="connsiteY1559" fmla="*/ 919557 h 4064681"/>
              <a:gd name="connsiteX1560" fmla="*/ 921887 w 4222149"/>
              <a:gd name="connsiteY1560" fmla="*/ 907636 h 4064681"/>
              <a:gd name="connsiteX1561" fmla="*/ 930894 w 4222149"/>
              <a:gd name="connsiteY1561" fmla="*/ 900483 h 4064681"/>
              <a:gd name="connsiteX1562" fmla="*/ 973016 w 4222149"/>
              <a:gd name="connsiteY1562" fmla="*/ 863395 h 4064681"/>
              <a:gd name="connsiteX1563" fmla="*/ 1007190 w 4222149"/>
              <a:gd name="connsiteY1563" fmla="*/ 819950 h 4064681"/>
              <a:gd name="connsiteX1564" fmla="*/ 1023614 w 4222149"/>
              <a:gd name="connsiteY1564" fmla="*/ 804055 h 4064681"/>
              <a:gd name="connsiteX1565" fmla="*/ 1043218 w 4222149"/>
              <a:gd name="connsiteY1565" fmla="*/ 788160 h 4064681"/>
              <a:gd name="connsiteX1566" fmla="*/ 1077127 w 4222149"/>
              <a:gd name="connsiteY1566" fmla="*/ 754251 h 4064681"/>
              <a:gd name="connsiteX1567" fmla="*/ 1088783 w 4222149"/>
              <a:gd name="connsiteY1567" fmla="*/ 736237 h 4064681"/>
              <a:gd name="connsiteX1568" fmla="*/ 1100439 w 4222149"/>
              <a:gd name="connsiteY1568" fmla="*/ 718222 h 4064681"/>
              <a:gd name="connsiteX1569" fmla="*/ 1132229 w 4222149"/>
              <a:gd name="connsiteY1569" fmla="*/ 697029 h 4064681"/>
              <a:gd name="connsiteX1570" fmla="*/ 1173026 w 4222149"/>
              <a:gd name="connsiteY1570" fmla="*/ 641133 h 4064681"/>
              <a:gd name="connsiteX1571" fmla="*/ 1223360 w 4222149"/>
              <a:gd name="connsiteY1571" fmla="*/ 593183 h 4064681"/>
              <a:gd name="connsiteX1572" fmla="*/ 1242433 w 4222149"/>
              <a:gd name="connsiteY1572" fmla="*/ 576229 h 4064681"/>
              <a:gd name="connsiteX1573" fmla="*/ 1261507 w 4222149"/>
              <a:gd name="connsiteY1573" fmla="*/ 559274 h 4064681"/>
              <a:gd name="connsiteX1574" fmla="*/ 1295416 w 4222149"/>
              <a:gd name="connsiteY1574" fmla="*/ 529604 h 4064681"/>
              <a:gd name="connsiteX1575" fmla="*/ 1307072 w 4222149"/>
              <a:gd name="connsiteY1575" fmla="*/ 511325 h 4064681"/>
              <a:gd name="connsiteX1576" fmla="*/ 1318729 w 4222149"/>
              <a:gd name="connsiteY1576" fmla="*/ 491456 h 4064681"/>
              <a:gd name="connsiteX1577" fmla="*/ 1344955 w 4222149"/>
              <a:gd name="connsiteY1577" fmla="*/ 470793 h 4064681"/>
              <a:gd name="connsiteX1578" fmla="*/ 1369592 w 4222149"/>
              <a:gd name="connsiteY1578" fmla="*/ 446950 h 4064681"/>
              <a:gd name="connsiteX1579" fmla="*/ 1380983 w 4222149"/>
              <a:gd name="connsiteY1579" fmla="*/ 448805 h 4064681"/>
              <a:gd name="connsiteX1580" fmla="*/ 1390785 w 4222149"/>
              <a:gd name="connsiteY1580" fmla="*/ 455428 h 4064681"/>
              <a:gd name="connsiteX1581" fmla="*/ 1424694 w 4222149"/>
              <a:gd name="connsiteY1581" fmla="*/ 487217 h 4064681"/>
              <a:gd name="connsiteX1582" fmla="*/ 1437940 w 4222149"/>
              <a:gd name="connsiteY1582" fmla="*/ 495695 h 4064681"/>
              <a:gd name="connsiteX1583" fmla="*/ 1448007 w 4222149"/>
              <a:gd name="connsiteY1583" fmla="*/ 504172 h 4064681"/>
              <a:gd name="connsiteX1584" fmla="*/ 1453040 w 4222149"/>
              <a:gd name="connsiteY1584" fmla="*/ 500728 h 4064681"/>
              <a:gd name="connsiteX1585" fmla="*/ 1456484 w 4222149"/>
              <a:gd name="connsiteY1585" fmla="*/ 495695 h 4064681"/>
              <a:gd name="connsiteX1586" fmla="*/ 1475028 w 4222149"/>
              <a:gd name="connsiteY1586" fmla="*/ 487482 h 4064681"/>
              <a:gd name="connsiteX1587" fmla="*/ 1490393 w 4222149"/>
              <a:gd name="connsiteY1587" fmla="*/ 474502 h 4064681"/>
              <a:gd name="connsiteX1588" fmla="*/ 1494632 w 4222149"/>
              <a:gd name="connsiteY1588" fmla="*/ 464965 h 4064681"/>
              <a:gd name="connsiteX1589" fmla="*/ 1505228 w 4222149"/>
              <a:gd name="connsiteY1589" fmla="*/ 461786 h 4064681"/>
              <a:gd name="connsiteX1590" fmla="*/ 1507347 w 4222149"/>
              <a:gd name="connsiteY1590" fmla="*/ 461786 h 4064681"/>
              <a:gd name="connsiteX1591" fmla="*/ 1519269 w 4222149"/>
              <a:gd name="connsiteY1591" fmla="*/ 440328 h 4064681"/>
              <a:gd name="connsiteX1592" fmla="*/ 1539137 w 4222149"/>
              <a:gd name="connsiteY1592" fmla="*/ 429996 h 4064681"/>
              <a:gd name="connsiteX1593" fmla="*/ 1552118 w 4222149"/>
              <a:gd name="connsiteY1593" fmla="*/ 431850 h 4064681"/>
              <a:gd name="connsiteX1594" fmla="*/ 1553972 w 4222149"/>
              <a:gd name="connsiteY1594" fmla="*/ 444831 h 4064681"/>
              <a:gd name="connsiteX1595" fmla="*/ 1546290 w 4222149"/>
              <a:gd name="connsiteY1595" fmla="*/ 468144 h 4064681"/>
              <a:gd name="connsiteX1596" fmla="*/ 1562450 w 4222149"/>
              <a:gd name="connsiteY1596" fmla="*/ 478740 h 4064681"/>
              <a:gd name="connsiteX1597" fmla="*/ 1587881 w 4222149"/>
              <a:gd name="connsiteY1597" fmla="*/ 504172 h 4064681"/>
              <a:gd name="connsiteX1598" fmla="*/ 1583643 w 4222149"/>
              <a:gd name="connsiteY1598" fmla="*/ 540995 h 4064681"/>
              <a:gd name="connsiteX1599" fmla="*/ 1579404 w 4222149"/>
              <a:gd name="connsiteY1599" fmla="*/ 576229 h 4064681"/>
              <a:gd name="connsiteX1600" fmla="*/ 1587881 w 4222149"/>
              <a:gd name="connsiteY1600" fmla="*/ 586825 h 4064681"/>
              <a:gd name="connsiteX1601" fmla="*/ 1585232 w 4222149"/>
              <a:gd name="connsiteY1601" fmla="*/ 600601 h 4064681"/>
              <a:gd name="connsiteX1602" fmla="*/ 1579404 w 4222149"/>
              <a:gd name="connsiteY1602" fmla="*/ 614376 h 4064681"/>
              <a:gd name="connsiteX1603" fmla="*/ 1570927 w 4222149"/>
              <a:gd name="connsiteY1603" fmla="*/ 632920 h 4064681"/>
              <a:gd name="connsiteX1604" fmla="*/ 1570594 w 4222149"/>
              <a:gd name="connsiteY1604" fmla="*/ 633523 h 4064681"/>
              <a:gd name="connsiteX1605" fmla="*/ 1577094 w 4222149"/>
              <a:gd name="connsiteY1605" fmla="*/ 639617 h 4064681"/>
              <a:gd name="connsiteX1606" fmla="*/ 1590340 w 4222149"/>
              <a:gd name="connsiteY1606" fmla="*/ 648095 h 4064681"/>
              <a:gd name="connsiteX1607" fmla="*/ 1600407 w 4222149"/>
              <a:gd name="connsiteY1607" fmla="*/ 656572 h 4064681"/>
              <a:gd name="connsiteX1608" fmla="*/ 1605440 w 4222149"/>
              <a:gd name="connsiteY1608" fmla="*/ 653128 h 4064681"/>
              <a:gd name="connsiteX1609" fmla="*/ 1608884 w 4222149"/>
              <a:gd name="connsiteY1609" fmla="*/ 648095 h 4064681"/>
              <a:gd name="connsiteX1610" fmla="*/ 1627428 w 4222149"/>
              <a:gd name="connsiteY1610" fmla="*/ 639882 h 4064681"/>
              <a:gd name="connsiteX1611" fmla="*/ 1642793 w 4222149"/>
              <a:gd name="connsiteY1611" fmla="*/ 626902 h 4064681"/>
              <a:gd name="connsiteX1612" fmla="*/ 1647032 w 4222149"/>
              <a:gd name="connsiteY1612" fmla="*/ 617365 h 4064681"/>
              <a:gd name="connsiteX1613" fmla="*/ 1657628 w 4222149"/>
              <a:gd name="connsiteY1613" fmla="*/ 614186 h 4064681"/>
              <a:gd name="connsiteX1614" fmla="*/ 1659747 w 4222149"/>
              <a:gd name="connsiteY1614" fmla="*/ 614186 h 4064681"/>
              <a:gd name="connsiteX1615" fmla="*/ 1671669 w 4222149"/>
              <a:gd name="connsiteY1615" fmla="*/ 592728 h 4064681"/>
              <a:gd name="connsiteX1616" fmla="*/ 1691537 w 4222149"/>
              <a:gd name="connsiteY1616" fmla="*/ 582396 h 4064681"/>
              <a:gd name="connsiteX1617" fmla="*/ 1704518 w 4222149"/>
              <a:gd name="connsiteY1617" fmla="*/ 584250 h 4064681"/>
              <a:gd name="connsiteX1618" fmla="*/ 1706372 w 4222149"/>
              <a:gd name="connsiteY1618" fmla="*/ 597231 h 4064681"/>
              <a:gd name="connsiteX1619" fmla="*/ 1702763 w 4222149"/>
              <a:gd name="connsiteY1619" fmla="*/ 608185 h 4064681"/>
              <a:gd name="connsiteX1620" fmla="*/ 1710378 w 4222149"/>
              <a:gd name="connsiteY1620" fmla="*/ 607261 h 4064681"/>
              <a:gd name="connsiteX1621" fmla="*/ 1714352 w 4222149"/>
              <a:gd name="connsiteY1621" fmla="*/ 599843 h 4064681"/>
              <a:gd name="connsiteX1622" fmla="*/ 1714352 w 4222149"/>
              <a:gd name="connsiteY1622" fmla="*/ 593486 h 4064681"/>
              <a:gd name="connsiteX1623" fmla="*/ 1729187 w 4222149"/>
              <a:gd name="connsiteY1623" fmla="*/ 582889 h 4064681"/>
              <a:gd name="connsiteX1624" fmla="*/ 1729187 w 4222149"/>
              <a:gd name="connsiteY1624" fmla="*/ 561696 h 4064681"/>
              <a:gd name="connsiteX1625" fmla="*/ 1750380 w 4222149"/>
              <a:gd name="connsiteY1625" fmla="*/ 553218 h 4064681"/>
              <a:gd name="connsiteX1626" fmla="*/ 1754619 w 4222149"/>
              <a:gd name="connsiteY1626" fmla="*/ 529906 h 4064681"/>
              <a:gd name="connsiteX1627" fmla="*/ 1780581 w 4222149"/>
              <a:gd name="connsiteY1627" fmla="*/ 512157 h 4064681"/>
              <a:gd name="connsiteX1628" fmla="*/ 1803363 w 4222149"/>
              <a:gd name="connsiteY1628" fmla="*/ 489639 h 4064681"/>
              <a:gd name="connsiteX1629" fmla="*/ 1802833 w 4222149"/>
              <a:gd name="connsiteY1629" fmla="*/ 477718 h 4064681"/>
              <a:gd name="connsiteX1630" fmla="*/ 1811840 w 4222149"/>
              <a:gd name="connsiteY1630" fmla="*/ 470565 h 4064681"/>
              <a:gd name="connsiteX1631" fmla="*/ 1853962 w 4222149"/>
              <a:gd name="connsiteY1631" fmla="*/ 433477 h 4064681"/>
              <a:gd name="connsiteX1632" fmla="*/ 1888136 w 4222149"/>
              <a:gd name="connsiteY1632" fmla="*/ 390032 h 4064681"/>
              <a:gd name="connsiteX1633" fmla="*/ 1904560 w 4222149"/>
              <a:gd name="connsiteY1633" fmla="*/ 374137 h 4064681"/>
              <a:gd name="connsiteX1634" fmla="*/ 1924164 w 4222149"/>
              <a:gd name="connsiteY1634" fmla="*/ 358242 h 4064681"/>
              <a:gd name="connsiteX1635" fmla="*/ 1958073 w 4222149"/>
              <a:gd name="connsiteY1635" fmla="*/ 324333 h 4064681"/>
              <a:gd name="connsiteX1636" fmla="*/ 1969729 w 4222149"/>
              <a:gd name="connsiteY1636" fmla="*/ 306319 h 4064681"/>
              <a:gd name="connsiteX1637" fmla="*/ 1981385 w 4222149"/>
              <a:gd name="connsiteY1637" fmla="*/ 288304 h 4064681"/>
              <a:gd name="connsiteX1638" fmla="*/ 2013175 w 4222149"/>
              <a:gd name="connsiteY1638" fmla="*/ 267111 h 4064681"/>
              <a:gd name="connsiteX1639" fmla="*/ 2053972 w 4222149"/>
              <a:gd name="connsiteY1639" fmla="*/ 211215 h 4064681"/>
              <a:gd name="connsiteX1640" fmla="*/ 2104306 w 4222149"/>
              <a:gd name="connsiteY1640" fmla="*/ 163265 h 4064681"/>
              <a:gd name="connsiteX1641" fmla="*/ 2123379 w 4222149"/>
              <a:gd name="connsiteY1641" fmla="*/ 146311 h 4064681"/>
              <a:gd name="connsiteX1642" fmla="*/ 2142453 w 4222149"/>
              <a:gd name="connsiteY1642" fmla="*/ 129356 h 4064681"/>
              <a:gd name="connsiteX1643" fmla="*/ 2176362 w 4222149"/>
              <a:gd name="connsiteY1643" fmla="*/ 99686 h 4064681"/>
              <a:gd name="connsiteX1644" fmla="*/ 2188018 w 4222149"/>
              <a:gd name="connsiteY1644" fmla="*/ 81407 h 4064681"/>
              <a:gd name="connsiteX1645" fmla="*/ 2199675 w 4222149"/>
              <a:gd name="connsiteY1645" fmla="*/ 61538 h 4064681"/>
              <a:gd name="connsiteX1646" fmla="*/ 2225901 w 4222149"/>
              <a:gd name="connsiteY1646" fmla="*/ 40875 h 4064681"/>
              <a:gd name="connsiteX1647" fmla="*/ 2250538 w 4222149"/>
              <a:gd name="connsiteY1647" fmla="*/ 17032 h 4064681"/>
              <a:gd name="connsiteX1648" fmla="*/ 2261929 w 4222149"/>
              <a:gd name="connsiteY1648" fmla="*/ 18887 h 4064681"/>
              <a:gd name="connsiteX1649" fmla="*/ 2271731 w 4222149"/>
              <a:gd name="connsiteY1649" fmla="*/ 25510 h 4064681"/>
              <a:gd name="connsiteX1650" fmla="*/ 2305640 w 4222149"/>
              <a:gd name="connsiteY1650" fmla="*/ 57299 h 4064681"/>
              <a:gd name="connsiteX1651" fmla="*/ 2318886 w 4222149"/>
              <a:gd name="connsiteY1651" fmla="*/ 65777 h 4064681"/>
              <a:gd name="connsiteX1652" fmla="*/ 2328953 w 4222149"/>
              <a:gd name="connsiteY1652" fmla="*/ 74254 h 4064681"/>
              <a:gd name="connsiteX1653" fmla="*/ 2333986 w 4222149"/>
              <a:gd name="connsiteY1653" fmla="*/ 70810 h 4064681"/>
              <a:gd name="connsiteX1654" fmla="*/ 2337430 w 4222149"/>
              <a:gd name="connsiteY1654" fmla="*/ 65777 h 4064681"/>
              <a:gd name="connsiteX1655" fmla="*/ 2355974 w 4222149"/>
              <a:gd name="connsiteY1655" fmla="*/ 57564 h 4064681"/>
              <a:gd name="connsiteX1656" fmla="*/ 2371339 w 4222149"/>
              <a:gd name="connsiteY1656" fmla="*/ 44584 h 4064681"/>
              <a:gd name="connsiteX1657" fmla="*/ 2375578 w 4222149"/>
              <a:gd name="connsiteY1657" fmla="*/ 35047 h 4064681"/>
              <a:gd name="connsiteX1658" fmla="*/ 2386174 w 4222149"/>
              <a:gd name="connsiteY1658" fmla="*/ 31868 h 4064681"/>
              <a:gd name="connsiteX1659" fmla="*/ 2388293 w 4222149"/>
              <a:gd name="connsiteY1659" fmla="*/ 31868 h 4064681"/>
              <a:gd name="connsiteX1660" fmla="*/ 2400215 w 4222149"/>
              <a:gd name="connsiteY1660" fmla="*/ 10410 h 4064681"/>
              <a:gd name="connsiteX1661" fmla="*/ 2420083 w 4222149"/>
              <a:gd name="connsiteY1661" fmla="*/ 78 h 406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</a:cxnLst>
            <a:rect l="l" t="t" r="r" b="b"/>
            <a:pathLst>
              <a:path w="4222149" h="4064681">
                <a:moveTo>
                  <a:pt x="1061072" y="3854603"/>
                </a:moveTo>
                <a:cubicBezTo>
                  <a:pt x="1061117" y="3855884"/>
                  <a:pt x="1061558" y="3857562"/>
                  <a:pt x="1062397" y="3859637"/>
                </a:cubicBezTo>
                <a:cubicBezTo>
                  <a:pt x="1063236" y="3861712"/>
                  <a:pt x="1064207" y="3862860"/>
                  <a:pt x="1065311" y="3863081"/>
                </a:cubicBezTo>
                <a:cubicBezTo>
                  <a:pt x="1067342" y="3862948"/>
                  <a:pt x="1068578" y="3862154"/>
                  <a:pt x="1069020" y="3860697"/>
                </a:cubicBezTo>
                <a:cubicBezTo>
                  <a:pt x="1069461" y="3859240"/>
                  <a:pt x="1069638" y="3857915"/>
                  <a:pt x="1069550" y="3856723"/>
                </a:cubicBezTo>
                <a:close/>
                <a:moveTo>
                  <a:pt x="1109817" y="3733803"/>
                </a:moveTo>
                <a:cubicBezTo>
                  <a:pt x="1109861" y="3735083"/>
                  <a:pt x="1110302" y="3736761"/>
                  <a:pt x="1111141" y="3738836"/>
                </a:cubicBezTo>
                <a:cubicBezTo>
                  <a:pt x="1111980" y="3740911"/>
                  <a:pt x="1112951" y="3742059"/>
                  <a:pt x="1114055" y="3742280"/>
                </a:cubicBezTo>
                <a:cubicBezTo>
                  <a:pt x="1116086" y="3742148"/>
                  <a:pt x="1117322" y="3741353"/>
                  <a:pt x="1117764" y="3739896"/>
                </a:cubicBezTo>
                <a:cubicBezTo>
                  <a:pt x="1118206" y="3738439"/>
                  <a:pt x="1118382" y="3737114"/>
                  <a:pt x="1118294" y="3735922"/>
                </a:cubicBezTo>
                <a:close/>
                <a:moveTo>
                  <a:pt x="1137368" y="3699894"/>
                </a:moveTo>
                <a:cubicBezTo>
                  <a:pt x="1137323" y="3699982"/>
                  <a:pt x="1136882" y="3700335"/>
                  <a:pt x="1136043" y="3700953"/>
                </a:cubicBezTo>
                <a:cubicBezTo>
                  <a:pt x="1135204" y="3701572"/>
                  <a:pt x="1134233" y="3701925"/>
                  <a:pt x="1133129" y="3702013"/>
                </a:cubicBezTo>
                <a:cubicBezTo>
                  <a:pt x="1133173" y="3703205"/>
                  <a:pt x="1133615" y="3704530"/>
                  <a:pt x="1134454" y="3705987"/>
                </a:cubicBezTo>
                <a:cubicBezTo>
                  <a:pt x="1135292" y="3707444"/>
                  <a:pt x="1136264" y="3708239"/>
                  <a:pt x="1137368" y="3708371"/>
                </a:cubicBezTo>
                <a:cubicBezTo>
                  <a:pt x="1139840" y="3708018"/>
                  <a:pt x="1141253" y="3706605"/>
                  <a:pt x="1141606" y="3704132"/>
                </a:cubicBezTo>
                <a:cubicBezTo>
                  <a:pt x="1141253" y="3701660"/>
                  <a:pt x="1139840" y="3700247"/>
                  <a:pt x="1137368" y="3699894"/>
                </a:cubicBezTo>
                <a:close/>
                <a:moveTo>
                  <a:pt x="891548" y="3284448"/>
                </a:moveTo>
                <a:cubicBezTo>
                  <a:pt x="889513" y="3284438"/>
                  <a:pt x="888224" y="3285144"/>
                  <a:pt x="887682" y="3286567"/>
                </a:cubicBezTo>
                <a:cubicBezTo>
                  <a:pt x="887139" y="3287989"/>
                  <a:pt x="886870" y="3289299"/>
                  <a:pt x="886875" y="3290494"/>
                </a:cubicBezTo>
                <a:cubicBezTo>
                  <a:pt x="887055" y="3292985"/>
                  <a:pt x="888366" y="3294493"/>
                  <a:pt x="890808" y="3295019"/>
                </a:cubicBezTo>
                <a:cubicBezTo>
                  <a:pt x="891783" y="3294998"/>
                  <a:pt x="892512" y="3294695"/>
                  <a:pt x="892996" y="3294110"/>
                </a:cubicBezTo>
                <a:cubicBezTo>
                  <a:pt x="893479" y="3293524"/>
                  <a:pt x="894209" y="3293221"/>
                  <a:pt x="895184" y="3293200"/>
                </a:cubicBezTo>
                <a:cubicBezTo>
                  <a:pt x="895229" y="3291920"/>
                  <a:pt x="894906" y="3290216"/>
                  <a:pt x="894214" y="3288087"/>
                </a:cubicBezTo>
                <a:cubicBezTo>
                  <a:pt x="893523" y="3285959"/>
                  <a:pt x="892633" y="3284745"/>
                  <a:pt x="891548" y="3284448"/>
                </a:cubicBezTo>
                <a:close/>
                <a:moveTo>
                  <a:pt x="960681" y="3268047"/>
                </a:moveTo>
                <a:cubicBezTo>
                  <a:pt x="960622" y="3270167"/>
                  <a:pt x="961391" y="3271814"/>
                  <a:pt x="962991" y="3272988"/>
                </a:cubicBezTo>
                <a:cubicBezTo>
                  <a:pt x="964590" y="3274163"/>
                  <a:pt x="966491" y="3274827"/>
                  <a:pt x="968694" y="3274982"/>
                </a:cubicBezTo>
                <a:cubicBezTo>
                  <a:pt x="968821" y="3273796"/>
                  <a:pt x="968826" y="3272468"/>
                  <a:pt x="968707" y="3270999"/>
                </a:cubicBezTo>
                <a:cubicBezTo>
                  <a:pt x="968589" y="3269530"/>
                  <a:pt x="968028" y="3268694"/>
                  <a:pt x="967023" y="3268491"/>
                </a:cubicBezTo>
                <a:close/>
                <a:moveTo>
                  <a:pt x="949585" y="3214156"/>
                </a:moveTo>
                <a:cubicBezTo>
                  <a:pt x="947669" y="3218138"/>
                  <a:pt x="940201" y="3227441"/>
                  <a:pt x="927182" y="3242064"/>
                </a:cubicBezTo>
                <a:cubicBezTo>
                  <a:pt x="914163" y="3256688"/>
                  <a:pt x="906203" y="3265425"/>
                  <a:pt x="903304" y="3268275"/>
                </a:cubicBezTo>
                <a:lnTo>
                  <a:pt x="919476" y="3280031"/>
                </a:lnTo>
                <a:lnTo>
                  <a:pt x="939203" y="3241047"/>
                </a:lnTo>
                <a:lnTo>
                  <a:pt x="957302" y="3225320"/>
                </a:lnTo>
                <a:close/>
                <a:moveTo>
                  <a:pt x="911383" y="3213604"/>
                </a:moveTo>
                <a:cubicBezTo>
                  <a:pt x="909348" y="3213595"/>
                  <a:pt x="908059" y="3214300"/>
                  <a:pt x="907517" y="3215723"/>
                </a:cubicBezTo>
                <a:cubicBezTo>
                  <a:pt x="906974" y="3217145"/>
                  <a:pt x="906706" y="3218455"/>
                  <a:pt x="906710" y="3219650"/>
                </a:cubicBezTo>
                <a:cubicBezTo>
                  <a:pt x="906890" y="3222142"/>
                  <a:pt x="908200" y="3223650"/>
                  <a:pt x="910643" y="3224175"/>
                </a:cubicBezTo>
                <a:cubicBezTo>
                  <a:pt x="911618" y="3224154"/>
                  <a:pt x="912346" y="3223851"/>
                  <a:pt x="912831" y="3223266"/>
                </a:cubicBezTo>
                <a:cubicBezTo>
                  <a:pt x="913314" y="3222680"/>
                  <a:pt x="914044" y="3222377"/>
                  <a:pt x="915019" y="3222357"/>
                </a:cubicBezTo>
                <a:cubicBezTo>
                  <a:pt x="915064" y="3221076"/>
                  <a:pt x="914741" y="3219372"/>
                  <a:pt x="914049" y="3217243"/>
                </a:cubicBezTo>
                <a:cubicBezTo>
                  <a:pt x="913358" y="3215115"/>
                  <a:pt x="912468" y="3213902"/>
                  <a:pt x="911383" y="3213604"/>
                </a:cubicBezTo>
                <a:close/>
                <a:moveTo>
                  <a:pt x="983667" y="3182552"/>
                </a:moveTo>
                <a:lnTo>
                  <a:pt x="965273" y="3202508"/>
                </a:lnTo>
                <a:cubicBezTo>
                  <a:pt x="965095" y="3203780"/>
                  <a:pt x="965155" y="3205465"/>
                  <a:pt x="965450" y="3207566"/>
                </a:cubicBezTo>
                <a:cubicBezTo>
                  <a:pt x="965745" y="3209668"/>
                  <a:pt x="966898" y="3210898"/>
                  <a:pt x="968909" y="3211261"/>
                </a:cubicBezTo>
                <a:cubicBezTo>
                  <a:pt x="970950" y="3211182"/>
                  <a:pt x="972264" y="3210124"/>
                  <a:pt x="972850" y="3208084"/>
                </a:cubicBezTo>
                <a:cubicBezTo>
                  <a:pt x="973434" y="3206045"/>
                  <a:pt x="973728" y="3204385"/>
                  <a:pt x="973730" y="3203101"/>
                </a:cubicBezTo>
                <a:cubicBezTo>
                  <a:pt x="977958" y="3203397"/>
                  <a:pt x="980221" y="3201431"/>
                  <a:pt x="980517" y="3197203"/>
                </a:cubicBezTo>
                <a:cubicBezTo>
                  <a:pt x="981093" y="3195295"/>
                  <a:pt x="982953" y="3194010"/>
                  <a:pt x="986098" y="3193345"/>
                </a:cubicBezTo>
                <a:cubicBezTo>
                  <a:pt x="989242" y="3192679"/>
                  <a:pt x="991104" y="3191394"/>
                  <a:pt x="991679" y="3189487"/>
                </a:cubicBezTo>
                <a:cubicBezTo>
                  <a:pt x="991607" y="3187357"/>
                  <a:pt x="990574" y="3185691"/>
                  <a:pt x="988577" y="3184489"/>
                </a:cubicBezTo>
                <a:cubicBezTo>
                  <a:pt x="986581" y="3183288"/>
                  <a:pt x="984944" y="3182642"/>
                  <a:pt x="983667" y="3182552"/>
                </a:cubicBezTo>
                <a:close/>
                <a:moveTo>
                  <a:pt x="356245" y="3116097"/>
                </a:moveTo>
                <a:cubicBezTo>
                  <a:pt x="356290" y="3117378"/>
                  <a:pt x="356731" y="3119056"/>
                  <a:pt x="357570" y="3121131"/>
                </a:cubicBezTo>
                <a:cubicBezTo>
                  <a:pt x="358409" y="3123206"/>
                  <a:pt x="359380" y="3124354"/>
                  <a:pt x="360484" y="3124575"/>
                </a:cubicBezTo>
                <a:cubicBezTo>
                  <a:pt x="362515" y="3124442"/>
                  <a:pt x="363751" y="3123648"/>
                  <a:pt x="364193" y="3122191"/>
                </a:cubicBezTo>
                <a:cubicBezTo>
                  <a:pt x="364634" y="3120734"/>
                  <a:pt x="364811" y="3119409"/>
                  <a:pt x="364723" y="3118217"/>
                </a:cubicBezTo>
                <a:close/>
                <a:moveTo>
                  <a:pt x="2206267" y="3102684"/>
                </a:moveTo>
                <a:cubicBezTo>
                  <a:pt x="2204238" y="3102587"/>
                  <a:pt x="2202974" y="3102941"/>
                  <a:pt x="2202475" y="3103747"/>
                </a:cubicBezTo>
                <a:cubicBezTo>
                  <a:pt x="2201976" y="3104553"/>
                  <a:pt x="2201732" y="3105509"/>
                  <a:pt x="2201743" y="3106617"/>
                </a:cubicBezTo>
                <a:lnTo>
                  <a:pt x="2192546" y="3116594"/>
                </a:lnTo>
                <a:lnTo>
                  <a:pt x="2201595" y="3108731"/>
                </a:lnTo>
                <a:cubicBezTo>
                  <a:pt x="2202869" y="3108864"/>
                  <a:pt x="2204549" y="3108893"/>
                  <a:pt x="2206635" y="3108818"/>
                </a:cubicBezTo>
                <a:cubicBezTo>
                  <a:pt x="2208720" y="3108744"/>
                  <a:pt x="2209908" y="3108206"/>
                  <a:pt x="2210200" y="3107209"/>
                </a:cubicBezTo>
                <a:cubicBezTo>
                  <a:pt x="2210298" y="3105180"/>
                  <a:pt x="2209943" y="3103916"/>
                  <a:pt x="2209137" y="3103417"/>
                </a:cubicBezTo>
                <a:cubicBezTo>
                  <a:pt x="2208331" y="3102918"/>
                  <a:pt x="2207375" y="3102674"/>
                  <a:pt x="2206267" y="3102684"/>
                </a:cubicBezTo>
                <a:close/>
                <a:moveTo>
                  <a:pt x="2248914" y="3039813"/>
                </a:moveTo>
                <a:cubicBezTo>
                  <a:pt x="2247882" y="3040007"/>
                  <a:pt x="2247191" y="3041020"/>
                  <a:pt x="2246841" y="3042855"/>
                </a:cubicBezTo>
                <a:cubicBezTo>
                  <a:pt x="2246492" y="3044689"/>
                  <a:pt x="2246329" y="3045740"/>
                  <a:pt x="2246356" y="3046008"/>
                </a:cubicBezTo>
                <a:lnTo>
                  <a:pt x="2225551" y="3070043"/>
                </a:lnTo>
                <a:cubicBezTo>
                  <a:pt x="2221194" y="3070313"/>
                  <a:pt x="2219606" y="3072769"/>
                  <a:pt x="2220785" y="3077411"/>
                </a:cubicBezTo>
                <a:cubicBezTo>
                  <a:pt x="2221965" y="3082053"/>
                  <a:pt x="2220339" y="3085037"/>
                  <a:pt x="2215909" y="3086364"/>
                </a:cubicBezTo>
                <a:lnTo>
                  <a:pt x="2220137" y="3086661"/>
                </a:lnTo>
                <a:cubicBezTo>
                  <a:pt x="2225459" y="3086502"/>
                  <a:pt x="2229910" y="3083627"/>
                  <a:pt x="2233489" y="3078036"/>
                </a:cubicBezTo>
                <a:cubicBezTo>
                  <a:pt x="2237067" y="3072444"/>
                  <a:pt x="2239551" y="3067307"/>
                  <a:pt x="2240942" y="3062624"/>
                </a:cubicBezTo>
                <a:cubicBezTo>
                  <a:pt x="2246006" y="3062359"/>
                  <a:pt x="2247765" y="3060003"/>
                  <a:pt x="2246217" y="3055557"/>
                </a:cubicBezTo>
                <a:cubicBezTo>
                  <a:pt x="2244670" y="3051112"/>
                  <a:pt x="2247485" y="3048830"/>
                  <a:pt x="2254664" y="3048714"/>
                </a:cubicBezTo>
                <a:cubicBezTo>
                  <a:pt x="2253696" y="3047363"/>
                  <a:pt x="2252756" y="3045615"/>
                  <a:pt x="2251844" y="3043471"/>
                </a:cubicBezTo>
                <a:cubicBezTo>
                  <a:pt x="2250932" y="3041326"/>
                  <a:pt x="2249956" y="3040107"/>
                  <a:pt x="2248914" y="3039813"/>
                </a:cubicBezTo>
                <a:close/>
                <a:moveTo>
                  <a:pt x="2260817" y="3021526"/>
                </a:moveTo>
                <a:cubicBezTo>
                  <a:pt x="2258782" y="3021516"/>
                  <a:pt x="2257493" y="3022223"/>
                  <a:pt x="2256951" y="3023645"/>
                </a:cubicBezTo>
                <a:cubicBezTo>
                  <a:pt x="2256409" y="3025068"/>
                  <a:pt x="2256141" y="3026377"/>
                  <a:pt x="2256145" y="3027573"/>
                </a:cubicBezTo>
                <a:cubicBezTo>
                  <a:pt x="2256324" y="3030063"/>
                  <a:pt x="2257635" y="3031572"/>
                  <a:pt x="2260076" y="3032097"/>
                </a:cubicBezTo>
                <a:cubicBezTo>
                  <a:pt x="2261052" y="3032077"/>
                  <a:pt x="2261781" y="3031774"/>
                  <a:pt x="2262265" y="3031188"/>
                </a:cubicBezTo>
                <a:cubicBezTo>
                  <a:pt x="2262748" y="3030603"/>
                  <a:pt x="2263478" y="3030299"/>
                  <a:pt x="2264453" y="3030279"/>
                </a:cubicBezTo>
                <a:cubicBezTo>
                  <a:pt x="2264499" y="3028999"/>
                  <a:pt x="2264175" y="3027294"/>
                  <a:pt x="2263483" y="3025166"/>
                </a:cubicBezTo>
                <a:cubicBezTo>
                  <a:pt x="2262792" y="3023037"/>
                  <a:pt x="2261903" y="3021824"/>
                  <a:pt x="2260817" y="3021526"/>
                </a:cubicBezTo>
                <a:close/>
                <a:moveTo>
                  <a:pt x="404990" y="2995297"/>
                </a:moveTo>
                <a:cubicBezTo>
                  <a:pt x="405034" y="2996577"/>
                  <a:pt x="405475" y="2998255"/>
                  <a:pt x="406314" y="3000330"/>
                </a:cubicBezTo>
                <a:cubicBezTo>
                  <a:pt x="407153" y="3002405"/>
                  <a:pt x="408124" y="3003553"/>
                  <a:pt x="409228" y="3003774"/>
                </a:cubicBezTo>
                <a:cubicBezTo>
                  <a:pt x="411259" y="3003642"/>
                  <a:pt x="412495" y="3002847"/>
                  <a:pt x="412937" y="3001390"/>
                </a:cubicBezTo>
                <a:cubicBezTo>
                  <a:pt x="413379" y="2999933"/>
                  <a:pt x="413555" y="2998608"/>
                  <a:pt x="413467" y="2997416"/>
                </a:cubicBezTo>
                <a:close/>
                <a:moveTo>
                  <a:pt x="432541" y="2961388"/>
                </a:moveTo>
                <a:cubicBezTo>
                  <a:pt x="432496" y="2961476"/>
                  <a:pt x="432055" y="2961829"/>
                  <a:pt x="431216" y="2962447"/>
                </a:cubicBezTo>
                <a:cubicBezTo>
                  <a:pt x="430377" y="2963066"/>
                  <a:pt x="429406" y="2963419"/>
                  <a:pt x="428302" y="2963507"/>
                </a:cubicBezTo>
                <a:cubicBezTo>
                  <a:pt x="428346" y="2964699"/>
                  <a:pt x="428788" y="2966024"/>
                  <a:pt x="429627" y="2967481"/>
                </a:cubicBezTo>
                <a:cubicBezTo>
                  <a:pt x="430465" y="2968938"/>
                  <a:pt x="431437" y="2969733"/>
                  <a:pt x="432541" y="2969865"/>
                </a:cubicBezTo>
                <a:cubicBezTo>
                  <a:pt x="435013" y="2969512"/>
                  <a:pt x="436426" y="2968099"/>
                  <a:pt x="436779" y="2965626"/>
                </a:cubicBezTo>
                <a:cubicBezTo>
                  <a:pt x="436426" y="2963154"/>
                  <a:pt x="435013" y="2961741"/>
                  <a:pt x="432541" y="2961388"/>
                </a:cubicBezTo>
                <a:close/>
                <a:moveTo>
                  <a:pt x="2317414" y="2954520"/>
                </a:moveTo>
                <a:lnTo>
                  <a:pt x="2302052" y="2966811"/>
                </a:lnTo>
                <a:lnTo>
                  <a:pt x="2300461" y="2971191"/>
                </a:lnTo>
                <a:cubicBezTo>
                  <a:pt x="2300165" y="2975420"/>
                  <a:pt x="2302130" y="2977682"/>
                  <a:pt x="2306359" y="2977978"/>
                </a:cubicBezTo>
                <a:lnTo>
                  <a:pt x="2314653" y="2969313"/>
                </a:lnTo>
                <a:close/>
                <a:moveTo>
                  <a:pt x="186721" y="2545942"/>
                </a:moveTo>
                <a:cubicBezTo>
                  <a:pt x="184686" y="2545932"/>
                  <a:pt x="183397" y="2546638"/>
                  <a:pt x="182855" y="2548061"/>
                </a:cubicBezTo>
                <a:cubicBezTo>
                  <a:pt x="182312" y="2549483"/>
                  <a:pt x="182043" y="2550793"/>
                  <a:pt x="182048" y="2551988"/>
                </a:cubicBezTo>
                <a:cubicBezTo>
                  <a:pt x="182228" y="2554479"/>
                  <a:pt x="183539" y="2555987"/>
                  <a:pt x="185981" y="2556513"/>
                </a:cubicBezTo>
                <a:cubicBezTo>
                  <a:pt x="186956" y="2556492"/>
                  <a:pt x="187685" y="2556189"/>
                  <a:pt x="188169" y="2555604"/>
                </a:cubicBezTo>
                <a:cubicBezTo>
                  <a:pt x="188652" y="2555018"/>
                  <a:pt x="189382" y="2554715"/>
                  <a:pt x="190357" y="2554694"/>
                </a:cubicBezTo>
                <a:cubicBezTo>
                  <a:pt x="190402" y="2553414"/>
                  <a:pt x="190079" y="2551710"/>
                  <a:pt x="189387" y="2549581"/>
                </a:cubicBezTo>
                <a:cubicBezTo>
                  <a:pt x="188696" y="2547453"/>
                  <a:pt x="187806" y="2546239"/>
                  <a:pt x="186721" y="2545942"/>
                </a:cubicBezTo>
                <a:close/>
                <a:moveTo>
                  <a:pt x="255854" y="2529541"/>
                </a:moveTo>
                <a:cubicBezTo>
                  <a:pt x="255795" y="2531661"/>
                  <a:pt x="256564" y="2533308"/>
                  <a:pt x="258164" y="2534482"/>
                </a:cubicBezTo>
                <a:cubicBezTo>
                  <a:pt x="259763" y="2535657"/>
                  <a:pt x="261664" y="2536321"/>
                  <a:pt x="263867" y="2536476"/>
                </a:cubicBezTo>
                <a:cubicBezTo>
                  <a:pt x="263994" y="2535290"/>
                  <a:pt x="263999" y="2533962"/>
                  <a:pt x="263880" y="2532493"/>
                </a:cubicBezTo>
                <a:cubicBezTo>
                  <a:pt x="263762" y="2531024"/>
                  <a:pt x="263201" y="2530188"/>
                  <a:pt x="262196" y="2529985"/>
                </a:cubicBezTo>
                <a:close/>
                <a:moveTo>
                  <a:pt x="157458" y="2497812"/>
                </a:moveTo>
                <a:lnTo>
                  <a:pt x="150797" y="2500374"/>
                </a:lnTo>
                <a:lnTo>
                  <a:pt x="149493" y="2504288"/>
                </a:lnTo>
                <a:lnTo>
                  <a:pt x="153952" y="2501952"/>
                </a:lnTo>
                <a:close/>
                <a:moveTo>
                  <a:pt x="244758" y="2475650"/>
                </a:moveTo>
                <a:cubicBezTo>
                  <a:pt x="242842" y="2479632"/>
                  <a:pt x="235374" y="2488935"/>
                  <a:pt x="222355" y="2503558"/>
                </a:cubicBezTo>
                <a:cubicBezTo>
                  <a:pt x="209336" y="2518182"/>
                  <a:pt x="201376" y="2526919"/>
                  <a:pt x="198477" y="2529769"/>
                </a:cubicBezTo>
                <a:lnTo>
                  <a:pt x="214649" y="2541525"/>
                </a:lnTo>
                <a:lnTo>
                  <a:pt x="234376" y="2502541"/>
                </a:lnTo>
                <a:lnTo>
                  <a:pt x="252475" y="2486814"/>
                </a:lnTo>
                <a:close/>
                <a:moveTo>
                  <a:pt x="206556" y="2475098"/>
                </a:moveTo>
                <a:cubicBezTo>
                  <a:pt x="204521" y="2475089"/>
                  <a:pt x="203232" y="2475794"/>
                  <a:pt x="202690" y="2477217"/>
                </a:cubicBezTo>
                <a:cubicBezTo>
                  <a:pt x="202147" y="2478639"/>
                  <a:pt x="201879" y="2479949"/>
                  <a:pt x="201883" y="2481144"/>
                </a:cubicBezTo>
                <a:cubicBezTo>
                  <a:pt x="202063" y="2483636"/>
                  <a:pt x="203373" y="2485144"/>
                  <a:pt x="205816" y="2485669"/>
                </a:cubicBezTo>
                <a:cubicBezTo>
                  <a:pt x="206791" y="2485648"/>
                  <a:pt x="207519" y="2485345"/>
                  <a:pt x="208004" y="2484760"/>
                </a:cubicBezTo>
                <a:cubicBezTo>
                  <a:pt x="208487" y="2484174"/>
                  <a:pt x="209217" y="2483871"/>
                  <a:pt x="210192" y="2483851"/>
                </a:cubicBezTo>
                <a:cubicBezTo>
                  <a:pt x="210237" y="2482570"/>
                  <a:pt x="209914" y="2480866"/>
                  <a:pt x="209222" y="2478737"/>
                </a:cubicBezTo>
                <a:cubicBezTo>
                  <a:pt x="208531" y="2476609"/>
                  <a:pt x="207641" y="2475396"/>
                  <a:pt x="206556" y="2475098"/>
                </a:cubicBezTo>
                <a:close/>
                <a:moveTo>
                  <a:pt x="174109" y="2457987"/>
                </a:moveTo>
                <a:cubicBezTo>
                  <a:pt x="174154" y="2459268"/>
                  <a:pt x="174595" y="2460946"/>
                  <a:pt x="175434" y="2463021"/>
                </a:cubicBezTo>
                <a:cubicBezTo>
                  <a:pt x="176273" y="2465096"/>
                  <a:pt x="177244" y="2466244"/>
                  <a:pt x="178348" y="2466465"/>
                </a:cubicBezTo>
                <a:lnTo>
                  <a:pt x="180301" y="2465210"/>
                </a:lnTo>
                <a:lnTo>
                  <a:pt x="180587" y="2462922"/>
                </a:lnTo>
                <a:lnTo>
                  <a:pt x="182320" y="2462112"/>
                </a:lnTo>
                <a:lnTo>
                  <a:pt x="182587" y="2460107"/>
                </a:lnTo>
                <a:close/>
                <a:moveTo>
                  <a:pt x="278840" y="2444046"/>
                </a:moveTo>
                <a:lnTo>
                  <a:pt x="260446" y="2464002"/>
                </a:lnTo>
                <a:cubicBezTo>
                  <a:pt x="260268" y="2465274"/>
                  <a:pt x="260328" y="2466959"/>
                  <a:pt x="260623" y="2469060"/>
                </a:cubicBezTo>
                <a:cubicBezTo>
                  <a:pt x="260918" y="2471162"/>
                  <a:pt x="262071" y="2472392"/>
                  <a:pt x="264082" y="2472755"/>
                </a:cubicBezTo>
                <a:cubicBezTo>
                  <a:pt x="266123" y="2472676"/>
                  <a:pt x="267437" y="2471618"/>
                  <a:pt x="268023" y="2469578"/>
                </a:cubicBezTo>
                <a:cubicBezTo>
                  <a:pt x="268607" y="2467539"/>
                  <a:pt x="268901" y="2465879"/>
                  <a:pt x="268903" y="2464595"/>
                </a:cubicBezTo>
                <a:cubicBezTo>
                  <a:pt x="273131" y="2464891"/>
                  <a:pt x="275394" y="2462925"/>
                  <a:pt x="275690" y="2458697"/>
                </a:cubicBezTo>
                <a:cubicBezTo>
                  <a:pt x="276266" y="2456789"/>
                  <a:pt x="278126" y="2455504"/>
                  <a:pt x="281271" y="2454839"/>
                </a:cubicBezTo>
                <a:cubicBezTo>
                  <a:pt x="284415" y="2454173"/>
                  <a:pt x="286277" y="2452888"/>
                  <a:pt x="286852" y="2450981"/>
                </a:cubicBezTo>
                <a:cubicBezTo>
                  <a:pt x="286780" y="2448851"/>
                  <a:pt x="285747" y="2447185"/>
                  <a:pt x="283750" y="2445983"/>
                </a:cubicBezTo>
                <a:cubicBezTo>
                  <a:pt x="281754" y="2444782"/>
                  <a:pt x="280117" y="2444136"/>
                  <a:pt x="278840" y="2444046"/>
                </a:cubicBezTo>
                <a:close/>
                <a:moveTo>
                  <a:pt x="249543" y="2413324"/>
                </a:moveTo>
                <a:lnTo>
                  <a:pt x="247427" y="2415016"/>
                </a:lnTo>
                <a:lnTo>
                  <a:pt x="249054" y="2414341"/>
                </a:lnTo>
                <a:close/>
                <a:moveTo>
                  <a:pt x="222854" y="2337187"/>
                </a:moveTo>
                <a:cubicBezTo>
                  <a:pt x="222898" y="2338467"/>
                  <a:pt x="223339" y="2340145"/>
                  <a:pt x="224178" y="2342220"/>
                </a:cubicBezTo>
                <a:cubicBezTo>
                  <a:pt x="225017" y="2344295"/>
                  <a:pt x="225988" y="2345443"/>
                  <a:pt x="227092" y="2345664"/>
                </a:cubicBezTo>
                <a:cubicBezTo>
                  <a:pt x="229123" y="2345532"/>
                  <a:pt x="230359" y="2344737"/>
                  <a:pt x="230801" y="2343280"/>
                </a:cubicBezTo>
                <a:cubicBezTo>
                  <a:pt x="231243" y="2341823"/>
                  <a:pt x="231419" y="2340498"/>
                  <a:pt x="231331" y="2339306"/>
                </a:cubicBezTo>
                <a:close/>
                <a:moveTo>
                  <a:pt x="21709" y="2305587"/>
                </a:moveTo>
                <a:cubicBezTo>
                  <a:pt x="21754" y="2306868"/>
                  <a:pt x="22195" y="2308546"/>
                  <a:pt x="23034" y="2310621"/>
                </a:cubicBezTo>
                <a:cubicBezTo>
                  <a:pt x="23873" y="2312696"/>
                  <a:pt x="24844" y="2313844"/>
                  <a:pt x="25948" y="2314065"/>
                </a:cubicBezTo>
                <a:cubicBezTo>
                  <a:pt x="27979" y="2313932"/>
                  <a:pt x="29215" y="2313138"/>
                  <a:pt x="29657" y="2311681"/>
                </a:cubicBezTo>
                <a:cubicBezTo>
                  <a:pt x="30098" y="2310224"/>
                  <a:pt x="30275" y="2308899"/>
                  <a:pt x="30187" y="2307707"/>
                </a:cubicBezTo>
                <a:close/>
                <a:moveTo>
                  <a:pt x="250405" y="2303278"/>
                </a:moveTo>
                <a:cubicBezTo>
                  <a:pt x="250360" y="2303366"/>
                  <a:pt x="249919" y="2303719"/>
                  <a:pt x="249080" y="2304337"/>
                </a:cubicBezTo>
                <a:cubicBezTo>
                  <a:pt x="248241" y="2304956"/>
                  <a:pt x="247270" y="2305309"/>
                  <a:pt x="246166" y="2305397"/>
                </a:cubicBezTo>
                <a:cubicBezTo>
                  <a:pt x="246210" y="2306589"/>
                  <a:pt x="246652" y="2307914"/>
                  <a:pt x="247491" y="2309371"/>
                </a:cubicBezTo>
                <a:cubicBezTo>
                  <a:pt x="248329" y="2310828"/>
                  <a:pt x="249301" y="2311623"/>
                  <a:pt x="250405" y="2311755"/>
                </a:cubicBezTo>
                <a:cubicBezTo>
                  <a:pt x="252877" y="2311402"/>
                  <a:pt x="254290" y="2309989"/>
                  <a:pt x="254643" y="2307516"/>
                </a:cubicBezTo>
                <a:cubicBezTo>
                  <a:pt x="254290" y="2305044"/>
                  <a:pt x="252877" y="2303631"/>
                  <a:pt x="250405" y="2303278"/>
                </a:cubicBezTo>
                <a:close/>
                <a:moveTo>
                  <a:pt x="3384419" y="2249470"/>
                </a:moveTo>
                <a:cubicBezTo>
                  <a:pt x="3382390" y="2249373"/>
                  <a:pt x="3381126" y="2249727"/>
                  <a:pt x="3380627" y="2250533"/>
                </a:cubicBezTo>
                <a:cubicBezTo>
                  <a:pt x="3380128" y="2251339"/>
                  <a:pt x="3379884" y="2252295"/>
                  <a:pt x="3379895" y="2253403"/>
                </a:cubicBezTo>
                <a:lnTo>
                  <a:pt x="3370698" y="2263380"/>
                </a:lnTo>
                <a:lnTo>
                  <a:pt x="3379747" y="2255517"/>
                </a:lnTo>
                <a:cubicBezTo>
                  <a:pt x="3381021" y="2255650"/>
                  <a:pt x="3382701" y="2255679"/>
                  <a:pt x="3384787" y="2255604"/>
                </a:cubicBezTo>
                <a:cubicBezTo>
                  <a:pt x="3386872" y="2255530"/>
                  <a:pt x="3388060" y="2254992"/>
                  <a:pt x="3388352" y="2253995"/>
                </a:cubicBezTo>
                <a:cubicBezTo>
                  <a:pt x="3388450" y="2251966"/>
                  <a:pt x="3388095" y="2250702"/>
                  <a:pt x="3387289" y="2250203"/>
                </a:cubicBezTo>
                <a:cubicBezTo>
                  <a:pt x="3386483" y="2249704"/>
                  <a:pt x="3385527" y="2249460"/>
                  <a:pt x="3384419" y="2249470"/>
                </a:cubicBezTo>
                <a:close/>
                <a:moveTo>
                  <a:pt x="3427066" y="2186599"/>
                </a:moveTo>
                <a:cubicBezTo>
                  <a:pt x="3426034" y="2186793"/>
                  <a:pt x="3425343" y="2187806"/>
                  <a:pt x="3424993" y="2189641"/>
                </a:cubicBezTo>
                <a:cubicBezTo>
                  <a:pt x="3424644" y="2191475"/>
                  <a:pt x="3424481" y="2192526"/>
                  <a:pt x="3424508" y="2192794"/>
                </a:cubicBezTo>
                <a:lnTo>
                  <a:pt x="3403703" y="2216829"/>
                </a:lnTo>
                <a:cubicBezTo>
                  <a:pt x="3399346" y="2217099"/>
                  <a:pt x="3397758" y="2219555"/>
                  <a:pt x="3398937" y="2224197"/>
                </a:cubicBezTo>
                <a:cubicBezTo>
                  <a:pt x="3400117" y="2228839"/>
                  <a:pt x="3398491" y="2231823"/>
                  <a:pt x="3394061" y="2233150"/>
                </a:cubicBezTo>
                <a:lnTo>
                  <a:pt x="3398289" y="2233447"/>
                </a:lnTo>
                <a:cubicBezTo>
                  <a:pt x="3403611" y="2233288"/>
                  <a:pt x="3408062" y="2230413"/>
                  <a:pt x="3411641" y="2224822"/>
                </a:cubicBezTo>
                <a:cubicBezTo>
                  <a:pt x="3415219" y="2219230"/>
                  <a:pt x="3417703" y="2214093"/>
                  <a:pt x="3419094" y="2209410"/>
                </a:cubicBezTo>
                <a:cubicBezTo>
                  <a:pt x="3424158" y="2209145"/>
                  <a:pt x="3425917" y="2206789"/>
                  <a:pt x="3424369" y="2202343"/>
                </a:cubicBezTo>
                <a:cubicBezTo>
                  <a:pt x="3422822" y="2197898"/>
                  <a:pt x="3425637" y="2195616"/>
                  <a:pt x="3432816" y="2195500"/>
                </a:cubicBezTo>
                <a:cubicBezTo>
                  <a:pt x="3431848" y="2194149"/>
                  <a:pt x="3430908" y="2192401"/>
                  <a:pt x="3429996" y="2190257"/>
                </a:cubicBezTo>
                <a:cubicBezTo>
                  <a:pt x="3429084" y="2188112"/>
                  <a:pt x="3428108" y="2186893"/>
                  <a:pt x="3427066" y="2186599"/>
                </a:cubicBezTo>
                <a:close/>
                <a:moveTo>
                  <a:pt x="70454" y="2184787"/>
                </a:moveTo>
                <a:cubicBezTo>
                  <a:pt x="70498" y="2186067"/>
                  <a:pt x="70939" y="2187745"/>
                  <a:pt x="71778" y="2189820"/>
                </a:cubicBezTo>
                <a:cubicBezTo>
                  <a:pt x="72617" y="2191895"/>
                  <a:pt x="73588" y="2193043"/>
                  <a:pt x="74692" y="2193264"/>
                </a:cubicBezTo>
                <a:cubicBezTo>
                  <a:pt x="76723" y="2193132"/>
                  <a:pt x="77959" y="2192337"/>
                  <a:pt x="78401" y="2190880"/>
                </a:cubicBezTo>
                <a:cubicBezTo>
                  <a:pt x="78843" y="2189423"/>
                  <a:pt x="79019" y="2188098"/>
                  <a:pt x="78931" y="2186906"/>
                </a:cubicBezTo>
                <a:close/>
                <a:moveTo>
                  <a:pt x="3438969" y="2168312"/>
                </a:moveTo>
                <a:cubicBezTo>
                  <a:pt x="3436934" y="2168302"/>
                  <a:pt x="3435645" y="2169009"/>
                  <a:pt x="3435103" y="2170431"/>
                </a:cubicBezTo>
                <a:cubicBezTo>
                  <a:pt x="3434561" y="2171854"/>
                  <a:pt x="3434293" y="2173163"/>
                  <a:pt x="3434297" y="2174359"/>
                </a:cubicBezTo>
                <a:cubicBezTo>
                  <a:pt x="3434476" y="2176849"/>
                  <a:pt x="3435787" y="2178358"/>
                  <a:pt x="3438228" y="2178883"/>
                </a:cubicBezTo>
                <a:cubicBezTo>
                  <a:pt x="3439204" y="2178863"/>
                  <a:pt x="3439933" y="2178560"/>
                  <a:pt x="3440417" y="2177974"/>
                </a:cubicBezTo>
                <a:cubicBezTo>
                  <a:pt x="3440900" y="2177389"/>
                  <a:pt x="3441630" y="2177085"/>
                  <a:pt x="3442605" y="2177065"/>
                </a:cubicBezTo>
                <a:cubicBezTo>
                  <a:pt x="3442651" y="2175785"/>
                  <a:pt x="3442327" y="2174080"/>
                  <a:pt x="3441635" y="2171952"/>
                </a:cubicBezTo>
                <a:cubicBezTo>
                  <a:pt x="3440944" y="2169823"/>
                  <a:pt x="3440055" y="2168610"/>
                  <a:pt x="3438969" y="2168312"/>
                </a:cubicBezTo>
                <a:close/>
                <a:moveTo>
                  <a:pt x="98005" y="2150878"/>
                </a:moveTo>
                <a:cubicBezTo>
                  <a:pt x="97960" y="2150966"/>
                  <a:pt x="97519" y="2151319"/>
                  <a:pt x="96680" y="2151937"/>
                </a:cubicBezTo>
                <a:cubicBezTo>
                  <a:pt x="95841" y="2152556"/>
                  <a:pt x="94870" y="2152909"/>
                  <a:pt x="93766" y="2152997"/>
                </a:cubicBezTo>
                <a:cubicBezTo>
                  <a:pt x="93810" y="2154189"/>
                  <a:pt x="94252" y="2155514"/>
                  <a:pt x="95091" y="2156971"/>
                </a:cubicBezTo>
                <a:cubicBezTo>
                  <a:pt x="95929" y="2158428"/>
                  <a:pt x="96901" y="2159223"/>
                  <a:pt x="98005" y="2159355"/>
                </a:cubicBezTo>
                <a:cubicBezTo>
                  <a:pt x="100477" y="2159002"/>
                  <a:pt x="101890" y="2157589"/>
                  <a:pt x="102243" y="2155116"/>
                </a:cubicBezTo>
                <a:cubicBezTo>
                  <a:pt x="101890" y="2152644"/>
                  <a:pt x="100477" y="2151231"/>
                  <a:pt x="98005" y="2150878"/>
                </a:cubicBezTo>
                <a:close/>
                <a:moveTo>
                  <a:pt x="378698" y="2063212"/>
                </a:moveTo>
                <a:lnTo>
                  <a:pt x="373927" y="2068034"/>
                </a:lnTo>
                <a:lnTo>
                  <a:pt x="377563" y="2068034"/>
                </a:lnTo>
                <a:close/>
                <a:moveTo>
                  <a:pt x="3494367" y="2044723"/>
                </a:moveTo>
                <a:lnTo>
                  <a:pt x="3489547" y="2052883"/>
                </a:lnTo>
                <a:cubicBezTo>
                  <a:pt x="3489478" y="2053233"/>
                  <a:pt x="3489468" y="2054648"/>
                  <a:pt x="3489515" y="2057130"/>
                </a:cubicBezTo>
                <a:cubicBezTo>
                  <a:pt x="3489562" y="2059612"/>
                  <a:pt x="3490081" y="2061064"/>
                  <a:pt x="3491069" y="2061489"/>
                </a:cubicBezTo>
                <a:lnTo>
                  <a:pt x="3491661" y="2053031"/>
                </a:lnTo>
                <a:close/>
                <a:moveTo>
                  <a:pt x="3533015" y="2038933"/>
                </a:moveTo>
                <a:cubicBezTo>
                  <a:pt x="3532298" y="2044106"/>
                  <a:pt x="3530543" y="2048940"/>
                  <a:pt x="3527749" y="2053436"/>
                </a:cubicBezTo>
                <a:cubicBezTo>
                  <a:pt x="3524956" y="2057931"/>
                  <a:pt x="3523201" y="2062765"/>
                  <a:pt x="3522485" y="2067938"/>
                </a:cubicBezTo>
                <a:cubicBezTo>
                  <a:pt x="3517996" y="2068818"/>
                  <a:pt x="3513954" y="2070926"/>
                  <a:pt x="3510356" y="2074259"/>
                </a:cubicBezTo>
                <a:cubicBezTo>
                  <a:pt x="3506759" y="2077592"/>
                  <a:pt x="3504720" y="2081432"/>
                  <a:pt x="3504238" y="2085780"/>
                </a:cubicBezTo>
                <a:lnTo>
                  <a:pt x="3497451" y="2091678"/>
                </a:lnTo>
                <a:cubicBezTo>
                  <a:pt x="3497291" y="2093969"/>
                  <a:pt x="3496601" y="2096222"/>
                  <a:pt x="3495385" y="2098439"/>
                </a:cubicBezTo>
                <a:cubicBezTo>
                  <a:pt x="3494167" y="2100655"/>
                  <a:pt x="3492495" y="2101777"/>
                  <a:pt x="3490368" y="2101804"/>
                </a:cubicBezTo>
                <a:lnTo>
                  <a:pt x="3488254" y="2101656"/>
                </a:lnTo>
                <a:cubicBezTo>
                  <a:pt x="3485900" y="2103660"/>
                  <a:pt x="3483784" y="2106079"/>
                  <a:pt x="3481904" y="2108913"/>
                </a:cubicBezTo>
                <a:cubicBezTo>
                  <a:pt x="3480023" y="2111746"/>
                  <a:pt x="3478926" y="2114768"/>
                  <a:pt x="3478613" y="2117977"/>
                </a:cubicBezTo>
                <a:cubicBezTo>
                  <a:pt x="3478317" y="2122206"/>
                  <a:pt x="3480282" y="2124468"/>
                  <a:pt x="3484511" y="2124764"/>
                </a:cubicBezTo>
                <a:cubicBezTo>
                  <a:pt x="3492434" y="2119698"/>
                  <a:pt x="3499025" y="2112812"/>
                  <a:pt x="3504282" y="2104107"/>
                </a:cubicBezTo>
                <a:cubicBezTo>
                  <a:pt x="3509539" y="2095402"/>
                  <a:pt x="3512541" y="2086672"/>
                  <a:pt x="3513287" y="2077917"/>
                </a:cubicBezTo>
                <a:cubicBezTo>
                  <a:pt x="3521963" y="2077905"/>
                  <a:pt x="3527068" y="2075784"/>
                  <a:pt x="3528605" y="2071554"/>
                </a:cubicBezTo>
                <a:cubicBezTo>
                  <a:pt x="3530140" y="2067324"/>
                  <a:pt x="3533132" y="2065055"/>
                  <a:pt x="3537579" y="2064747"/>
                </a:cubicBezTo>
                <a:lnTo>
                  <a:pt x="3540582" y="2052210"/>
                </a:lnTo>
                <a:cubicBezTo>
                  <a:pt x="3540793" y="2049834"/>
                  <a:pt x="3540361" y="2047149"/>
                  <a:pt x="3539288" y="2044152"/>
                </a:cubicBezTo>
                <a:cubicBezTo>
                  <a:pt x="3538214" y="2041156"/>
                  <a:pt x="3536123" y="2039417"/>
                  <a:pt x="3533015" y="2038933"/>
                </a:cubicBezTo>
                <a:close/>
                <a:moveTo>
                  <a:pt x="3509538" y="2028445"/>
                </a:moveTo>
                <a:lnTo>
                  <a:pt x="3502126" y="2029152"/>
                </a:lnTo>
                <a:lnTo>
                  <a:pt x="3502939" y="2032311"/>
                </a:lnTo>
                <a:cubicBezTo>
                  <a:pt x="3503674" y="2033823"/>
                  <a:pt x="3504587" y="2034684"/>
                  <a:pt x="3505679" y="2034894"/>
                </a:cubicBezTo>
                <a:cubicBezTo>
                  <a:pt x="3506701" y="2034832"/>
                  <a:pt x="3507373" y="2034082"/>
                  <a:pt x="3507695" y="2032644"/>
                </a:cubicBezTo>
                <a:cubicBezTo>
                  <a:pt x="3508017" y="2031206"/>
                  <a:pt x="3508198" y="2029891"/>
                  <a:pt x="3508237" y="2028699"/>
                </a:cubicBezTo>
                <a:close/>
                <a:moveTo>
                  <a:pt x="3556526" y="2006588"/>
                </a:moveTo>
                <a:cubicBezTo>
                  <a:pt x="3554490" y="2006578"/>
                  <a:pt x="3553202" y="2007285"/>
                  <a:pt x="3552659" y="2008707"/>
                </a:cubicBezTo>
                <a:cubicBezTo>
                  <a:pt x="3552117" y="2010130"/>
                  <a:pt x="3551848" y="2011439"/>
                  <a:pt x="3551853" y="2012634"/>
                </a:cubicBezTo>
                <a:lnTo>
                  <a:pt x="3560162" y="2015341"/>
                </a:lnTo>
                <a:cubicBezTo>
                  <a:pt x="3560206" y="2014061"/>
                  <a:pt x="3559884" y="2012356"/>
                  <a:pt x="3559192" y="2010227"/>
                </a:cubicBezTo>
                <a:cubicBezTo>
                  <a:pt x="3558500" y="2008099"/>
                  <a:pt x="3557612" y="2006886"/>
                  <a:pt x="3556526" y="2006588"/>
                </a:cubicBezTo>
                <a:close/>
                <a:moveTo>
                  <a:pt x="3572509" y="1990712"/>
                </a:moveTo>
                <a:cubicBezTo>
                  <a:pt x="3570474" y="1990702"/>
                  <a:pt x="3569186" y="1991409"/>
                  <a:pt x="3568643" y="1992831"/>
                </a:cubicBezTo>
                <a:cubicBezTo>
                  <a:pt x="3568101" y="1994254"/>
                  <a:pt x="3567832" y="1995562"/>
                  <a:pt x="3567837" y="1996758"/>
                </a:cubicBezTo>
                <a:lnTo>
                  <a:pt x="3576146" y="1999464"/>
                </a:lnTo>
                <a:cubicBezTo>
                  <a:pt x="3576191" y="1998184"/>
                  <a:pt x="3575867" y="1996479"/>
                  <a:pt x="3575176" y="1994351"/>
                </a:cubicBezTo>
                <a:cubicBezTo>
                  <a:pt x="3574484" y="1992222"/>
                  <a:pt x="3573595" y="1991009"/>
                  <a:pt x="3572509" y="1990712"/>
                </a:cubicBezTo>
                <a:close/>
                <a:moveTo>
                  <a:pt x="3622764" y="1970863"/>
                </a:moveTo>
                <a:cubicBezTo>
                  <a:pt x="3620977" y="1971092"/>
                  <a:pt x="3620174" y="1972452"/>
                  <a:pt x="3620353" y="1974944"/>
                </a:cubicBezTo>
                <a:cubicBezTo>
                  <a:pt x="3620533" y="1977434"/>
                  <a:pt x="3621844" y="1978943"/>
                  <a:pt x="3624286" y="1979468"/>
                </a:cubicBezTo>
                <a:lnTo>
                  <a:pt x="3626400" y="1979616"/>
                </a:lnTo>
                <a:cubicBezTo>
                  <a:pt x="3626577" y="1978345"/>
                  <a:pt x="3626519" y="1976659"/>
                  <a:pt x="3626223" y="1974558"/>
                </a:cubicBezTo>
                <a:cubicBezTo>
                  <a:pt x="3625928" y="1972457"/>
                  <a:pt x="3624774" y="1971226"/>
                  <a:pt x="3622764" y="1970863"/>
                </a:cubicBezTo>
                <a:close/>
                <a:moveTo>
                  <a:pt x="394708" y="1915634"/>
                </a:moveTo>
                <a:cubicBezTo>
                  <a:pt x="394797" y="1917842"/>
                  <a:pt x="395680" y="1919785"/>
                  <a:pt x="397358" y="1921462"/>
                </a:cubicBezTo>
                <a:cubicBezTo>
                  <a:pt x="399035" y="1923140"/>
                  <a:pt x="400978" y="1924023"/>
                  <a:pt x="403186" y="1924111"/>
                </a:cubicBezTo>
                <a:cubicBezTo>
                  <a:pt x="405393" y="1924111"/>
                  <a:pt x="407336" y="1923582"/>
                  <a:pt x="409014" y="1922522"/>
                </a:cubicBezTo>
                <a:cubicBezTo>
                  <a:pt x="410692" y="1921462"/>
                  <a:pt x="411575" y="1919873"/>
                  <a:pt x="411663" y="1917753"/>
                </a:cubicBezTo>
                <a:close/>
                <a:moveTo>
                  <a:pt x="3352992" y="1882044"/>
                </a:moveTo>
                <a:lnTo>
                  <a:pt x="3348171" y="1890204"/>
                </a:lnTo>
                <a:cubicBezTo>
                  <a:pt x="3348102" y="1890554"/>
                  <a:pt x="3348092" y="1891969"/>
                  <a:pt x="3348139" y="1894452"/>
                </a:cubicBezTo>
                <a:cubicBezTo>
                  <a:pt x="3348186" y="1896933"/>
                  <a:pt x="3348705" y="1898386"/>
                  <a:pt x="3349693" y="1898810"/>
                </a:cubicBezTo>
                <a:lnTo>
                  <a:pt x="3350285" y="1890352"/>
                </a:lnTo>
                <a:close/>
                <a:moveTo>
                  <a:pt x="3376970" y="1853497"/>
                </a:moveTo>
                <a:lnTo>
                  <a:pt x="3368938" y="1859521"/>
                </a:lnTo>
                <a:lnTo>
                  <a:pt x="3366907" y="1862958"/>
                </a:lnTo>
                <a:lnTo>
                  <a:pt x="3365206" y="1864185"/>
                </a:lnTo>
                <a:lnTo>
                  <a:pt x="3364579" y="1865438"/>
                </a:lnTo>
                <a:lnTo>
                  <a:pt x="3364031" y="1865032"/>
                </a:lnTo>
                <a:lnTo>
                  <a:pt x="3360951" y="1867253"/>
                </a:lnTo>
                <a:lnTo>
                  <a:pt x="3361563" y="1869632"/>
                </a:lnTo>
                <a:cubicBezTo>
                  <a:pt x="3362298" y="1871144"/>
                  <a:pt x="3363211" y="1872005"/>
                  <a:pt x="3364303" y="1872215"/>
                </a:cubicBezTo>
                <a:cubicBezTo>
                  <a:pt x="3365325" y="1872153"/>
                  <a:pt x="3365997" y="1871403"/>
                  <a:pt x="3366319" y="1869965"/>
                </a:cubicBezTo>
                <a:cubicBezTo>
                  <a:pt x="3366642" y="1868527"/>
                  <a:pt x="3366822" y="1867213"/>
                  <a:pt x="3366861" y="1866020"/>
                </a:cubicBezTo>
                <a:cubicBezTo>
                  <a:pt x="3369149" y="1866225"/>
                  <a:pt x="3371482" y="1865769"/>
                  <a:pt x="3373862" y="1864651"/>
                </a:cubicBezTo>
                <a:cubicBezTo>
                  <a:pt x="3376242" y="1863535"/>
                  <a:pt x="3377629" y="1861419"/>
                  <a:pt x="3378025" y="1858304"/>
                </a:cubicBezTo>
                <a:close/>
                <a:moveTo>
                  <a:pt x="3717550" y="1830913"/>
                </a:moveTo>
                <a:cubicBezTo>
                  <a:pt x="3713135" y="1832640"/>
                  <a:pt x="3708835" y="1834640"/>
                  <a:pt x="3704648" y="1836914"/>
                </a:cubicBezTo>
                <a:cubicBezTo>
                  <a:pt x="3700461" y="1839188"/>
                  <a:pt x="3696615" y="1842282"/>
                  <a:pt x="3693109" y="1846197"/>
                </a:cubicBezTo>
                <a:lnTo>
                  <a:pt x="3687359" y="1837296"/>
                </a:lnTo>
                <a:cubicBezTo>
                  <a:pt x="3680195" y="1843522"/>
                  <a:pt x="3676129" y="1851027"/>
                  <a:pt x="3675159" y="1859811"/>
                </a:cubicBezTo>
                <a:cubicBezTo>
                  <a:pt x="3673580" y="1868464"/>
                  <a:pt x="3669259" y="1874534"/>
                  <a:pt x="3662199" y="1878023"/>
                </a:cubicBezTo>
                <a:cubicBezTo>
                  <a:pt x="3655138" y="1881512"/>
                  <a:pt x="3650818" y="1887582"/>
                  <a:pt x="3649238" y="1896236"/>
                </a:cubicBezTo>
                <a:cubicBezTo>
                  <a:pt x="3645597" y="1898283"/>
                  <a:pt x="3641751" y="1901376"/>
                  <a:pt x="3637699" y="1905518"/>
                </a:cubicBezTo>
                <a:cubicBezTo>
                  <a:pt x="3633647" y="1909661"/>
                  <a:pt x="3631312" y="1913924"/>
                  <a:pt x="3630695" y="1918306"/>
                </a:cubicBezTo>
                <a:cubicBezTo>
                  <a:pt x="3630659" y="1921358"/>
                  <a:pt x="3631762" y="1923294"/>
                  <a:pt x="3634006" y="1924115"/>
                </a:cubicBezTo>
                <a:cubicBezTo>
                  <a:pt x="3636250" y="1924937"/>
                  <a:pt x="3638522" y="1925360"/>
                  <a:pt x="3640822" y="1925389"/>
                </a:cubicBezTo>
                <a:cubicBezTo>
                  <a:pt x="3646428" y="1921179"/>
                  <a:pt x="3654296" y="1915003"/>
                  <a:pt x="3664427" y="1906861"/>
                </a:cubicBezTo>
                <a:cubicBezTo>
                  <a:pt x="3674558" y="1898718"/>
                  <a:pt x="3680461" y="1890280"/>
                  <a:pt x="3682134" y="1881544"/>
                </a:cubicBezTo>
                <a:lnTo>
                  <a:pt x="3691924" y="1863110"/>
                </a:lnTo>
                <a:cubicBezTo>
                  <a:pt x="3699411" y="1863015"/>
                  <a:pt x="3705421" y="1859364"/>
                  <a:pt x="3709953" y="1852157"/>
                </a:cubicBezTo>
                <a:cubicBezTo>
                  <a:pt x="3714486" y="1844950"/>
                  <a:pt x="3717018" y="1837869"/>
                  <a:pt x="3717550" y="1830913"/>
                </a:cubicBezTo>
                <a:close/>
                <a:moveTo>
                  <a:pt x="3736684" y="1800387"/>
                </a:moveTo>
                <a:cubicBezTo>
                  <a:pt x="3734482" y="1800232"/>
                  <a:pt x="3732507" y="1800624"/>
                  <a:pt x="3730759" y="1801564"/>
                </a:cubicBezTo>
                <a:cubicBezTo>
                  <a:pt x="3729011" y="1802504"/>
                  <a:pt x="3728019" y="1804028"/>
                  <a:pt x="3727783" y="1806137"/>
                </a:cubicBezTo>
                <a:lnTo>
                  <a:pt x="3744549" y="1809435"/>
                </a:lnTo>
                <a:cubicBezTo>
                  <a:pt x="3744614" y="1807227"/>
                  <a:pt x="3743869" y="1805227"/>
                  <a:pt x="3742313" y="1803436"/>
                </a:cubicBezTo>
                <a:cubicBezTo>
                  <a:pt x="3740757" y="1801645"/>
                  <a:pt x="3738880" y="1800629"/>
                  <a:pt x="3736684" y="1800387"/>
                </a:cubicBezTo>
                <a:close/>
                <a:moveTo>
                  <a:pt x="490077" y="1792714"/>
                </a:moveTo>
                <a:cubicBezTo>
                  <a:pt x="484779" y="1797306"/>
                  <a:pt x="477362" y="1804017"/>
                  <a:pt x="467825" y="1812847"/>
                </a:cubicBezTo>
                <a:cubicBezTo>
                  <a:pt x="458288" y="1821678"/>
                  <a:pt x="452989" y="1830508"/>
                  <a:pt x="451930" y="1839339"/>
                </a:cubicBezTo>
                <a:lnTo>
                  <a:pt x="443453" y="1858413"/>
                </a:lnTo>
                <a:cubicBezTo>
                  <a:pt x="435991" y="1859031"/>
                  <a:pt x="430251" y="1863093"/>
                  <a:pt x="426233" y="1870599"/>
                </a:cubicBezTo>
                <a:cubicBezTo>
                  <a:pt x="422215" y="1878105"/>
                  <a:pt x="420184" y="1885346"/>
                  <a:pt x="420140" y="1892322"/>
                </a:cubicBezTo>
                <a:cubicBezTo>
                  <a:pt x="424423" y="1890291"/>
                  <a:pt x="428573" y="1887995"/>
                  <a:pt x="432591" y="1885434"/>
                </a:cubicBezTo>
                <a:cubicBezTo>
                  <a:pt x="436609" y="1882873"/>
                  <a:pt x="440229" y="1879517"/>
                  <a:pt x="443453" y="1875367"/>
                </a:cubicBezTo>
                <a:lnTo>
                  <a:pt x="449811" y="1883844"/>
                </a:lnTo>
                <a:cubicBezTo>
                  <a:pt x="456522" y="1877133"/>
                  <a:pt x="460054" y="1869362"/>
                  <a:pt x="460407" y="1860532"/>
                </a:cubicBezTo>
                <a:cubicBezTo>
                  <a:pt x="461378" y="1851790"/>
                  <a:pt x="465264" y="1845432"/>
                  <a:pt x="472063" y="1841458"/>
                </a:cubicBezTo>
                <a:cubicBezTo>
                  <a:pt x="478863" y="1837484"/>
                  <a:pt x="482748" y="1831127"/>
                  <a:pt x="483719" y="1822384"/>
                </a:cubicBezTo>
                <a:cubicBezTo>
                  <a:pt x="487208" y="1820088"/>
                  <a:pt x="490828" y="1816733"/>
                  <a:pt x="494581" y="1812318"/>
                </a:cubicBezTo>
                <a:cubicBezTo>
                  <a:pt x="498334" y="1807902"/>
                  <a:pt x="500365" y="1803487"/>
                  <a:pt x="500674" y="1799072"/>
                </a:cubicBezTo>
                <a:cubicBezTo>
                  <a:pt x="500497" y="1796025"/>
                  <a:pt x="499261" y="1794171"/>
                  <a:pt x="496965" y="1793509"/>
                </a:cubicBezTo>
                <a:cubicBezTo>
                  <a:pt x="494669" y="1792846"/>
                  <a:pt x="492373" y="1792582"/>
                  <a:pt x="490077" y="1792714"/>
                </a:cubicBezTo>
                <a:close/>
                <a:moveTo>
                  <a:pt x="500674" y="1737612"/>
                </a:moveTo>
                <a:cubicBezTo>
                  <a:pt x="500586" y="1738892"/>
                  <a:pt x="500762" y="1740570"/>
                  <a:pt x="501204" y="1742645"/>
                </a:cubicBezTo>
                <a:cubicBezTo>
                  <a:pt x="501645" y="1744720"/>
                  <a:pt x="502882" y="1745868"/>
                  <a:pt x="504913" y="1746089"/>
                </a:cubicBezTo>
                <a:cubicBezTo>
                  <a:pt x="506679" y="1745736"/>
                  <a:pt x="507385" y="1744323"/>
                  <a:pt x="507032" y="1741850"/>
                </a:cubicBezTo>
                <a:cubicBezTo>
                  <a:pt x="506679" y="1739378"/>
                  <a:pt x="505266" y="1737965"/>
                  <a:pt x="502793" y="1737612"/>
                </a:cubicBezTo>
                <a:close/>
                <a:moveTo>
                  <a:pt x="549418" y="1714300"/>
                </a:moveTo>
                <a:cubicBezTo>
                  <a:pt x="549462" y="1715580"/>
                  <a:pt x="549904" y="1717258"/>
                  <a:pt x="550743" y="1719333"/>
                </a:cubicBezTo>
                <a:cubicBezTo>
                  <a:pt x="551582" y="1721408"/>
                  <a:pt x="552553" y="1722556"/>
                  <a:pt x="553657" y="1722777"/>
                </a:cubicBezTo>
                <a:cubicBezTo>
                  <a:pt x="555688" y="1722644"/>
                  <a:pt x="556924" y="1721849"/>
                  <a:pt x="557366" y="1720392"/>
                </a:cubicBezTo>
                <a:cubicBezTo>
                  <a:pt x="557807" y="1718935"/>
                  <a:pt x="557984" y="1717611"/>
                  <a:pt x="557895" y="1716419"/>
                </a:cubicBezTo>
                <a:close/>
                <a:moveTo>
                  <a:pt x="564253" y="1697345"/>
                </a:moveTo>
                <a:cubicBezTo>
                  <a:pt x="564298" y="1698625"/>
                  <a:pt x="564739" y="1700303"/>
                  <a:pt x="565578" y="1702378"/>
                </a:cubicBezTo>
                <a:cubicBezTo>
                  <a:pt x="566417" y="1704453"/>
                  <a:pt x="567388" y="1705601"/>
                  <a:pt x="568492" y="1705822"/>
                </a:cubicBezTo>
                <a:cubicBezTo>
                  <a:pt x="570523" y="1705690"/>
                  <a:pt x="571759" y="1704895"/>
                  <a:pt x="572201" y="1703438"/>
                </a:cubicBezTo>
                <a:cubicBezTo>
                  <a:pt x="572642" y="1701981"/>
                  <a:pt x="572819" y="1700656"/>
                  <a:pt x="572731" y="1699464"/>
                </a:cubicBezTo>
                <a:close/>
                <a:moveTo>
                  <a:pt x="617236" y="1674032"/>
                </a:moveTo>
                <a:cubicBezTo>
                  <a:pt x="616221" y="1674165"/>
                  <a:pt x="615603" y="1674960"/>
                  <a:pt x="615382" y="1676417"/>
                </a:cubicBezTo>
                <a:cubicBezTo>
                  <a:pt x="615161" y="1677874"/>
                  <a:pt x="615073" y="1679198"/>
                  <a:pt x="615117" y="1680390"/>
                </a:cubicBezTo>
                <a:lnTo>
                  <a:pt x="613837" y="1680735"/>
                </a:lnTo>
                <a:lnTo>
                  <a:pt x="621182" y="1679511"/>
                </a:lnTo>
                <a:lnTo>
                  <a:pt x="620150" y="1676417"/>
                </a:lnTo>
                <a:cubicBezTo>
                  <a:pt x="619311" y="1674960"/>
                  <a:pt x="618340" y="1674165"/>
                  <a:pt x="617236" y="1674032"/>
                </a:cubicBezTo>
                <a:close/>
                <a:moveTo>
                  <a:pt x="3772303" y="1658606"/>
                </a:moveTo>
                <a:lnTo>
                  <a:pt x="3770834" y="1663337"/>
                </a:lnTo>
                <a:lnTo>
                  <a:pt x="3775930" y="1658860"/>
                </a:lnTo>
                <a:close/>
                <a:moveTo>
                  <a:pt x="629952" y="1646481"/>
                </a:moveTo>
                <a:lnTo>
                  <a:pt x="629952" y="1654959"/>
                </a:lnTo>
                <a:lnTo>
                  <a:pt x="627833" y="1663436"/>
                </a:lnTo>
                <a:lnTo>
                  <a:pt x="632071" y="1654959"/>
                </a:lnTo>
                <a:cubicBezTo>
                  <a:pt x="632116" y="1654605"/>
                  <a:pt x="632027" y="1653193"/>
                  <a:pt x="631806" y="1650720"/>
                </a:cubicBezTo>
                <a:cubicBezTo>
                  <a:pt x="631586" y="1648248"/>
                  <a:pt x="630967" y="1646835"/>
                  <a:pt x="629952" y="1646481"/>
                </a:cubicBezTo>
                <a:close/>
                <a:moveTo>
                  <a:pt x="4057560" y="1587047"/>
                </a:moveTo>
                <a:cubicBezTo>
                  <a:pt x="4055070" y="1587227"/>
                  <a:pt x="4053561" y="1588538"/>
                  <a:pt x="4053036" y="1590980"/>
                </a:cubicBezTo>
                <a:cubicBezTo>
                  <a:pt x="4053216" y="1593470"/>
                  <a:pt x="4054527" y="1594979"/>
                  <a:pt x="4056968" y="1595504"/>
                </a:cubicBezTo>
                <a:cubicBezTo>
                  <a:pt x="4057019" y="1595419"/>
                  <a:pt x="4057483" y="1595098"/>
                  <a:pt x="4058364" y="1594540"/>
                </a:cubicBezTo>
                <a:cubicBezTo>
                  <a:pt x="4059244" y="1593981"/>
                  <a:pt x="4060237" y="1593697"/>
                  <a:pt x="4061345" y="1593686"/>
                </a:cubicBezTo>
                <a:cubicBezTo>
                  <a:pt x="4061384" y="1592494"/>
                  <a:pt x="4061036" y="1591141"/>
                  <a:pt x="4060301" y="1589629"/>
                </a:cubicBezTo>
                <a:cubicBezTo>
                  <a:pt x="4059566" y="1588117"/>
                  <a:pt x="4058652" y="1587256"/>
                  <a:pt x="4057560" y="1587047"/>
                </a:cubicBezTo>
                <a:close/>
                <a:moveTo>
                  <a:pt x="632071" y="1582902"/>
                </a:moveTo>
                <a:cubicBezTo>
                  <a:pt x="624521" y="1588509"/>
                  <a:pt x="618428" y="1595839"/>
                  <a:pt x="613792" y="1604890"/>
                </a:cubicBezTo>
                <a:cubicBezTo>
                  <a:pt x="609156" y="1613941"/>
                  <a:pt x="606772" y="1622860"/>
                  <a:pt x="606640" y="1631646"/>
                </a:cubicBezTo>
                <a:cubicBezTo>
                  <a:pt x="597986" y="1632264"/>
                  <a:pt x="593041" y="1634737"/>
                  <a:pt x="591804" y="1639064"/>
                </a:cubicBezTo>
                <a:cubicBezTo>
                  <a:pt x="590568" y="1643391"/>
                  <a:pt x="587742" y="1645863"/>
                  <a:pt x="583327" y="1646481"/>
                </a:cubicBezTo>
                <a:lnTo>
                  <a:pt x="581208" y="1659197"/>
                </a:lnTo>
                <a:cubicBezTo>
                  <a:pt x="581164" y="1661582"/>
                  <a:pt x="581782" y="1664231"/>
                  <a:pt x="583062" y="1667145"/>
                </a:cubicBezTo>
                <a:cubicBezTo>
                  <a:pt x="584343" y="1670059"/>
                  <a:pt x="586550" y="1671648"/>
                  <a:pt x="589685" y="1671913"/>
                </a:cubicBezTo>
                <a:cubicBezTo>
                  <a:pt x="590038" y="1666703"/>
                  <a:pt x="591451" y="1661758"/>
                  <a:pt x="593924" y="1657078"/>
                </a:cubicBezTo>
                <a:cubicBezTo>
                  <a:pt x="596396" y="1652398"/>
                  <a:pt x="597809" y="1647453"/>
                  <a:pt x="598162" y="1642243"/>
                </a:cubicBezTo>
                <a:cubicBezTo>
                  <a:pt x="602578" y="1641051"/>
                  <a:pt x="606463" y="1638666"/>
                  <a:pt x="609819" y="1635090"/>
                </a:cubicBezTo>
                <a:cubicBezTo>
                  <a:pt x="613174" y="1631514"/>
                  <a:pt x="614940" y="1627540"/>
                  <a:pt x="615117" y="1623169"/>
                </a:cubicBezTo>
                <a:lnTo>
                  <a:pt x="621475" y="1616811"/>
                </a:lnTo>
                <a:cubicBezTo>
                  <a:pt x="621475" y="1614515"/>
                  <a:pt x="622005" y="1612219"/>
                  <a:pt x="623064" y="1609923"/>
                </a:cubicBezTo>
                <a:cubicBezTo>
                  <a:pt x="624124" y="1607627"/>
                  <a:pt x="625713" y="1606391"/>
                  <a:pt x="627833" y="1606215"/>
                </a:cubicBezTo>
                <a:lnTo>
                  <a:pt x="629952" y="1606215"/>
                </a:lnTo>
                <a:cubicBezTo>
                  <a:pt x="632160" y="1604051"/>
                  <a:pt x="634102" y="1601490"/>
                  <a:pt x="635780" y="1598532"/>
                </a:cubicBezTo>
                <a:cubicBezTo>
                  <a:pt x="637458" y="1595574"/>
                  <a:pt x="638341" y="1592483"/>
                  <a:pt x="638429" y="1589260"/>
                </a:cubicBezTo>
                <a:cubicBezTo>
                  <a:pt x="638429" y="1585021"/>
                  <a:pt x="636310" y="1582902"/>
                  <a:pt x="632071" y="1582902"/>
                </a:cubicBezTo>
                <a:close/>
                <a:moveTo>
                  <a:pt x="3681955" y="1573027"/>
                </a:moveTo>
                <a:lnTo>
                  <a:pt x="3678237" y="1575092"/>
                </a:lnTo>
                <a:lnTo>
                  <a:pt x="3673999" y="1575092"/>
                </a:lnTo>
                <a:lnTo>
                  <a:pt x="3666502" y="1583714"/>
                </a:lnTo>
                <a:lnTo>
                  <a:pt x="3669074" y="1585514"/>
                </a:lnTo>
                <a:lnTo>
                  <a:pt x="3677975" y="1579764"/>
                </a:lnTo>
                <a:close/>
                <a:moveTo>
                  <a:pt x="4083186" y="1554851"/>
                </a:moveTo>
                <a:cubicBezTo>
                  <a:pt x="4081151" y="1554840"/>
                  <a:pt x="4079862" y="1555547"/>
                  <a:pt x="4079320" y="1556970"/>
                </a:cubicBezTo>
                <a:cubicBezTo>
                  <a:pt x="4078777" y="1558392"/>
                  <a:pt x="4078509" y="1559702"/>
                  <a:pt x="4078513" y="1560897"/>
                </a:cubicBezTo>
                <a:lnTo>
                  <a:pt x="4086821" y="1563603"/>
                </a:lnTo>
                <a:cubicBezTo>
                  <a:pt x="4086867" y="1562323"/>
                  <a:pt x="4086544" y="1560619"/>
                  <a:pt x="4085852" y="1558490"/>
                </a:cubicBezTo>
                <a:cubicBezTo>
                  <a:pt x="4085160" y="1556361"/>
                  <a:pt x="4084272" y="1555148"/>
                  <a:pt x="4083186" y="1554851"/>
                </a:cubicBezTo>
                <a:close/>
                <a:moveTo>
                  <a:pt x="3663847" y="1547986"/>
                </a:moveTo>
                <a:lnTo>
                  <a:pt x="3659982" y="1552770"/>
                </a:lnTo>
                <a:lnTo>
                  <a:pt x="3660488" y="1554694"/>
                </a:lnTo>
                <a:cubicBezTo>
                  <a:pt x="3661327" y="1556769"/>
                  <a:pt x="3662299" y="1557917"/>
                  <a:pt x="3663402" y="1558138"/>
                </a:cubicBezTo>
                <a:cubicBezTo>
                  <a:pt x="3665433" y="1558005"/>
                  <a:pt x="3666670" y="1557211"/>
                  <a:pt x="3667111" y="1555754"/>
                </a:cubicBezTo>
                <a:cubicBezTo>
                  <a:pt x="3667553" y="1554297"/>
                  <a:pt x="3667729" y="1552972"/>
                  <a:pt x="3667641" y="1551780"/>
                </a:cubicBezTo>
                <a:close/>
                <a:moveTo>
                  <a:pt x="674458" y="1525681"/>
                </a:moveTo>
                <a:cubicBezTo>
                  <a:pt x="673486" y="1525769"/>
                  <a:pt x="672780" y="1526122"/>
                  <a:pt x="672338" y="1526740"/>
                </a:cubicBezTo>
                <a:cubicBezTo>
                  <a:pt x="671897" y="1527358"/>
                  <a:pt x="671190" y="1527712"/>
                  <a:pt x="670219" y="1527800"/>
                </a:cubicBezTo>
                <a:cubicBezTo>
                  <a:pt x="670263" y="1529080"/>
                  <a:pt x="670705" y="1530758"/>
                  <a:pt x="671544" y="1532833"/>
                </a:cubicBezTo>
                <a:cubicBezTo>
                  <a:pt x="672382" y="1534908"/>
                  <a:pt x="673354" y="1536056"/>
                  <a:pt x="674458" y="1536277"/>
                </a:cubicBezTo>
                <a:cubicBezTo>
                  <a:pt x="676489" y="1536145"/>
                  <a:pt x="677725" y="1535350"/>
                  <a:pt x="678166" y="1533893"/>
                </a:cubicBezTo>
                <a:cubicBezTo>
                  <a:pt x="678608" y="1532436"/>
                  <a:pt x="678784" y="1531111"/>
                  <a:pt x="678696" y="1529919"/>
                </a:cubicBezTo>
                <a:cubicBezTo>
                  <a:pt x="678343" y="1527447"/>
                  <a:pt x="676930" y="1526034"/>
                  <a:pt x="674458" y="1525681"/>
                </a:cubicBezTo>
                <a:close/>
                <a:moveTo>
                  <a:pt x="3730168" y="1517708"/>
                </a:moveTo>
                <a:lnTo>
                  <a:pt x="3714001" y="1527673"/>
                </a:lnTo>
                <a:cubicBezTo>
                  <a:pt x="3707687" y="1534958"/>
                  <a:pt x="3702830" y="1541581"/>
                  <a:pt x="3699431" y="1547541"/>
                </a:cubicBezTo>
                <a:lnTo>
                  <a:pt x="3690953" y="1553899"/>
                </a:lnTo>
                <a:lnTo>
                  <a:pt x="3690685" y="1558830"/>
                </a:lnTo>
                <a:lnTo>
                  <a:pt x="3723812" y="1531988"/>
                </a:lnTo>
                <a:cubicBezTo>
                  <a:pt x="3724510" y="1527079"/>
                  <a:pt x="3726191" y="1523302"/>
                  <a:pt x="3728856" y="1520656"/>
                </a:cubicBezTo>
                <a:close/>
                <a:moveTo>
                  <a:pt x="710486" y="1468459"/>
                </a:moveTo>
                <a:cubicBezTo>
                  <a:pt x="705188" y="1468989"/>
                  <a:pt x="700949" y="1472168"/>
                  <a:pt x="697770" y="1477996"/>
                </a:cubicBezTo>
                <a:cubicBezTo>
                  <a:pt x="694591" y="1483824"/>
                  <a:pt x="692472" y="1489122"/>
                  <a:pt x="691412" y="1493891"/>
                </a:cubicBezTo>
                <a:cubicBezTo>
                  <a:pt x="686379" y="1494509"/>
                  <a:pt x="684789" y="1496982"/>
                  <a:pt x="686644" y="1501309"/>
                </a:cubicBezTo>
                <a:cubicBezTo>
                  <a:pt x="688498" y="1505635"/>
                  <a:pt x="685849" y="1508108"/>
                  <a:pt x="678696" y="1508726"/>
                </a:cubicBezTo>
                <a:cubicBezTo>
                  <a:pt x="679756" y="1510006"/>
                  <a:pt x="680816" y="1511684"/>
                  <a:pt x="681875" y="1513759"/>
                </a:cubicBezTo>
                <a:cubicBezTo>
                  <a:pt x="682935" y="1515835"/>
                  <a:pt x="683994" y="1516983"/>
                  <a:pt x="685054" y="1517203"/>
                </a:cubicBezTo>
                <a:cubicBezTo>
                  <a:pt x="686070" y="1516938"/>
                  <a:pt x="686688" y="1515879"/>
                  <a:pt x="686909" y="1514024"/>
                </a:cubicBezTo>
                <a:cubicBezTo>
                  <a:pt x="687129" y="1512170"/>
                  <a:pt x="687218" y="1511110"/>
                  <a:pt x="687173" y="1510845"/>
                </a:cubicBezTo>
                <a:lnTo>
                  <a:pt x="706247" y="1485414"/>
                </a:lnTo>
                <a:cubicBezTo>
                  <a:pt x="710574" y="1484840"/>
                  <a:pt x="711987" y="1482279"/>
                  <a:pt x="710486" y="1477731"/>
                </a:cubicBezTo>
                <a:cubicBezTo>
                  <a:pt x="708985" y="1473183"/>
                  <a:pt x="710398" y="1470093"/>
                  <a:pt x="714725" y="1468459"/>
                </a:cubicBezTo>
                <a:close/>
                <a:moveTo>
                  <a:pt x="4140254" y="1437752"/>
                </a:moveTo>
                <a:cubicBezTo>
                  <a:pt x="4138219" y="1437743"/>
                  <a:pt x="4136930" y="1438448"/>
                  <a:pt x="4136387" y="1439871"/>
                </a:cubicBezTo>
                <a:cubicBezTo>
                  <a:pt x="4135846" y="1441293"/>
                  <a:pt x="4135577" y="1442603"/>
                  <a:pt x="4135581" y="1443798"/>
                </a:cubicBezTo>
                <a:lnTo>
                  <a:pt x="4143890" y="1446505"/>
                </a:lnTo>
                <a:cubicBezTo>
                  <a:pt x="4143935" y="1445224"/>
                  <a:pt x="4143612" y="1443520"/>
                  <a:pt x="4142920" y="1441391"/>
                </a:cubicBezTo>
                <a:cubicBezTo>
                  <a:pt x="4142228" y="1439263"/>
                  <a:pt x="4141340" y="1438050"/>
                  <a:pt x="4140254" y="1437752"/>
                </a:cubicBezTo>
                <a:close/>
                <a:moveTo>
                  <a:pt x="735918" y="1436670"/>
                </a:moveTo>
                <a:lnTo>
                  <a:pt x="727440" y="1445147"/>
                </a:lnTo>
                <a:cubicBezTo>
                  <a:pt x="726160" y="1445103"/>
                  <a:pt x="724482" y="1445191"/>
                  <a:pt x="722407" y="1445412"/>
                </a:cubicBezTo>
                <a:cubicBezTo>
                  <a:pt x="720332" y="1445632"/>
                  <a:pt x="719184" y="1446251"/>
                  <a:pt x="718963" y="1447266"/>
                </a:cubicBezTo>
                <a:cubicBezTo>
                  <a:pt x="719007" y="1449297"/>
                  <a:pt x="719449" y="1450533"/>
                  <a:pt x="720288" y="1450975"/>
                </a:cubicBezTo>
                <a:cubicBezTo>
                  <a:pt x="721127" y="1451416"/>
                  <a:pt x="722098" y="1451593"/>
                  <a:pt x="723202" y="1451505"/>
                </a:cubicBezTo>
                <a:cubicBezTo>
                  <a:pt x="725233" y="1451460"/>
                  <a:pt x="726469" y="1451019"/>
                  <a:pt x="726911" y="1450180"/>
                </a:cubicBezTo>
                <a:cubicBezTo>
                  <a:pt x="727352" y="1449341"/>
                  <a:pt x="727529" y="1448370"/>
                  <a:pt x="727440" y="1447266"/>
                </a:cubicBezTo>
                <a:close/>
                <a:moveTo>
                  <a:pt x="3916184" y="1424369"/>
                </a:moveTo>
                <a:cubicBezTo>
                  <a:pt x="3913694" y="1424548"/>
                  <a:pt x="3912186" y="1425859"/>
                  <a:pt x="3911661" y="1428301"/>
                </a:cubicBezTo>
                <a:cubicBezTo>
                  <a:pt x="3911840" y="1430792"/>
                  <a:pt x="3913151" y="1432300"/>
                  <a:pt x="3915592" y="1432825"/>
                </a:cubicBezTo>
                <a:cubicBezTo>
                  <a:pt x="3915643" y="1432740"/>
                  <a:pt x="3916108" y="1432419"/>
                  <a:pt x="3916988" y="1431861"/>
                </a:cubicBezTo>
                <a:cubicBezTo>
                  <a:pt x="3917868" y="1431302"/>
                  <a:pt x="3918861" y="1431018"/>
                  <a:pt x="3919969" y="1431007"/>
                </a:cubicBezTo>
                <a:cubicBezTo>
                  <a:pt x="3920008" y="1429815"/>
                  <a:pt x="3919660" y="1428463"/>
                  <a:pt x="3918925" y="1426950"/>
                </a:cubicBezTo>
                <a:cubicBezTo>
                  <a:pt x="3918191" y="1425438"/>
                  <a:pt x="3917277" y="1424577"/>
                  <a:pt x="3916184" y="1424369"/>
                </a:cubicBezTo>
                <a:close/>
                <a:moveTo>
                  <a:pt x="3941810" y="1392172"/>
                </a:moveTo>
                <a:cubicBezTo>
                  <a:pt x="3939775" y="1392162"/>
                  <a:pt x="3938487" y="1392868"/>
                  <a:pt x="3937944" y="1394291"/>
                </a:cubicBezTo>
                <a:cubicBezTo>
                  <a:pt x="3937401" y="1395713"/>
                  <a:pt x="3937133" y="1397023"/>
                  <a:pt x="3937137" y="1398218"/>
                </a:cubicBezTo>
                <a:lnTo>
                  <a:pt x="3945446" y="1400924"/>
                </a:lnTo>
                <a:cubicBezTo>
                  <a:pt x="3945491" y="1399644"/>
                  <a:pt x="3945169" y="1397940"/>
                  <a:pt x="3944477" y="1395811"/>
                </a:cubicBezTo>
                <a:cubicBezTo>
                  <a:pt x="3943785" y="1393683"/>
                  <a:pt x="3942896" y="1392469"/>
                  <a:pt x="3941810" y="1392172"/>
                </a:cubicBezTo>
                <a:close/>
                <a:moveTo>
                  <a:pt x="3998878" y="1275073"/>
                </a:moveTo>
                <a:cubicBezTo>
                  <a:pt x="3996843" y="1275064"/>
                  <a:pt x="3995554" y="1275769"/>
                  <a:pt x="3995012" y="1277192"/>
                </a:cubicBezTo>
                <a:cubicBezTo>
                  <a:pt x="3994470" y="1278615"/>
                  <a:pt x="3994201" y="1279924"/>
                  <a:pt x="3994205" y="1281119"/>
                </a:cubicBezTo>
                <a:lnTo>
                  <a:pt x="4002514" y="1283827"/>
                </a:lnTo>
                <a:cubicBezTo>
                  <a:pt x="4002559" y="1282546"/>
                  <a:pt x="4002236" y="1280841"/>
                  <a:pt x="4001544" y="1278712"/>
                </a:cubicBezTo>
                <a:cubicBezTo>
                  <a:pt x="4000852" y="1276584"/>
                  <a:pt x="3999964" y="1275371"/>
                  <a:pt x="3998878" y="1275073"/>
                </a:cubicBezTo>
                <a:close/>
                <a:moveTo>
                  <a:pt x="3889944" y="1125152"/>
                </a:moveTo>
                <a:lnTo>
                  <a:pt x="3888641" y="1125803"/>
                </a:lnTo>
                <a:lnTo>
                  <a:pt x="3890161" y="1126298"/>
                </a:lnTo>
                <a:close/>
                <a:moveTo>
                  <a:pt x="3828686" y="1078425"/>
                </a:moveTo>
                <a:cubicBezTo>
                  <a:pt x="3828642" y="1079617"/>
                  <a:pt x="3828730" y="1080942"/>
                  <a:pt x="3828951" y="1082399"/>
                </a:cubicBezTo>
                <a:cubicBezTo>
                  <a:pt x="3829172" y="1083856"/>
                  <a:pt x="3829790" y="1084651"/>
                  <a:pt x="3830806" y="1084783"/>
                </a:cubicBezTo>
                <a:lnTo>
                  <a:pt x="3837164" y="1084783"/>
                </a:lnTo>
                <a:cubicBezTo>
                  <a:pt x="3837075" y="1082664"/>
                  <a:pt x="3836192" y="1081074"/>
                  <a:pt x="3834514" y="1080015"/>
                </a:cubicBezTo>
                <a:cubicBezTo>
                  <a:pt x="3832837" y="1078955"/>
                  <a:pt x="3830894" y="1078425"/>
                  <a:pt x="3828686" y="1078425"/>
                </a:cubicBezTo>
                <a:close/>
                <a:moveTo>
                  <a:pt x="2826653" y="763215"/>
                </a:moveTo>
                <a:cubicBezTo>
                  <a:pt x="2826609" y="764407"/>
                  <a:pt x="2826697" y="765732"/>
                  <a:pt x="2826918" y="767189"/>
                </a:cubicBezTo>
                <a:cubicBezTo>
                  <a:pt x="2827139" y="768646"/>
                  <a:pt x="2827757" y="769441"/>
                  <a:pt x="2828773" y="769573"/>
                </a:cubicBezTo>
                <a:lnTo>
                  <a:pt x="2832274" y="769573"/>
                </a:lnTo>
                <a:lnTo>
                  <a:pt x="2834193" y="767884"/>
                </a:lnTo>
                <a:lnTo>
                  <a:pt x="2832481" y="764805"/>
                </a:lnTo>
                <a:cubicBezTo>
                  <a:pt x="2830804" y="763745"/>
                  <a:pt x="2828861" y="763215"/>
                  <a:pt x="2826653" y="763215"/>
                </a:cubicBezTo>
                <a:close/>
                <a:moveTo>
                  <a:pt x="3806116" y="722941"/>
                </a:moveTo>
                <a:cubicBezTo>
                  <a:pt x="3804081" y="722931"/>
                  <a:pt x="3802792" y="723638"/>
                  <a:pt x="3802250" y="725060"/>
                </a:cubicBezTo>
                <a:cubicBezTo>
                  <a:pt x="3801707" y="726483"/>
                  <a:pt x="3801439" y="727792"/>
                  <a:pt x="3801443" y="728988"/>
                </a:cubicBezTo>
                <a:lnTo>
                  <a:pt x="3803980" y="729814"/>
                </a:lnTo>
                <a:lnTo>
                  <a:pt x="3808176" y="725753"/>
                </a:lnTo>
                <a:close/>
                <a:moveTo>
                  <a:pt x="3863184" y="605843"/>
                </a:moveTo>
                <a:cubicBezTo>
                  <a:pt x="3861149" y="605833"/>
                  <a:pt x="3859860" y="606539"/>
                  <a:pt x="3859317" y="607962"/>
                </a:cubicBezTo>
                <a:cubicBezTo>
                  <a:pt x="3858776" y="609384"/>
                  <a:pt x="3858507" y="610694"/>
                  <a:pt x="3858511" y="611889"/>
                </a:cubicBezTo>
                <a:lnTo>
                  <a:pt x="3866820" y="614596"/>
                </a:lnTo>
                <a:cubicBezTo>
                  <a:pt x="3866865" y="613315"/>
                  <a:pt x="3866542" y="611610"/>
                  <a:pt x="3865850" y="609482"/>
                </a:cubicBezTo>
                <a:cubicBezTo>
                  <a:pt x="3865158" y="607353"/>
                  <a:pt x="3864270" y="606140"/>
                  <a:pt x="3863184" y="605843"/>
                </a:cubicBezTo>
                <a:close/>
                <a:moveTo>
                  <a:pt x="2804083" y="407731"/>
                </a:moveTo>
                <a:cubicBezTo>
                  <a:pt x="2802048" y="407721"/>
                  <a:pt x="2800759" y="408428"/>
                  <a:pt x="2800217" y="409850"/>
                </a:cubicBezTo>
                <a:cubicBezTo>
                  <a:pt x="2799674" y="411273"/>
                  <a:pt x="2799406" y="412582"/>
                  <a:pt x="2799410" y="413778"/>
                </a:cubicBezTo>
                <a:lnTo>
                  <a:pt x="2801947" y="414604"/>
                </a:lnTo>
                <a:lnTo>
                  <a:pt x="2806143" y="410543"/>
                </a:lnTo>
                <a:close/>
                <a:moveTo>
                  <a:pt x="2861151" y="290633"/>
                </a:moveTo>
                <a:cubicBezTo>
                  <a:pt x="2859116" y="290623"/>
                  <a:pt x="2857827" y="291329"/>
                  <a:pt x="2857284" y="292752"/>
                </a:cubicBezTo>
                <a:cubicBezTo>
                  <a:pt x="2856743" y="294174"/>
                  <a:pt x="2856474" y="295484"/>
                  <a:pt x="2856478" y="296679"/>
                </a:cubicBezTo>
                <a:lnTo>
                  <a:pt x="2864787" y="299386"/>
                </a:lnTo>
                <a:cubicBezTo>
                  <a:pt x="2864832" y="298105"/>
                  <a:pt x="2864509" y="296400"/>
                  <a:pt x="2863817" y="294272"/>
                </a:cubicBezTo>
                <a:cubicBezTo>
                  <a:pt x="2863125" y="292143"/>
                  <a:pt x="2862237" y="290930"/>
                  <a:pt x="2861151" y="290633"/>
                </a:cubicBezTo>
                <a:close/>
                <a:moveTo>
                  <a:pt x="2420083" y="78"/>
                </a:moveTo>
                <a:cubicBezTo>
                  <a:pt x="2427192" y="-231"/>
                  <a:pt x="2431519" y="387"/>
                  <a:pt x="2433064" y="1932"/>
                </a:cubicBezTo>
                <a:cubicBezTo>
                  <a:pt x="2434609" y="3478"/>
                  <a:pt x="2435227" y="7804"/>
                  <a:pt x="2434918" y="14913"/>
                </a:cubicBezTo>
                <a:cubicBezTo>
                  <a:pt x="2433285" y="23744"/>
                  <a:pt x="2430724" y="31514"/>
                  <a:pt x="2427236" y="38226"/>
                </a:cubicBezTo>
                <a:cubicBezTo>
                  <a:pt x="2423748" y="44937"/>
                  <a:pt x="2429134" y="48469"/>
                  <a:pt x="2443396" y="48822"/>
                </a:cubicBezTo>
                <a:lnTo>
                  <a:pt x="2468827" y="74254"/>
                </a:lnTo>
                <a:cubicBezTo>
                  <a:pt x="2468474" y="86926"/>
                  <a:pt x="2467061" y="99200"/>
                  <a:pt x="2464589" y="111077"/>
                </a:cubicBezTo>
                <a:cubicBezTo>
                  <a:pt x="2462116" y="122954"/>
                  <a:pt x="2460703" y="134698"/>
                  <a:pt x="2460350" y="146311"/>
                </a:cubicBezTo>
                <a:cubicBezTo>
                  <a:pt x="2466355" y="146664"/>
                  <a:pt x="2469181" y="150196"/>
                  <a:pt x="2468827" y="156907"/>
                </a:cubicBezTo>
                <a:cubicBezTo>
                  <a:pt x="2468739" y="161234"/>
                  <a:pt x="2467856" y="165826"/>
                  <a:pt x="2466178" y="170683"/>
                </a:cubicBezTo>
                <a:cubicBezTo>
                  <a:pt x="2464500" y="175540"/>
                  <a:pt x="2462558" y="180131"/>
                  <a:pt x="2460350" y="184458"/>
                </a:cubicBezTo>
                <a:cubicBezTo>
                  <a:pt x="2459644" y="192494"/>
                  <a:pt x="2456818" y="198675"/>
                  <a:pt x="2451873" y="203002"/>
                </a:cubicBezTo>
                <a:lnTo>
                  <a:pt x="2451540" y="203605"/>
                </a:lnTo>
                <a:lnTo>
                  <a:pt x="2458040" y="209699"/>
                </a:lnTo>
                <a:cubicBezTo>
                  <a:pt x="2463250" y="210406"/>
                  <a:pt x="2467665" y="213232"/>
                  <a:pt x="2471286" y="218177"/>
                </a:cubicBezTo>
                <a:cubicBezTo>
                  <a:pt x="2474906" y="223122"/>
                  <a:pt x="2478262" y="225947"/>
                  <a:pt x="2481353" y="226654"/>
                </a:cubicBezTo>
                <a:cubicBezTo>
                  <a:pt x="2483428" y="226433"/>
                  <a:pt x="2485106" y="225285"/>
                  <a:pt x="2486386" y="223210"/>
                </a:cubicBezTo>
                <a:cubicBezTo>
                  <a:pt x="2487667" y="221135"/>
                  <a:pt x="2488814" y="219457"/>
                  <a:pt x="2489830" y="218177"/>
                </a:cubicBezTo>
                <a:cubicBezTo>
                  <a:pt x="2496276" y="216101"/>
                  <a:pt x="2502458" y="213364"/>
                  <a:pt x="2508374" y="209964"/>
                </a:cubicBezTo>
                <a:cubicBezTo>
                  <a:pt x="2514290" y="206564"/>
                  <a:pt x="2519412" y="202238"/>
                  <a:pt x="2523739" y="196984"/>
                </a:cubicBezTo>
                <a:cubicBezTo>
                  <a:pt x="2523827" y="192745"/>
                  <a:pt x="2525240" y="189566"/>
                  <a:pt x="2527978" y="187447"/>
                </a:cubicBezTo>
                <a:cubicBezTo>
                  <a:pt x="2530715" y="185327"/>
                  <a:pt x="2534247" y="184268"/>
                  <a:pt x="2538574" y="184268"/>
                </a:cubicBezTo>
                <a:lnTo>
                  <a:pt x="2540693" y="184268"/>
                </a:lnTo>
                <a:cubicBezTo>
                  <a:pt x="2544535" y="176453"/>
                  <a:pt x="2548508" y="169300"/>
                  <a:pt x="2552615" y="162810"/>
                </a:cubicBezTo>
                <a:cubicBezTo>
                  <a:pt x="2556721" y="156319"/>
                  <a:pt x="2563344" y="152875"/>
                  <a:pt x="2572483" y="152478"/>
                </a:cubicBezTo>
                <a:cubicBezTo>
                  <a:pt x="2579592" y="152169"/>
                  <a:pt x="2583919" y="152787"/>
                  <a:pt x="2585464" y="154332"/>
                </a:cubicBezTo>
                <a:cubicBezTo>
                  <a:pt x="2587009" y="155878"/>
                  <a:pt x="2587627" y="160204"/>
                  <a:pt x="2587318" y="167313"/>
                </a:cubicBezTo>
                <a:cubicBezTo>
                  <a:pt x="2585685" y="176144"/>
                  <a:pt x="2583124" y="183914"/>
                  <a:pt x="2579636" y="190626"/>
                </a:cubicBezTo>
                <a:cubicBezTo>
                  <a:pt x="2576148" y="197337"/>
                  <a:pt x="2581534" y="200869"/>
                  <a:pt x="2595796" y="201222"/>
                </a:cubicBezTo>
                <a:lnTo>
                  <a:pt x="2621227" y="226654"/>
                </a:lnTo>
                <a:cubicBezTo>
                  <a:pt x="2620874" y="239326"/>
                  <a:pt x="2619461" y="251600"/>
                  <a:pt x="2616989" y="263477"/>
                </a:cubicBezTo>
                <a:cubicBezTo>
                  <a:pt x="2614516" y="275354"/>
                  <a:pt x="2613103" y="287098"/>
                  <a:pt x="2612750" y="298711"/>
                </a:cubicBezTo>
                <a:cubicBezTo>
                  <a:pt x="2618755" y="299064"/>
                  <a:pt x="2621581" y="302596"/>
                  <a:pt x="2621227" y="309307"/>
                </a:cubicBezTo>
                <a:cubicBezTo>
                  <a:pt x="2621139" y="313634"/>
                  <a:pt x="2620256" y="318226"/>
                  <a:pt x="2618578" y="323083"/>
                </a:cubicBezTo>
                <a:cubicBezTo>
                  <a:pt x="2616900" y="327940"/>
                  <a:pt x="2614958" y="332531"/>
                  <a:pt x="2612750" y="336858"/>
                </a:cubicBezTo>
                <a:cubicBezTo>
                  <a:pt x="2612044" y="344894"/>
                  <a:pt x="2609218" y="351075"/>
                  <a:pt x="2604273" y="355402"/>
                </a:cubicBezTo>
                <a:cubicBezTo>
                  <a:pt x="2599328" y="359729"/>
                  <a:pt x="2596502" y="364851"/>
                  <a:pt x="2595796" y="370767"/>
                </a:cubicBezTo>
                <a:lnTo>
                  <a:pt x="2587318" y="389841"/>
                </a:lnTo>
                <a:lnTo>
                  <a:pt x="2578841" y="396199"/>
                </a:lnTo>
                <a:lnTo>
                  <a:pt x="2564006" y="419511"/>
                </a:lnTo>
                <a:cubicBezTo>
                  <a:pt x="2567141" y="420748"/>
                  <a:pt x="2569348" y="423044"/>
                  <a:pt x="2570629" y="426399"/>
                </a:cubicBezTo>
                <a:lnTo>
                  <a:pt x="2571681" y="432109"/>
                </a:lnTo>
                <a:lnTo>
                  <a:pt x="2579729" y="426005"/>
                </a:lnTo>
                <a:cubicBezTo>
                  <a:pt x="2580255" y="419137"/>
                  <a:pt x="2582762" y="412407"/>
                  <a:pt x="2587252" y="405818"/>
                </a:cubicBezTo>
                <a:cubicBezTo>
                  <a:pt x="2591741" y="399228"/>
                  <a:pt x="2597727" y="395929"/>
                  <a:pt x="2605206" y="395922"/>
                </a:cubicBezTo>
                <a:cubicBezTo>
                  <a:pt x="2606107" y="389391"/>
                  <a:pt x="2609414" y="382629"/>
                  <a:pt x="2615126" y="375637"/>
                </a:cubicBezTo>
                <a:cubicBezTo>
                  <a:pt x="2620839" y="368647"/>
                  <a:pt x="2626222" y="362561"/>
                  <a:pt x="2631277" y="357383"/>
                </a:cubicBezTo>
                <a:cubicBezTo>
                  <a:pt x="2633570" y="357499"/>
                  <a:pt x="2635817" y="358276"/>
                  <a:pt x="2638018" y="359714"/>
                </a:cubicBezTo>
                <a:cubicBezTo>
                  <a:pt x="2640219" y="361152"/>
                  <a:pt x="2641298" y="363441"/>
                  <a:pt x="2641254" y="366580"/>
                </a:cubicBezTo>
                <a:cubicBezTo>
                  <a:pt x="2640573" y="371888"/>
                  <a:pt x="2638182" y="376943"/>
                  <a:pt x="2634084" y="381746"/>
                </a:cubicBezTo>
                <a:cubicBezTo>
                  <a:pt x="2629985" y="386549"/>
                  <a:pt x="2626047" y="390964"/>
                  <a:pt x="2622268" y="394993"/>
                </a:cubicBezTo>
                <a:cubicBezTo>
                  <a:pt x="2621573" y="399857"/>
                  <a:pt x="2619923" y="403194"/>
                  <a:pt x="2617317" y="405003"/>
                </a:cubicBezTo>
                <a:cubicBezTo>
                  <a:pt x="2614712" y="406812"/>
                  <a:pt x="2613099" y="409621"/>
                  <a:pt x="2612479" y="413428"/>
                </a:cubicBezTo>
                <a:cubicBezTo>
                  <a:pt x="2609866" y="419751"/>
                  <a:pt x="2606358" y="425613"/>
                  <a:pt x="2601952" y="431014"/>
                </a:cubicBezTo>
                <a:lnTo>
                  <a:pt x="2593178" y="438347"/>
                </a:lnTo>
                <a:lnTo>
                  <a:pt x="2595796" y="438585"/>
                </a:lnTo>
                <a:lnTo>
                  <a:pt x="2595796" y="451301"/>
                </a:lnTo>
                <a:cubicBezTo>
                  <a:pt x="2596149" y="458012"/>
                  <a:pt x="2593323" y="461544"/>
                  <a:pt x="2587318" y="461898"/>
                </a:cubicBezTo>
                <a:lnTo>
                  <a:pt x="2577655" y="482297"/>
                </a:lnTo>
                <a:lnTo>
                  <a:pt x="2582718" y="480055"/>
                </a:lnTo>
                <a:cubicBezTo>
                  <a:pt x="2588634" y="476655"/>
                  <a:pt x="2593756" y="472329"/>
                  <a:pt x="2598083" y="467075"/>
                </a:cubicBezTo>
                <a:cubicBezTo>
                  <a:pt x="2598171" y="462836"/>
                  <a:pt x="2599584" y="459657"/>
                  <a:pt x="2602322" y="457538"/>
                </a:cubicBezTo>
                <a:cubicBezTo>
                  <a:pt x="2605059" y="455418"/>
                  <a:pt x="2608591" y="454359"/>
                  <a:pt x="2612918" y="454359"/>
                </a:cubicBezTo>
                <a:lnTo>
                  <a:pt x="2615037" y="454359"/>
                </a:lnTo>
                <a:cubicBezTo>
                  <a:pt x="2618879" y="446544"/>
                  <a:pt x="2622852" y="439391"/>
                  <a:pt x="2626959" y="432901"/>
                </a:cubicBezTo>
                <a:cubicBezTo>
                  <a:pt x="2631065" y="426410"/>
                  <a:pt x="2637688" y="422966"/>
                  <a:pt x="2646827" y="422569"/>
                </a:cubicBezTo>
                <a:cubicBezTo>
                  <a:pt x="2653936" y="422260"/>
                  <a:pt x="2658263" y="422878"/>
                  <a:pt x="2659808" y="424423"/>
                </a:cubicBezTo>
                <a:cubicBezTo>
                  <a:pt x="2661353" y="425969"/>
                  <a:pt x="2661971" y="430295"/>
                  <a:pt x="2661662" y="437404"/>
                </a:cubicBezTo>
                <a:cubicBezTo>
                  <a:pt x="2660029" y="446235"/>
                  <a:pt x="2657468" y="454005"/>
                  <a:pt x="2653980" y="460717"/>
                </a:cubicBezTo>
                <a:cubicBezTo>
                  <a:pt x="2652236" y="464073"/>
                  <a:pt x="2652711" y="466633"/>
                  <a:pt x="2655404" y="468399"/>
                </a:cubicBezTo>
                <a:lnTo>
                  <a:pt x="2658176" y="468947"/>
                </a:lnTo>
                <a:lnTo>
                  <a:pt x="2680361" y="448989"/>
                </a:lnTo>
                <a:cubicBezTo>
                  <a:pt x="2698658" y="431062"/>
                  <a:pt x="2709905" y="420873"/>
                  <a:pt x="2714105" y="418424"/>
                </a:cubicBezTo>
                <a:cubicBezTo>
                  <a:pt x="2713482" y="414043"/>
                  <a:pt x="2714522" y="410574"/>
                  <a:pt x="2717224" y="408019"/>
                </a:cubicBezTo>
                <a:cubicBezTo>
                  <a:pt x="2719926" y="405464"/>
                  <a:pt x="2723459" y="404296"/>
                  <a:pt x="2727827" y="404513"/>
                </a:cubicBezTo>
                <a:cubicBezTo>
                  <a:pt x="2728362" y="400656"/>
                  <a:pt x="2729617" y="397911"/>
                  <a:pt x="2731590" y="396279"/>
                </a:cubicBezTo>
                <a:cubicBezTo>
                  <a:pt x="2733563" y="394647"/>
                  <a:pt x="2734818" y="391902"/>
                  <a:pt x="2735353" y="388045"/>
                </a:cubicBezTo>
                <a:cubicBezTo>
                  <a:pt x="2741548" y="386177"/>
                  <a:pt x="2748778" y="382788"/>
                  <a:pt x="2757046" y="377880"/>
                </a:cubicBezTo>
                <a:cubicBezTo>
                  <a:pt x="2765312" y="372971"/>
                  <a:pt x="2770048" y="367283"/>
                  <a:pt x="2771253" y="360816"/>
                </a:cubicBezTo>
                <a:cubicBezTo>
                  <a:pt x="2774538" y="358790"/>
                  <a:pt x="2776944" y="356037"/>
                  <a:pt x="2778471" y="352558"/>
                </a:cubicBezTo>
                <a:cubicBezTo>
                  <a:pt x="2779999" y="349081"/>
                  <a:pt x="2780856" y="345688"/>
                  <a:pt x="2781043" y="342382"/>
                </a:cubicBezTo>
                <a:cubicBezTo>
                  <a:pt x="2790240" y="332404"/>
                  <a:pt x="2801404" y="324688"/>
                  <a:pt x="2814532" y="319234"/>
                </a:cubicBezTo>
                <a:cubicBezTo>
                  <a:pt x="2815240" y="314193"/>
                  <a:pt x="2816940" y="310152"/>
                  <a:pt x="2819631" y="307110"/>
                </a:cubicBezTo>
                <a:cubicBezTo>
                  <a:pt x="2822323" y="304068"/>
                  <a:pt x="2823985" y="300554"/>
                  <a:pt x="2824619" y="296572"/>
                </a:cubicBezTo>
                <a:cubicBezTo>
                  <a:pt x="2831316" y="296376"/>
                  <a:pt x="2838376" y="292887"/>
                  <a:pt x="2845800" y="286105"/>
                </a:cubicBezTo>
                <a:cubicBezTo>
                  <a:pt x="2853224" y="279322"/>
                  <a:pt x="2858884" y="273079"/>
                  <a:pt x="2862780" y="267378"/>
                </a:cubicBezTo>
                <a:lnTo>
                  <a:pt x="2891005" y="258732"/>
                </a:lnTo>
                <a:cubicBezTo>
                  <a:pt x="2891709" y="253736"/>
                  <a:pt x="2893414" y="249606"/>
                  <a:pt x="2896122" y="246343"/>
                </a:cubicBezTo>
                <a:cubicBezTo>
                  <a:pt x="2898829" y="243081"/>
                  <a:pt x="2900534" y="238952"/>
                  <a:pt x="2901238" y="233955"/>
                </a:cubicBezTo>
                <a:lnTo>
                  <a:pt x="2936990" y="208841"/>
                </a:lnTo>
                <a:cubicBezTo>
                  <a:pt x="2941194" y="209491"/>
                  <a:pt x="2943209" y="211047"/>
                  <a:pt x="2943036" y="213514"/>
                </a:cubicBezTo>
                <a:cubicBezTo>
                  <a:pt x="2942159" y="215932"/>
                  <a:pt x="2936365" y="224496"/>
                  <a:pt x="2925657" y="239207"/>
                </a:cubicBezTo>
                <a:cubicBezTo>
                  <a:pt x="2914948" y="253919"/>
                  <a:pt x="2903996" y="268731"/>
                  <a:pt x="2892800" y="283645"/>
                </a:cubicBezTo>
                <a:cubicBezTo>
                  <a:pt x="2881605" y="298558"/>
                  <a:pt x="2874839" y="307526"/>
                  <a:pt x="2872503" y="310549"/>
                </a:cubicBezTo>
                <a:cubicBezTo>
                  <a:pt x="2871050" y="317396"/>
                  <a:pt x="2866772" y="322850"/>
                  <a:pt x="2859672" y="326911"/>
                </a:cubicBezTo>
                <a:cubicBezTo>
                  <a:pt x="2852571" y="330973"/>
                  <a:pt x="2848257" y="336956"/>
                  <a:pt x="2846729" y="344859"/>
                </a:cubicBezTo>
                <a:cubicBezTo>
                  <a:pt x="2841925" y="351516"/>
                  <a:pt x="2836236" y="359439"/>
                  <a:pt x="2829661" y="368626"/>
                </a:cubicBezTo>
                <a:cubicBezTo>
                  <a:pt x="2823087" y="377814"/>
                  <a:pt x="2816415" y="384606"/>
                  <a:pt x="2809644" y="389000"/>
                </a:cubicBezTo>
                <a:cubicBezTo>
                  <a:pt x="2810606" y="390440"/>
                  <a:pt x="2811521" y="392540"/>
                  <a:pt x="2812389" y="395301"/>
                </a:cubicBezTo>
                <a:cubicBezTo>
                  <a:pt x="2813259" y="398061"/>
                  <a:pt x="2814211" y="399633"/>
                  <a:pt x="2815246" y="400016"/>
                </a:cubicBezTo>
                <a:cubicBezTo>
                  <a:pt x="2817032" y="399786"/>
                  <a:pt x="2817836" y="398427"/>
                  <a:pt x="2817657" y="395935"/>
                </a:cubicBezTo>
                <a:lnTo>
                  <a:pt x="2824348" y="407676"/>
                </a:lnTo>
                <a:lnTo>
                  <a:pt x="2833011" y="413529"/>
                </a:lnTo>
                <a:lnTo>
                  <a:pt x="2866920" y="445318"/>
                </a:lnTo>
                <a:cubicBezTo>
                  <a:pt x="2872130" y="446025"/>
                  <a:pt x="2876545" y="448851"/>
                  <a:pt x="2880166" y="453796"/>
                </a:cubicBezTo>
                <a:cubicBezTo>
                  <a:pt x="2883786" y="458741"/>
                  <a:pt x="2887142" y="461566"/>
                  <a:pt x="2890233" y="462273"/>
                </a:cubicBezTo>
                <a:cubicBezTo>
                  <a:pt x="2892308" y="462052"/>
                  <a:pt x="2893986" y="460904"/>
                  <a:pt x="2895266" y="458829"/>
                </a:cubicBezTo>
                <a:cubicBezTo>
                  <a:pt x="2896547" y="456754"/>
                  <a:pt x="2897694" y="455076"/>
                  <a:pt x="2898710" y="453796"/>
                </a:cubicBezTo>
                <a:cubicBezTo>
                  <a:pt x="2905156" y="451720"/>
                  <a:pt x="2911338" y="448983"/>
                  <a:pt x="2917254" y="445583"/>
                </a:cubicBezTo>
                <a:cubicBezTo>
                  <a:pt x="2923170" y="442183"/>
                  <a:pt x="2928292" y="437857"/>
                  <a:pt x="2932619" y="432603"/>
                </a:cubicBezTo>
                <a:cubicBezTo>
                  <a:pt x="2932707" y="428364"/>
                  <a:pt x="2934120" y="425185"/>
                  <a:pt x="2936858" y="423066"/>
                </a:cubicBezTo>
                <a:cubicBezTo>
                  <a:pt x="2939595" y="420946"/>
                  <a:pt x="2943127" y="419887"/>
                  <a:pt x="2947454" y="419887"/>
                </a:cubicBezTo>
                <a:lnTo>
                  <a:pt x="2949573" y="419887"/>
                </a:lnTo>
                <a:cubicBezTo>
                  <a:pt x="2953415" y="412072"/>
                  <a:pt x="2957388" y="404919"/>
                  <a:pt x="2961495" y="398429"/>
                </a:cubicBezTo>
                <a:cubicBezTo>
                  <a:pt x="2965601" y="391938"/>
                  <a:pt x="2972224" y="388494"/>
                  <a:pt x="2981363" y="388097"/>
                </a:cubicBezTo>
                <a:cubicBezTo>
                  <a:pt x="2988472" y="387788"/>
                  <a:pt x="2992799" y="388406"/>
                  <a:pt x="2994344" y="389951"/>
                </a:cubicBezTo>
                <a:cubicBezTo>
                  <a:pt x="2995889" y="391497"/>
                  <a:pt x="2996507" y="395823"/>
                  <a:pt x="2996198" y="402932"/>
                </a:cubicBezTo>
                <a:cubicBezTo>
                  <a:pt x="2994565" y="411763"/>
                  <a:pt x="2992004" y="419533"/>
                  <a:pt x="2988516" y="426245"/>
                </a:cubicBezTo>
                <a:cubicBezTo>
                  <a:pt x="2985028" y="432956"/>
                  <a:pt x="2990414" y="436488"/>
                  <a:pt x="3004676" y="436841"/>
                </a:cubicBezTo>
                <a:lnTo>
                  <a:pt x="3030107" y="462273"/>
                </a:lnTo>
                <a:cubicBezTo>
                  <a:pt x="3029754" y="474945"/>
                  <a:pt x="3028341" y="487219"/>
                  <a:pt x="3025869" y="499096"/>
                </a:cubicBezTo>
                <a:cubicBezTo>
                  <a:pt x="3023396" y="510973"/>
                  <a:pt x="3021983" y="522717"/>
                  <a:pt x="3021630" y="534330"/>
                </a:cubicBezTo>
                <a:cubicBezTo>
                  <a:pt x="3027635" y="534683"/>
                  <a:pt x="3030461" y="538215"/>
                  <a:pt x="3030107" y="544926"/>
                </a:cubicBezTo>
                <a:cubicBezTo>
                  <a:pt x="3030019" y="549253"/>
                  <a:pt x="3029136" y="553845"/>
                  <a:pt x="3027458" y="558702"/>
                </a:cubicBezTo>
                <a:cubicBezTo>
                  <a:pt x="3025780" y="563559"/>
                  <a:pt x="3023838" y="568150"/>
                  <a:pt x="3021630" y="572477"/>
                </a:cubicBezTo>
                <a:lnTo>
                  <a:pt x="3020352" y="575274"/>
                </a:lnTo>
                <a:lnTo>
                  <a:pt x="3056005" y="526425"/>
                </a:lnTo>
                <a:cubicBezTo>
                  <a:pt x="3073048" y="510839"/>
                  <a:pt x="3089826" y="494856"/>
                  <a:pt x="3106339" y="478475"/>
                </a:cubicBezTo>
                <a:cubicBezTo>
                  <a:pt x="3115081" y="477062"/>
                  <a:pt x="3121439" y="471411"/>
                  <a:pt x="3125412" y="461521"/>
                </a:cubicBezTo>
                <a:cubicBezTo>
                  <a:pt x="3129386" y="451630"/>
                  <a:pt x="3135744" y="445979"/>
                  <a:pt x="3144486" y="444566"/>
                </a:cubicBezTo>
                <a:lnTo>
                  <a:pt x="3178395" y="414896"/>
                </a:lnTo>
                <a:cubicBezTo>
                  <a:pt x="3179366" y="407081"/>
                  <a:pt x="3183252" y="400988"/>
                  <a:pt x="3190051" y="396617"/>
                </a:cubicBezTo>
                <a:cubicBezTo>
                  <a:pt x="3196851" y="392245"/>
                  <a:pt x="3200736" y="385623"/>
                  <a:pt x="3201708" y="376748"/>
                </a:cubicBezTo>
                <a:cubicBezTo>
                  <a:pt x="3210317" y="370390"/>
                  <a:pt x="3219060" y="363502"/>
                  <a:pt x="3227934" y="356085"/>
                </a:cubicBezTo>
                <a:cubicBezTo>
                  <a:pt x="3236809" y="348667"/>
                  <a:pt x="3245021" y="340720"/>
                  <a:pt x="3252571" y="332242"/>
                </a:cubicBezTo>
                <a:cubicBezTo>
                  <a:pt x="3255971" y="332198"/>
                  <a:pt x="3259768" y="332816"/>
                  <a:pt x="3263962" y="334097"/>
                </a:cubicBezTo>
                <a:cubicBezTo>
                  <a:pt x="3268157" y="335377"/>
                  <a:pt x="3271424" y="337585"/>
                  <a:pt x="3273764" y="340720"/>
                </a:cubicBezTo>
                <a:lnTo>
                  <a:pt x="3307673" y="372509"/>
                </a:lnTo>
                <a:cubicBezTo>
                  <a:pt x="3312883" y="373216"/>
                  <a:pt x="3317298" y="376042"/>
                  <a:pt x="3320919" y="380987"/>
                </a:cubicBezTo>
                <a:cubicBezTo>
                  <a:pt x="3324539" y="385932"/>
                  <a:pt x="3327895" y="388757"/>
                  <a:pt x="3330986" y="389464"/>
                </a:cubicBezTo>
                <a:cubicBezTo>
                  <a:pt x="3333061" y="389243"/>
                  <a:pt x="3334739" y="388095"/>
                  <a:pt x="3336019" y="386020"/>
                </a:cubicBezTo>
                <a:cubicBezTo>
                  <a:pt x="3337300" y="383945"/>
                  <a:pt x="3338447" y="382267"/>
                  <a:pt x="3339463" y="380987"/>
                </a:cubicBezTo>
                <a:cubicBezTo>
                  <a:pt x="3345909" y="378911"/>
                  <a:pt x="3352091" y="376174"/>
                  <a:pt x="3358007" y="372774"/>
                </a:cubicBezTo>
                <a:cubicBezTo>
                  <a:pt x="3363923" y="369374"/>
                  <a:pt x="3369045" y="365048"/>
                  <a:pt x="3373372" y="359794"/>
                </a:cubicBezTo>
                <a:cubicBezTo>
                  <a:pt x="3373460" y="355555"/>
                  <a:pt x="3374873" y="352376"/>
                  <a:pt x="3377611" y="350257"/>
                </a:cubicBezTo>
                <a:cubicBezTo>
                  <a:pt x="3380348" y="348137"/>
                  <a:pt x="3383880" y="347078"/>
                  <a:pt x="3388207" y="347078"/>
                </a:cubicBezTo>
                <a:lnTo>
                  <a:pt x="3390326" y="347078"/>
                </a:lnTo>
                <a:cubicBezTo>
                  <a:pt x="3394168" y="339263"/>
                  <a:pt x="3398141" y="332110"/>
                  <a:pt x="3402248" y="325620"/>
                </a:cubicBezTo>
                <a:cubicBezTo>
                  <a:pt x="3406354" y="319129"/>
                  <a:pt x="3412977" y="315685"/>
                  <a:pt x="3422116" y="315288"/>
                </a:cubicBezTo>
                <a:cubicBezTo>
                  <a:pt x="3429225" y="314979"/>
                  <a:pt x="3433552" y="315597"/>
                  <a:pt x="3435097" y="317142"/>
                </a:cubicBezTo>
                <a:cubicBezTo>
                  <a:pt x="3436642" y="318688"/>
                  <a:pt x="3437260" y="323014"/>
                  <a:pt x="3436951" y="330123"/>
                </a:cubicBezTo>
                <a:cubicBezTo>
                  <a:pt x="3435318" y="338954"/>
                  <a:pt x="3432757" y="346724"/>
                  <a:pt x="3429269" y="353436"/>
                </a:cubicBezTo>
                <a:cubicBezTo>
                  <a:pt x="3425781" y="360147"/>
                  <a:pt x="3431167" y="363679"/>
                  <a:pt x="3445429" y="364032"/>
                </a:cubicBezTo>
                <a:lnTo>
                  <a:pt x="3470860" y="389464"/>
                </a:lnTo>
                <a:cubicBezTo>
                  <a:pt x="3470507" y="402136"/>
                  <a:pt x="3469094" y="414410"/>
                  <a:pt x="3466622" y="426287"/>
                </a:cubicBezTo>
                <a:cubicBezTo>
                  <a:pt x="3464149" y="438164"/>
                  <a:pt x="3462736" y="449908"/>
                  <a:pt x="3462383" y="461521"/>
                </a:cubicBezTo>
                <a:cubicBezTo>
                  <a:pt x="3468388" y="461874"/>
                  <a:pt x="3471214" y="465406"/>
                  <a:pt x="3470860" y="472117"/>
                </a:cubicBezTo>
                <a:cubicBezTo>
                  <a:pt x="3470772" y="476444"/>
                  <a:pt x="3469889" y="481036"/>
                  <a:pt x="3468211" y="485893"/>
                </a:cubicBezTo>
                <a:cubicBezTo>
                  <a:pt x="3466533" y="490750"/>
                  <a:pt x="3464591" y="495341"/>
                  <a:pt x="3462383" y="499668"/>
                </a:cubicBezTo>
                <a:cubicBezTo>
                  <a:pt x="3461677" y="507704"/>
                  <a:pt x="3458851" y="513885"/>
                  <a:pt x="3453906" y="518212"/>
                </a:cubicBezTo>
                <a:lnTo>
                  <a:pt x="3453573" y="518815"/>
                </a:lnTo>
                <a:lnTo>
                  <a:pt x="3460073" y="524909"/>
                </a:lnTo>
                <a:cubicBezTo>
                  <a:pt x="3465283" y="525616"/>
                  <a:pt x="3469698" y="528442"/>
                  <a:pt x="3473319" y="533387"/>
                </a:cubicBezTo>
                <a:cubicBezTo>
                  <a:pt x="3476939" y="538332"/>
                  <a:pt x="3480295" y="541157"/>
                  <a:pt x="3483386" y="541864"/>
                </a:cubicBezTo>
                <a:cubicBezTo>
                  <a:pt x="3485461" y="541643"/>
                  <a:pt x="3487139" y="540495"/>
                  <a:pt x="3488419" y="538420"/>
                </a:cubicBezTo>
                <a:cubicBezTo>
                  <a:pt x="3489700" y="536345"/>
                  <a:pt x="3490847" y="534667"/>
                  <a:pt x="3491863" y="533387"/>
                </a:cubicBezTo>
                <a:cubicBezTo>
                  <a:pt x="3498309" y="531311"/>
                  <a:pt x="3504491" y="528574"/>
                  <a:pt x="3510407" y="525174"/>
                </a:cubicBezTo>
                <a:cubicBezTo>
                  <a:pt x="3516323" y="521774"/>
                  <a:pt x="3521445" y="517448"/>
                  <a:pt x="3525772" y="512194"/>
                </a:cubicBezTo>
                <a:cubicBezTo>
                  <a:pt x="3525860" y="507955"/>
                  <a:pt x="3527273" y="504776"/>
                  <a:pt x="3530011" y="502657"/>
                </a:cubicBezTo>
                <a:cubicBezTo>
                  <a:pt x="3532748" y="500537"/>
                  <a:pt x="3536280" y="499478"/>
                  <a:pt x="3540607" y="499478"/>
                </a:cubicBezTo>
                <a:lnTo>
                  <a:pt x="3542726" y="499478"/>
                </a:lnTo>
                <a:cubicBezTo>
                  <a:pt x="3546568" y="491663"/>
                  <a:pt x="3550541" y="484510"/>
                  <a:pt x="3554648" y="478020"/>
                </a:cubicBezTo>
                <a:cubicBezTo>
                  <a:pt x="3558754" y="471529"/>
                  <a:pt x="3565377" y="468085"/>
                  <a:pt x="3574516" y="467688"/>
                </a:cubicBezTo>
                <a:cubicBezTo>
                  <a:pt x="3581625" y="467379"/>
                  <a:pt x="3585952" y="467997"/>
                  <a:pt x="3587497" y="469542"/>
                </a:cubicBezTo>
                <a:cubicBezTo>
                  <a:pt x="3589042" y="471088"/>
                  <a:pt x="3589660" y="475414"/>
                  <a:pt x="3589351" y="482523"/>
                </a:cubicBezTo>
                <a:cubicBezTo>
                  <a:pt x="3587718" y="491354"/>
                  <a:pt x="3585157" y="499124"/>
                  <a:pt x="3581669" y="505836"/>
                </a:cubicBezTo>
                <a:cubicBezTo>
                  <a:pt x="3578181" y="512547"/>
                  <a:pt x="3583567" y="516079"/>
                  <a:pt x="3597829" y="516432"/>
                </a:cubicBezTo>
                <a:lnTo>
                  <a:pt x="3623260" y="541864"/>
                </a:lnTo>
                <a:cubicBezTo>
                  <a:pt x="3622907" y="554536"/>
                  <a:pt x="3621494" y="566810"/>
                  <a:pt x="3619022" y="578687"/>
                </a:cubicBezTo>
                <a:cubicBezTo>
                  <a:pt x="3616549" y="590564"/>
                  <a:pt x="3615136" y="602308"/>
                  <a:pt x="3614783" y="613921"/>
                </a:cubicBezTo>
                <a:cubicBezTo>
                  <a:pt x="3620788" y="614274"/>
                  <a:pt x="3623614" y="617806"/>
                  <a:pt x="3623260" y="624517"/>
                </a:cubicBezTo>
                <a:cubicBezTo>
                  <a:pt x="3623172" y="628844"/>
                  <a:pt x="3622289" y="633436"/>
                  <a:pt x="3620611" y="638293"/>
                </a:cubicBezTo>
                <a:cubicBezTo>
                  <a:pt x="3618933" y="643150"/>
                  <a:pt x="3616991" y="647741"/>
                  <a:pt x="3614783" y="652068"/>
                </a:cubicBezTo>
                <a:cubicBezTo>
                  <a:pt x="3614077" y="660104"/>
                  <a:pt x="3611251" y="666285"/>
                  <a:pt x="3606306" y="670612"/>
                </a:cubicBezTo>
                <a:cubicBezTo>
                  <a:pt x="3601361" y="674939"/>
                  <a:pt x="3598535" y="680061"/>
                  <a:pt x="3597829" y="685977"/>
                </a:cubicBezTo>
                <a:lnTo>
                  <a:pt x="3589351" y="705051"/>
                </a:lnTo>
                <a:lnTo>
                  <a:pt x="3580874" y="711409"/>
                </a:lnTo>
                <a:lnTo>
                  <a:pt x="3566039" y="734721"/>
                </a:lnTo>
                <a:cubicBezTo>
                  <a:pt x="3569174" y="735958"/>
                  <a:pt x="3571381" y="738254"/>
                  <a:pt x="3572662" y="741609"/>
                </a:cubicBezTo>
                <a:lnTo>
                  <a:pt x="3573714" y="747319"/>
                </a:lnTo>
                <a:lnTo>
                  <a:pt x="3581762" y="741215"/>
                </a:lnTo>
                <a:cubicBezTo>
                  <a:pt x="3582288" y="734347"/>
                  <a:pt x="3584795" y="727617"/>
                  <a:pt x="3589285" y="721028"/>
                </a:cubicBezTo>
                <a:cubicBezTo>
                  <a:pt x="3593774" y="714438"/>
                  <a:pt x="3599760" y="711139"/>
                  <a:pt x="3607239" y="711132"/>
                </a:cubicBezTo>
                <a:cubicBezTo>
                  <a:pt x="3608140" y="704601"/>
                  <a:pt x="3611447" y="697839"/>
                  <a:pt x="3617159" y="690847"/>
                </a:cubicBezTo>
                <a:cubicBezTo>
                  <a:pt x="3622872" y="683857"/>
                  <a:pt x="3628255" y="677771"/>
                  <a:pt x="3633310" y="672593"/>
                </a:cubicBezTo>
                <a:cubicBezTo>
                  <a:pt x="3635603" y="672709"/>
                  <a:pt x="3637850" y="673486"/>
                  <a:pt x="3640051" y="674924"/>
                </a:cubicBezTo>
                <a:cubicBezTo>
                  <a:pt x="3642252" y="676362"/>
                  <a:pt x="3643331" y="678651"/>
                  <a:pt x="3643287" y="681790"/>
                </a:cubicBezTo>
                <a:cubicBezTo>
                  <a:pt x="3642606" y="687098"/>
                  <a:pt x="3640215" y="692153"/>
                  <a:pt x="3636117" y="696956"/>
                </a:cubicBezTo>
                <a:cubicBezTo>
                  <a:pt x="3632018" y="701759"/>
                  <a:pt x="3628080" y="706174"/>
                  <a:pt x="3624301" y="710203"/>
                </a:cubicBezTo>
                <a:cubicBezTo>
                  <a:pt x="3623606" y="715067"/>
                  <a:pt x="3621956" y="718404"/>
                  <a:pt x="3619350" y="720213"/>
                </a:cubicBezTo>
                <a:cubicBezTo>
                  <a:pt x="3616745" y="722022"/>
                  <a:pt x="3615132" y="724831"/>
                  <a:pt x="3614512" y="728638"/>
                </a:cubicBezTo>
                <a:cubicBezTo>
                  <a:pt x="3611899" y="734961"/>
                  <a:pt x="3608391" y="740823"/>
                  <a:pt x="3603985" y="746224"/>
                </a:cubicBezTo>
                <a:lnTo>
                  <a:pt x="3595211" y="753557"/>
                </a:lnTo>
                <a:lnTo>
                  <a:pt x="3597829" y="753795"/>
                </a:lnTo>
                <a:lnTo>
                  <a:pt x="3597829" y="766511"/>
                </a:lnTo>
                <a:cubicBezTo>
                  <a:pt x="3598182" y="773222"/>
                  <a:pt x="3595356" y="776754"/>
                  <a:pt x="3589351" y="777108"/>
                </a:cubicBezTo>
                <a:lnTo>
                  <a:pt x="3579688" y="797507"/>
                </a:lnTo>
                <a:lnTo>
                  <a:pt x="3584751" y="795265"/>
                </a:lnTo>
                <a:cubicBezTo>
                  <a:pt x="3590667" y="791865"/>
                  <a:pt x="3595789" y="787539"/>
                  <a:pt x="3600116" y="782285"/>
                </a:cubicBezTo>
                <a:cubicBezTo>
                  <a:pt x="3600204" y="778046"/>
                  <a:pt x="3601617" y="774867"/>
                  <a:pt x="3604355" y="772748"/>
                </a:cubicBezTo>
                <a:cubicBezTo>
                  <a:pt x="3607092" y="770628"/>
                  <a:pt x="3610624" y="769569"/>
                  <a:pt x="3614951" y="769569"/>
                </a:cubicBezTo>
                <a:lnTo>
                  <a:pt x="3617070" y="769569"/>
                </a:lnTo>
                <a:cubicBezTo>
                  <a:pt x="3620912" y="761754"/>
                  <a:pt x="3624885" y="754601"/>
                  <a:pt x="3628992" y="748111"/>
                </a:cubicBezTo>
                <a:cubicBezTo>
                  <a:pt x="3633098" y="741620"/>
                  <a:pt x="3639721" y="738176"/>
                  <a:pt x="3648860" y="737779"/>
                </a:cubicBezTo>
                <a:cubicBezTo>
                  <a:pt x="3655969" y="737470"/>
                  <a:pt x="3660296" y="738088"/>
                  <a:pt x="3661841" y="739633"/>
                </a:cubicBezTo>
                <a:cubicBezTo>
                  <a:pt x="3663386" y="741179"/>
                  <a:pt x="3664004" y="745505"/>
                  <a:pt x="3663695" y="752614"/>
                </a:cubicBezTo>
                <a:cubicBezTo>
                  <a:pt x="3662062" y="761445"/>
                  <a:pt x="3659501" y="769215"/>
                  <a:pt x="3656013" y="775927"/>
                </a:cubicBezTo>
                <a:cubicBezTo>
                  <a:pt x="3654269" y="779283"/>
                  <a:pt x="3654744" y="781843"/>
                  <a:pt x="3657437" y="783609"/>
                </a:cubicBezTo>
                <a:lnTo>
                  <a:pt x="3660209" y="784157"/>
                </a:lnTo>
                <a:lnTo>
                  <a:pt x="3682394" y="764199"/>
                </a:lnTo>
                <a:cubicBezTo>
                  <a:pt x="3700691" y="746272"/>
                  <a:pt x="3711938" y="736083"/>
                  <a:pt x="3716138" y="733634"/>
                </a:cubicBezTo>
                <a:cubicBezTo>
                  <a:pt x="3715515" y="729253"/>
                  <a:pt x="3716555" y="725784"/>
                  <a:pt x="3719257" y="723229"/>
                </a:cubicBezTo>
                <a:cubicBezTo>
                  <a:pt x="3721959" y="720674"/>
                  <a:pt x="3725492" y="719506"/>
                  <a:pt x="3729860" y="719723"/>
                </a:cubicBezTo>
                <a:cubicBezTo>
                  <a:pt x="3730395" y="715866"/>
                  <a:pt x="3731650" y="713121"/>
                  <a:pt x="3733623" y="711489"/>
                </a:cubicBezTo>
                <a:cubicBezTo>
                  <a:pt x="3735596" y="709857"/>
                  <a:pt x="3736851" y="707112"/>
                  <a:pt x="3737386" y="703255"/>
                </a:cubicBezTo>
                <a:cubicBezTo>
                  <a:pt x="3743581" y="701387"/>
                  <a:pt x="3750811" y="697998"/>
                  <a:pt x="3759079" y="693090"/>
                </a:cubicBezTo>
                <a:cubicBezTo>
                  <a:pt x="3767345" y="688181"/>
                  <a:pt x="3772081" y="682493"/>
                  <a:pt x="3773286" y="676026"/>
                </a:cubicBezTo>
                <a:cubicBezTo>
                  <a:pt x="3776571" y="674000"/>
                  <a:pt x="3778977" y="671247"/>
                  <a:pt x="3780504" y="667768"/>
                </a:cubicBezTo>
                <a:cubicBezTo>
                  <a:pt x="3782032" y="664291"/>
                  <a:pt x="3782889" y="660898"/>
                  <a:pt x="3783076" y="657592"/>
                </a:cubicBezTo>
                <a:cubicBezTo>
                  <a:pt x="3792273" y="647614"/>
                  <a:pt x="3803437" y="639898"/>
                  <a:pt x="3816565" y="634444"/>
                </a:cubicBezTo>
                <a:cubicBezTo>
                  <a:pt x="3817273" y="629403"/>
                  <a:pt x="3818973" y="625362"/>
                  <a:pt x="3821664" y="622320"/>
                </a:cubicBezTo>
                <a:cubicBezTo>
                  <a:pt x="3824356" y="619278"/>
                  <a:pt x="3826018" y="615764"/>
                  <a:pt x="3826652" y="611782"/>
                </a:cubicBezTo>
                <a:cubicBezTo>
                  <a:pt x="3833349" y="611586"/>
                  <a:pt x="3840409" y="608097"/>
                  <a:pt x="3847833" y="601315"/>
                </a:cubicBezTo>
                <a:cubicBezTo>
                  <a:pt x="3855257" y="594532"/>
                  <a:pt x="3860917" y="588289"/>
                  <a:pt x="3864813" y="582588"/>
                </a:cubicBezTo>
                <a:lnTo>
                  <a:pt x="3893038" y="573942"/>
                </a:lnTo>
                <a:cubicBezTo>
                  <a:pt x="3893742" y="568946"/>
                  <a:pt x="3895447" y="564816"/>
                  <a:pt x="3898155" y="561553"/>
                </a:cubicBezTo>
                <a:cubicBezTo>
                  <a:pt x="3900862" y="558291"/>
                  <a:pt x="3902567" y="554162"/>
                  <a:pt x="3903271" y="549165"/>
                </a:cubicBezTo>
                <a:lnTo>
                  <a:pt x="3939023" y="524051"/>
                </a:lnTo>
                <a:cubicBezTo>
                  <a:pt x="3943227" y="524701"/>
                  <a:pt x="3945242" y="526257"/>
                  <a:pt x="3945069" y="528724"/>
                </a:cubicBezTo>
                <a:cubicBezTo>
                  <a:pt x="3944192" y="531142"/>
                  <a:pt x="3938398" y="539706"/>
                  <a:pt x="3927690" y="554417"/>
                </a:cubicBezTo>
                <a:cubicBezTo>
                  <a:pt x="3916981" y="569129"/>
                  <a:pt x="3906029" y="583941"/>
                  <a:pt x="3894833" y="598855"/>
                </a:cubicBezTo>
                <a:cubicBezTo>
                  <a:pt x="3883638" y="613768"/>
                  <a:pt x="3876872" y="622736"/>
                  <a:pt x="3874536" y="625759"/>
                </a:cubicBezTo>
                <a:cubicBezTo>
                  <a:pt x="3873083" y="632606"/>
                  <a:pt x="3868805" y="638060"/>
                  <a:pt x="3861705" y="642121"/>
                </a:cubicBezTo>
                <a:cubicBezTo>
                  <a:pt x="3854604" y="646183"/>
                  <a:pt x="3850290" y="652166"/>
                  <a:pt x="3848762" y="660069"/>
                </a:cubicBezTo>
                <a:cubicBezTo>
                  <a:pt x="3843958" y="666726"/>
                  <a:pt x="3838269" y="674649"/>
                  <a:pt x="3831694" y="683836"/>
                </a:cubicBezTo>
                <a:cubicBezTo>
                  <a:pt x="3825120" y="693024"/>
                  <a:pt x="3818448" y="699816"/>
                  <a:pt x="3811677" y="704210"/>
                </a:cubicBezTo>
                <a:cubicBezTo>
                  <a:pt x="3812639" y="705650"/>
                  <a:pt x="3813554" y="707750"/>
                  <a:pt x="3814422" y="710511"/>
                </a:cubicBezTo>
                <a:cubicBezTo>
                  <a:pt x="3815292" y="713271"/>
                  <a:pt x="3816244" y="714843"/>
                  <a:pt x="3817279" y="715226"/>
                </a:cubicBezTo>
                <a:cubicBezTo>
                  <a:pt x="3819065" y="714996"/>
                  <a:pt x="3819869" y="713637"/>
                  <a:pt x="3819690" y="711145"/>
                </a:cubicBezTo>
                <a:lnTo>
                  <a:pt x="3826381" y="722886"/>
                </a:lnTo>
                <a:lnTo>
                  <a:pt x="3835044" y="728739"/>
                </a:lnTo>
                <a:lnTo>
                  <a:pt x="3868953" y="760528"/>
                </a:lnTo>
                <a:cubicBezTo>
                  <a:pt x="3874163" y="761235"/>
                  <a:pt x="3878578" y="764061"/>
                  <a:pt x="3882199" y="769006"/>
                </a:cubicBezTo>
                <a:cubicBezTo>
                  <a:pt x="3885819" y="773951"/>
                  <a:pt x="3889175" y="776776"/>
                  <a:pt x="3892266" y="777483"/>
                </a:cubicBezTo>
                <a:cubicBezTo>
                  <a:pt x="3894341" y="777262"/>
                  <a:pt x="3896019" y="776114"/>
                  <a:pt x="3897299" y="774039"/>
                </a:cubicBezTo>
                <a:cubicBezTo>
                  <a:pt x="3898580" y="771964"/>
                  <a:pt x="3899727" y="770286"/>
                  <a:pt x="3900743" y="769006"/>
                </a:cubicBezTo>
                <a:cubicBezTo>
                  <a:pt x="3907189" y="766930"/>
                  <a:pt x="3913371" y="764193"/>
                  <a:pt x="3919287" y="760793"/>
                </a:cubicBezTo>
                <a:cubicBezTo>
                  <a:pt x="3925203" y="757393"/>
                  <a:pt x="3930325" y="753067"/>
                  <a:pt x="3934652" y="747813"/>
                </a:cubicBezTo>
                <a:cubicBezTo>
                  <a:pt x="3934740" y="743574"/>
                  <a:pt x="3936153" y="740395"/>
                  <a:pt x="3938891" y="738276"/>
                </a:cubicBezTo>
                <a:cubicBezTo>
                  <a:pt x="3941628" y="736156"/>
                  <a:pt x="3945160" y="735097"/>
                  <a:pt x="3949487" y="735097"/>
                </a:cubicBezTo>
                <a:lnTo>
                  <a:pt x="3951606" y="735097"/>
                </a:lnTo>
                <a:cubicBezTo>
                  <a:pt x="3955448" y="727282"/>
                  <a:pt x="3959421" y="720129"/>
                  <a:pt x="3963528" y="713639"/>
                </a:cubicBezTo>
                <a:cubicBezTo>
                  <a:pt x="3967634" y="707148"/>
                  <a:pt x="3974257" y="703704"/>
                  <a:pt x="3983396" y="703307"/>
                </a:cubicBezTo>
                <a:cubicBezTo>
                  <a:pt x="3990505" y="702998"/>
                  <a:pt x="3994832" y="703616"/>
                  <a:pt x="3996377" y="705161"/>
                </a:cubicBezTo>
                <a:cubicBezTo>
                  <a:pt x="3997922" y="706707"/>
                  <a:pt x="3998540" y="711033"/>
                  <a:pt x="3998231" y="718142"/>
                </a:cubicBezTo>
                <a:cubicBezTo>
                  <a:pt x="3996598" y="726973"/>
                  <a:pt x="3994037" y="734743"/>
                  <a:pt x="3990549" y="741455"/>
                </a:cubicBezTo>
                <a:cubicBezTo>
                  <a:pt x="3987061" y="748166"/>
                  <a:pt x="3992447" y="751698"/>
                  <a:pt x="4006709" y="752051"/>
                </a:cubicBezTo>
                <a:lnTo>
                  <a:pt x="4032140" y="777483"/>
                </a:lnTo>
                <a:cubicBezTo>
                  <a:pt x="4031787" y="790155"/>
                  <a:pt x="4030374" y="802429"/>
                  <a:pt x="4027902" y="814306"/>
                </a:cubicBezTo>
                <a:cubicBezTo>
                  <a:pt x="4025429" y="826183"/>
                  <a:pt x="4024016" y="837927"/>
                  <a:pt x="4023663" y="849540"/>
                </a:cubicBezTo>
                <a:cubicBezTo>
                  <a:pt x="4029668" y="849893"/>
                  <a:pt x="4032494" y="853425"/>
                  <a:pt x="4032140" y="860136"/>
                </a:cubicBezTo>
                <a:cubicBezTo>
                  <a:pt x="4032052" y="864463"/>
                  <a:pt x="4031169" y="869055"/>
                  <a:pt x="4029491" y="873912"/>
                </a:cubicBezTo>
                <a:cubicBezTo>
                  <a:pt x="4027813" y="878769"/>
                  <a:pt x="4025871" y="883360"/>
                  <a:pt x="4023663" y="887687"/>
                </a:cubicBezTo>
                <a:cubicBezTo>
                  <a:pt x="4022957" y="895723"/>
                  <a:pt x="4020131" y="901904"/>
                  <a:pt x="4015186" y="906231"/>
                </a:cubicBezTo>
                <a:cubicBezTo>
                  <a:pt x="4010241" y="910558"/>
                  <a:pt x="4007415" y="915680"/>
                  <a:pt x="4006709" y="921596"/>
                </a:cubicBezTo>
                <a:lnTo>
                  <a:pt x="4002834" y="930314"/>
                </a:lnTo>
                <a:lnTo>
                  <a:pt x="4019432" y="918655"/>
                </a:lnTo>
                <a:cubicBezTo>
                  <a:pt x="4023636" y="919304"/>
                  <a:pt x="4025651" y="920861"/>
                  <a:pt x="4025478" y="923328"/>
                </a:cubicBezTo>
                <a:cubicBezTo>
                  <a:pt x="4024601" y="925746"/>
                  <a:pt x="4018807" y="934310"/>
                  <a:pt x="4008099" y="949021"/>
                </a:cubicBezTo>
                <a:lnTo>
                  <a:pt x="3982679" y="983400"/>
                </a:lnTo>
                <a:lnTo>
                  <a:pt x="3983396" y="987295"/>
                </a:lnTo>
                <a:lnTo>
                  <a:pt x="4006709" y="989414"/>
                </a:lnTo>
                <a:lnTo>
                  <a:pt x="4006709" y="1002130"/>
                </a:lnTo>
                <a:cubicBezTo>
                  <a:pt x="4007062" y="1008841"/>
                  <a:pt x="4004236" y="1012373"/>
                  <a:pt x="3998231" y="1012727"/>
                </a:cubicBezTo>
                <a:cubicBezTo>
                  <a:pt x="3996642" y="1028798"/>
                  <a:pt x="3990284" y="1042220"/>
                  <a:pt x="3979157" y="1052993"/>
                </a:cubicBezTo>
                <a:cubicBezTo>
                  <a:pt x="3968031" y="1063767"/>
                  <a:pt x="3961673" y="1077189"/>
                  <a:pt x="3960084" y="1093261"/>
                </a:cubicBezTo>
                <a:cubicBezTo>
                  <a:pt x="3953505" y="1093923"/>
                  <a:pt x="3947059" y="1097897"/>
                  <a:pt x="3940745" y="1105182"/>
                </a:cubicBezTo>
                <a:cubicBezTo>
                  <a:pt x="3934431" y="1112467"/>
                  <a:pt x="3929574" y="1119090"/>
                  <a:pt x="3926175" y="1125050"/>
                </a:cubicBezTo>
                <a:lnTo>
                  <a:pt x="3917697" y="1131408"/>
                </a:lnTo>
                <a:cubicBezTo>
                  <a:pt x="3918095" y="1136927"/>
                  <a:pt x="3917830" y="1141784"/>
                  <a:pt x="3916903" y="1145978"/>
                </a:cubicBezTo>
                <a:cubicBezTo>
                  <a:pt x="3915975" y="1150173"/>
                  <a:pt x="3912002" y="1152380"/>
                  <a:pt x="3904981" y="1152601"/>
                </a:cubicBezTo>
                <a:lnTo>
                  <a:pt x="3900743" y="1152601"/>
                </a:lnTo>
                <a:cubicBezTo>
                  <a:pt x="3899418" y="1160416"/>
                  <a:pt x="3894120" y="1166509"/>
                  <a:pt x="3884848" y="1170880"/>
                </a:cubicBezTo>
                <a:cubicBezTo>
                  <a:pt x="3875576" y="1175251"/>
                  <a:pt x="3870278" y="1181874"/>
                  <a:pt x="3868953" y="1190749"/>
                </a:cubicBezTo>
                <a:lnTo>
                  <a:pt x="3855306" y="1197573"/>
                </a:lnTo>
                <a:lnTo>
                  <a:pt x="3852969" y="1202299"/>
                </a:lnTo>
                <a:lnTo>
                  <a:pt x="3850720" y="1202447"/>
                </a:lnTo>
                <a:lnTo>
                  <a:pt x="3843224" y="1221314"/>
                </a:lnTo>
                <a:cubicBezTo>
                  <a:pt x="3838411" y="1229835"/>
                  <a:pt x="3831711" y="1239516"/>
                  <a:pt x="3823123" y="1250355"/>
                </a:cubicBezTo>
                <a:lnTo>
                  <a:pt x="3801429" y="1277668"/>
                </a:lnTo>
                <a:lnTo>
                  <a:pt x="3805396" y="1282627"/>
                </a:lnTo>
                <a:cubicBezTo>
                  <a:pt x="3805308" y="1286954"/>
                  <a:pt x="3804425" y="1291546"/>
                  <a:pt x="3802747" y="1296403"/>
                </a:cubicBezTo>
                <a:cubicBezTo>
                  <a:pt x="3801069" y="1301260"/>
                  <a:pt x="3799127" y="1305851"/>
                  <a:pt x="3796919" y="1310178"/>
                </a:cubicBezTo>
                <a:cubicBezTo>
                  <a:pt x="3796213" y="1318214"/>
                  <a:pt x="3793387" y="1324395"/>
                  <a:pt x="3788442" y="1328722"/>
                </a:cubicBezTo>
                <a:cubicBezTo>
                  <a:pt x="3783497" y="1333049"/>
                  <a:pt x="3780671" y="1338171"/>
                  <a:pt x="3779965" y="1344087"/>
                </a:cubicBezTo>
                <a:lnTo>
                  <a:pt x="3777902" y="1348730"/>
                </a:lnTo>
                <a:lnTo>
                  <a:pt x="3778981" y="1351021"/>
                </a:lnTo>
                <a:cubicBezTo>
                  <a:pt x="3778300" y="1356328"/>
                  <a:pt x="3775910" y="1361383"/>
                  <a:pt x="3771811" y="1366187"/>
                </a:cubicBezTo>
                <a:cubicBezTo>
                  <a:pt x="3767712" y="1370989"/>
                  <a:pt x="3763774" y="1375405"/>
                  <a:pt x="3759995" y="1379433"/>
                </a:cubicBezTo>
                <a:cubicBezTo>
                  <a:pt x="3759300" y="1384298"/>
                  <a:pt x="3757650" y="1387634"/>
                  <a:pt x="3755044" y="1389444"/>
                </a:cubicBezTo>
                <a:lnTo>
                  <a:pt x="3751258" y="1396037"/>
                </a:lnTo>
                <a:lnTo>
                  <a:pt x="3754798" y="1399719"/>
                </a:lnTo>
                <a:cubicBezTo>
                  <a:pt x="3756078" y="1403075"/>
                  <a:pt x="3756696" y="1406430"/>
                  <a:pt x="3756652" y="1409786"/>
                </a:cubicBezTo>
                <a:lnTo>
                  <a:pt x="3779965" y="1411905"/>
                </a:lnTo>
                <a:lnTo>
                  <a:pt x="3779965" y="1424621"/>
                </a:lnTo>
                <a:cubicBezTo>
                  <a:pt x="3780318" y="1431332"/>
                  <a:pt x="3777492" y="1434864"/>
                  <a:pt x="3771487" y="1435218"/>
                </a:cubicBezTo>
                <a:cubicBezTo>
                  <a:pt x="3769898" y="1451289"/>
                  <a:pt x="3763540" y="1464711"/>
                  <a:pt x="3752413" y="1475484"/>
                </a:cubicBezTo>
                <a:lnTo>
                  <a:pt x="3737544" y="1506878"/>
                </a:lnTo>
                <a:lnTo>
                  <a:pt x="3753962" y="1495858"/>
                </a:lnTo>
                <a:cubicBezTo>
                  <a:pt x="3759486" y="1495360"/>
                  <a:pt x="3764739" y="1491125"/>
                  <a:pt x="3769724" y="1483154"/>
                </a:cubicBezTo>
                <a:cubicBezTo>
                  <a:pt x="3774709" y="1475182"/>
                  <a:pt x="3777996" y="1468685"/>
                  <a:pt x="3779588" y="1463662"/>
                </a:cubicBezTo>
                <a:cubicBezTo>
                  <a:pt x="3786959" y="1461434"/>
                  <a:pt x="3799792" y="1451357"/>
                  <a:pt x="3818088" y="1433430"/>
                </a:cubicBezTo>
                <a:cubicBezTo>
                  <a:pt x="3836385" y="1415503"/>
                  <a:pt x="3847633" y="1405314"/>
                  <a:pt x="3851832" y="1402864"/>
                </a:cubicBezTo>
                <a:cubicBezTo>
                  <a:pt x="3851209" y="1398483"/>
                  <a:pt x="3852249" y="1395014"/>
                  <a:pt x="3854951" y="1392460"/>
                </a:cubicBezTo>
                <a:cubicBezTo>
                  <a:pt x="3857653" y="1389904"/>
                  <a:pt x="3861186" y="1388736"/>
                  <a:pt x="3865554" y="1388953"/>
                </a:cubicBezTo>
                <a:cubicBezTo>
                  <a:pt x="3866089" y="1385096"/>
                  <a:pt x="3867344" y="1382351"/>
                  <a:pt x="3869318" y="1380719"/>
                </a:cubicBezTo>
                <a:cubicBezTo>
                  <a:pt x="3871290" y="1379087"/>
                  <a:pt x="3872545" y="1376342"/>
                  <a:pt x="3873080" y="1372485"/>
                </a:cubicBezTo>
                <a:cubicBezTo>
                  <a:pt x="3879275" y="1370617"/>
                  <a:pt x="3886506" y="1367228"/>
                  <a:pt x="3894773" y="1362320"/>
                </a:cubicBezTo>
                <a:cubicBezTo>
                  <a:pt x="3903039" y="1357411"/>
                  <a:pt x="3907775" y="1351723"/>
                  <a:pt x="3908980" y="1345257"/>
                </a:cubicBezTo>
                <a:cubicBezTo>
                  <a:pt x="3912265" y="1343230"/>
                  <a:pt x="3914671" y="1340478"/>
                  <a:pt x="3916198" y="1336999"/>
                </a:cubicBezTo>
                <a:cubicBezTo>
                  <a:pt x="3917726" y="1333521"/>
                  <a:pt x="3918583" y="1330129"/>
                  <a:pt x="3918770" y="1326823"/>
                </a:cubicBezTo>
                <a:cubicBezTo>
                  <a:pt x="3927967" y="1316844"/>
                  <a:pt x="3939131" y="1309128"/>
                  <a:pt x="3952259" y="1303675"/>
                </a:cubicBezTo>
                <a:cubicBezTo>
                  <a:pt x="3952967" y="1298634"/>
                  <a:pt x="3954667" y="1294593"/>
                  <a:pt x="3957358" y="1291550"/>
                </a:cubicBezTo>
                <a:cubicBezTo>
                  <a:pt x="3960050" y="1288508"/>
                  <a:pt x="3961712" y="1284995"/>
                  <a:pt x="3962346" y="1281012"/>
                </a:cubicBezTo>
                <a:cubicBezTo>
                  <a:pt x="3969043" y="1280817"/>
                  <a:pt x="3976103" y="1277328"/>
                  <a:pt x="3983527" y="1270545"/>
                </a:cubicBezTo>
                <a:cubicBezTo>
                  <a:pt x="3990951" y="1263762"/>
                  <a:pt x="3996612" y="1257520"/>
                  <a:pt x="4000508" y="1251818"/>
                </a:cubicBezTo>
                <a:lnTo>
                  <a:pt x="4028732" y="1243173"/>
                </a:lnTo>
                <a:cubicBezTo>
                  <a:pt x="4029436" y="1238177"/>
                  <a:pt x="4031142" y="1234047"/>
                  <a:pt x="4033849" y="1230784"/>
                </a:cubicBezTo>
                <a:cubicBezTo>
                  <a:pt x="4036556" y="1227521"/>
                  <a:pt x="4038262" y="1223392"/>
                  <a:pt x="4038966" y="1218395"/>
                </a:cubicBezTo>
                <a:lnTo>
                  <a:pt x="4074717" y="1193282"/>
                </a:lnTo>
                <a:cubicBezTo>
                  <a:pt x="4078921" y="1193931"/>
                  <a:pt x="4080936" y="1195488"/>
                  <a:pt x="4080763" y="1197955"/>
                </a:cubicBezTo>
                <a:cubicBezTo>
                  <a:pt x="4079886" y="1200372"/>
                  <a:pt x="4074093" y="1208936"/>
                  <a:pt x="4063384" y="1223648"/>
                </a:cubicBezTo>
                <a:cubicBezTo>
                  <a:pt x="4052675" y="1238359"/>
                  <a:pt x="4041723" y="1253171"/>
                  <a:pt x="4030527" y="1268085"/>
                </a:cubicBezTo>
                <a:cubicBezTo>
                  <a:pt x="4019332" y="1282998"/>
                  <a:pt x="4012566" y="1291966"/>
                  <a:pt x="4010230" y="1294989"/>
                </a:cubicBezTo>
                <a:cubicBezTo>
                  <a:pt x="4008777" y="1301836"/>
                  <a:pt x="4004499" y="1307291"/>
                  <a:pt x="3997399" y="1311351"/>
                </a:cubicBezTo>
                <a:cubicBezTo>
                  <a:pt x="3990298" y="1315413"/>
                  <a:pt x="3985984" y="1321396"/>
                  <a:pt x="3984456" y="1329300"/>
                </a:cubicBezTo>
                <a:cubicBezTo>
                  <a:pt x="3979652" y="1335956"/>
                  <a:pt x="3973963" y="1343879"/>
                  <a:pt x="3967388" y="1353067"/>
                </a:cubicBezTo>
                <a:cubicBezTo>
                  <a:pt x="3960814" y="1362255"/>
                  <a:pt x="3954142" y="1369046"/>
                  <a:pt x="3947371" y="1373441"/>
                </a:cubicBezTo>
                <a:cubicBezTo>
                  <a:pt x="3948333" y="1374880"/>
                  <a:pt x="3949248" y="1376981"/>
                  <a:pt x="3950117" y="1379741"/>
                </a:cubicBezTo>
                <a:cubicBezTo>
                  <a:pt x="3950986" y="1382501"/>
                  <a:pt x="3951938" y="1384074"/>
                  <a:pt x="3952973" y="1384456"/>
                </a:cubicBezTo>
                <a:cubicBezTo>
                  <a:pt x="3954759" y="1384226"/>
                  <a:pt x="3955563" y="1382867"/>
                  <a:pt x="3955384" y="1380376"/>
                </a:cubicBezTo>
                <a:lnTo>
                  <a:pt x="3962952" y="1393653"/>
                </a:lnTo>
                <a:cubicBezTo>
                  <a:pt x="3953662" y="1409999"/>
                  <a:pt x="3943316" y="1426270"/>
                  <a:pt x="3931913" y="1442466"/>
                </a:cubicBezTo>
                <a:cubicBezTo>
                  <a:pt x="3927684" y="1442170"/>
                  <a:pt x="3925422" y="1444137"/>
                  <a:pt x="3925126" y="1448364"/>
                </a:cubicBezTo>
                <a:cubicBezTo>
                  <a:pt x="3925165" y="1451599"/>
                  <a:pt x="3924986" y="1454153"/>
                  <a:pt x="3924589" y="1456028"/>
                </a:cubicBezTo>
                <a:cubicBezTo>
                  <a:pt x="3924192" y="1457903"/>
                  <a:pt x="3922011" y="1458725"/>
                  <a:pt x="3918043" y="1458491"/>
                </a:cubicBezTo>
                <a:cubicBezTo>
                  <a:pt x="3917423" y="1462298"/>
                  <a:pt x="3915809" y="1465106"/>
                  <a:pt x="3913204" y="1466915"/>
                </a:cubicBezTo>
                <a:cubicBezTo>
                  <a:pt x="3910599" y="1468725"/>
                  <a:pt x="3908948" y="1472061"/>
                  <a:pt x="3908254" y="1476926"/>
                </a:cubicBezTo>
                <a:cubicBezTo>
                  <a:pt x="3903923" y="1475560"/>
                  <a:pt x="3900010" y="1475817"/>
                  <a:pt x="3896515" y="1477696"/>
                </a:cubicBezTo>
                <a:cubicBezTo>
                  <a:pt x="3893019" y="1479577"/>
                  <a:pt x="3890998" y="1483152"/>
                  <a:pt x="3890451" y="1488426"/>
                </a:cubicBezTo>
                <a:lnTo>
                  <a:pt x="3880810" y="1504746"/>
                </a:lnTo>
                <a:cubicBezTo>
                  <a:pt x="3878505" y="1516800"/>
                  <a:pt x="3870898" y="1530608"/>
                  <a:pt x="3857990" y="1546168"/>
                </a:cubicBezTo>
                <a:cubicBezTo>
                  <a:pt x="3845083" y="1561729"/>
                  <a:pt x="3835816" y="1576483"/>
                  <a:pt x="3830192" y="1590429"/>
                </a:cubicBezTo>
                <a:cubicBezTo>
                  <a:pt x="3826986" y="1590072"/>
                  <a:pt x="3824413" y="1590157"/>
                  <a:pt x="3822473" y="1590685"/>
                </a:cubicBezTo>
                <a:cubicBezTo>
                  <a:pt x="3820533" y="1591212"/>
                  <a:pt x="3819434" y="1592995"/>
                  <a:pt x="3819178" y="1596030"/>
                </a:cubicBezTo>
                <a:cubicBezTo>
                  <a:pt x="3819110" y="1602045"/>
                  <a:pt x="3816093" y="1604667"/>
                  <a:pt x="3810129" y="1603894"/>
                </a:cubicBezTo>
                <a:cubicBezTo>
                  <a:pt x="3810000" y="1606364"/>
                  <a:pt x="3809174" y="1609316"/>
                  <a:pt x="3807649" y="1612750"/>
                </a:cubicBezTo>
                <a:cubicBezTo>
                  <a:pt x="3806125" y="1616184"/>
                  <a:pt x="3803787" y="1617967"/>
                  <a:pt x="3800635" y="1618101"/>
                </a:cubicBezTo>
                <a:lnTo>
                  <a:pt x="3800188" y="1624476"/>
                </a:lnTo>
                <a:lnTo>
                  <a:pt x="3813403" y="1615086"/>
                </a:lnTo>
                <a:cubicBezTo>
                  <a:pt x="3818939" y="1610606"/>
                  <a:pt x="3822115" y="1605694"/>
                  <a:pt x="3822933" y="1600351"/>
                </a:cubicBezTo>
                <a:lnTo>
                  <a:pt x="3858832" y="1573124"/>
                </a:lnTo>
                <a:cubicBezTo>
                  <a:pt x="3859358" y="1566256"/>
                  <a:pt x="3861865" y="1559527"/>
                  <a:pt x="3866355" y="1552937"/>
                </a:cubicBezTo>
                <a:cubicBezTo>
                  <a:pt x="3870844" y="1546347"/>
                  <a:pt x="3876830" y="1543048"/>
                  <a:pt x="3884309" y="1543041"/>
                </a:cubicBezTo>
                <a:cubicBezTo>
                  <a:pt x="3885210" y="1536510"/>
                  <a:pt x="3888517" y="1529749"/>
                  <a:pt x="3894229" y="1522757"/>
                </a:cubicBezTo>
                <a:cubicBezTo>
                  <a:pt x="3899942" y="1515766"/>
                  <a:pt x="3905325" y="1509680"/>
                  <a:pt x="3910380" y="1504502"/>
                </a:cubicBezTo>
                <a:cubicBezTo>
                  <a:pt x="3912673" y="1504618"/>
                  <a:pt x="3914920" y="1505395"/>
                  <a:pt x="3917121" y="1506834"/>
                </a:cubicBezTo>
                <a:cubicBezTo>
                  <a:pt x="3919322" y="1508271"/>
                  <a:pt x="3920401" y="1510560"/>
                  <a:pt x="3920357" y="1513700"/>
                </a:cubicBezTo>
                <a:cubicBezTo>
                  <a:pt x="3919676" y="1519007"/>
                  <a:pt x="3917285" y="1524062"/>
                  <a:pt x="3913187" y="1528866"/>
                </a:cubicBezTo>
                <a:cubicBezTo>
                  <a:pt x="3909088" y="1533668"/>
                  <a:pt x="3905150" y="1538083"/>
                  <a:pt x="3901371" y="1542112"/>
                </a:cubicBezTo>
                <a:cubicBezTo>
                  <a:pt x="3900676" y="1546977"/>
                  <a:pt x="3899026" y="1550313"/>
                  <a:pt x="3896420" y="1552123"/>
                </a:cubicBezTo>
                <a:cubicBezTo>
                  <a:pt x="3893815" y="1553931"/>
                  <a:pt x="3892202" y="1556740"/>
                  <a:pt x="3891582" y="1560547"/>
                </a:cubicBezTo>
                <a:cubicBezTo>
                  <a:pt x="3888969" y="1566870"/>
                  <a:pt x="3885461" y="1572732"/>
                  <a:pt x="3881055" y="1578133"/>
                </a:cubicBezTo>
                <a:cubicBezTo>
                  <a:pt x="3876648" y="1583535"/>
                  <a:pt x="3871665" y="1587699"/>
                  <a:pt x="3866104" y="1590629"/>
                </a:cubicBezTo>
                <a:cubicBezTo>
                  <a:pt x="3868700" y="1593378"/>
                  <a:pt x="3870844" y="1596893"/>
                  <a:pt x="3872536" y="1601171"/>
                </a:cubicBezTo>
                <a:cubicBezTo>
                  <a:pt x="3874228" y="1605451"/>
                  <a:pt x="3871689" y="1607574"/>
                  <a:pt x="3864919" y="1607542"/>
                </a:cubicBezTo>
                <a:cubicBezTo>
                  <a:pt x="3862609" y="1615878"/>
                  <a:pt x="3853195" y="1632747"/>
                  <a:pt x="3836676" y="1658145"/>
                </a:cubicBezTo>
                <a:cubicBezTo>
                  <a:pt x="3820158" y="1683544"/>
                  <a:pt x="3808175" y="1699170"/>
                  <a:pt x="3800728" y="1705021"/>
                </a:cubicBezTo>
                <a:lnTo>
                  <a:pt x="3779182" y="1739628"/>
                </a:lnTo>
                <a:cubicBezTo>
                  <a:pt x="3777990" y="1739589"/>
                  <a:pt x="3776638" y="1739937"/>
                  <a:pt x="3775126" y="1740672"/>
                </a:cubicBezTo>
                <a:cubicBezTo>
                  <a:pt x="3773613" y="1741407"/>
                  <a:pt x="3772754" y="1742320"/>
                  <a:pt x="3772544" y="1743412"/>
                </a:cubicBezTo>
                <a:cubicBezTo>
                  <a:pt x="3772583" y="1746646"/>
                  <a:pt x="3772404" y="1749201"/>
                  <a:pt x="3772007" y="1751076"/>
                </a:cubicBezTo>
                <a:cubicBezTo>
                  <a:pt x="3771610" y="1752952"/>
                  <a:pt x="3769428" y="1753772"/>
                  <a:pt x="3765461" y="1753538"/>
                </a:cubicBezTo>
                <a:cubicBezTo>
                  <a:pt x="3764840" y="1757346"/>
                  <a:pt x="3763227" y="1760154"/>
                  <a:pt x="3760621" y="1761964"/>
                </a:cubicBezTo>
                <a:cubicBezTo>
                  <a:pt x="3758016" y="1763772"/>
                  <a:pt x="3756366" y="1767109"/>
                  <a:pt x="3755671" y="1771973"/>
                </a:cubicBezTo>
                <a:cubicBezTo>
                  <a:pt x="3755482" y="1773420"/>
                  <a:pt x="3755491" y="1775811"/>
                  <a:pt x="3755700" y="1779146"/>
                </a:cubicBezTo>
                <a:cubicBezTo>
                  <a:pt x="3755909" y="1782479"/>
                  <a:pt x="3757013" y="1784416"/>
                  <a:pt x="3759010" y="1784954"/>
                </a:cubicBezTo>
                <a:cubicBezTo>
                  <a:pt x="3766914" y="1783959"/>
                  <a:pt x="3775066" y="1777537"/>
                  <a:pt x="3783465" y="1765688"/>
                </a:cubicBezTo>
                <a:cubicBezTo>
                  <a:pt x="3791863" y="1753839"/>
                  <a:pt x="3797483" y="1745647"/>
                  <a:pt x="3800324" y="1741109"/>
                </a:cubicBezTo>
                <a:lnTo>
                  <a:pt x="3810450" y="1748193"/>
                </a:lnTo>
                <a:lnTo>
                  <a:pt x="3819351" y="1742443"/>
                </a:lnTo>
                <a:lnTo>
                  <a:pt x="3831402" y="1722042"/>
                </a:lnTo>
                <a:lnTo>
                  <a:pt x="3865188" y="1694666"/>
                </a:lnTo>
                <a:cubicBezTo>
                  <a:pt x="3865886" y="1689758"/>
                  <a:pt x="3867567" y="1685980"/>
                  <a:pt x="3870231" y="1683335"/>
                </a:cubicBezTo>
                <a:cubicBezTo>
                  <a:pt x="3872895" y="1680689"/>
                  <a:pt x="3874576" y="1676911"/>
                  <a:pt x="3875274" y="1672003"/>
                </a:cubicBezTo>
                <a:lnTo>
                  <a:pt x="3895338" y="1658537"/>
                </a:lnTo>
                <a:cubicBezTo>
                  <a:pt x="3900861" y="1658039"/>
                  <a:pt x="3906115" y="1653804"/>
                  <a:pt x="3911100" y="1645833"/>
                </a:cubicBezTo>
                <a:cubicBezTo>
                  <a:pt x="3916085" y="1637861"/>
                  <a:pt x="3919372" y="1631364"/>
                  <a:pt x="3920964" y="1626341"/>
                </a:cubicBezTo>
                <a:cubicBezTo>
                  <a:pt x="3928335" y="1624113"/>
                  <a:pt x="3941167" y="1614036"/>
                  <a:pt x="3959464" y="1596108"/>
                </a:cubicBezTo>
                <a:cubicBezTo>
                  <a:pt x="3977761" y="1578181"/>
                  <a:pt x="3989008" y="1567993"/>
                  <a:pt x="3993208" y="1565543"/>
                </a:cubicBezTo>
                <a:cubicBezTo>
                  <a:pt x="3992585" y="1561162"/>
                  <a:pt x="3993625" y="1557693"/>
                  <a:pt x="3996327" y="1555139"/>
                </a:cubicBezTo>
                <a:cubicBezTo>
                  <a:pt x="3999029" y="1552583"/>
                  <a:pt x="4002562" y="1551415"/>
                  <a:pt x="4006930" y="1551632"/>
                </a:cubicBezTo>
                <a:cubicBezTo>
                  <a:pt x="4007465" y="1547775"/>
                  <a:pt x="4008720" y="1545030"/>
                  <a:pt x="4010693" y="1543398"/>
                </a:cubicBezTo>
                <a:cubicBezTo>
                  <a:pt x="4012666" y="1541766"/>
                  <a:pt x="4013921" y="1539021"/>
                  <a:pt x="4014456" y="1535164"/>
                </a:cubicBezTo>
                <a:cubicBezTo>
                  <a:pt x="4020651" y="1533296"/>
                  <a:pt x="4027881" y="1529907"/>
                  <a:pt x="4036149" y="1524999"/>
                </a:cubicBezTo>
                <a:cubicBezTo>
                  <a:pt x="4044415" y="1520090"/>
                  <a:pt x="4049151" y="1514402"/>
                  <a:pt x="4050356" y="1507935"/>
                </a:cubicBezTo>
                <a:cubicBezTo>
                  <a:pt x="4053641" y="1505909"/>
                  <a:pt x="4056047" y="1503156"/>
                  <a:pt x="4057574" y="1499678"/>
                </a:cubicBezTo>
                <a:cubicBezTo>
                  <a:pt x="4059102" y="1496200"/>
                  <a:pt x="4059959" y="1492808"/>
                  <a:pt x="4060146" y="1489502"/>
                </a:cubicBezTo>
                <a:cubicBezTo>
                  <a:pt x="4069343" y="1479523"/>
                  <a:pt x="4080507" y="1471807"/>
                  <a:pt x="4093635" y="1466354"/>
                </a:cubicBezTo>
                <a:cubicBezTo>
                  <a:pt x="4094343" y="1461313"/>
                  <a:pt x="4096043" y="1457272"/>
                  <a:pt x="4098734" y="1454229"/>
                </a:cubicBezTo>
                <a:cubicBezTo>
                  <a:pt x="4101426" y="1451187"/>
                  <a:pt x="4103088" y="1447674"/>
                  <a:pt x="4103722" y="1443691"/>
                </a:cubicBezTo>
                <a:cubicBezTo>
                  <a:pt x="4110419" y="1443496"/>
                  <a:pt x="4117479" y="1440007"/>
                  <a:pt x="4124903" y="1433224"/>
                </a:cubicBezTo>
                <a:cubicBezTo>
                  <a:pt x="4132327" y="1426441"/>
                  <a:pt x="4137987" y="1420199"/>
                  <a:pt x="4141883" y="1414497"/>
                </a:cubicBezTo>
                <a:lnTo>
                  <a:pt x="4170108" y="1405851"/>
                </a:lnTo>
                <a:cubicBezTo>
                  <a:pt x="4170812" y="1400855"/>
                  <a:pt x="4172517" y="1396725"/>
                  <a:pt x="4175225" y="1393463"/>
                </a:cubicBezTo>
                <a:cubicBezTo>
                  <a:pt x="4177932" y="1390200"/>
                  <a:pt x="4179637" y="1386071"/>
                  <a:pt x="4180341" y="1381074"/>
                </a:cubicBezTo>
                <a:lnTo>
                  <a:pt x="4216093" y="1355960"/>
                </a:lnTo>
                <a:cubicBezTo>
                  <a:pt x="4220297" y="1356610"/>
                  <a:pt x="4222312" y="1358166"/>
                  <a:pt x="4222139" y="1360633"/>
                </a:cubicBezTo>
                <a:cubicBezTo>
                  <a:pt x="4221262" y="1363051"/>
                  <a:pt x="4215468" y="1371615"/>
                  <a:pt x="4204760" y="1386327"/>
                </a:cubicBezTo>
                <a:cubicBezTo>
                  <a:pt x="4194051" y="1401038"/>
                  <a:pt x="4183099" y="1415850"/>
                  <a:pt x="4171903" y="1430764"/>
                </a:cubicBezTo>
                <a:cubicBezTo>
                  <a:pt x="4160708" y="1445677"/>
                  <a:pt x="4153942" y="1454645"/>
                  <a:pt x="4151606" y="1457668"/>
                </a:cubicBezTo>
                <a:cubicBezTo>
                  <a:pt x="4150153" y="1464515"/>
                  <a:pt x="4145875" y="1469970"/>
                  <a:pt x="4138775" y="1474030"/>
                </a:cubicBezTo>
                <a:cubicBezTo>
                  <a:pt x="4131674" y="1478092"/>
                  <a:pt x="4127360" y="1484075"/>
                  <a:pt x="4125832" y="1491979"/>
                </a:cubicBezTo>
                <a:cubicBezTo>
                  <a:pt x="4121028" y="1498635"/>
                  <a:pt x="4115339" y="1506558"/>
                  <a:pt x="4108764" y="1515746"/>
                </a:cubicBezTo>
                <a:cubicBezTo>
                  <a:pt x="4102190" y="1524934"/>
                  <a:pt x="4095518" y="1531725"/>
                  <a:pt x="4088747" y="1536120"/>
                </a:cubicBezTo>
                <a:cubicBezTo>
                  <a:pt x="4089709" y="1537559"/>
                  <a:pt x="4090624" y="1539659"/>
                  <a:pt x="4091492" y="1542420"/>
                </a:cubicBezTo>
                <a:cubicBezTo>
                  <a:pt x="4092362" y="1545180"/>
                  <a:pt x="4093314" y="1546753"/>
                  <a:pt x="4094349" y="1547135"/>
                </a:cubicBezTo>
                <a:cubicBezTo>
                  <a:pt x="4096135" y="1546905"/>
                  <a:pt x="4096939" y="1545546"/>
                  <a:pt x="4096760" y="1543055"/>
                </a:cubicBezTo>
                <a:lnTo>
                  <a:pt x="4104327" y="1556332"/>
                </a:lnTo>
                <a:cubicBezTo>
                  <a:pt x="4095038" y="1572678"/>
                  <a:pt x="4084692" y="1588948"/>
                  <a:pt x="4073289" y="1605145"/>
                </a:cubicBezTo>
                <a:cubicBezTo>
                  <a:pt x="4069060" y="1604849"/>
                  <a:pt x="4066798" y="1606815"/>
                  <a:pt x="4066502" y="1611043"/>
                </a:cubicBezTo>
                <a:cubicBezTo>
                  <a:pt x="4066541" y="1614278"/>
                  <a:pt x="4066362" y="1616831"/>
                  <a:pt x="4065965" y="1618707"/>
                </a:cubicBezTo>
                <a:cubicBezTo>
                  <a:pt x="4065568" y="1620582"/>
                  <a:pt x="4063386" y="1621404"/>
                  <a:pt x="4059419" y="1621170"/>
                </a:cubicBezTo>
                <a:cubicBezTo>
                  <a:pt x="4058798" y="1624977"/>
                  <a:pt x="4057185" y="1627785"/>
                  <a:pt x="4054579" y="1629594"/>
                </a:cubicBezTo>
                <a:cubicBezTo>
                  <a:pt x="4051975" y="1631403"/>
                  <a:pt x="4050324" y="1634740"/>
                  <a:pt x="4049630" y="1639605"/>
                </a:cubicBezTo>
                <a:cubicBezTo>
                  <a:pt x="4045298" y="1638239"/>
                  <a:pt x="4041386" y="1638496"/>
                  <a:pt x="4037891" y="1640375"/>
                </a:cubicBezTo>
                <a:cubicBezTo>
                  <a:pt x="4034395" y="1642255"/>
                  <a:pt x="4032374" y="1645831"/>
                  <a:pt x="4031827" y="1651105"/>
                </a:cubicBezTo>
                <a:lnTo>
                  <a:pt x="4022186" y="1667425"/>
                </a:lnTo>
                <a:cubicBezTo>
                  <a:pt x="4019881" y="1679479"/>
                  <a:pt x="4012274" y="1693287"/>
                  <a:pt x="3999366" y="1708847"/>
                </a:cubicBezTo>
                <a:cubicBezTo>
                  <a:pt x="3986459" y="1724408"/>
                  <a:pt x="3977192" y="1739161"/>
                  <a:pt x="3971568" y="1753107"/>
                </a:cubicBezTo>
                <a:cubicBezTo>
                  <a:pt x="3968362" y="1752750"/>
                  <a:pt x="3965789" y="1752836"/>
                  <a:pt x="3963849" y="1753363"/>
                </a:cubicBezTo>
                <a:cubicBezTo>
                  <a:pt x="3961908" y="1753891"/>
                  <a:pt x="3960810" y="1755674"/>
                  <a:pt x="3960553" y="1758709"/>
                </a:cubicBezTo>
                <a:cubicBezTo>
                  <a:pt x="3960486" y="1764724"/>
                  <a:pt x="3957469" y="1767346"/>
                  <a:pt x="3951505" y="1766573"/>
                </a:cubicBezTo>
                <a:cubicBezTo>
                  <a:pt x="3951376" y="1769043"/>
                  <a:pt x="3950549" y="1771995"/>
                  <a:pt x="3949025" y="1775428"/>
                </a:cubicBezTo>
                <a:cubicBezTo>
                  <a:pt x="3947501" y="1778863"/>
                  <a:pt x="3945162" y="1780646"/>
                  <a:pt x="3942010" y="1780780"/>
                </a:cubicBezTo>
                <a:lnTo>
                  <a:pt x="3940677" y="1799807"/>
                </a:lnTo>
                <a:lnTo>
                  <a:pt x="3931629" y="1807671"/>
                </a:lnTo>
                <a:cubicBezTo>
                  <a:pt x="3931547" y="1812003"/>
                  <a:pt x="3930859" y="1815496"/>
                  <a:pt x="3929567" y="1818149"/>
                </a:cubicBezTo>
                <a:cubicBezTo>
                  <a:pt x="3928275" y="1820803"/>
                  <a:pt x="3925092" y="1821997"/>
                  <a:pt x="3920022" y="1821729"/>
                </a:cubicBezTo>
                <a:lnTo>
                  <a:pt x="3913679" y="1821285"/>
                </a:lnTo>
                <a:cubicBezTo>
                  <a:pt x="3913054" y="1826420"/>
                  <a:pt x="3911682" y="1830838"/>
                  <a:pt x="3909564" y="1834540"/>
                </a:cubicBezTo>
                <a:cubicBezTo>
                  <a:pt x="3907445" y="1838243"/>
                  <a:pt x="3906111" y="1842132"/>
                  <a:pt x="3905559" y="1846211"/>
                </a:cubicBezTo>
                <a:cubicBezTo>
                  <a:pt x="3898398" y="1854295"/>
                  <a:pt x="3891313" y="1863181"/>
                  <a:pt x="3884305" y="1872871"/>
                </a:cubicBezTo>
                <a:cubicBezTo>
                  <a:pt x="3877297" y="1882560"/>
                  <a:pt x="3871723" y="1892614"/>
                  <a:pt x="3867586" y="1903035"/>
                </a:cubicBezTo>
                <a:cubicBezTo>
                  <a:pt x="3867277" y="1907441"/>
                  <a:pt x="3865948" y="1911242"/>
                  <a:pt x="3863600" y="1914442"/>
                </a:cubicBezTo>
                <a:cubicBezTo>
                  <a:pt x="3861251" y="1917640"/>
                  <a:pt x="3857956" y="1919180"/>
                  <a:pt x="3853716" y="1919060"/>
                </a:cubicBezTo>
                <a:lnTo>
                  <a:pt x="3849487" y="1918764"/>
                </a:lnTo>
                <a:lnTo>
                  <a:pt x="3843778" y="1939609"/>
                </a:lnTo>
                <a:cubicBezTo>
                  <a:pt x="3837087" y="1946665"/>
                  <a:pt x="3831435" y="1954059"/>
                  <a:pt x="3826822" y="1961790"/>
                </a:cubicBezTo>
                <a:cubicBezTo>
                  <a:pt x="3822207" y="1969522"/>
                  <a:pt x="3817613" y="1976991"/>
                  <a:pt x="3813035" y="1984194"/>
                </a:cubicBezTo>
                <a:lnTo>
                  <a:pt x="3795382" y="1993579"/>
                </a:lnTo>
                <a:cubicBezTo>
                  <a:pt x="3794827" y="1997702"/>
                  <a:pt x="3793499" y="2001503"/>
                  <a:pt x="3791396" y="2004986"/>
                </a:cubicBezTo>
                <a:cubicBezTo>
                  <a:pt x="3789294" y="2008467"/>
                  <a:pt x="3787965" y="2012270"/>
                  <a:pt x="3787410" y="2016391"/>
                </a:cubicBezTo>
                <a:cubicBezTo>
                  <a:pt x="3780729" y="2028360"/>
                  <a:pt x="3772509" y="2039557"/>
                  <a:pt x="3762749" y="2049983"/>
                </a:cubicBezTo>
                <a:cubicBezTo>
                  <a:pt x="3752989" y="2060409"/>
                  <a:pt x="3744733" y="2072135"/>
                  <a:pt x="3737977" y="2085160"/>
                </a:cubicBezTo>
                <a:cubicBezTo>
                  <a:pt x="3730727" y="2085671"/>
                  <a:pt x="3725682" y="2090718"/>
                  <a:pt x="3722842" y="2100299"/>
                </a:cubicBezTo>
                <a:cubicBezTo>
                  <a:pt x="3720002" y="2109882"/>
                  <a:pt x="3718471" y="2117831"/>
                  <a:pt x="3718250" y="2124144"/>
                </a:cubicBezTo>
                <a:cubicBezTo>
                  <a:pt x="3709411" y="2124587"/>
                  <a:pt x="3702860" y="2128378"/>
                  <a:pt x="3698598" y="2135514"/>
                </a:cubicBezTo>
                <a:cubicBezTo>
                  <a:pt x="3694336" y="2142652"/>
                  <a:pt x="3688314" y="2146479"/>
                  <a:pt x="3680533" y="2146996"/>
                </a:cubicBezTo>
                <a:cubicBezTo>
                  <a:pt x="3679253" y="2155139"/>
                  <a:pt x="3675916" y="2162340"/>
                  <a:pt x="3670520" y="2168602"/>
                </a:cubicBezTo>
                <a:cubicBezTo>
                  <a:pt x="3665124" y="2174863"/>
                  <a:pt x="3661788" y="2182064"/>
                  <a:pt x="3660508" y="2190208"/>
                </a:cubicBezTo>
                <a:lnTo>
                  <a:pt x="3634842" y="2192658"/>
                </a:lnTo>
                <a:cubicBezTo>
                  <a:pt x="3634225" y="2201467"/>
                  <a:pt x="3631568" y="2209071"/>
                  <a:pt x="3626872" y="2215470"/>
                </a:cubicBezTo>
                <a:cubicBezTo>
                  <a:pt x="3626235" y="2219497"/>
                  <a:pt x="3624578" y="2222922"/>
                  <a:pt x="3621902" y="2225743"/>
                </a:cubicBezTo>
                <a:cubicBezTo>
                  <a:pt x="3619226" y="2228566"/>
                  <a:pt x="3617569" y="2231991"/>
                  <a:pt x="3616933" y="2236018"/>
                </a:cubicBezTo>
                <a:cubicBezTo>
                  <a:pt x="3611144" y="2241587"/>
                  <a:pt x="3602818" y="2249237"/>
                  <a:pt x="3591956" y="2258966"/>
                </a:cubicBezTo>
                <a:cubicBezTo>
                  <a:pt x="3581095" y="2268694"/>
                  <a:pt x="3574846" y="2277020"/>
                  <a:pt x="3573210" y="2283943"/>
                </a:cubicBezTo>
                <a:lnTo>
                  <a:pt x="3563568" y="2300264"/>
                </a:lnTo>
                <a:cubicBezTo>
                  <a:pt x="3563099" y="2306958"/>
                  <a:pt x="3558624" y="2310185"/>
                  <a:pt x="3550143" y="2309945"/>
                </a:cubicBezTo>
                <a:lnTo>
                  <a:pt x="3545915" y="2309649"/>
                </a:lnTo>
                <a:lnTo>
                  <a:pt x="3520437" y="2339732"/>
                </a:lnTo>
                <a:cubicBezTo>
                  <a:pt x="3519814" y="2343583"/>
                  <a:pt x="3518207" y="2346303"/>
                  <a:pt x="3515616" y="2347892"/>
                </a:cubicBezTo>
                <a:cubicBezTo>
                  <a:pt x="3513027" y="2349482"/>
                  <a:pt x="3511420" y="2352201"/>
                  <a:pt x="3510796" y="2356053"/>
                </a:cubicBezTo>
                <a:lnTo>
                  <a:pt x="3492698" y="2371780"/>
                </a:lnTo>
                <a:cubicBezTo>
                  <a:pt x="3489491" y="2372706"/>
                  <a:pt x="3487153" y="2374490"/>
                  <a:pt x="3485685" y="2377131"/>
                </a:cubicBezTo>
                <a:cubicBezTo>
                  <a:pt x="3484215" y="2379773"/>
                  <a:pt x="3483389" y="2382724"/>
                  <a:pt x="3483205" y="2385986"/>
                </a:cubicBezTo>
                <a:cubicBezTo>
                  <a:pt x="3473905" y="2394895"/>
                  <a:pt x="3464569" y="2404333"/>
                  <a:pt x="3455196" y="2414299"/>
                </a:cubicBezTo>
                <a:cubicBezTo>
                  <a:pt x="3445823" y="2424264"/>
                  <a:pt x="3437470" y="2434832"/>
                  <a:pt x="3430136" y="2446004"/>
                </a:cubicBezTo>
                <a:cubicBezTo>
                  <a:pt x="3425907" y="2445708"/>
                  <a:pt x="3423645" y="2447674"/>
                  <a:pt x="3423349" y="2451902"/>
                </a:cubicBezTo>
                <a:cubicBezTo>
                  <a:pt x="3422000" y="2461058"/>
                  <a:pt x="3418916" y="2464649"/>
                  <a:pt x="3414097" y="2462673"/>
                </a:cubicBezTo>
                <a:cubicBezTo>
                  <a:pt x="3409278" y="2460697"/>
                  <a:pt x="3406379" y="2461645"/>
                  <a:pt x="3405400" y="2465516"/>
                </a:cubicBezTo>
                <a:cubicBezTo>
                  <a:pt x="3404121" y="2473659"/>
                  <a:pt x="3401042" y="2477161"/>
                  <a:pt x="3396165" y="2476022"/>
                </a:cubicBezTo>
                <a:cubicBezTo>
                  <a:pt x="3391288" y="2474885"/>
                  <a:pt x="3388283" y="2477330"/>
                  <a:pt x="3387153" y="2483358"/>
                </a:cubicBezTo>
                <a:cubicBezTo>
                  <a:pt x="3387066" y="2486494"/>
                  <a:pt x="3386648" y="2488678"/>
                  <a:pt x="3385897" y="2489909"/>
                </a:cubicBezTo>
                <a:cubicBezTo>
                  <a:pt x="3385147" y="2491140"/>
                  <a:pt x="3383255" y="2491627"/>
                  <a:pt x="3380218" y="2491370"/>
                </a:cubicBezTo>
                <a:cubicBezTo>
                  <a:pt x="3373148" y="2506366"/>
                  <a:pt x="3364056" y="2519892"/>
                  <a:pt x="3352943" y="2531949"/>
                </a:cubicBezTo>
                <a:cubicBezTo>
                  <a:pt x="3341831" y="2544006"/>
                  <a:pt x="3332739" y="2557533"/>
                  <a:pt x="3325669" y="2572528"/>
                </a:cubicBezTo>
                <a:cubicBezTo>
                  <a:pt x="3324408" y="2580407"/>
                  <a:pt x="3321145" y="2586552"/>
                  <a:pt x="3315879" y="2590963"/>
                </a:cubicBezTo>
                <a:cubicBezTo>
                  <a:pt x="3310613" y="2595375"/>
                  <a:pt x="3307350" y="2601520"/>
                  <a:pt x="3306089" y="2609398"/>
                </a:cubicBezTo>
                <a:cubicBezTo>
                  <a:pt x="3297858" y="2616965"/>
                  <a:pt x="3289399" y="2623985"/>
                  <a:pt x="3280713" y="2630459"/>
                </a:cubicBezTo>
                <a:cubicBezTo>
                  <a:pt x="3272027" y="2636932"/>
                  <a:pt x="3264551" y="2645083"/>
                  <a:pt x="3258286" y="2654912"/>
                </a:cubicBezTo>
                <a:cubicBezTo>
                  <a:pt x="3254994" y="2654505"/>
                  <a:pt x="3252063" y="2654654"/>
                  <a:pt x="3249491" y="2655359"/>
                </a:cubicBezTo>
                <a:cubicBezTo>
                  <a:pt x="3246919" y="2656063"/>
                  <a:pt x="3245424" y="2658437"/>
                  <a:pt x="3245008" y="2662481"/>
                </a:cubicBezTo>
                <a:lnTo>
                  <a:pt x="3244564" y="2668822"/>
                </a:lnTo>
                <a:lnTo>
                  <a:pt x="3229025" y="2678356"/>
                </a:lnTo>
                <a:lnTo>
                  <a:pt x="3227544" y="2699498"/>
                </a:lnTo>
                <a:lnTo>
                  <a:pt x="3205810" y="2706474"/>
                </a:lnTo>
                <a:lnTo>
                  <a:pt x="3199952" y="2729432"/>
                </a:lnTo>
                <a:cubicBezTo>
                  <a:pt x="3191007" y="2733276"/>
                  <a:pt x="3181961" y="2738573"/>
                  <a:pt x="3172813" y="2745323"/>
                </a:cubicBezTo>
                <a:cubicBezTo>
                  <a:pt x="3163666" y="2752075"/>
                  <a:pt x="3155565" y="2759030"/>
                  <a:pt x="3148513" y="2766194"/>
                </a:cubicBezTo>
                <a:cubicBezTo>
                  <a:pt x="3149496" y="2769848"/>
                  <a:pt x="3149395" y="2773824"/>
                  <a:pt x="3148208" y="2778123"/>
                </a:cubicBezTo>
                <a:cubicBezTo>
                  <a:pt x="3147022" y="2782422"/>
                  <a:pt x="3143860" y="2784590"/>
                  <a:pt x="3138723" y="2784629"/>
                </a:cubicBezTo>
                <a:cubicBezTo>
                  <a:pt x="3124791" y="2792061"/>
                  <a:pt x="3109921" y="2803413"/>
                  <a:pt x="3094112" y="2818682"/>
                </a:cubicBezTo>
                <a:cubicBezTo>
                  <a:pt x="3078304" y="2833951"/>
                  <a:pt x="3065928" y="2847601"/>
                  <a:pt x="3056985" y="2859633"/>
                </a:cubicBezTo>
                <a:cubicBezTo>
                  <a:pt x="3050110" y="2860479"/>
                  <a:pt x="3044278" y="2865381"/>
                  <a:pt x="3039491" y="2874341"/>
                </a:cubicBezTo>
                <a:cubicBezTo>
                  <a:pt x="3034702" y="2883300"/>
                  <a:pt x="3027813" y="2888129"/>
                  <a:pt x="3018824" y="2888827"/>
                </a:cubicBezTo>
                <a:lnTo>
                  <a:pt x="2982628" y="2920283"/>
                </a:lnTo>
                <a:cubicBezTo>
                  <a:pt x="2981110" y="2928055"/>
                  <a:pt x="2976813" y="2933773"/>
                  <a:pt x="2969741" y="2937438"/>
                </a:cubicBezTo>
                <a:cubicBezTo>
                  <a:pt x="2962668" y="2941104"/>
                  <a:pt x="2958372" y="2946822"/>
                  <a:pt x="2956854" y="2954594"/>
                </a:cubicBezTo>
                <a:lnTo>
                  <a:pt x="2923661" y="2973514"/>
                </a:lnTo>
                <a:cubicBezTo>
                  <a:pt x="2912016" y="2994430"/>
                  <a:pt x="2897148" y="3012066"/>
                  <a:pt x="2879057" y="3026422"/>
                </a:cubicBezTo>
                <a:cubicBezTo>
                  <a:pt x="2860966" y="3040778"/>
                  <a:pt x="2843112" y="3055550"/>
                  <a:pt x="2825495" y="3070736"/>
                </a:cubicBezTo>
                <a:cubicBezTo>
                  <a:pt x="2816675" y="3071535"/>
                  <a:pt x="2809938" y="3076728"/>
                  <a:pt x="2805284" y="3086316"/>
                </a:cubicBezTo>
                <a:cubicBezTo>
                  <a:pt x="2800628" y="3095905"/>
                  <a:pt x="2793891" y="3101098"/>
                  <a:pt x="2785071" y="3101896"/>
                </a:cubicBezTo>
                <a:lnTo>
                  <a:pt x="2749171" y="3129124"/>
                </a:lnTo>
                <a:cubicBezTo>
                  <a:pt x="2747657" y="3136852"/>
                  <a:pt x="2743354" y="3142658"/>
                  <a:pt x="2736266" y="3146544"/>
                </a:cubicBezTo>
                <a:cubicBezTo>
                  <a:pt x="2729177" y="3150430"/>
                  <a:pt x="2724839" y="3156764"/>
                  <a:pt x="2723249" y="3165549"/>
                </a:cubicBezTo>
                <a:cubicBezTo>
                  <a:pt x="2714217" y="3171290"/>
                  <a:pt x="2705014" y="3177550"/>
                  <a:pt x="2695643" y="3184329"/>
                </a:cubicBezTo>
                <a:cubicBezTo>
                  <a:pt x="2686271" y="3191108"/>
                  <a:pt x="2677524" y="3198462"/>
                  <a:pt x="2669400" y="3206391"/>
                </a:cubicBezTo>
                <a:cubicBezTo>
                  <a:pt x="2666005" y="3206198"/>
                  <a:pt x="2662261" y="3205316"/>
                  <a:pt x="2658166" y="3203745"/>
                </a:cubicBezTo>
                <a:cubicBezTo>
                  <a:pt x="2654071" y="3202175"/>
                  <a:pt x="2650967" y="3199744"/>
                  <a:pt x="2648851" y="3196453"/>
                </a:cubicBezTo>
                <a:lnTo>
                  <a:pt x="2617247" y="3162372"/>
                </a:lnTo>
                <a:cubicBezTo>
                  <a:pt x="2612099" y="3161302"/>
                  <a:pt x="2607893" y="3158175"/>
                  <a:pt x="2604626" y="3152989"/>
                </a:cubicBezTo>
                <a:cubicBezTo>
                  <a:pt x="2601360" y="3147803"/>
                  <a:pt x="2598210" y="3144750"/>
                  <a:pt x="2595176" y="3143829"/>
                </a:cubicBezTo>
                <a:cubicBezTo>
                  <a:pt x="2593091" y="3143904"/>
                  <a:pt x="2591337" y="3144932"/>
                  <a:pt x="2589915" y="3146913"/>
                </a:cubicBezTo>
                <a:cubicBezTo>
                  <a:pt x="2588492" y="3148893"/>
                  <a:pt x="2587230" y="3150487"/>
                  <a:pt x="2586127" y="3151693"/>
                </a:cubicBezTo>
                <a:cubicBezTo>
                  <a:pt x="2579552" y="3153313"/>
                  <a:pt x="2573194" y="3155611"/>
                  <a:pt x="2567055" y="3158590"/>
                </a:cubicBezTo>
                <a:cubicBezTo>
                  <a:pt x="2560915" y="3161568"/>
                  <a:pt x="2555504" y="3165525"/>
                  <a:pt x="2550820" y="3170464"/>
                </a:cubicBezTo>
                <a:cubicBezTo>
                  <a:pt x="2550436" y="3174686"/>
                  <a:pt x="2548804" y="3177759"/>
                  <a:pt x="2545925" y="3179681"/>
                </a:cubicBezTo>
                <a:cubicBezTo>
                  <a:pt x="2543046" y="3181605"/>
                  <a:pt x="2539449" y="3182414"/>
                  <a:pt x="2535133" y="3182112"/>
                </a:cubicBezTo>
                <a:lnTo>
                  <a:pt x="2533019" y="3181964"/>
                </a:lnTo>
                <a:cubicBezTo>
                  <a:pt x="2528640" y="3189491"/>
                  <a:pt x="2524177" y="3196349"/>
                  <a:pt x="2519626" y="3202536"/>
                </a:cubicBezTo>
                <a:cubicBezTo>
                  <a:pt x="2515077" y="3208724"/>
                  <a:pt x="2508229" y="3211697"/>
                  <a:pt x="2499085" y="3211454"/>
                </a:cubicBezTo>
                <a:cubicBezTo>
                  <a:pt x="2491971" y="3211266"/>
                  <a:pt x="2487698" y="3210347"/>
                  <a:pt x="2486265" y="3208698"/>
                </a:cubicBezTo>
                <a:cubicBezTo>
                  <a:pt x="2484832" y="3207047"/>
                  <a:pt x="2484518" y="3202689"/>
                  <a:pt x="2485323" y="3195619"/>
                </a:cubicBezTo>
                <a:cubicBezTo>
                  <a:pt x="2487569" y="3186923"/>
                  <a:pt x="2490667" y="3179351"/>
                  <a:pt x="2494615" y="3172900"/>
                </a:cubicBezTo>
                <a:cubicBezTo>
                  <a:pt x="2498564" y="3166449"/>
                  <a:pt x="2493438" y="3162549"/>
                  <a:pt x="2479235" y="3161200"/>
                </a:cubicBezTo>
                <a:lnTo>
                  <a:pt x="2455644" y="3134053"/>
                </a:lnTo>
                <a:cubicBezTo>
                  <a:pt x="2456882" y="3121436"/>
                  <a:pt x="2459149" y="3109291"/>
                  <a:pt x="2462445" y="3097616"/>
                </a:cubicBezTo>
                <a:cubicBezTo>
                  <a:pt x="2465742" y="3085941"/>
                  <a:pt x="2467973" y="3074324"/>
                  <a:pt x="2469137" y="3062765"/>
                </a:cubicBezTo>
                <a:cubicBezTo>
                  <a:pt x="2463171" y="3061993"/>
                  <a:pt x="2460599" y="3058272"/>
                  <a:pt x="2461421" y="3051602"/>
                </a:cubicBezTo>
                <a:lnTo>
                  <a:pt x="2463108" y="3045260"/>
                </a:lnTo>
                <a:lnTo>
                  <a:pt x="2456690" y="3045872"/>
                </a:lnTo>
                <a:cubicBezTo>
                  <a:pt x="2456073" y="3054681"/>
                  <a:pt x="2453416" y="3062285"/>
                  <a:pt x="2448720" y="3068684"/>
                </a:cubicBezTo>
                <a:cubicBezTo>
                  <a:pt x="2448083" y="3072711"/>
                  <a:pt x="2446426" y="3076136"/>
                  <a:pt x="2443750" y="3078957"/>
                </a:cubicBezTo>
                <a:cubicBezTo>
                  <a:pt x="2441074" y="3081780"/>
                  <a:pt x="2439417" y="3085205"/>
                  <a:pt x="2438781" y="3089232"/>
                </a:cubicBezTo>
                <a:cubicBezTo>
                  <a:pt x="2432992" y="3094801"/>
                  <a:pt x="2424666" y="3102451"/>
                  <a:pt x="2413804" y="3112180"/>
                </a:cubicBezTo>
                <a:cubicBezTo>
                  <a:pt x="2402943" y="3121908"/>
                  <a:pt x="2396694" y="3130234"/>
                  <a:pt x="2395058" y="3137157"/>
                </a:cubicBezTo>
                <a:lnTo>
                  <a:pt x="2385416" y="3153478"/>
                </a:lnTo>
                <a:cubicBezTo>
                  <a:pt x="2384947" y="3160172"/>
                  <a:pt x="2380472" y="3163399"/>
                  <a:pt x="2371991" y="3163159"/>
                </a:cubicBezTo>
                <a:lnTo>
                  <a:pt x="2367763" y="3162863"/>
                </a:lnTo>
                <a:lnTo>
                  <a:pt x="2342285" y="3192946"/>
                </a:lnTo>
                <a:cubicBezTo>
                  <a:pt x="2341662" y="3196797"/>
                  <a:pt x="2340055" y="3199517"/>
                  <a:pt x="2337464" y="3201106"/>
                </a:cubicBezTo>
                <a:cubicBezTo>
                  <a:pt x="2334875" y="3202696"/>
                  <a:pt x="2333268" y="3205415"/>
                  <a:pt x="2332644" y="3209267"/>
                </a:cubicBezTo>
                <a:lnTo>
                  <a:pt x="2314546" y="3224994"/>
                </a:lnTo>
                <a:cubicBezTo>
                  <a:pt x="2311339" y="3225920"/>
                  <a:pt x="2309001" y="3227704"/>
                  <a:pt x="2307533" y="3230345"/>
                </a:cubicBezTo>
                <a:cubicBezTo>
                  <a:pt x="2306063" y="3232987"/>
                  <a:pt x="2305237" y="3235938"/>
                  <a:pt x="2305053" y="3239200"/>
                </a:cubicBezTo>
                <a:cubicBezTo>
                  <a:pt x="2295753" y="3248109"/>
                  <a:pt x="2286417" y="3257547"/>
                  <a:pt x="2277044" y="3267513"/>
                </a:cubicBezTo>
                <a:cubicBezTo>
                  <a:pt x="2267671" y="3277478"/>
                  <a:pt x="2259318" y="3288046"/>
                  <a:pt x="2251984" y="3299218"/>
                </a:cubicBezTo>
                <a:cubicBezTo>
                  <a:pt x="2247755" y="3298922"/>
                  <a:pt x="2245493" y="3300888"/>
                  <a:pt x="2245197" y="3305116"/>
                </a:cubicBezTo>
                <a:cubicBezTo>
                  <a:pt x="2243848" y="3314272"/>
                  <a:pt x="2240764" y="3317863"/>
                  <a:pt x="2235945" y="3315887"/>
                </a:cubicBezTo>
                <a:cubicBezTo>
                  <a:pt x="2231126" y="3313911"/>
                  <a:pt x="2228227" y="3314859"/>
                  <a:pt x="2227248" y="3318730"/>
                </a:cubicBezTo>
                <a:cubicBezTo>
                  <a:pt x="2225969" y="3326873"/>
                  <a:pt x="2222890" y="3330375"/>
                  <a:pt x="2218013" y="3329236"/>
                </a:cubicBezTo>
                <a:cubicBezTo>
                  <a:pt x="2213136" y="3328099"/>
                  <a:pt x="2210131" y="3330544"/>
                  <a:pt x="2209001" y="3336572"/>
                </a:cubicBezTo>
                <a:cubicBezTo>
                  <a:pt x="2208914" y="3339708"/>
                  <a:pt x="2208496" y="3341892"/>
                  <a:pt x="2207745" y="3343123"/>
                </a:cubicBezTo>
                <a:cubicBezTo>
                  <a:pt x="2206995" y="3344354"/>
                  <a:pt x="2205103" y="3344841"/>
                  <a:pt x="2202066" y="3344584"/>
                </a:cubicBezTo>
                <a:cubicBezTo>
                  <a:pt x="2194996" y="3359580"/>
                  <a:pt x="2185904" y="3373106"/>
                  <a:pt x="2174791" y="3385163"/>
                </a:cubicBezTo>
                <a:cubicBezTo>
                  <a:pt x="2163679" y="3397220"/>
                  <a:pt x="2154587" y="3410747"/>
                  <a:pt x="2147517" y="3425742"/>
                </a:cubicBezTo>
                <a:cubicBezTo>
                  <a:pt x="2146256" y="3433621"/>
                  <a:pt x="2142993" y="3439766"/>
                  <a:pt x="2137727" y="3444177"/>
                </a:cubicBezTo>
                <a:cubicBezTo>
                  <a:pt x="2132461" y="3448589"/>
                  <a:pt x="2129198" y="3454734"/>
                  <a:pt x="2127937" y="3462612"/>
                </a:cubicBezTo>
                <a:cubicBezTo>
                  <a:pt x="2119706" y="3470179"/>
                  <a:pt x="2111247" y="3477199"/>
                  <a:pt x="2102561" y="3483673"/>
                </a:cubicBezTo>
                <a:cubicBezTo>
                  <a:pt x="2093875" y="3490146"/>
                  <a:pt x="2086399" y="3498297"/>
                  <a:pt x="2080134" y="3508126"/>
                </a:cubicBezTo>
                <a:cubicBezTo>
                  <a:pt x="2076842" y="3507719"/>
                  <a:pt x="2073911" y="3507868"/>
                  <a:pt x="2071339" y="3508573"/>
                </a:cubicBezTo>
                <a:cubicBezTo>
                  <a:pt x="2068767" y="3509277"/>
                  <a:pt x="2067272" y="3511651"/>
                  <a:pt x="2066856" y="3515695"/>
                </a:cubicBezTo>
                <a:lnTo>
                  <a:pt x="2066412" y="3522036"/>
                </a:lnTo>
                <a:lnTo>
                  <a:pt x="2050873" y="3531570"/>
                </a:lnTo>
                <a:lnTo>
                  <a:pt x="2049392" y="3552712"/>
                </a:lnTo>
                <a:lnTo>
                  <a:pt x="2027658" y="3559688"/>
                </a:lnTo>
                <a:lnTo>
                  <a:pt x="2021800" y="3582646"/>
                </a:lnTo>
                <a:cubicBezTo>
                  <a:pt x="2012855" y="3586490"/>
                  <a:pt x="2003809" y="3591787"/>
                  <a:pt x="1994661" y="3598537"/>
                </a:cubicBezTo>
                <a:cubicBezTo>
                  <a:pt x="1985514" y="3605289"/>
                  <a:pt x="1977413" y="3612244"/>
                  <a:pt x="1970361" y="3619408"/>
                </a:cubicBezTo>
                <a:cubicBezTo>
                  <a:pt x="1971344" y="3623062"/>
                  <a:pt x="1971243" y="3627038"/>
                  <a:pt x="1970056" y="3631337"/>
                </a:cubicBezTo>
                <a:cubicBezTo>
                  <a:pt x="1968870" y="3635636"/>
                  <a:pt x="1965708" y="3637804"/>
                  <a:pt x="1960571" y="3637843"/>
                </a:cubicBezTo>
                <a:cubicBezTo>
                  <a:pt x="1946639" y="3645275"/>
                  <a:pt x="1931769" y="3656627"/>
                  <a:pt x="1915960" y="3671896"/>
                </a:cubicBezTo>
                <a:cubicBezTo>
                  <a:pt x="1900152" y="3687165"/>
                  <a:pt x="1887776" y="3700815"/>
                  <a:pt x="1878833" y="3712847"/>
                </a:cubicBezTo>
                <a:cubicBezTo>
                  <a:pt x="1871958" y="3713693"/>
                  <a:pt x="1866126" y="3718595"/>
                  <a:pt x="1861339" y="3727555"/>
                </a:cubicBezTo>
                <a:cubicBezTo>
                  <a:pt x="1856550" y="3736514"/>
                  <a:pt x="1849661" y="3741343"/>
                  <a:pt x="1840672" y="3742041"/>
                </a:cubicBezTo>
                <a:lnTo>
                  <a:pt x="1804476" y="3773497"/>
                </a:lnTo>
                <a:cubicBezTo>
                  <a:pt x="1802958" y="3781269"/>
                  <a:pt x="1798661" y="3786987"/>
                  <a:pt x="1791589" y="3790652"/>
                </a:cubicBezTo>
                <a:cubicBezTo>
                  <a:pt x="1784516" y="3794318"/>
                  <a:pt x="1780220" y="3800036"/>
                  <a:pt x="1778702" y="3807808"/>
                </a:cubicBezTo>
                <a:lnTo>
                  <a:pt x="1745509" y="3826728"/>
                </a:lnTo>
                <a:cubicBezTo>
                  <a:pt x="1733864" y="3847644"/>
                  <a:pt x="1718996" y="3865280"/>
                  <a:pt x="1700905" y="3879636"/>
                </a:cubicBezTo>
                <a:cubicBezTo>
                  <a:pt x="1682814" y="3893992"/>
                  <a:pt x="1664960" y="3908764"/>
                  <a:pt x="1647343" y="3923950"/>
                </a:cubicBezTo>
                <a:cubicBezTo>
                  <a:pt x="1638523" y="3924749"/>
                  <a:pt x="1631786" y="3929942"/>
                  <a:pt x="1627132" y="3939530"/>
                </a:cubicBezTo>
                <a:cubicBezTo>
                  <a:pt x="1622476" y="3949119"/>
                  <a:pt x="1615739" y="3954312"/>
                  <a:pt x="1606919" y="3955110"/>
                </a:cubicBezTo>
                <a:lnTo>
                  <a:pt x="1571019" y="3982338"/>
                </a:lnTo>
                <a:cubicBezTo>
                  <a:pt x="1569505" y="3990066"/>
                  <a:pt x="1565202" y="3995872"/>
                  <a:pt x="1558114" y="3999758"/>
                </a:cubicBezTo>
                <a:cubicBezTo>
                  <a:pt x="1551025" y="4003644"/>
                  <a:pt x="1546687" y="4009978"/>
                  <a:pt x="1545097" y="4018763"/>
                </a:cubicBezTo>
                <a:cubicBezTo>
                  <a:pt x="1536065" y="4024504"/>
                  <a:pt x="1526862" y="4030764"/>
                  <a:pt x="1517491" y="4037543"/>
                </a:cubicBezTo>
                <a:cubicBezTo>
                  <a:pt x="1508119" y="4044322"/>
                  <a:pt x="1499372" y="4051676"/>
                  <a:pt x="1491248" y="4059605"/>
                </a:cubicBezTo>
                <a:cubicBezTo>
                  <a:pt x="1487853" y="4059412"/>
                  <a:pt x="1484109" y="4058530"/>
                  <a:pt x="1480014" y="4056959"/>
                </a:cubicBezTo>
                <a:cubicBezTo>
                  <a:pt x="1475919" y="4055389"/>
                  <a:pt x="1472815" y="4052958"/>
                  <a:pt x="1470699" y="4049667"/>
                </a:cubicBezTo>
                <a:lnTo>
                  <a:pt x="1439095" y="4015586"/>
                </a:lnTo>
                <a:cubicBezTo>
                  <a:pt x="1433947" y="4014516"/>
                  <a:pt x="1429741" y="4011389"/>
                  <a:pt x="1426474" y="4006203"/>
                </a:cubicBezTo>
                <a:cubicBezTo>
                  <a:pt x="1423208" y="4001017"/>
                  <a:pt x="1420058" y="3997964"/>
                  <a:pt x="1417024" y="3997043"/>
                </a:cubicBezTo>
                <a:cubicBezTo>
                  <a:pt x="1414939" y="3997118"/>
                  <a:pt x="1413185" y="3998146"/>
                  <a:pt x="1411763" y="4000127"/>
                </a:cubicBezTo>
                <a:cubicBezTo>
                  <a:pt x="1410340" y="4002107"/>
                  <a:pt x="1409078" y="4003701"/>
                  <a:pt x="1407975" y="4004907"/>
                </a:cubicBezTo>
                <a:cubicBezTo>
                  <a:pt x="1401400" y="4006527"/>
                  <a:pt x="1395042" y="4008825"/>
                  <a:pt x="1388903" y="4011804"/>
                </a:cubicBezTo>
                <a:cubicBezTo>
                  <a:pt x="1382763" y="4014782"/>
                  <a:pt x="1377352" y="4018739"/>
                  <a:pt x="1372668" y="4023678"/>
                </a:cubicBezTo>
                <a:cubicBezTo>
                  <a:pt x="1372284" y="4027900"/>
                  <a:pt x="1370652" y="4030973"/>
                  <a:pt x="1367773" y="4032895"/>
                </a:cubicBezTo>
                <a:cubicBezTo>
                  <a:pt x="1364894" y="4034819"/>
                  <a:pt x="1361297" y="4035628"/>
                  <a:pt x="1356981" y="4035326"/>
                </a:cubicBezTo>
                <a:lnTo>
                  <a:pt x="1354867" y="4035178"/>
                </a:lnTo>
                <a:cubicBezTo>
                  <a:pt x="1350488" y="4042705"/>
                  <a:pt x="1346025" y="4049563"/>
                  <a:pt x="1341474" y="4055750"/>
                </a:cubicBezTo>
                <a:cubicBezTo>
                  <a:pt x="1336925" y="4061938"/>
                  <a:pt x="1330077" y="4064911"/>
                  <a:pt x="1320933" y="4064668"/>
                </a:cubicBezTo>
                <a:cubicBezTo>
                  <a:pt x="1313819" y="4064480"/>
                  <a:pt x="1309546" y="4063561"/>
                  <a:pt x="1308113" y="4061912"/>
                </a:cubicBezTo>
                <a:cubicBezTo>
                  <a:pt x="1306680" y="4060261"/>
                  <a:pt x="1306366" y="4055903"/>
                  <a:pt x="1307171" y="4048833"/>
                </a:cubicBezTo>
                <a:cubicBezTo>
                  <a:pt x="1309417" y="4040137"/>
                  <a:pt x="1312515" y="4032565"/>
                  <a:pt x="1316463" y="4026114"/>
                </a:cubicBezTo>
                <a:cubicBezTo>
                  <a:pt x="1320412" y="4019663"/>
                  <a:pt x="1315286" y="4015763"/>
                  <a:pt x="1301083" y="4014414"/>
                </a:cubicBezTo>
                <a:lnTo>
                  <a:pt x="1277492" y="3987267"/>
                </a:lnTo>
                <a:cubicBezTo>
                  <a:pt x="1278730" y="3974650"/>
                  <a:pt x="1280997" y="3962505"/>
                  <a:pt x="1284293" y="3950830"/>
                </a:cubicBezTo>
                <a:cubicBezTo>
                  <a:pt x="1287590" y="3939155"/>
                  <a:pt x="1289821" y="3927538"/>
                  <a:pt x="1290985" y="3915979"/>
                </a:cubicBezTo>
                <a:cubicBezTo>
                  <a:pt x="1285019" y="3915207"/>
                  <a:pt x="1282447" y="3911486"/>
                  <a:pt x="1283269" y="3904816"/>
                </a:cubicBezTo>
                <a:cubicBezTo>
                  <a:pt x="1283659" y="3900506"/>
                  <a:pt x="1284861" y="3895987"/>
                  <a:pt x="1286874" y="3891259"/>
                </a:cubicBezTo>
                <a:cubicBezTo>
                  <a:pt x="1288888" y="3886531"/>
                  <a:pt x="1291146" y="3882087"/>
                  <a:pt x="1293651" y="3877925"/>
                </a:cubicBezTo>
                <a:cubicBezTo>
                  <a:pt x="1294917" y="3869958"/>
                  <a:pt x="1298168" y="3863989"/>
                  <a:pt x="1303403" y="3860019"/>
                </a:cubicBezTo>
                <a:lnTo>
                  <a:pt x="1303777" y="3859440"/>
                </a:lnTo>
                <a:lnTo>
                  <a:pt x="1297719" y="3852907"/>
                </a:lnTo>
                <a:cubicBezTo>
                  <a:pt x="1292571" y="3851838"/>
                  <a:pt x="1288365" y="3848710"/>
                  <a:pt x="1285098" y="3843524"/>
                </a:cubicBezTo>
                <a:cubicBezTo>
                  <a:pt x="1281833" y="3838338"/>
                  <a:pt x="1278682" y="3835285"/>
                  <a:pt x="1275648" y="3834364"/>
                </a:cubicBezTo>
                <a:cubicBezTo>
                  <a:pt x="1273563" y="3834439"/>
                  <a:pt x="1271809" y="3835467"/>
                  <a:pt x="1270387" y="3837448"/>
                </a:cubicBezTo>
                <a:cubicBezTo>
                  <a:pt x="1268964" y="3839428"/>
                  <a:pt x="1267702" y="3841022"/>
                  <a:pt x="1266600" y="3842228"/>
                </a:cubicBezTo>
                <a:cubicBezTo>
                  <a:pt x="1260024" y="3843848"/>
                  <a:pt x="1253666" y="3846146"/>
                  <a:pt x="1247527" y="3849125"/>
                </a:cubicBezTo>
                <a:cubicBezTo>
                  <a:pt x="1241388" y="3852103"/>
                  <a:pt x="1235976" y="3856060"/>
                  <a:pt x="1231292" y="3860999"/>
                </a:cubicBezTo>
                <a:cubicBezTo>
                  <a:pt x="1230908" y="3865222"/>
                  <a:pt x="1229276" y="3868294"/>
                  <a:pt x="1226397" y="3870216"/>
                </a:cubicBezTo>
                <a:cubicBezTo>
                  <a:pt x="1223519" y="3872140"/>
                  <a:pt x="1219921" y="3872950"/>
                  <a:pt x="1215605" y="3872647"/>
                </a:cubicBezTo>
                <a:lnTo>
                  <a:pt x="1213491" y="3872499"/>
                </a:lnTo>
                <a:cubicBezTo>
                  <a:pt x="1209112" y="3880026"/>
                  <a:pt x="1204649" y="3886884"/>
                  <a:pt x="1200098" y="3893071"/>
                </a:cubicBezTo>
                <a:cubicBezTo>
                  <a:pt x="1195549" y="3899259"/>
                  <a:pt x="1188701" y="3902232"/>
                  <a:pt x="1179557" y="3901989"/>
                </a:cubicBezTo>
                <a:cubicBezTo>
                  <a:pt x="1172444" y="3901801"/>
                  <a:pt x="1168170" y="3900882"/>
                  <a:pt x="1166737" y="3899233"/>
                </a:cubicBezTo>
                <a:cubicBezTo>
                  <a:pt x="1165304" y="3897583"/>
                  <a:pt x="1164990" y="3893224"/>
                  <a:pt x="1165795" y="3886154"/>
                </a:cubicBezTo>
                <a:cubicBezTo>
                  <a:pt x="1168041" y="3877459"/>
                  <a:pt x="1171139" y="3869887"/>
                  <a:pt x="1175088" y="3863435"/>
                </a:cubicBezTo>
                <a:cubicBezTo>
                  <a:pt x="1179036" y="3856984"/>
                  <a:pt x="1173910" y="3853084"/>
                  <a:pt x="1159708" y="3851735"/>
                </a:cubicBezTo>
                <a:lnTo>
                  <a:pt x="1136116" y="3824588"/>
                </a:lnTo>
                <a:lnTo>
                  <a:pt x="1139262" y="3807734"/>
                </a:lnTo>
                <a:lnTo>
                  <a:pt x="1109817" y="3831291"/>
                </a:lnTo>
                <a:cubicBezTo>
                  <a:pt x="1109463" y="3836369"/>
                  <a:pt x="1108050" y="3840519"/>
                  <a:pt x="1105578" y="3843742"/>
                </a:cubicBezTo>
                <a:cubicBezTo>
                  <a:pt x="1103105" y="3846965"/>
                  <a:pt x="1101693" y="3850586"/>
                  <a:pt x="1101339" y="3854603"/>
                </a:cubicBezTo>
                <a:cubicBezTo>
                  <a:pt x="1094672" y="3855266"/>
                  <a:pt x="1087873" y="3859240"/>
                  <a:pt x="1080941" y="3866525"/>
                </a:cubicBezTo>
                <a:cubicBezTo>
                  <a:pt x="1074009" y="3873810"/>
                  <a:pt x="1068799" y="3880433"/>
                  <a:pt x="1065311" y="3886393"/>
                </a:cubicBezTo>
                <a:lnTo>
                  <a:pt x="1037760" y="3896990"/>
                </a:lnTo>
                <a:cubicBezTo>
                  <a:pt x="1037407" y="3902023"/>
                  <a:pt x="1035994" y="3906262"/>
                  <a:pt x="1033521" y="3909706"/>
                </a:cubicBezTo>
                <a:cubicBezTo>
                  <a:pt x="1031049" y="3913150"/>
                  <a:pt x="1029636" y="3917388"/>
                  <a:pt x="1029283" y="3922422"/>
                </a:cubicBezTo>
                <a:lnTo>
                  <a:pt x="995374" y="3949973"/>
                </a:lnTo>
                <a:cubicBezTo>
                  <a:pt x="991135" y="3949619"/>
                  <a:pt x="989016" y="3948207"/>
                  <a:pt x="989016" y="3945734"/>
                </a:cubicBezTo>
                <a:cubicBezTo>
                  <a:pt x="989722" y="3943261"/>
                  <a:pt x="994903" y="3934313"/>
                  <a:pt x="1004557" y="3918889"/>
                </a:cubicBezTo>
                <a:cubicBezTo>
                  <a:pt x="1014212" y="3903465"/>
                  <a:pt x="1024102" y="3887924"/>
                  <a:pt x="1034228" y="3872264"/>
                </a:cubicBezTo>
                <a:cubicBezTo>
                  <a:pt x="1044353" y="3856605"/>
                  <a:pt x="1050476" y="3847186"/>
                  <a:pt x="1052595" y="3844007"/>
                </a:cubicBezTo>
                <a:cubicBezTo>
                  <a:pt x="1053566" y="3837075"/>
                  <a:pt x="1057452" y="3831335"/>
                  <a:pt x="1064251" y="3826788"/>
                </a:cubicBezTo>
                <a:cubicBezTo>
                  <a:pt x="1071051" y="3822240"/>
                  <a:pt x="1074936" y="3815970"/>
                  <a:pt x="1075908" y="3807979"/>
                </a:cubicBezTo>
                <a:cubicBezTo>
                  <a:pt x="1080235" y="3801003"/>
                  <a:pt x="1085356" y="3792702"/>
                  <a:pt x="1091273" y="3783077"/>
                </a:cubicBezTo>
                <a:cubicBezTo>
                  <a:pt x="1097189" y="3773452"/>
                  <a:pt x="1103370" y="3766211"/>
                  <a:pt x="1109817" y="3761354"/>
                </a:cubicBezTo>
                <a:cubicBezTo>
                  <a:pt x="1108757" y="3759985"/>
                  <a:pt x="1107697" y="3757954"/>
                  <a:pt x="1106638" y="3755261"/>
                </a:cubicBezTo>
                <a:cubicBezTo>
                  <a:pt x="1105578" y="3752568"/>
                  <a:pt x="1104518" y="3751066"/>
                  <a:pt x="1103459" y="3750757"/>
                </a:cubicBezTo>
                <a:cubicBezTo>
                  <a:pt x="1101693" y="3751111"/>
                  <a:pt x="1100986" y="3752523"/>
                  <a:pt x="1101339" y="3754996"/>
                </a:cubicBezTo>
                <a:lnTo>
                  <a:pt x="1092862" y="3742280"/>
                </a:lnTo>
                <a:cubicBezTo>
                  <a:pt x="1100986" y="3725325"/>
                  <a:pt x="1110170" y="3708371"/>
                  <a:pt x="1120413" y="3691417"/>
                </a:cubicBezTo>
                <a:cubicBezTo>
                  <a:pt x="1124652" y="3691417"/>
                  <a:pt x="1126771" y="3689297"/>
                  <a:pt x="1126771" y="3685059"/>
                </a:cubicBezTo>
                <a:cubicBezTo>
                  <a:pt x="1126506" y="3681835"/>
                  <a:pt x="1126506" y="3679275"/>
                  <a:pt x="1126771" y="3677376"/>
                </a:cubicBezTo>
                <a:cubicBezTo>
                  <a:pt x="1127036" y="3675478"/>
                  <a:pt x="1129155" y="3674506"/>
                  <a:pt x="1133129" y="3674462"/>
                </a:cubicBezTo>
                <a:cubicBezTo>
                  <a:pt x="1133482" y="3670621"/>
                  <a:pt x="1134895" y="3667707"/>
                  <a:pt x="1137368" y="3665720"/>
                </a:cubicBezTo>
                <a:cubicBezTo>
                  <a:pt x="1139840" y="3663733"/>
                  <a:pt x="1141253" y="3660289"/>
                  <a:pt x="1141606" y="3655388"/>
                </a:cubicBezTo>
                <a:cubicBezTo>
                  <a:pt x="1146022" y="3656448"/>
                  <a:pt x="1149907" y="3655918"/>
                  <a:pt x="1153262" y="3653799"/>
                </a:cubicBezTo>
                <a:cubicBezTo>
                  <a:pt x="1156618" y="3651679"/>
                  <a:pt x="1158384" y="3647971"/>
                  <a:pt x="1158561" y="3642672"/>
                </a:cubicBezTo>
                <a:lnTo>
                  <a:pt x="1167038" y="3625718"/>
                </a:lnTo>
                <a:cubicBezTo>
                  <a:pt x="1168495" y="3613532"/>
                  <a:pt x="1175118" y="3599226"/>
                  <a:pt x="1186907" y="3582802"/>
                </a:cubicBezTo>
                <a:lnTo>
                  <a:pt x="1190770" y="3575574"/>
                </a:lnTo>
                <a:lnTo>
                  <a:pt x="1176007" y="3586373"/>
                </a:lnTo>
                <a:cubicBezTo>
                  <a:pt x="1175623" y="3590595"/>
                  <a:pt x="1173991" y="3593667"/>
                  <a:pt x="1171112" y="3595590"/>
                </a:cubicBezTo>
                <a:cubicBezTo>
                  <a:pt x="1168233" y="3597513"/>
                  <a:pt x="1164636" y="3598323"/>
                  <a:pt x="1160320" y="3598021"/>
                </a:cubicBezTo>
                <a:lnTo>
                  <a:pt x="1158206" y="3597872"/>
                </a:lnTo>
                <a:cubicBezTo>
                  <a:pt x="1153827" y="3605400"/>
                  <a:pt x="1149364" y="3612258"/>
                  <a:pt x="1144813" y="3618445"/>
                </a:cubicBezTo>
                <a:cubicBezTo>
                  <a:pt x="1140264" y="3624633"/>
                  <a:pt x="1133416" y="3627606"/>
                  <a:pt x="1124272" y="3627363"/>
                </a:cubicBezTo>
                <a:cubicBezTo>
                  <a:pt x="1117159" y="3627174"/>
                  <a:pt x="1112885" y="3626255"/>
                  <a:pt x="1111452" y="3624606"/>
                </a:cubicBezTo>
                <a:cubicBezTo>
                  <a:pt x="1110019" y="3622956"/>
                  <a:pt x="1109705" y="3618597"/>
                  <a:pt x="1110510" y="3611527"/>
                </a:cubicBezTo>
                <a:cubicBezTo>
                  <a:pt x="1112756" y="3602832"/>
                  <a:pt x="1115854" y="3595260"/>
                  <a:pt x="1119802" y="3588808"/>
                </a:cubicBezTo>
                <a:cubicBezTo>
                  <a:pt x="1123751" y="3582357"/>
                  <a:pt x="1118625" y="3578458"/>
                  <a:pt x="1104423" y="3577109"/>
                </a:cubicBezTo>
                <a:lnTo>
                  <a:pt x="1080831" y="3549961"/>
                </a:lnTo>
                <a:lnTo>
                  <a:pt x="1086569" y="3519224"/>
                </a:lnTo>
                <a:lnTo>
                  <a:pt x="1074131" y="3528811"/>
                </a:lnTo>
                <a:lnTo>
                  <a:pt x="1038231" y="3556039"/>
                </a:lnTo>
                <a:cubicBezTo>
                  <a:pt x="1036716" y="3563767"/>
                  <a:pt x="1032414" y="3569573"/>
                  <a:pt x="1025326" y="3573459"/>
                </a:cubicBezTo>
                <a:cubicBezTo>
                  <a:pt x="1018237" y="3577345"/>
                  <a:pt x="1013899" y="3583679"/>
                  <a:pt x="1012309" y="3592464"/>
                </a:cubicBezTo>
                <a:cubicBezTo>
                  <a:pt x="1003277" y="3598205"/>
                  <a:pt x="994074" y="3604465"/>
                  <a:pt x="984703" y="3611244"/>
                </a:cubicBezTo>
                <a:cubicBezTo>
                  <a:pt x="975331" y="3618023"/>
                  <a:pt x="966584" y="3625377"/>
                  <a:pt x="958460" y="3633307"/>
                </a:cubicBezTo>
                <a:cubicBezTo>
                  <a:pt x="955065" y="3633113"/>
                  <a:pt x="951321" y="3632231"/>
                  <a:pt x="947226" y="3630660"/>
                </a:cubicBezTo>
                <a:cubicBezTo>
                  <a:pt x="943131" y="3629090"/>
                  <a:pt x="940026" y="3626659"/>
                  <a:pt x="937911" y="3623368"/>
                </a:cubicBezTo>
                <a:lnTo>
                  <a:pt x="906307" y="3589287"/>
                </a:lnTo>
                <a:cubicBezTo>
                  <a:pt x="901159" y="3588217"/>
                  <a:pt x="896952" y="3585090"/>
                  <a:pt x="893686" y="3579904"/>
                </a:cubicBezTo>
                <a:cubicBezTo>
                  <a:pt x="890420" y="3574718"/>
                  <a:pt x="887270" y="3571665"/>
                  <a:pt x="884236" y="3570744"/>
                </a:cubicBezTo>
                <a:cubicBezTo>
                  <a:pt x="882150" y="3570819"/>
                  <a:pt x="880396" y="3571847"/>
                  <a:pt x="878974" y="3573828"/>
                </a:cubicBezTo>
                <a:cubicBezTo>
                  <a:pt x="877552" y="3575808"/>
                  <a:pt x="876290" y="3577402"/>
                  <a:pt x="875187" y="3578608"/>
                </a:cubicBezTo>
                <a:cubicBezTo>
                  <a:pt x="868612" y="3580228"/>
                  <a:pt x="862254" y="3582526"/>
                  <a:pt x="856114" y="3585505"/>
                </a:cubicBezTo>
                <a:cubicBezTo>
                  <a:pt x="849975" y="3588483"/>
                  <a:pt x="844563" y="3592440"/>
                  <a:pt x="839880" y="3597379"/>
                </a:cubicBezTo>
                <a:cubicBezTo>
                  <a:pt x="839496" y="3601601"/>
                  <a:pt x="837864" y="3604674"/>
                  <a:pt x="834985" y="3606596"/>
                </a:cubicBezTo>
                <a:cubicBezTo>
                  <a:pt x="832106" y="3608520"/>
                  <a:pt x="828509" y="3609329"/>
                  <a:pt x="824192" y="3609027"/>
                </a:cubicBezTo>
                <a:lnTo>
                  <a:pt x="822078" y="3608879"/>
                </a:lnTo>
                <a:cubicBezTo>
                  <a:pt x="817700" y="3616406"/>
                  <a:pt x="813236" y="3623264"/>
                  <a:pt x="808686" y="3629451"/>
                </a:cubicBezTo>
                <a:cubicBezTo>
                  <a:pt x="804136" y="3635639"/>
                  <a:pt x="797289" y="3638612"/>
                  <a:pt x="788144" y="3638369"/>
                </a:cubicBezTo>
                <a:cubicBezTo>
                  <a:pt x="781031" y="3638181"/>
                  <a:pt x="776758" y="3637262"/>
                  <a:pt x="775325" y="3635613"/>
                </a:cubicBezTo>
                <a:cubicBezTo>
                  <a:pt x="773892" y="3633962"/>
                  <a:pt x="773577" y="3629604"/>
                  <a:pt x="774382" y="3622534"/>
                </a:cubicBezTo>
                <a:cubicBezTo>
                  <a:pt x="776629" y="3613838"/>
                  <a:pt x="779727" y="3606266"/>
                  <a:pt x="783675" y="3599815"/>
                </a:cubicBezTo>
                <a:cubicBezTo>
                  <a:pt x="787624" y="3593364"/>
                  <a:pt x="782498" y="3589464"/>
                  <a:pt x="768295" y="3588115"/>
                </a:cubicBezTo>
                <a:lnTo>
                  <a:pt x="744704" y="3560968"/>
                </a:lnTo>
                <a:cubicBezTo>
                  <a:pt x="745942" y="3548352"/>
                  <a:pt x="748209" y="3536206"/>
                  <a:pt x="751505" y="3524531"/>
                </a:cubicBezTo>
                <a:cubicBezTo>
                  <a:pt x="754802" y="3512856"/>
                  <a:pt x="757033" y="3501240"/>
                  <a:pt x="758196" y="3489680"/>
                </a:cubicBezTo>
                <a:cubicBezTo>
                  <a:pt x="752231" y="3488908"/>
                  <a:pt x="749658" y="3485187"/>
                  <a:pt x="750481" y="3478517"/>
                </a:cubicBezTo>
                <a:cubicBezTo>
                  <a:pt x="750871" y="3474207"/>
                  <a:pt x="752073" y="3469688"/>
                  <a:pt x="754086" y="3464960"/>
                </a:cubicBezTo>
                <a:cubicBezTo>
                  <a:pt x="756099" y="3460232"/>
                  <a:pt x="758357" y="3455788"/>
                  <a:pt x="760862" y="3451626"/>
                </a:cubicBezTo>
                <a:cubicBezTo>
                  <a:pt x="762128" y="3443659"/>
                  <a:pt x="765379" y="3437690"/>
                  <a:pt x="770615" y="3433720"/>
                </a:cubicBezTo>
                <a:cubicBezTo>
                  <a:pt x="775850" y="3429749"/>
                  <a:pt x="779027" y="3424837"/>
                  <a:pt x="780145" y="3418985"/>
                </a:cubicBezTo>
                <a:lnTo>
                  <a:pt x="789935" y="3400550"/>
                </a:lnTo>
                <a:lnTo>
                  <a:pt x="798836" y="3394800"/>
                </a:lnTo>
                <a:lnTo>
                  <a:pt x="815264" y="3372582"/>
                </a:lnTo>
                <a:cubicBezTo>
                  <a:pt x="812223" y="3371129"/>
                  <a:pt x="810182" y="3368684"/>
                  <a:pt x="809139" y="3365248"/>
                </a:cubicBezTo>
                <a:cubicBezTo>
                  <a:pt x="808096" y="3361810"/>
                  <a:pt x="807714" y="3358420"/>
                  <a:pt x="807993" y="3355076"/>
                </a:cubicBezTo>
                <a:lnTo>
                  <a:pt x="784885" y="3351333"/>
                </a:lnTo>
                <a:lnTo>
                  <a:pt x="785774" y="3338648"/>
                </a:lnTo>
                <a:cubicBezTo>
                  <a:pt x="785891" y="3331928"/>
                  <a:pt x="788956" y="3328603"/>
                  <a:pt x="794972" y="3328669"/>
                </a:cubicBezTo>
                <a:lnTo>
                  <a:pt x="810717" y="3300674"/>
                </a:lnTo>
                <a:lnTo>
                  <a:pt x="786421" y="3321099"/>
                </a:lnTo>
                <a:cubicBezTo>
                  <a:pt x="783026" y="3320906"/>
                  <a:pt x="779282" y="3320024"/>
                  <a:pt x="775187" y="3318453"/>
                </a:cubicBezTo>
                <a:cubicBezTo>
                  <a:pt x="771092" y="3316883"/>
                  <a:pt x="767988" y="3314452"/>
                  <a:pt x="765872" y="3311161"/>
                </a:cubicBezTo>
                <a:lnTo>
                  <a:pt x="734268" y="3277080"/>
                </a:lnTo>
                <a:cubicBezTo>
                  <a:pt x="729120" y="3276010"/>
                  <a:pt x="724914" y="3272883"/>
                  <a:pt x="721647" y="3267697"/>
                </a:cubicBezTo>
                <a:cubicBezTo>
                  <a:pt x="718381" y="3262511"/>
                  <a:pt x="715231" y="3259458"/>
                  <a:pt x="712197" y="3258537"/>
                </a:cubicBezTo>
                <a:cubicBezTo>
                  <a:pt x="710112" y="3258612"/>
                  <a:pt x="708358" y="3259640"/>
                  <a:pt x="706936" y="3261621"/>
                </a:cubicBezTo>
                <a:cubicBezTo>
                  <a:pt x="705513" y="3263601"/>
                  <a:pt x="704251" y="3265195"/>
                  <a:pt x="703148" y="3266401"/>
                </a:cubicBezTo>
                <a:cubicBezTo>
                  <a:pt x="696573" y="3268021"/>
                  <a:pt x="690215" y="3270319"/>
                  <a:pt x="684076" y="3273298"/>
                </a:cubicBezTo>
                <a:cubicBezTo>
                  <a:pt x="677936" y="3276276"/>
                  <a:pt x="672525" y="3280233"/>
                  <a:pt x="667841" y="3285172"/>
                </a:cubicBezTo>
                <a:cubicBezTo>
                  <a:pt x="667457" y="3289394"/>
                  <a:pt x="665825" y="3292467"/>
                  <a:pt x="662946" y="3294389"/>
                </a:cubicBezTo>
                <a:cubicBezTo>
                  <a:pt x="660067" y="3296313"/>
                  <a:pt x="656470" y="3297122"/>
                  <a:pt x="652154" y="3296820"/>
                </a:cubicBezTo>
                <a:lnTo>
                  <a:pt x="650040" y="3296672"/>
                </a:lnTo>
                <a:cubicBezTo>
                  <a:pt x="645661" y="3304199"/>
                  <a:pt x="641198" y="3311057"/>
                  <a:pt x="636647" y="3317244"/>
                </a:cubicBezTo>
                <a:cubicBezTo>
                  <a:pt x="632098" y="3323432"/>
                  <a:pt x="625250" y="3326405"/>
                  <a:pt x="616106" y="3326162"/>
                </a:cubicBezTo>
                <a:cubicBezTo>
                  <a:pt x="608992" y="3325974"/>
                  <a:pt x="604719" y="3325055"/>
                  <a:pt x="603286" y="3323406"/>
                </a:cubicBezTo>
                <a:cubicBezTo>
                  <a:pt x="601853" y="3321755"/>
                  <a:pt x="601539" y="3317397"/>
                  <a:pt x="602344" y="3310327"/>
                </a:cubicBezTo>
                <a:cubicBezTo>
                  <a:pt x="604590" y="3301631"/>
                  <a:pt x="607688" y="3294059"/>
                  <a:pt x="611636" y="3287608"/>
                </a:cubicBezTo>
                <a:cubicBezTo>
                  <a:pt x="615585" y="3281157"/>
                  <a:pt x="610459" y="3277257"/>
                  <a:pt x="596256" y="3275908"/>
                </a:cubicBezTo>
                <a:lnTo>
                  <a:pt x="572665" y="3248761"/>
                </a:lnTo>
                <a:cubicBezTo>
                  <a:pt x="573903" y="3236144"/>
                  <a:pt x="576170" y="3223999"/>
                  <a:pt x="579466" y="3212324"/>
                </a:cubicBezTo>
                <a:cubicBezTo>
                  <a:pt x="582763" y="3200649"/>
                  <a:pt x="584994" y="3189032"/>
                  <a:pt x="586158" y="3177473"/>
                </a:cubicBezTo>
                <a:cubicBezTo>
                  <a:pt x="580192" y="3176701"/>
                  <a:pt x="577620" y="3172980"/>
                  <a:pt x="578442" y="3166310"/>
                </a:cubicBezTo>
                <a:cubicBezTo>
                  <a:pt x="578832" y="3162000"/>
                  <a:pt x="580034" y="3157481"/>
                  <a:pt x="582047" y="3152753"/>
                </a:cubicBezTo>
                <a:cubicBezTo>
                  <a:pt x="584061" y="3148025"/>
                  <a:pt x="586319" y="3143581"/>
                  <a:pt x="588824" y="3139419"/>
                </a:cubicBezTo>
                <a:cubicBezTo>
                  <a:pt x="590090" y="3131452"/>
                  <a:pt x="593341" y="3125483"/>
                  <a:pt x="598576" y="3121513"/>
                </a:cubicBezTo>
                <a:lnTo>
                  <a:pt x="598950" y="3120934"/>
                </a:lnTo>
                <a:lnTo>
                  <a:pt x="592892" y="3114401"/>
                </a:lnTo>
                <a:cubicBezTo>
                  <a:pt x="587744" y="3113332"/>
                  <a:pt x="583538" y="3110204"/>
                  <a:pt x="580271" y="3105018"/>
                </a:cubicBezTo>
                <a:cubicBezTo>
                  <a:pt x="577006" y="3099832"/>
                  <a:pt x="573855" y="3096779"/>
                  <a:pt x="570821" y="3095858"/>
                </a:cubicBezTo>
                <a:cubicBezTo>
                  <a:pt x="568736" y="3095933"/>
                  <a:pt x="566982" y="3096961"/>
                  <a:pt x="565560" y="3098942"/>
                </a:cubicBezTo>
                <a:cubicBezTo>
                  <a:pt x="564137" y="3100922"/>
                  <a:pt x="562875" y="3102516"/>
                  <a:pt x="561773" y="3103722"/>
                </a:cubicBezTo>
                <a:cubicBezTo>
                  <a:pt x="555197" y="3105342"/>
                  <a:pt x="548839" y="3107640"/>
                  <a:pt x="542700" y="3110619"/>
                </a:cubicBezTo>
                <a:cubicBezTo>
                  <a:pt x="536561" y="3113597"/>
                  <a:pt x="531149" y="3117554"/>
                  <a:pt x="526465" y="3122493"/>
                </a:cubicBezTo>
                <a:cubicBezTo>
                  <a:pt x="526081" y="3126716"/>
                  <a:pt x="524449" y="3129788"/>
                  <a:pt x="521570" y="3131710"/>
                </a:cubicBezTo>
                <a:cubicBezTo>
                  <a:pt x="518692" y="3133634"/>
                  <a:pt x="515094" y="3134444"/>
                  <a:pt x="510778" y="3134141"/>
                </a:cubicBezTo>
                <a:lnTo>
                  <a:pt x="508664" y="3133993"/>
                </a:lnTo>
                <a:cubicBezTo>
                  <a:pt x="504285" y="3141520"/>
                  <a:pt x="499822" y="3148378"/>
                  <a:pt x="495271" y="3154565"/>
                </a:cubicBezTo>
                <a:cubicBezTo>
                  <a:pt x="490722" y="3160753"/>
                  <a:pt x="483874" y="3163726"/>
                  <a:pt x="474730" y="3163483"/>
                </a:cubicBezTo>
                <a:cubicBezTo>
                  <a:pt x="467617" y="3163295"/>
                  <a:pt x="463343" y="3162376"/>
                  <a:pt x="461910" y="3160727"/>
                </a:cubicBezTo>
                <a:cubicBezTo>
                  <a:pt x="460477" y="3159077"/>
                  <a:pt x="460163" y="3154718"/>
                  <a:pt x="460968" y="3147648"/>
                </a:cubicBezTo>
                <a:cubicBezTo>
                  <a:pt x="463214" y="3138953"/>
                  <a:pt x="466312" y="3131381"/>
                  <a:pt x="470261" y="3124929"/>
                </a:cubicBezTo>
                <a:cubicBezTo>
                  <a:pt x="474209" y="3118478"/>
                  <a:pt x="469083" y="3114578"/>
                  <a:pt x="454881" y="3113229"/>
                </a:cubicBezTo>
                <a:lnTo>
                  <a:pt x="431289" y="3086082"/>
                </a:lnTo>
                <a:lnTo>
                  <a:pt x="434435" y="3069228"/>
                </a:lnTo>
                <a:lnTo>
                  <a:pt x="404990" y="3092785"/>
                </a:lnTo>
                <a:cubicBezTo>
                  <a:pt x="404636" y="3097863"/>
                  <a:pt x="403223" y="3102013"/>
                  <a:pt x="400751" y="3105236"/>
                </a:cubicBezTo>
                <a:cubicBezTo>
                  <a:pt x="398278" y="3108459"/>
                  <a:pt x="396866" y="3112080"/>
                  <a:pt x="396512" y="3116097"/>
                </a:cubicBezTo>
                <a:cubicBezTo>
                  <a:pt x="389845" y="3116760"/>
                  <a:pt x="383046" y="3120734"/>
                  <a:pt x="376114" y="3128019"/>
                </a:cubicBezTo>
                <a:cubicBezTo>
                  <a:pt x="369182" y="3135304"/>
                  <a:pt x="363972" y="3141927"/>
                  <a:pt x="360484" y="3147887"/>
                </a:cubicBezTo>
                <a:lnTo>
                  <a:pt x="332933" y="3158484"/>
                </a:lnTo>
                <a:cubicBezTo>
                  <a:pt x="332580" y="3163517"/>
                  <a:pt x="331167" y="3167756"/>
                  <a:pt x="328694" y="3171200"/>
                </a:cubicBezTo>
                <a:cubicBezTo>
                  <a:pt x="326222" y="3174644"/>
                  <a:pt x="324809" y="3178882"/>
                  <a:pt x="324456" y="3183916"/>
                </a:cubicBezTo>
                <a:lnTo>
                  <a:pt x="290547" y="3211467"/>
                </a:lnTo>
                <a:cubicBezTo>
                  <a:pt x="286308" y="3211113"/>
                  <a:pt x="284189" y="3209701"/>
                  <a:pt x="284189" y="3207228"/>
                </a:cubicBezTo>
                <a:cubicBezTo>
                  <a:pt x="284895" y="3204755"/>
                  <a:pt x="290076" y="3195807"/>
                  <a:pt x="299730" y="3180383"/>
                </a:cubicBezTo>
                <a:cubicBezTo>
                  <a:pt x="309385" y="3164959"/>
                  <a:pt x="319275" y="3149418"/>
                  <a:pt x="329401" y="3133758"/>
                </a:cubicBezTo>
                <a:cubicBezTo>
                  <a:pt x="339526" y="3118099"/>
                  <a:pt x="345649" y="3108680"/>
                  <a:pt x="347768" y="3105501"/>
                </a:cubicBezTo>
                <a:cubicBezTo>
                  <a:pt x="348739" y="3098569"/>
                  <a:pt x="352625" y="3092829"/>
                  <a:pt x="359424" y="3088282"/>
                </a:cubicBezTo>
                <a:cubicBezTo>
                  <a:pt x="366224" y="3083734"/>
                  <a:pt x="370109" y="3077464"/>
                  <a:pt x="371081" y="3069473"/>
                </a:cubicBezTo>
                <a:cubicBezTo>
                  <a:pt x="375408" y="3062497"/>
                  <a:pt x="380529" y="3054196"/>
                  <a:pt x="386446" y="3044571"/>
                </a:cubicBezTo>
                <a:cubicBezTo>
                  <a:pt x="392362" y="3034946"/>
                  <a:pt x="398543" y="3027705"/>
                  <a:pt x="404990" y="3022848"/>
                </a:cubicBezTo>
                <a:cubicBezTo>
                  <a:pt x="403930" y="3021479"/>
                  <a:pt x="402870" y="3019448"/>
                  <a:pt x="401811" y="3016755"/>
                </a:cubicBezTo>
                <a:cubicBezTo>
                  <a:pt x="400751" y="3014062"/>
                  <a:pt x="399691" y="3012560"/>
                  <a:pt x="398632" y="3012251"/>
                </a:cubicBezTo>
                <a:cubicBezTo>
                  <a:pt x="396866" y="3012605"/>
                  <a:pt x="396159" y="3014017"/>
                  <a:pt x="396512" y="3016490"/>
                </a:cubicBezTo>
                <a:lnTo>
                  <a:pt x="388035" y="3003774"/>
                </a:lnTo>
                <a:cubicBezTo>
                  <a:pt x="396159" y="2986819"/>
                  <a:pt x="405343" y="2969865"/>
                  <a:pt x="415586" y="2952911"/>
                </a:cubicBezTo>
                <a:cubicBezTo>
                  <a:pt x="419825" y="2952911"/>
                  <a:pt x="421944" y="2950791"/>
                  <a:pt x="421944" y="2946553"/>
                </a:cubicBezTo>
                <a:cubicBezTo>
                  <a:pt x="421679" y="2943329"/>
                  <a:pt x="421679" y="2940769"/>
                  <a:pt x="421944" y="2938870"/>
                </a:cubicBezTo>
                <a:cubicBezTo>
                  <a:pt x="422209" y="2936972"/>
                  <a:pt x="424328" y="2936000"/>
                  <a:pt x="428302" y="2935956"/>
                </a:cubicBezTo>
                <a:cubicBezTo>
                  <a:pt x="428655" y="2932115"/>
                  <a:pt x="430068" y="2929201"/>
                  <a:pt x="432541" y="2927214"/>
                </a:cubicBezTo>
                <a:cubicBezTo>
                  <a:pt x="435013" y="2925227"/>
                  <a:pt x="436426" y="2921783"/>
                  <a:pt x="436779" y="2916882"/>
                </a:cubicBezTo>
                <a:cubicBezTo>
                  <a:pt x="441195" y="2917942"/>
                  <a:pt x="445080" y="2917412"/>
                  <a:pt x="448435" y="2915293"/>
                </a:cubicBezTo>
                <a:cubicBezTo>
                  <a:pt x="451791" y="2913173"/>
                  <a:pt x="453557" y="2909465"/>
                  <a:pt x="453734" y="2904166"/>
                </a:cubicBezTo>
                <a:lnTo>
                  <a:pt x="462211" y="2887212"/>
                </a:lnTo>
                <a:cubicBezTo>
                  <a:pt x="463668" y="2875026"/>
                  <a:pt x="470291" y="2860720"/>
                  <a:pt x="482080" y="2844296"/>
                </a:cubicBezTo>
                <a:lnTo>
                  <a:pt x="485943" y="2837068"/>
                </a:lnTo>
                <a:lnTo>
                  <a:pt x="471180" y="2847867"/>
                </a:lnTo>
                <a:cubicBezTo>
                  <a:pt x="470796" y="2852089"/>
                  <a:pt x="469164" y="2855161"/>
                  <a:pt x="466285" y="2857084"/>
                </a:cubicBezTo>
                <a:cubicBezTo>
                  <a:pt x="463406" y="2859007"/>
                  <a:pt x="459809" y="2859817"/>
                  <a:pt x="455493" y="2859515"/>
                </a:cubicBezTo>
                <a:lnTo>
                  <a:pt x="453379" y="2859366"/>
                </a:lnTo>
                <a:cubicBezTo>
                  <a:pt x="449000" y="2866894"/>
                  <a:pt x="444537" y="2873752"/>
                  <a:pt x="439986" y="2879939"/>
                </a:cubicBezTo>
                <a:cubicBezTo>
                  <a:pt x="435437" y="2886127"/>
                  <a:pt x="428589" y="2889100"/>
                  <a:pt x="419445" y="2888857"/>
                </a:cubicBezTo>
                <a:cubicBezTo>
                  <a:pt x="412332" y="2888668"/>
                  <a:pt x="408058" y="2887749"/>
                  <a:pt x="406625" y="2886100"/>
                </a:cubicBezTo>
                <a:cubicBezTo>
                  <a:pt x="405192" y="2884450"/>
                  <a:pt x="404878" y="2880091"/>
                  <a:pt x="405683" y="2873021"/>
                </a:cubicBezTo>
                <a:cubicBezTo>
                  <a:pt x="407929" y="2864326"/>
                  <a:pt x="411027" y="2856754"/>
                  <a:pt x="414975" y="2850302"/>
                </a:cubicBezTo>
                <a:cubicBezTo>
                  <a:pt x="418924" y="2843851"/>
                  <a:pt x="413798" y="2839952"/>
                  <a:pt x="399596" y="2838603"/>
                </a:cubicBezTo>
                <a:lnTo>
                  <a:pt x="376004" y="2811455"/>
                </a:lnTo>
                <a:lnTo>
                  <a:pt x="381742" y="2780718"/>
                </a:lnTo>
                <a:lnTo>
                  <a:pt x="369304" y="2790305"/>
                </a:lnTo>
                <a:lnTo>
                  <a:pt x="333404" y="2817533"/>
                </a:lnTo>
                <a:cubicBezTo>
                  <a:pt x="331889" y="2825261"/>
                  <a:pt x="327587" y="2831067"/>
                  <a:pt x="320499" y="2834953"/>
                </a:cubicBezTo>
                <a:cubicBezTo>
                  <a:pt x="313410" y="2838839"/>
                  <a:pt x="309072" y="2845173"/>
                  <a:pt x="307482" y="2853958"/>
                </a:cubicBezTo>
                <a:cubicBezTo>
                  <a:pt x="298450" y="2859699"/>
                  <a:pt x="289247" y="2865959"/>
                  <a:pt x="279876" y="2872738"/>
                </a:cubicBezTo>
                <a:cubicBezTo>
                  <a:pt x="270504" y="2879517"/>
                  <a:pt x="261757" y="2886871"/>
                  <a:pt x="253633" y="2894801"/>
                </a:cubicBezTo>
                <a:cubicBezTo>
                  <a:pt x="250238" y="2894607"/>
                  <a:pt x="246494" y="2893725"/>
                  <a:pt x="242399" y="2892154"/>
                </a:cubicBezTo>
                <a:cubicBezTo>
                  <a:pt x="238304" y="2890584"/>
                  <a:pt x="235199" y="2888153"/>
                  <a:pt x="233084" y="2884862"/>
                </a:cubicBezTo>
                <a:lnTo>
                  <a:pt x="201480" y="2850781"/>
                </a:lnTo>
                <a:cubicBezTo>
                  <a:pt x="196332" y="2849711"/>
                  <a:pt x="192125" y="2846584"/>
                  <a:pt x="188859" y="2841398"/>
                </a:cubicBezTo>
                <a:cubicBezTo>
                  <a:pt x="185593" y="2836212"/>
                  <a:pt x="182443" y="2833159"/>
                  <a:pt x="179409" y="2832238"/>
                </a:cubicBezTo>
                <a:cubicBezTo>
                  <a:pt x="177323" y="2832313"/>
                  <a:pt x="175569" y="2833341"/>
                  <a:pt x="174147" y="2835322"/>
                </a:cubicBezTo>
                <a:cubicBezTo>
                  <a:pt x="172725" y="2837302"/>
                  <a:pt x="171463" y="2838896"/>
                  <a:pt x="170360" y="2840102"/>
                </a:cubicBezTo>
                <a:cubicBezTo>
                  <a:pt x="163785" y="2841722"/>
                  <a:pt x="157427" y="2844020"/>
                  <a:pt x="151287" y="2846999"/>
                </a:cubicBezTo>
                <a:cubicBezTo>
                  <a:pt x="145148" y="2849977"/>
                  <a:pt x="139736" y="2853934"/>
                  <a:pt x="135053" y="2858873"/>
                </a:cubicBezTo>
                <a:cubicBezTo>
                  <a:pt x="134669" y="2863095"/>
                  <a:pt x="133037" y="2866168"/>
                  <a:pt x="130158" y="2868090"/>
                </a:cubicBezTo>
                <a:cubicBezTo>
                  <a:pt x="127279" y="2870014"/>
                  <a:pt x="123682" y="2870823"/>
                  <a:pt x="119365" y="2870521"/>
                </a:cubicBezTo>
                <a:lnTo>
                  <a:pt x="117251" y="2870373"/>
                </a:lnTo>
                <a:cubicBezTo>
                  <a:pt x="112873" y="2877900"/>
                  <a:pt x="108409" y="2884758"/>
                  <a:pt x="103859" y="2890945"/>
                </a:cubicBezTo>
                <a:cubicBezTo>
                  <a:pt x="99309" y="2897133"/>
                  <a:pt x="92462" y="2900106"/>
                  <a:pt x="83317" y="2899863"/>
                </a:cubicBezTo>
                <a:cubicBezTo>
                  <a:pt x="76204" y="2899675"/>
                  <a:pt x="71931" y="2898756"/>
                  <a:pt x="70498" y="2897107"/>
                </a:cubicBezTo>
                <a:cubicBezTo>
                  <a:pt x="69065" y="2895456"/>
                  <a:pt x="68750" y="2891098"/>
                  <a:pt x="69555" y="2884028"/>
                </a:cubicBezTo>
                <a:cubicBezTo>
                  <a:pt x="71802" y="2875332"/>
                  <a:pt x="74900" y="2867760"/>
                  <a:pt x="78848" y="2861309"/>
                </a:cubicBezTo>
                <a:cubicBezTo>
                  <a:pt x="82797" y="2854858"/>
                  <a:pt x="77671" y="2850958"/>
                  <a:pt x="63468" y="2849609"/>
                </a:cubicBezTo>
                <a:lnTo>
                  <a:pt x="39877" y="2822462"/>
                </a:lnTo>
                <a:cubicBezTo>
                  <a:pt x="41115" y="2809846"/>
                  <a:pt x="43382" y="2797700"/>
                  <a:pt x="46678" y="2786025"/>
                </a:cubicBezTo>
                <a:cubicBezTo>
                  <a:pt x="49975" y="2774350"/>
                  <a:pt x="52206" y="2762734"/>
                  <a:pt x="53369" y="2751174"/>
                </a:cubicBezTo>
                <a:cubicBezTo>
                  <a:pt x="47404" y="2750402"/>
                  <a:pt x="44831" y="2746681"/>
                  <a:pt x="45654" y="2740011"/>
                </a:cubicBezTo>
                <a:cubicBezTo>
                  <a:pt x="46044" y="2735701"/>
                  <a:pt x="47246" y="2731182"/>
                  <a:pt x="49259" y="2726454"/>
                </a:cubicBezTo>
                <a:cubicBezTo>
                  <a:pt x="51272" y="2721726"/>
                  <a:pt x="53530" y="2717282"/>
                  <a:pt x="56035" y="2713120"/>
                </a:cubicBezTo>
                <a:cubicBezTo>
                  <a:pt x="57301" y="2705153"/>
                  <a:pt x="60552" y="2699184"/>
                  <a:pt x="65788" y="2695214"/>
                </a:cubicBezTo>
                <a:cubicBezTo>
                  <a:pt x="71023" y="2691243"/>
                  <a:pt x="74200" y="2686331"/>
                  <a:pt x="75318" y="2680479"/>
                </a:cubicBezTo>
                <a:lnTo>
                  <a:pt x="85108" y="2662044"/>
                </a:lnTo>
                <a:lnTo>
                  <a:pt x="94009" y="2656294"/>
                </a:lnTo>
                <a:lnTo>
                  <a:pt x="110437" y="2634076"/>
                </a:lnTo>
                <a:cubicBezTo>
                  <a:pt x="107396" y="2632623"/>
                  <a:pt x="105355" y="2630178"/>
                  <a:pt x="104312" y="2626742"/>
                </a:cubicBezTo>
                <a:cubicBezTo>
                  <a:pt x="103269" y="2623304"/>
                  <a:pt x="102887" y="2619914"/>
                  <a:pt x="103166" y="2616570"/>
                </a:cubicBezTo>
                <a:lnTo>
                  <a:pt x="80058" y="2612827"/>
                </a:lnTo>
                <a:lnTo>
                  <a:pt x="80947" y="2600142"/>
                </a:lnTo>
                <a:cubicBezTo>
                  <a:pt x="81064" y="2593422"/>
                  <a:pt x="84129" y="2590097"/>
                  <a:pt x="90145" y="2590163"/>
                </a:cubicBezTo>
                <a:cubicBezTo>
                  <a:pt x="92853" y="2574242"/>
                  <a:pt x="100133" y="2561298"/>
                  <a:pt x="111986" y="2551329"/>
                </a:cubicBezTo>
                <a:lnTo>
                  <a:pt x="112893" y="2549715"/>
                </a:lnTo>
                <a:lnTo>
                  <a:pt x="108411" y="2553357"/>
                </a:lnTo>
                <a:cubicBezTo>
                  <a:pt x="104172" y="2553003"/>
                  <a:pt x="102053" y="2551591"/>
                  <a:pt x="102053" y="2549118"/>
                </a:cubicBezTo>
                <a:cubicBezTo>
                  <a:pt x="102759" y="2546645"/>
                  <a:pt x="107940" y="2537697"/>
                  <a:pt x="117594" y="2522273"/>
                </a:cubicBezTo>
                <a:cubicBezTo>
                  <a:pt x="127249" y="2506849"/>
                  <a:pt x="137139" y="2491308"/>
                  <a:pt x="147265" y="2475648"/>
                </a:cubicBezTo>
                <a:cubicBezTo>
                  <a:pt x="157390" y="2459989"/>
                  <a:pt x="163513" y="2450570"/>
                  <a:pt x="165632" y="2447391"/>
                </a:cubicBezTo>
                <a:cubicBezTo>
                  <a:pt x="166603" y="2440459"/>
                  <a:pt x="170489" y="2434719"/>
                  <a:pt x="177288" y="2430172"/>
                </a:cubicBezTo>
                <a:cubicBezTo>
                  <a:pt x="184088" y="2425624"/>
                  <a:pt x="187973" y="2419354"/>
                  <a:pt x="188945" y="2411363"/>
                </a:cubicBezTo>
                <a:cubicBezTo>
                  <a:pt x="193272" y="2404387"/>
                  <a:pt x="198393" y="2396086"/>
                  <a:pt x="204310" y="2386461"/>
                </a:cubicBezTo>
                <a:cubicBezTo>
                  <a:pt x="210226" y="2376836"/>
                  <a:pt x="216407" y="2369595"/>
                  <a:pt x="222854" y="2364738"/>
                </a:cubicBezTo>
                <a:cubicBezTo>
                  <a:pt x="221794" y="2363369"/>
                  <a:pt x="220734" y="2361338"/>
                  <a:pt x="219675" y="2358645"/>
                </a:cubicBezTo>
                <a:cubicBezTo>
                  <a:pt x="218615" y="2355952"/>
                  <a:pt x="217555" y="2354450"/>
                  <a:pt x="216496" y="2354141"/>
                </a:cubicBezTo>
                <a:cubicBezTo>
                  <a:pt x="214730" y="2354495"/>
                  <a:pt x="214023" y="2355907"/>
                  <a:pt x="214376" y="2358380"/>
                </a:cubicBezTo>
                <a:lnTo>
                  <a:pt x="205899" y="2345664"/>
                </a:lnTo>
                <a:cubicBezTo>
                  <a:pt x="214023" y="2328709"/>
                  <a:pt x="223207" y="2311755"/>
                  <a:pt x="233450" y="2294801"/>
                </a:cubicBezTo>
                <a:cubicBezTo>
                  <a:pt x="237689" y="2294801"/>
                  <a:pt x="239808" y="2292681"/>
                  <a:pt x="239808" y="2288443"/>
                </a:cubicBezTo>
                <a:cubicBezTo>
                  <a:pt x="239543" y="2285219"/>
                  <a:pt x="239543" y="2282659"/>
                  <a:pt x="239808" y="2280760"/>
                </a:cubicBezTo>
                <a:cubicBezTo>
                  <a:pt x="240073" y="2278862"/>
                  <a:pt x="242192" y="2277890"/>
                  <a:pt x="246166" y="2277846"/>
                </a:cubicBezTo>
                <a:cubicBezTo>
                  <a:pt x="246519" y="2274005"/>
                  <a:pt x="247932" y="2271091"/>
                  <a:pt x="250405" y="2269104"/>
                </a:cubicBezTo>
                <a:cubicBezTo>
                  <a:pt x="252877" y="2267117"/>
                  <a:pt x="254290" y="2263673"/>
                  <a:pt x="254643" y="2258772"/>
                </a:cubicBezTo>
                <a:cubicBezTo>
                  <a:pt x="259059" y="2259832"/>
                  <a:pt x="262944" y="2259302"/>
                  <a:pt x="266299" y="2257183"/>
                </a:cubicBezTo>
                <a:cubicBezTo>
                  <a:pt x="269655" y="2255063"/>
                  <a:pt x="271421" y="2251355"/>
                  <a:pt x="271598" y="2246056"/>
                </a:cubicBezTo>
                <a:lnTo>
                  <a:pt x="280075" y="2229102"/>
                </a:lnTo>
                <a:cubicBezTo>
                  <a:pt x="281532" y="2216916"/>
                  <a:pt x="288155" y="2202610"/>
                  <a:pt x="299944" y="2186186"/>
                </a:cubicBezTo>
                <a:cubicBezTo>
                  <a:pt x="311732" y="2169761"/>
                  <a:pt x="319945" y="2154396"/>
                  <a:pt x="324581" y="2140091"/>
                </a:cubicBezTo>
                <a:cubicBezTo>
                  <a:pt x="327804" y="2140223"/>
                  <a:pt x="330365" y="2139958"/>
                  <a:pt x="332263" y="2139296"/>
                </a:cubicBezTo>
                <a:cubicBezTo>
                  <a:pt x="334162" y="2138634"/>
                  <a:pt x="335133" y="2136779"/>
                  <a:pt x="335177" y="2133733"/>
                </a:cubicBezTo>
                <a:cubicBezTo>
                  <a:pt x="334824" y="2127728"/>
                  <a:pt x="337650" y="2124902"/>
                  <a:pt x="343654" y="2125256"/>
                </a:cubicBezTo>
                <a:cubicBezTo>
                  <a:pt x="343610" y="2122783"/>
                  <a:pt x="344228" y="2119781"/>
                  <a:pt x="345509" y="2116249"/>
                </a:cubicBezTo>
                <a:cubicBezTo>
                  <a:pt x="346789" y="2112716"/>
                  <a:pt x="348997" y="2110774"/>
                  <a:pt x="352132" y="2110420"/>
                </a:cubicBezTo>
                <a:lnTo>
                  <a:pt x="352132" y="2104030"/>
                </a:lnTo>
                <a:lnTo>
                  <a:pt x="339606" y="2114320"/>
                </a:lnTo>
                <a:cubicBezTo>
                  <a:pt x="334396" y="2119176"/>
                  <a:pt x="331571" y="2124298"/>
                  <a:pt x="331129" y="2129685"/>
                </a:cubicBezTo>
                <a:lnTo>
                  <a:pt x="297220" y="2159355"/>
                </a:lnTo>
                <a:cubicBezTo>
                  <a:pt x="297176" y="2166243"/>
                  <a:pt x="295145" y="2173131"/>
                  <a:pt x="291127" y="2180018"/>
                </a:cubicBezTo>
                <a:cubicBezTo>
                  <a:pt x="287109" y="2186906"/>
                  <a:pt x="281369" y="2190615"/>
                  <a:pt x="273908" y="2191145"/>
                </a:cubicBezTo>
                <a:cubicBezTo>
                  <a:pt x="273466" y="2197723"/>
                  <a:pt x="270640" y="2204699"/>
                  <a:pt x="265430" y="2212073"/>
                </a:cubicBezTo>
                <a:cubicBezTo>
                  <a:pt x="260220" y="2219446"/>
                  <a:pt x="255275" y="2225893"/>
                  <a:pt x="250595" y="2231412"/>
                </a:cubicBezTo>
                <a:cubicBezTo>
                  <a:pt x="248299" y="2231456"/>
                  <a:pt x="246003" y="2230838"/>
                  <a:pt x="243707" y="2229557"/>
                </a:cubicBezTo>
                <a:cubicBezTo>
                  <a:pt x="241411" y="2228277"/>
                  <a:pt x="240175" y="2226069"/>
                  <a:pt x="239999" y="2222934"/>
                </a:cubicBezTo>
                <a:cubicBezTo>
                  <a:pt x="240308" y="2217592"/>
                  <a:pt x="242339" y="2212382"/>
                  <a:pt x="246092" y="2207304"/>
                </a:cubicBezTo>
                <a:cubicBezTo>
                  <a:pt x="249845" y="2202227"/>
                  <a:pt x="253465" y="2197547"/>
                  <a:pt x="256953" y="2193264"/>
                </a:cubicBezTo>
                <a:cubicBezTo>
                  <a:pt x="257306" y="2188363"/>
                  <a:pt x="258719" y="2184919"/>
                  <a:pt x="261192" y="2182932"/>
                </a:cubicBezTo>
                <a:cubicBezTo>
                  <a:pt x="263664" y="2180946"/>
                  <a:pt x="265077" y="2178031"/>
                  <a:pt x="265430" y="2174190"/>
                </a:cubicBezTo>
                <a:cubicBezTo>
                  <a:pt x="267594" y="2167700"/>
                  <a:pt x="270684" y="2161607"/>
                  <a:pt x="274702" y="2155911"/>
                </a:cubicBezTo>
                <a:cubicBezTo>
                  <a:pt x="278720" y="2150215"/>
                  <a:pt x="283400" y="2145712"/>
                  <a:pt x="288743" y="2142401"/>
                </a:cubicBezTo>
                <a:cubicBezTo>
                  <a:pt x="285961" y="2139840"/>
                  <a:pt x="283577" y="2136484"/>
                  <a:pt x="281590" y="2132334"/>
                </a:cubicBezTo>
                <a:cubicBezTo>
                  <a:pt x="279603" y="2128183"/>
                  <a:pt x="281987" y="2125888"/>
                  <a:pt x="288743" y="2125446"/>
                </a:cubicBezTo>
                <a:cubicBezTo>
                  <a:pt x="290465" y="2116969"/>
                  <a:pt x="298677" y="2099484"/>
                  <a:pt x="313380" y="2072993"/>
                </a:cubicBezTo>
                <a:cubicBezTo>
                  <a:pt x="328082" y="2046502"/>
                  <a:pt x="338944" y="2030077"/>
                  <a:pt x="345964" y="2023719"/>
                </a:cubicBezTo>
                <a:lnTo>
                  <a:pt x="365038" y="1987691"/>
                </a:lnTo>
                <a:cubicBezTo>
                  <a:pt x="366230" y="1987647"/>
                  <a:pt x="367555" y="1987205"/>
                  <a:pt x="369012" y="1986366"/>
                </a:cubicBezTo>
                <a:cubicBezTo>
                  <a:pt x="370469" y="1985527"/>
                  <a:pt x="371263" y="1984556"/>
                  <a:pt x="371396" y="1983452"/>
                </a:cubicBezTo>
                <a:cubicBezTo>
                  <a:pt x="371131" y="1980229"/>
                  <a:pt x="371131" y="1977668"/>
                  <a:pt x="371396" y="1975770"/>
                </a:cubicBezTo>
                <a:cubicBezTo>
                  <a:pt x="371661" y="1973871"/>
                  <a:pt x="373780" y="1972900"/>
                  <a:pt x="377754" y="1972856"/>
                </a:cubicBezTo>
                <a:cubicBezTo>
                  <a:pt x="378107" y="1969014"/>
                  <a:pt x="379520" y="1966100"/>
                  <a:pt x="381993" y="1964113"/>
                </a:cubicBezTo>
                <a:cubicBezTo>
                  <a:pt x="384465" y="1962127"/>
                  <a:pt x="385878" y="1958683"/>
                  <a:pt x="386231" y="1953782"/>
                </a:cubicBezTo>
                <a:cubicBezTo>
                  <a:pt x="386319" y="1952325"/>
                  <a:pt x="386143" y="1949941"/>
                  <a:pt x="385701" y="1946629"/>
                </a:cubicBezTo>
                <a:cubicBezTo>
                  <a:pt x="385260" y="1943318"/>
                  <a:pt x="384023" y="1941463"/>
                  <a:pt x="381993" y="1941066"/>
                </a:cubicBezTo>
                <a:cubicBezTo>
                  <a:pt x="374178" y="1942611"/>
                  <a:pt x="366495" y="1949587"/>
                  <a:pt x="358945" y="1961994"/>
                </a:cubicBezTo>
                <a:cubicBezTo>
                  <a:pt x="351395" y="1974401"/>
                  <a:pt x="346362" y="1982966"/>
                  <a:pt x="343845" y="1987691"/>
                </a:cubicBezTo>
                <a:lnTo>
                  <a:pt x="333248" y="1981333"/>
                </a:lnTo>
                <a:lnTo>
                  <a:pt x="324771" y="1987691"/>
                </a:lnTo>
                <a:lnTo>
                  <a:pt x="314175" y="2008884"/>
                </a:lnTo>
                <a:lnTo>
                  <a:pt x="282385" y="2038554"/>
                </a:lnTo>
                <a:cubicBezTo>
                  <a:pt x="282032" y="2043499"/>
                  <a:pt x="280619" y="2047385"/>
                  <a:pt x="278146" y="2050210"/>
                </a:cubicBezTo>
                <a:cubicBezTo>
                  <a:pt x="275674" y="2053036"/>
                  <a:pt x="274261" y="2056922"/>
                  <a:pt x="273908" y="2061867"/>
                </a:cubicBezTo>
                <a:lnTo>
                  <a:pt x="254834" y="2076702"/>
                </a:lnTo>
                <a:cubicBezTo>
                  <a:pt x="249359" y="2077585"/>
                  <a:pt x="244414" y="2082177"/>
                  <a:pt x="239999" y="2090477"/>
                </a:cubicBezTo>
                <a:cubicBezTo>
                  <a:pt x="235583" y="2098778"/>
                  <a:pt x="232758" y="2105489"/>
                  <a:pt x="231521" y="2110611"/>
                </a:cubicBezTo>
                <a:cubicBezTo>
                  <a:pt x="224324" y="2113348"/>
                  <a:pt x="212227" y="2124298"/>
                  <a:pt x="195228" y="2143460"/>
                </a:cubicBezTo>
                <a:cubicBezTo>
                  <a:pt x="178229" y="2162622"/>
                  <a:pt x="167721" y="2173572"/>
                  <a:pt x="163703" y="2176309"/>
                </a:cubicBezTo>
                <a:cubicBezTo>
                  <a:pt x="164631" y="2180636"/>
                  <a:pt x="163836" y="2184169"/>
                  <a:pt x="161319" y="2186906"/>
                </a:cubicBezTo>
                <a:cubicBezTo>
                  <a:pt x="158802" y="2189644"/>
                  <a:pt x="155359" y="2191056"/>
                  <a:pt x="150987" y="2191145"/>
                </a:cubicBezTo>
                <a:cubicBezTo>
                  <a:pt x="150723" y="2195030"/>
                  <a:pt x="149663" y="2197856"/>
                  <a:pt x="147808" y="2199622"/>
                </a:cubicBezTo>
                <a:cubicBezTo>
                  <a:pt x="145954" y="2201388"/>
                  <a:pt x="144894" y="2204214"/>
                  <a:pt x="144630" y="2208099"/>
                </a:cubicBezTo>
                <a:cubicBezTo>
                  <a:pt x="138581" y="2210395"/>
                  <a:pt x="131605" y="2214281"/>
                  <a:pt x="123701" y="2219755"/>
                </a:cubicBezTo>
                <a:cubicBezTo>
                  <a:pt x="115798" y="2225230"/>
                  <a:pt x="111471" y="2231235"/>
                  <a:pt x="110721" y="2237770"/>
                </a:cubicBezTo>
                <a:cubicBezTo>
                  <a:pt x="107586" y="2240021"/>
                  <a:pt x="105378" y="2242935"/>
                  <a:pt x="104098" y="2246512"/>
                </a:cubicBezTo>
                <a:cubicBezTo>
                  <a:pt x="102817" y="2250088"/>
                  <a:pt x="102199" y="2253532"/>
                  <a:pt x="102243" y="2256843"/>
                </a:cubicBezTo>
                <a:cubicBezTo>
                  <a:pt x="93766" y="2267440"/>
                  <a:pt x="83169" y="2275917"/>
                  <a:pt x="70454" y="2282275"/>
                </a:cubicBezTo>
                <a:cubicBezTo>
                  <a:pt x="70100" y="2287353"/>
                  <a:pt x="68687" y="2291503"/>
                  <a:pt x="66215" y="2294726"/>
                </a:cubicBezTo>
                <a:cubicBezTo>
                  <a:pt x="63742" y="2297949"/>
                  <a:pt x="62330" y="2301570"/>
                  <a:pt x="61976" y="2305587"/>
                </a:cubicBezTo>
                <a:cubicBezTo>
                  <a:pt x="55309" y="2306250"/>
                  <a:pt x="48510" y="2310224"/>
                  <a:pt x="41578" y="2317509"/>
                </a:cubicBezTo>
                <a:cubicBezTo>
                  <a:pt x="34646" y="2324794"/>
                  <a:pt x="29436" y="2331417"/>
                  <a:pt x="25948" y="2337377"/>
                </a:cubicBezTo>
                <a:lnTo>
                  <a:pt x="0" y="2347358"/>
                </a:lnTo>
                <a:lnTo>
                  <a:pt x="0" y="2315322"/>
                </a:lnTo>
                <a:lnTo>
                  <a:pt x="7051" y="2304440"/>
                </a:lnTo>
                <a:cubicBezTo>
                  <a:pt x="10112" y="2299730"/>
                  <a:pt x="12173" y="2296581"/>
                  <a:pt x="13232" y="2294991"/>
                </a:cubicBezTo>
                <a:cubicBezTo>
                  <a:pt x="14203" y="2288059"/>
                  <a:pt x="18089" y="2282319"/>
                  <a:pt x="24888" y="2277772"/>
                </a:cubicBezTo>
                <a:cubicBezTo>
                  <a:pt x="31688" y="2273224"/>
                  <a:pt x="35573" y="2266954"/>
                  <a:pt x="36545" y="2258963"/>
                </a:cubicBezTo>
                <a:cubicBezTo>
                  <a:pt x="40872" y="2251987"/>
                  <a:pt x="45993" y="2243686"/>
                  <a:pt x="51910" y="2234061"/>
                </a:cubicBezTo>
                <a:cubicBezTo>
                  <a:pt x="57826" y="2224436"/>
                  <a:pt x="64007" y="2217195"/>
                  <a:pt x="70454" y="2212338"/>
                </a:cubicBezTo>
                <a:cubicBezTo>
                  <a:pt x="69394" y="2210969"/>
                  <a:pt x="68334" y="2208938"/>
                  <a:pt x="67275" y="2206245"/>
                </a:cubicBezTo>
                <a:cubicBezTo>
                  <a:pt x="66215" y="2203552"/>
                  <a:pt x="65155" y="2202050"/>
                  <a:pt x="64096" y="2201741"/>
                </a:cubicBezTo>
                <a:cubicBezTo>
                  <a:pt x="62330" y="2202095"/>
                  <a:pt x="61623" y="2203507"/>
                  <a:pt x="61976" y="2205980"/>
                </a:cubicBezTo>
                <a:lnTo>
                  <a:pt x="53499" y="2193264"/>
                </a:lnTo>
                <a:cubicBezTo>
                  <a:pt x="61623" y="2176309"/>
                  <a:pt x="70807" y="2159355"/>
                  <a:pt x="81050" y="2142401"/>
                </a:cubicBezTo>
                <a:cubicBezTo>
                  <a:pt x="85289" y="2142401"/>
                  <a:pt x="87408" y="2140281"/>
                  <a:pt x="87408" y="2136043"/>
                </a:cubicBezTo>
                <a:cubicBezTo>
                  <a:pt x="87143" y="2132819"/>
                  <a:pt x="87143" y="2130259"/>
                  <a:pt x="87408" y="2128360"/>
                </a:cubicBezTo>
                <a:cubicBezTo>
                  <a:pt x="87673" y="2126462"/>
                  <a:pt x="89792" y="2125490"/>
                  <a:pt x="93766" y="2125446"/>
                </a:cubicBezTo>
                <a:cubicBezTo>
                  <a:pt x="94119" y="2121605"/>
                  <a:pt x="95532" y="2118691"/>
                  <a:pt x="98005" y="2116704"/>
                </a:cubicBezTo>
                <a:cubicBezTo>
                  <a:pt x="100477" y="2114717"/>
                  <a:pt x="101890" y="2111273"/>
                  <a:pt x="102243" y="2106372"/>
                </a:cubicBezTo>
                <a:cubicBezTo>
                  <a:pt x="106659" y="2107432"/>
                  <a:pt x="110544" y="2106902"/>
                  <a:pt x="113899" y="2104783"/>
                </a:cubicBezTo>
                <a:cubicBezTo>
                  <a:pt x="117255" y="2102663"/>
                  <a:pt x="119021" y="2098955"/>
                  <a:pt x="119198" y="2093656"/>
                </a:cubicBezTo>
                <a:lnTo>
                  <a:pt x="127675" y="2076702"/>
                </a:lnTo>
                <a:cubicBezTo>
                  <a:pt x="129132" y="2064516"/>
                  <a:pt x="135755" y="2050210"/>
                  <a:pt x="147544" y="2033786"/>
                </a:cubicBezTo>
                <a:cubicBezTo>
                  <a:pt x="159332" y="2017361"/>
                  <a:pt x="167545" y="2001996"/>
                  <a:pt x="172181" y="1987691"/>
                </a:cubicBezTo>
                <a:cubicBezTo>
                  <a:pt x="175404" y="1987823"/>
                  <a:pt x="177965" y="1987558"/>
                  <a:pt x="179863" y="1986896"/>
                </a:cubicBezTo>
                <a:cubicBezTo>
                  <a:pt x="181762" y="1986234"/>
                  <a:pt x="182733" y="1984379"/>
                  <a:pt x="182777" y="1981333"/>
                </a:cubicBezTo>
                <a:cubicBezTo>
                  <a:pt x="182424" y="1975328"/>
                  <a:pt x="185250" y="1972502"/>
                  <a:pt x="191254" y="1972856"/>
                </a:cubicBezTo>
                <a:cubicBezTo>
                  <a:pt x="191210" y="1970383"/>
                  <a:pt x="191828" y="1967381"/>
                  <a:pt x="193109" y="1963849"/>
                </a:cubicBezTo>
                <a:cubicBezTo>
                  <a:pt x="194389" y="1960316"/>
                  <a:pt x="196597" y="1958374"/>
                  <a:pt x="199732" y="1958020"/>
                </a:cubicBezTo>
                <a:lnTo>
                  <a:pt x="199732" y="1938947"/>
                </a:lnTo>
                <a:lnTo>
                  <a:pt x="208209" y="1930469"/>
                </a:lnTo>
                <a:cubicBezTo>
                  <a:pt x="207988" y="1926142"/>
                  <a:pt x="208430" y="1922610"/>
                  <a:pt x="209533" y="1919873"/>
                </a:cubicBezTo>
                <a:cubicBezTo>
                  <a:pt x="210637" y="1917135"/>
                  <a:pt x="213728" y="1915722"/>
                  <a:pt x="218805" y="1915634"/>
                </a:cubicBezTo>
                <a:lnTo>
                  <a:pt x="225163" y="1915634"/>
                </a:lnTo>
                <a:cubicBezTo>
                  <a:pt x="225428" y="1910468"/>
                  <a:pt x="226488" y="1905965"/>
                  <a:pt x="228342" y="1902124"/>
                </a:cubicBezTo>
                <a:cubicBezTo>
                  <a:pt x="230197" y="1898282"/>
                  <a:pt x="231256" y="1894309"/>
                  <a:pt x="231521" y="1890202"/>
                </a:cubicBezTo>
                <a:cubicBezTo>
                  <a:pt x="238100" y="1881637"/>
                  <a:pt x="244546" y="1872277"/>
                  <a:pt x="250860" y="1862121"/>
                </a:cubicBezTo>
                <a:cubicBezTo>
                  <a:pt x="257174" y="1851966"/>
                  <a:pt x="262031" y="1841547"/>
                  <a:pt x="265430" y="1830862"/>
                </a:cubicBezTo>
                <a:cubicBezTo>
                  <a:pt x="265430" y="1826446"/>
                  <a:pt x="266490" y="1822561"/>
                  <a:pt x="268609" y="1819205"/>
                </a:cubicBezTo>
                <a:cubicBezTo>
                  <a:pt x="270729" y="1815850"/>
                  <a:pt x="273908" y="1814084"/>
                  <a:pt x="278146" y="1813907"/>
                </a:cubicBezTo>
                <a:lnTo>
                  <a:pt x="282385" y="1813907"/>
                </a:lnTo>
                <a:lnTo>
                  <a:pt x="286623" y="1792714"/>
                </a:lnTo>
                <a:cubicBezTo>
                  <a:pt x="292805" y="1785208"/>
                  <a:pt x="297926" y="1777437"/>
                  <a:pt x="301988" y="1769402"/>
                </a:cubicBezTo>
                <a:cubicBezTo>
                  <a:pt x="306051" y="1761366"/>
                  <a:pt x="310112" y="1753595"/>
                  <a:pt x="314175" y="1746089"/>
                </a:cubicBezTo>
                <a:lnTo>
                  <a:pt x="331129" y="1735493"/>
                </a:lnTo>
                <a:cubicBezTo>
                  <a:pt x="331394" y="1731342"/>
                  <a:pt x="332454" y="1727457"/>
                  <a:pt x="334308" y="1723836"/>
                </a:cubicBezTo>
                <a:cubicBezTo>
                  <a:pt x="336162" y="1720216"/>
                  <a:pt x="337222" y="1716330"/>
                  <a:pt x="337487" y="1712180"/>
                </a:cubicBezTo>
                <a:cubicBezTo>
                  <a:pt x="343315" y="1699773"/>
                  <a:pt x="350733" y="1688029"/>
                  <a:pt x="359740" y="1676947"/>
                </a:cubicBezTo>
                <a:cubicBezTo>
                  <a:pt x="368747" y="1665864"/>
                  <a:pt x="376164" y="1653590"/>
                  <a:pt x="381993" y="1640124"/>
                </a:cubicBezTo>
                <a:cubicBezTo>
                  <a:pt x="389189" y="1639108"/>
                  <a:pt x="393869" y="1633721"/>
                  <a:pt x="396033" y="1623964"/>
                </a:cubicBezTo>
                <a:cubicBezTo>
                  <a:pt x="398196" y="1614206"/>
                  <a:pt x="399168" y="1606170"/>
                  <a:pt x="398947" y="1599857"/>
                </a:cubicBezTo>
                <a:cubicBezTo>
                  <a:pt x="407733" y="1598797"/>
                  <a:pt x="414003" y="1594558"/>
                  <a:pt x="417756" y="1587141"/>
                </a:cubicBezTo>
                <a:cubicBezTo>
                  <a:pt x="421509" y="1579723"/>
                  <a:pt x="427249" y="1575484"/>
                  <a:pt x="434975" y="1574425"/>
                </a:cubicBezTo>
                <a:cubicBezTo>
                  <a:pt x="435682" y="1566212"/>
                  <a:pt x="438508" y="1558795"/>
                  <a:pt x="443453" y="1552172"/>
                </a:cubicBezTo>
                <a:cubicBezTo>
                  <a:pt x="448398" y="1545549"/>
                  <a:pt x="451223" y="1538132"/>
                  <a:pt x="451930" y="1529919"/>
                </a:cubicBezTo>
                <a:lnTo>
                  <a:pt x="477362" y="1525681"/>
                </a:lnTo>
                <a:cubicBezTo>
                  <a:pt x="477362" y="1516850"/>
                  <a:pt x="479481" y="1509079"/>
                  <a:pt x="483719" y="1502368"/>
                </a:cubicBezTo>
                <a:cubicBezTo>
                  <a:pt x="484073" y="1498306"/>
                  <a:pt x="485486" y="1494774"/>
                  <a:pt x="487958" y="1491772"/>
                </a:cubicBezTo>
                <a:cubicBezTo>
                  <a:pt x="490431" y="1488769"/>
                  <a:pt x="491844" y="1485237"/>
                  <a:pt x="492197" y="1481175"/>
                </a:cubicBezTo>
                <a:cubicBezTo>
                  <a:pt x="497583" y="1475215"/>
                  <a:pt x="505354" y="1467002"/>
                  <a:pt x="515509" y="1456538"/>
                </a:cubicBezTo>
                <a:cubicBezTo>
                  <a:pt x="525664" y="1446074"/>
                  <a:pt x="531316" y="1437332"/>
                  <a:pt x="532464" y="1430312"/>
                </a:cubicBezTo>
                <a:lnTo>
                  <a:pt x="540941" y="1413357"/>
                </a:lnTo>
                <a:cubicBezTo>
                  <a:pt x="540941" y="1406646"/>
                  <a:pt x="545180" y="1403114"/>
                  <a:pt x="553657" y="1402761"/>
                </a:cubicBezTo>
                <a:lnTo>
                  <a:pt x="557895" y="1402761"/>
                </a:lnTo>
                <a:lnTo>
                  <a:pt x="581208" y="1370971"/>
                </a:lnTo>
                <a:cubicBezTo>
                  <a:pt x="581561" y="1367085"/>
                  <a:pt x="582974" y="1364260"/>
                  <a:pt x="585447" y="1362494"/>
                </a:cubicBezTo>
                <a:cubicBezTo>
                  <a:pt x="587919" y="1360727"/>
                  <a:pt x="589332" y="1357902"/>
                  <a:pt x="589685" y="1354016"/>
                </a:cubicBezTo>
                <a:lnTo>
                  <a:pt x="606640" y="1337062"/>
                </a:lnTo>
                <a:cubicBezTo>
                  <a:pt x="609774" y="1335914"/>
                  <a:pt x="611982" y="1333971"/>
                  <a:pt x="613262" y="1331234"/>
                </a:cubicBezTo>
                <a:cubicBezTo>
                  <a:pt x="614543" y="1328496"/>
                  <a:pt x="615161" y="1325494"/>
                  <a:pt x="615117" y="1322227"/>
                </a:cubicBezTo>
                <a:cubicBezTo>
                  <a:pt x="623771" y="1312690"/>
                  <a:pt x="632425" y="1302623"/>
                  <a:pt x="641078" y="1292026"/>
                </a:cubicBezTo>
                <a:cubicBezTo>
                  <a:pt x="649732" y="1281430"/>
                  <a:pt x="657326" y="1270304"/>
                  <a:pt x="663861" y="1258647"/>
                </a:cubicBezTo>
                <a:cubicBezTo>
                  <a:pt x="668100" y="1258647"/>
                  <a:pt x="670219" y="1256528"/>
                  <a:pt x="670219" y="1252289"/>
                </a:cubicBezTo>
                <a:cubicBezTo>
                  <a:pt x="670925" y="1243061"/>
                  <a:pt x="673751" y="1239264"/>
                  <a:pt x="678696" y="1240898"/>
                </a:cubicBezTo>
                <a:cubicBezTo>
                  <a:pt x="683641" y="1242532"/>
                  <a:pt x="686467" y="1241384"/>
                  <a:pt x="687173" y="1237454"/>
                </a:cubicBezTo>
                <a:cubicBezTo>
                  <a:pt x="687880" y="1229242"/>
                  <a:pt x="690706" y="1225533"/>
                  <a:pt x="695651" y="1226328"/>
                </a:cubicBezTo>
                <a:cubicBezTo>
                  <a:pt x="700596" y="1227122"/>
                  <a:pt x="703422" y="1224473"/>
                  <a:pt x="704128" y="1218380"/>
                </a:cubicBezTo>
                <a:cubicBezTo>
                  <a:pt x="703996" y="1215246"/>
                  <a:pt x="704260" y="1213038"/>
                  <a:pt x="704923" y="1211758"/>
                </a:cubicBezTo>
                <a:cubicBezTo>
                  <a:pt x="705585" y="1210477"/>
                  <a:pt x="707439" y="1209859"/>
                  <a:pt x="710486" y="1209903"/>
                </a:cubicBezTo>
                <a:cubicBezTo>
                  <a:pt x="716491" y="1194450"/>
                  <a:pt x="724615" y="1180321"/>
                  <a:pt x="734858" y="1167517"/>
                </a:cubicBezTo>
                <a:cubicBezTo>
                  <a:pt x="745101" y="1154713"/>
                  <a:pt x="753225" y="1140584"/>
                  <a:pt x="759230" y="1125131"/>
                </a:cubicBezTo>
                <a:cubicBezTo>
                  <a:pt x="759937" y="1117183"/>
                  <a:pt x="762762" y="1110825"/>
                  <a:pt x="767707" y="1106057"/>
                </a:cubicBezTo>
                <a:cubicBezTo>
                  <a:pt x="772652" y="1101288"/>
                  <a:pt x="775478" y="1094930"/>
                  <a:pt x="776185" y="1086983"/>
                </a:cubicBezTo>
                <a:cubicBezTo>
                  <a:pt x="783867" y="1078859"/>
                  <a:pt x="791815" y="1071265"/>
                  <a:pt x="800027" y="1064200"/>
                </a:cubicBezTo>
                <a:cubicBezTo>
                  <a:pt x="808239" y="1057136"/>
                  <a:pt x="815127" y="1048482"/>
                  <a:pt x="820690" y="1038239"/>
                </a:cubicBezTo>
                <a:cubicBezTo>
                  <a:pt x="824002" y="1038415"/>
                  <a:pt x="826916" y="1038062"/>
                  <a:pt x="829432" y="1037179"/>
                </a:cubicBezTo>
                <a:cubicBezTo>
                  <a:pt x="831949" y="1036296"/>
                  <a:pt x="833274" y="1033824"/>
                  <a:pt x="833406" y="1029761"/>
                </a:cubicBezTo>
                <a:lnTo>
                  <a:pt x="833406" y="1023404"/>
                </a:lnTo>
                <a:lnTo>
                  <a:pt x="848241" y="1012807"/>
                </a:lnTo>
                <a:lnTo>
                  <a:pt x="848241" y="991614"/>
                </a:lnTo>
                <a:lnTo>
                  <a:pt x="869434" y="983136"/>
                </a:lnTo>
                <a:lnTo>
                  <a:pt x="873673" y="959824"/>
                </a:lnTo>
                <a:cubicBezTo>
                  <a:pt x="882327" y="955365"/>
                  <a:pt x="890981" y="949448"/>
                  <a:pt x="899635" y="942075"/>
                </a:cubicBezTo>
                <a:cubicBezTo>
                  <a:pt x="908288" y="934701"/>
                  <a:pt x="915883" y="927196"/>
                  <a:pt x="922417" y="919557"/>
                </a:cubicBezTo>
                <a:cubicBezTo>
                  <a:pt x="921181" y="915981"/>
                  <a:pt x="921004" y="912007"/>
                  <a:pt x="921887" y="907636"/>
                </a:cubicBezTo>
                <a:cubicBezTo>
                  <a:pt x="922770" y="903265"/>
                  <a:pt x="925773" y="900881"/>
                  <a:pt x="930894" y="900483"/>
                </a:cubicBezTo>
                <a:cubicBezTo>
                  <a:pt x="944273" y="892095"/>
                  <a:pt x="958313" y="879732"/>
                  <a:pt x="973016" y="863395"/>
                </a:cubicBezTo>
                <a:cubicBezTo>
                  <a:pt x="987718" y="847059"/>
                  <a:pt x="999110" y="832577"/>
                  <a:pt x="1007190" y="819950"/>
                </a:cubicBezTo>
                <a:cubicBezTo>
                  <a:pt x="1013989" y="818625"/>
                  <a:pt x="1019464" y="813327"/>
                  <a:pt x="1023614" y="804055"/>
                </a:cubicBezTo>
                <a:cubicBezTo>
                  <a:pt x="1027765" y="794783"/>
                  <a:pt x="1034299" y="789484"/>
                  <a:pt x="1043218" y="788160"/>
                </a:cubicBezTo>
                <a:lnTo>
                  <a:pt x="1077127" y="754251"/>
                </a:lnTo>
                <a:cubicBezTo>
                  <a:pt x="1078098" y="746392"/>
                  <a:pt x="1081984" y="740387"/>
                  <a:pt x="1088783" y="736237"/>
                </a:cubicBezTo>
                <a:cubicBezTo>
                  <a:pt x="1095583" y="732086"/>
                  <a:pt x="1099468" y="726082"/>
                  <a:pt x="1100439" y="718222"/>
                </a:cubicBezTo>
                <a:lnTo>
                  <a:pt x="1132229" y="697029"/>
                </a:lnTo>
                <a:cubicBezTo>
                  <a:pt x="1142384" y="675350"/>
                  <a:pt x="1155983" y="656718"/>
                  <a:pt x="1173026" y="641133"/>
                </a:cubicBezTo>
                <a:cubicBezTo>
                  <a:pt x="1190069" y="625547"/>
                  <a:pt x="1206847" y="609564"/>
                  <a:pt x="1223360" y="593183"/>
                </a:cubicBezTo>
                <a:cubicBezTo>
                  <a:pt x="1232102" y="591770"/>
                  <a:pt x="1238460" y="586119"/>
                  <a:pt x="1242433" y="576229"/>
                </a:cubicBezTo>
                <a:cubicBezTo>
                  <a:pt x="1246407" y="566338"/>
                  <a:pt x="1252765" y="560687"/>
                  <a:pt x="1261507" y="559274"/>
                </a:cubicBezTo>
                <a:lnTo>
                  <a:pt x="1295416" y="529604"/>
                </a:lnTo>
                <a:cubicBezTo>
                  <a:pt x="1296387" y="521789"/>
                  <a:pt x="1300273" y="515696"/>
                  <a:pt x="1307072" y="511325"/>
                </a:cubicBezTo>
                <a:cubicBezTo>
                  <a:pt x="1313872" y="506953"/>
                  <a:pt x="1317757" y="500331"/>
                  <a:pt x="1318729" y="491456"/>
                </a:cubicBezTo>
                <a:cubicBezTo>
                  <a:pt x="1327338" y="485098"/>
                  <a:pt x="1336081" y="478210"/>
                  <a:pt x="1344955" y="470793"/>
                </a:cubicBezTo>
                <a:cubicBezTo>
                  <a:pt x="1353830" y="463375"/>
                  <a:pt x="1362042" y="455428"/>
                  <a:pt x="1369592" y="446950"/>
                </a:cubicBezTo>
                <a:cubicBezTo>
                  <a:pt x="1372992" y="446906"/>
                  <a:pt x="1376789" y="447524"/>
                  <a:pt x="1380983" y="448805"/>
                </a:cubicBezTo>
                <a:cubicBezTo>
                  <a:pt x="1385178" y="450085"/>
                  <a:pt x="1388445" y="452293"/>
                  <a:pt x="1390785" y="455428"/>
                </a:cubicBezTo>
                <a:lnTo>
                  <a:pt x="1424694" y="487217"/>
                </a:lnTo>
                <a:cubicBezTo>
                  <a:pt x="1429904" y="487924"/>
                  <a:pt x="1434319" y="490750"/>
                  <a:pt x="1437940" y="495695"/>
                </a:cubicBezTo>
                <a:cubicBezTo>
                  <a:pt x="1441560" y="500640"/>
                  <a:pt x="1444916" y="503465"/>
                  <a:pt x="1448007" y="504172"/>
                </a:cubicBezTo>
                <a:cubicBezTo>
                  <a:pt x="1450082" y="503951"/>
                  <a:pt x="1451760" y="502803"/>
                  <a:pt x="1453040" y="500728"/>
                </a:cubicBezTo>
                <a:cubicBezTo>
                  <a:pt x="1454321" y="498653"/>
                  <a:pt x="1455468" y="496975"/>
                  <a:pt x="1456484" y="495695"/>
                </a:cubicBezTo>
                <a:cubicBezTo>
                  <a:pt x="1462930" y="493619"/>
                  <a:pt x="1469112" y="490882"/>
                  <a:pt x="1475028" y="487482"/>
                </a:cubicBezTo>
                <a:cubicBezTo>
                  <a:pt x="1480944" y="484082"/>
                  <a:pt x="1486066" y="479756"/>
                  <a:pt x="1490393" y="474502"/>
                </a:cubicBezTo>
                <a:cubicBezTo>
                  <a:pt x="1490481" y="470263"/>
                  <a:pt x="1491894" y="467084"/>
                  <a:pt x="1494632" y="464965"/>
                </a:cubicBezTo>
                <a:cubicBezTo>
                  <a:pt x="1497369" y="462845"/>
                  <a:pt x="1500901" y="461786"/>
                  <a:pt x="1505228" y="461786"/>
                </a:cubicBezTo>
                <a:lnTo>
                  <a:pt x="1507347" y="461786"/>
                </a:lnTo>
                <a:cubicBezTo>
                  <a:pt x="1511189" y="453971"/>
                  <a:pt x="1515162" y="446818"/>
                  <a:pt x="1519269" y="440328"/>
                </a:cubicBezTo>
                <a:cubicBezTo>
                  <a:pt x="1523375" y="433837"/>
                  <a:pt x="1529998" y="430393"/>
                  <a:pt x="1539137" y="429996"/>
                </a:cubicBezTo>
                <a:cubicBezTo>
                  <a:pt x="1546246" y="429687"/>
                  <a:pt x="1550573" y="430305"/>
                  <a:pt x="1552118" y="431850"/>
                </a:cubicBezTo>
                <a:cubicBezTo>
                  <a:pt x="1553663" y="433396"/>
                  <a:pt x="1554281" y="437722"/>
                  <a:pt x="1553972" y="444831"/>
                </a:cubicBezTo>
                <a:cubicBezTo>
                  <a:pt x="1552339" y="453662"/>
                  <a:pt x="1549778" y="461432"/>
                  <a:pt x="1546290" y="468144"/>
                </a:cubicBezTo>
                <a:cubicBezTo>
                  <a:pt x="1542802" y="474855"/>
                  <a:pt x="1548188" y="478387"/>
                  <a:pt x="1562450" y="478740"/>
                </a:cubicBezTo>
                <a:lnTo>
                  <a:pt x="1587881" y="504172"/>
                </a:lnTo>
                <a:cubicBezTo>
                  <a:pt x="1587528" y="516844"/>
                  <a:pt x="1586115" y="529118"/>
                  <a:pt x="1583643" y="540995"/>
                </a:cubicBezTo>
                <a:cubicBezTo>
                  <a:pt x="1581170" y="552872"/>
                  <a:pt x="1579757" y="564616"/>
                  <a:pt x="1579404" y="576229"/>
                </a:cubicBezTo>
                <a:cubicBezTo>
                  <a:pt x="1585409" y="576582"/>
                  <a:pt x="1588235" y="580114"/>
                  <a:pt x="1587881" y="586825"/>
                </a:cubicBezTo>
                <a:cubicBezTo>
                  <a:pt x="1587793" y="591152"/>
                  <a:pt x="1586910" y="595744"/>
                  <a:pt x="1585232" y="600601"/>
                </a:cubicBezTo>
                <a:cubicBezTo>
                  <a:pt x="1583554" y="605458"/>
                  <a:pt x="1581612" y="610049"/>
                  <a:pt x="1579404" y="614376"/>
                </a:cubicBezTo>
                <a:cubicBezTo>
                  <a:pt x="1578698" y="622412"/>
                  <a:pt x="1575872" y="628593"/>
                  <a:pt x="1570927" y="632920"/>
                </a:cubicBezTo>
                <a:lnTo>
                  <a:pt x="1570594" y="633523"/>
                </a:lnTo>
                <a:lnTo>
                  <a:pt x="1577094" y="639617"/>
                </a:lnTo>
                <a:cubicBezTo>
                  <a:pt x="1582304" y="640324"/>
                  <a:pt x="1586719" y="643150"/>
                  <a:pt x="1590340" y="648095"/>
                </a:cubicBezTo>
                <a:cubicBezTo>
                  <a:pt x="1593960" y="653040"/>
                  <a:pt x="1597316" y="655865"/>
                  <a:pt x="1600407" y="656572"/>
                </a:cubicBezTo>
                <a:cubicBezTo>
                  <a:pt x="1602482" y="656351"/>
                  <a:pt x="1604160" y="655203"/>
                  <a:pt x="1605440" y="653128"/>
                </a:cubicBezTo>
                <a:cubicBezTo>
                  <a:pt x="1606721" y="651053"/>
                  <a:pt x="1607868" y="649375"/>
                  <a:pt x="1608884" y="648095"/>
                </a:cubicBezTo>
                <a:cubicBezTo>
                  <a:pt x="1615330" y="646019"/>
                  <a:pt x="1621512" y="643282"/>
                  <a:pt x="1627428" y="639882"/>
                </a:cubicBezTo>
                <a:cubicBezTo>
                  <a:pt x="1633344" y="636482"/>
                  <a:pt x="1638466" y="632156"/>
                  <a:pt x="1642793" y="626902"/>
                </a:cubicBezTo>
                <a:cubicBezTo>
                  <a:pt x="1642881" y="622663"/>
                  <a:pt x="1644294" y="619484"/>
                  <a:pt x="1647032" y="617365"/>
                </a:cubicBezTo>
                <a:cubicBezTo>
                  <a:pt x="1649769" y="615245"/>
                  <a:pt x="1653301" y="614186"/>
                  <a:pt x="1657628" y="614186"/>
                </a:cubicBezTo>
                <a:lnTo>
                  <a:pt x="1659747" y="614186"/>
                </a:lnTo>
                <a:cubicBezTo>
                  <a:pt x="1663589" y="606371"/>
                  <a:pt x="1667562" y="599218"/>
                  <a:pt x="1671669" y="592728"/>
                </a:cubicBezTo>
                <a:cubicBezTo>
                  <a:pt x="1675775" y="586237"/>
                  <a:pt x="1682398" y="582793"/>
                  <a:pt x="1691537" y="582396"/>
                </a:cubicBezTo>
                <a:cubicBezTo>
                  <a:pt x="1698646" y="582087"/>
                  <a:pt x="1702973" y="582705"/>
                  <a:pt x="1704518" y="584250"/>
                </a:cubicBezTo>
                <a:cubicBezTo>
                  <a:pt x="1706063" y="585796"/>
                  <a:pt x="1706681" y="590122"/>
                  <a:pt x="1706372" y="597231"/>
                </a:cubicBezTo>
                <a:lnTo>
                  <a:pt x="1702763" y="608185"/>
                </a:lnTo>
                <a:lnTo>
                  <a:pt x="1710378" y="607261"/>
                </a:lnTo>
                <a:cubicBezTo>
                  <a:pt x="1712895" y="606378"/>
                  <a:pt x="1714220" y="603906"/>
                  <a:pt x="1714352" y="599843"/>
                </a:cubicBezTo>
                <a:lnTo>
                  <a:pt x="1714352" y="593486"/>
                </a:lnTo>
                <a:lnTo>
                  <a:pt x="1729187" y="582889"/>
                </a:lnTo>
                <a:lnTo>
                  <a:pt x="1729187" y="561696"/>
                </a:lnTo>
                <a:lnTo>
                  <a:pt x="1750380" y="553218"/>
                </a:lnTo>
                <a:lnTo>
                  <a:pt x="1754619" y="529906"/>
                </a:lnTo>
                <a:cubicBezTo>
                  <a:pt x="1763273" y="525447"/>
                  <a:pt x="1771927" y="519530"/>
                  <a:pt x="1780581" y="512157"/>
                </a:cubicBezTo>
                <a:cubicBezTo>
                  <a:pt x="1789234" y="504783"/>
                  <a:pt x="1796829" y="497278"/>
                  <a:pt x="1803363" y="489639"/>
                </a:cubicBezTo>
                <a:cubicBezTo>
                  <a:pt x="1802127" y="486063"/>
                  <a:pt x="1801950" y="482089"/>
                  <a:pt x="1802833" y="477718"/>
                </a:cubicBezTo>
                <a:cubicBezTo>
                  <a:pt x="1803716" y="473347"/>
                  <a:pt x="1806719" y="470963"/>
                  <a:pt x="1811840" y="470565"/>
                </a:cubicBezTo>
                <a:cubicBezTo>
                  <a:pt x="1825219" y="462177"/>
                  <a:pt x="1839259" y="449814"/>
                  <a:pt x="1853962" y="433477"/>
                </a:cubicBezTo>
                <a:cubicBezTo>
                  <a:pt x="1868664" y="417141"/>
                  <a:pt x="1880056" y="402659"/>
                  <a:pt x="1888136" y="390032"/>
                </a:cubicBezTo>
                <a:cubicBezTo>
                  <a:pt x="1894935" y="388707"/>
                  <a:pt x="1900410" y="383409"/>
                  <a:pt x="1904560" y="374137"/>
                </a:cubicBezTo>
                <a:cubicBezTo>
                  <a:pt x="1908711" y="364865"/>
                  <a:pt x="1915245" y="359566"/>
                  <a:pt x="1924164" y="358242"/>
                </a:cubicBezTo>
                <a:lnTo>
                  <a:pt x="1958073" y="324333"/>
                </a:lnTo>
                <a:cubicBezTo>
                  <a:pt x="1959044" y="316474"/>
                  <a:pt x="1962930" y="310469"/>
                  <a:pt x="1969729" y="306319"/>
                </a:cubicBezTo>
                <a:cubicBezTo>
                  <a:pt x="1976529" y="302168"/>
                  <a:pt x="1980414" y="296164"/>
                  <a:pt x="1981385" y="288304"/>
                </a:cubicBezTo>
                <a:lnTo>
                  <a:pt x="2013175" y="267111"/>
                </a:lnTo>
                <a:cubicBezTo>
                  <a:pt x="2023330" y="245432"/>
                  <a:pt x="2036929" y="226800"/>
                  <a:pt x="2053972" y="211215"/>
                </a:cubicBezTo>
                <a:cubicBezTo>
                  <a:pt x="2071015" y="195629"/>
                  <a:pt x="2087793" y="179646"/>
                  <a:pt x="2104306" y="163265"/>
                </a:cubicBezTo>
                <a:cubicBezTo>
                  <a:pt x="2113048" y="161852"/>
                  <a:pt x="2119406" y="156201"/>
                  <a:pt x="2123379" y="146311"/>
                </a:cubicBezTo>
                <a:cubicBezTo>
                  <a:pt x="2127353" y="136420"/>
                  <a:pt x="2133711" y="130769"/>
                  <a:pt x="2142453" y="129356"/>
                </a:cubicBezTo>
                <a:lnTo>
                  <a:pt x="2176362" y="99686"/>
                </a:lnTo>
                <a:cubicBezTo>
                  <a:pt x="2177333" y="91871"/>
                  <a:pt x="2181219" y="85778"/>
                  <a:pt x="2188018" y="81407"/>
                </a:cubicBezTo>
                <a:cubicBezTo>
                  <a:pt x="2194818" y="77035"/>
                  <a:pt x="2198703" y="70413"/>
                  <a:pt x="2199675" y="61538"/>
                </a:cubicBezTo>
                <a:cubicBezTo>
                  <a:pt x="2208284" y="55180"/>
                  <a:pt x="2217027" y="48292"/>
                  <a:pt x="2225901" y="40875"/>
                </a:cubicBezTo>
                <a:cubicBezTo>
                  <a:pt x="2234776" y="33457"/>
                  <a:pt x="2242988" y="25510"/>
                  <a:pt x="2250538" y="17032"/>
                </a:cubicBezTo>
                <a:cubicBezTo>
                  <a:pt x="2253938" y="16988"/>
                  <a:pt x="2257735" y="17606"/>
                  <a:pt x="2261929" y="18887"/>
                </a:cubicBezTo>
                <a:cubicBezTo>
                  <a:pt x="2266124" y="20167"/>
                  <a:pt x="2269391" y="22375"/>
                  <a:pt x="2271731" y="25510"/>
                </a:cubicBezTo>
                <a:lnTo>
                  <a:pt x="2305640" y="57299"/>
                </a:lnTo>
                <a:cubicBezTo>
                  <a:pt x="2310850" y="58006"/>
                  <a:pt x="2315265" y="60832"/>
                  <a:pt x="2318886" y="65777"/>
                </a:cubicBezTo>
                <a:cubicBezTo>
                  <a:pt x="2322506" y="70722"/>
                  <a:pt x="2325862" y="73547"/>
                  <a:pt x="2328953" y="74254"/>
                </a:cubicBezTo>
                <a:cubicBezTo>
                  <a:pt x="2331028" y="74033"/>
                  <a:pt x="2332706" y="72885"/>
                  <a:pt x="2333986" y="70810"/>
                </a:cubicBezTo>
                <a:cubicBezTo>
                  <a:pt x="2335267" y="68735"/>
                  <a:pt x="2336414" y="67057"/>
                  <a:pt x="2337430" y="65777"/>
                </a:cubicBezTo>
                <a:cubicBezTo>
                  <a:pt x="2343876" y="63701"/>
                  <a:pt x="2350058" y="60964"/>
                  <a:pt x="2355974" y="57564"/>
                </a:cubicBezTo>
                <a:cubicBezTo>
                  <a:pt x="2361890" y="54164"/>
                  <a:pt x="2367012" y="49838"/>
                  <a:pt x="2371339" y="44584"/>
                </a:cubicBezTo>
                <a:cubicBezTo>
                  <a:pt x="2371427" y="40345"/>
                  <a:pt x="2372840" y="37166"/>
                  <a:pt x="2375578" y="35047"/>
                </a:cubicBezTo>
                <a:cubicBezTo>
                  <a:pt x="2378315" y="32927"/>
                  <a:pt x="2381847" y="31868"/>
                  <a:pt x="2386174" y="31868"/>
                </a:cubicBezTo>
                <a:lnTo>
                  <a:pt x="2388293" y="31868"/>
                </a:lnTo>
                <a:cubicBezTo>
                  <a:pt x="2392135" y="24053"/>
                  <a:pt x="2396108" y="16900"/>
                  <a:pt x="2400215" y="10410"/>
                </a:cubicBezTo>
                <a:cubicBezTo>
                  <a:pt x="2404321" y="3919"/>
                  <a:pt x="2410944" y="475"/>
                  <a:pt x="2420083" y="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498087" y="948954"/>
            <a:ext cx="2647452" cy="407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3AEC0-FAEA-44AD-9295-3228FF4086C1}"/>
              </a:ext>
            </a:extLst>
          </p:cNvPr>
          <p:cNvSpPr/>
          <p:nvPr/>
        </p:nvSpPr>
        <p:spPr>
          <a:xfrm>
            <a:off x="498087" y="1628544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3FB527-4602-4071-979B-DFA06BA7F71A}"/>
              </a:ext>
            </a:extLst>
          </p:cNvPr>
          <p:cNvSpPr/>
          <p:nvPr/>
        </p:nvSpPr>
        <p:spPr>
          <a:xfrm>
            <a:off x="498087" y="2243691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434AB6-8B5D-42EA-88A2-6ACEBAC260FB}"/>
              </a:ext>
            </a:extLst>
          </p:cNvPr>
          <p:cNvSpPr/>
          <p:nvPr/>
        </p:nvSpPr>
        <p:spPr>
          <a:xfrm>
            <a:off x="498087" y="2858838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570ECB-9C8A-4A4A-B315-7DBBA9D07070}"/>
              </a:ext>
            </a:extLst>
          </p:cNvPr>
          <p:cNvSpPr/>
          <p:nvPr/>
        </p:nvSpPr>
        <p:spPr>
          <a:xfrm>
            <a:off x="498087" y="3473986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E41C6C-7750-483A-89D5-DF687EAB91C1}"/>
              </a:ext>
            </a:extLst>
          </p:cNvPr>
          <p:cNvSpPr/>
          <p:nvPr/>
        </p:nvSpPr>
        <p:spPr>
          <a:xfrm>
            <a:off x="3560451" y="948954"/>
            <a:ext cx="2023098" cy="407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12A93D-F67A-4FA2-B4BD-A479E62F47A6}"/>
              </a:ext>
            </a:extLst>
          </p:cNvPr>
          <p:cNvSpPr/>
          <p:nvPr/>
        </p:nvSpPr>
        <p:spPr>
          <a:xfrm>
            <a:off x="3560451" y="1529473"/>
            <a:ext cx="2023098" cy="75281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13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2824975" y="896618"/>
            <a:ext cx="2647452" cy="407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3AEC0-FAEA-44AD-9295-3228FF4086C1}"/>
              </a:ext>
            </a:extLst>
          </p:cNvPr>
          <p:cNvSpPr/>
          <p:nvPr/>
        </p:nvSpPr>
        <p:spPr>
          <a:xfrm>
            <a:off x="498087" y="1628544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3FB527-4602-4071-979B-DFA06BA7F71A}"/>
              </a:ext>
            </a:extLst>
          </p:cNvPr>
          <p:cNvSpPr/>
          <p:nvPr/>
        </p:nvSpPr>
        <p:spPr>
          <a:xfrm>
            <a:off x="4951141" y="1628544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02B802-5219-41DA-A945-84072EA55FFC}"/>
              </a:ext>
            </a:extLst>
          </p:cNvPr>
          <p:cNvSpPr/>
          <p:nvPr/>
        </p:nvSpPr>
        <p:spPr>
          <a:xfrm>
            <a:off x="475785" y="2717057"/>
            <a:ext cx="6006791" cy="12712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ird">
            <a:extLst>
              <a:ext uri="{FF2B5EF4-FFF2-40B4-BE49-F238E27FC236}">
                <a16:creationId xmlns:a16="http://schemas.microsoft.com/office/drawing/2014/main" id="{12260291-0E5B-485F-8A94-B05D46525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15" y="1412487"/>
            <a:ext cx="1099789" cy="10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nflowers">
            <a:extLst>
              <a:ext uri="{FF2B5EF4-FFF2-40B4-BE49-F238E27FC236}">
                <a16:creationId xmlns:a16="http://schemas.microsoft.com/office/drawing/2014/main" id="{5621D22E-1F6D-4801-A90F-DE4683775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873" y="1225523"/>
            <a:ext cx="1357322" cy="13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97EB99-490A-4599-A90D-694D3BE59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908" y="979800"/>
            <a:ext cx="4163929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4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2824975" y="896618"/>
            <a:ext cx="2647452" cy="407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3AEC0-FAEA-44AD-9295-3228FF4086C1}"/>
              </a:ext>
            </a:extLst>
          </p:cNvPr>
          <p:cNvSpPr/>
          <p:nvPr/>
        </p:nvSpPr>
        <p:spPr>
          <a:xfrm>
            <a:off x="498087" y="1628544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3FB527-4602-4071-979B-DFA06BA7F71A}"/>
              </a:ext>
            </a:extLst>
          </p:cNvPr>
          <p:cNvSpPr/>
          <p:nvPr/>
        </p:nvSpPr>
        <p:spPr>
          <a:xfrm>
            <a:off x="4951141" y="1628544"/>
            <a:ext cx="2647452" cy="40755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02B802-5219-41DA-A945-84072EA55FFC}"/>
              </a:ext>
            </a:extLst>
          </p:cNvPr>
          <p:cNvSpPr/>
          <p:nvPr/>
        </p:nvSpPr>
        <p:spPr>
          <a:xfrm>
            <a:off x="498087" y="2745508"/>
            <a:ext cx="5716859" cy="1501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khiêm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nhường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Musical notes ">
            <a:extLst>
              <a:ext uri="{FF2B5EF4-FFF2-40B4-BE49-F238E27FC236}">
                <a16:creationId xmlns:a16="http://schemas.microsoft.com/office/drawing/2014/main" id="{4B639365-B5C1-49BC-B7AF-BFA058F6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6" y="736173"/>
            <a:ext cx="1196665" cy="11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ower ">
            <a:extLst>
              <a:ext uri="{FF2B5EF4-FFF2-40B4-BE49-F238E27FC236}">
                <a16:creationId xmlns:a16="http://schemas.microsoft.com/office/drawing/2014/main" id="{12CF4879-2797-4C44-B98F-5ED687C5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24" y="1178748"/>
            <a:ext cx="1116966" cy="11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4DC2F-61C5-4170-BE79-BF40F60A1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390" y="2150105"/>
            <a:ext cx="4419983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6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E41C6C-7750-483A-89D5-DF687EAB91C1}"/>
              </a:ext>
            </a:extLst>
          </p:cNvPr>
          <p:cNvSpPr/>
          <p:nvPr/>
        </p:nvSpPr>
        <p:spPr>
          <a:xfrm>
            <a:off x="4226968" y="1469429"/>
            <a:ext cx="4827822" cy="32864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 góp mình như 1 nét, 1 chi tiết nhỏ trong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mênh mông của </a:t>
            </a:r>
            <a:r>
              <a:rPr lang="en-US" sz="1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nhiên, 1 nốt trầm trong bản ḥòa ca của dân tộc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Ẩn dụ - thể hiện k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vọng sống đẹp, sống với tất cả sức sống tươi trẻ của mình nhưng khiêm nhường là 1 mùa xuân nhỏ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trầm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góp vào mùa xuân lớn của đất nước, của cuộc đời chung.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poem ILLUSTRATION  vietnam artbook spring girl bird flower">
            <a:extLst>
              <a:ext uri="{FF2B5EF4-FFF2-40B4-BE49-F238E27FC236}">
                <a16:creationId xmlns:a16="http://schemas.microsoft.com/office/drawing/2014/main" id="{588D5C01-3906-4B4C-992C-02B0F57C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r="1178" b="14084"/>
          <a:stretch>
            <a:fillRect/>
          </a:stretch>
        </p:blipFill>
        <p:spPr bwMode="auto">
          <a:xfrm>
            <a:off x="-150910" y="877229"/>
            <a:ext cx="4759365" cy="4266271"/>
          </a:xfrm>
          <a:custGeom>
            <a:avLst/>
            <a:gdLst>
              <a:gd name="connsiteX0" fmla="*/ 1061072 w 4222149"/>
              <a:gd name="connsiteY0" fmla="*/ 3854603 h 4064681"/>
              <a:gd name="connsiteX1" fmla="*/ 1062397 w 4222149"/>
              <a:gd name="connsiteY1" fmla="*/ 3859637 h 4064681"/>
              <a:gd name="connsiteX2" fmla="*/ 1065311 w 4222149"/>
              <a:gd name="connsiteY2" fmla="*/ 3863081 h 4064681"/>
              <a:gd name="connsiteX3" fmla="*/ 1069020 w 4222149"/>
              <a:gd name="connsiteY3" fmla="*/ 3860697 h 4064681"/>
              <a:gd name="connsiteX4" fmla="*/ 1069550 w 4222149"/>
              <a:gd name="connsiteY4" fmla="*/ 3856723 h 4064681"/>
              <a:gd name="connsiteX5" fmla="*/ 1109817 w 4222149"/>
              <a:gd name="connsiteY5" fmla="*/ 3733803 h 4064681"/>
              <a:gd name="connsiteX6" fmla="*/ 1111141 w 4222149"/>
              <a:gd name="connsiteY6" fmla="*/ 3738836 h 4064681"/>
              <a:gd name="connsiteX7" fmla="*/ 1114055 w 4222149"/>
              <a:gd name="connsiteY7" fmla="*/ 3742280 h 4064681"/>
              <a:gd name="connsiteX8" fmla="*/ 1117764 w 4222149"/>
              <a:gd name="connsiteY8" fmla="*/ 3739896 h 4064681"/>
              <a:gd name="connsiteX9" fmla="*/ 1118294 w 4222149"/>
              <a:gd name="connsiteY9" fmla="*/ 3735922 h 4064681"/>
              <a:gd name="connsiteX10" fmla="*/ 1137368 w 4222149"/>
              <a:gd name="connsiteY10" fmla="*/ 3699894 h 4064681"/>
              <a:gd name="connsiteX11" fmla="*/ 1136043 w 4222149"/>
              <a:gd name="connsiteY11" fmla="*/ 3700953 h 4064681"/>
              <a:gd name="connsiteX12" fmla="*/ 1133129 w 4222149"/>
              <a:gd name="connsiteY12" fmla="*/ 3702013 h 4064681"/>
              <a:gd name="connsiteX13" fmla="*/ 1134454 w 4222149"/>
              <a:gd name="connsiteY13" fmla="*/ 3705987 h 4064681"/>
              <a:gd name="connsiteX14" fmla="*/ 1137368 w 4222149"/>
              <a:gd name="connsiteY14" fmla="*/ 3708371 h 4064681"/>
              <a:gd name="connsiteX15" fmla="*/ 1141606 w 4222149"/>
              <a:gd name="connsiteY15" fmla="*/ 3704132 h 4064681"/>
              <a:gd name="connsiteX16" fmla="*/ 1137368 w 4222149"/>
              <a:gd name="connsiteY16" fmla="*/ 3699894 h 4064681"/>
              <a:gd name="connsiteX17" fmla="*/ 891548 w 4222149"/>
              <a:gd name="connsiteY17" fmla="*/ 3284448 h 4064681"/>
              <a:gd name="connsiteX18" fmla="*/ 887682 w 4222149"/>
              <a:gd name="connsiteY18" fmla="*/ 3286567 h 4064681"/>
              <a:gd name="connsiteX19" fmla="*/ 886875 w 4222149"/>
              <a:gd name="connsiteY19" fmla="*/ 3290494 h 4064681"/>
              <a:gd name="connsiteX20" fmla="*/ 890808 w 4222149"/>
              <a:gd name="connsiteY20" fmla="*/ 3295019 h 4064681"/>
              <a:gd name="connsiteX21" fmla="*/ 892996 w 4222149"/>
              <a:gd name="connsiteY21" fmla="*/ 3294110 h 4064681"/>
              <a:gd name="connsiteX22" fmla="*/ 895184 w 4222149"/>
              <a:gd name="connsiteY22" fmla="*/ 3293200 h 4064681"/>
              <a:gd name="connsiteX23" fmla="*/ 894214 w 4222149"/>
              <a:gd name="connsiteY23" fmla="*/ 3288087 h 4064681"/>
              <a:gd name="connsiteX24" fmla="*/ 891548 w 4222149"/>
              <a:gd name="connsiteY24" fmla="*/ 3284448 h 4064681"/>
              <a:gd name="connsiteX25" fmla="*/ 960681 w 4222149"/>
              <a:gd name="connsiteY25" fmla="*/ 3268047 h 4064681"/>
              <a:gd name="connsiteX26" fmla="*/ 962991 w 4222149"/>
              <a:gd name="connsiteY26" fmla="*/ 3272988 h 4064681"/>
              <a:gd name="connsiteX27" fmla="*/ 968694 w 4222149"/>
              <a:gd name="connsiteY27" fmla="*/ 3274982 h 4064681"/>
              <a:gd name="connsiteX28" fmla="*/ 968707 w 4222149"/>
              <a:gd name="connsiteY28" fmla="*/ 3270999 h 4064681"/>
              <a:gd name="connsiteX29" fmla="*/ 967023 w 4222149"/>
              <a:gd name="connsiteY29" fmla="*/ 3268491 h 4064681"/>
              <a:gd name="connsiteX30" fmla="*/ 949585 w 4222149"/>
              <a:gd name="connsiteY30" fmla="*/ 3214156 h 4064681"/>
              <a:gd name="connsiteX31" fmla="*/ 927182 w 4222149"/>
              <a:gd name="connsiteY31" fmla="*/ 3242064 h 4064681"/>
              <a:gd name="connsiteX32" fmla="*/ 903304 w 4222149"/>
              <a:gd name="connsiteY32" fmla="*/ 3268275 h 4064681"/>
              <a:gd name="connsiteX33" fmla="*/ 919476 w 4222149"/>
              <a:gd name="connsiteY33" fmla="*/ 3280031 h 4064681"/>
              <a:gd name="connsiteX34" fmla="*/ 939203 w 4222149"/>
              <a:gd name="connsiteY34" fmla="*/ 3241047 h 4064681"/>
              <a:gd name="connsiteX35" fmla="*/ 957302 w 4222149"/>
              <a:gd name="connsiteY35" fmla="*/ 3225320 h 4064681"/>
              <a:gd name="connsiteX36" fmla="*/ 911383 w 4222149"/>
              <a:gd name="connsiteY36" fmla="*/ 3213604 h 4064681"/>
              <a:gd name="connsiteX37" fmla="*/ 907517 w 4222149"/>
              <a:gd name="connsiteY37" fmla="*/ 3215723 h 4064681"/>
              <a:gd name="connsiteX38" fmla="*/ 906710 w 4222149"/>
              <a:gd name="connsiteY38" fmla="*/ 3219650 h 4064681"/>
              <a:gd name="connsiteX39" fmla="*/ 910643 w 4222149"/>
              <a:gd name="connsiteY39" fmla="*/ 3224175 h 4064681"/>
              <a:gd name="connsiteX40" fmla="*/ 912831 w 4222149"/>
              <a:gd name="connsiteY40" fmla="*/ 3223266 h 4064681"/>
              <a:gd name="connsiteX41" fmla="*/ 915019 w 4222149"/>
              <a:gd name="connsiteY41" fmla="*/ 3222357 h 4064681"/>
              <a:gd name="connsiteX42" fmla="*/ 914049 w 4222149"/>
              <a:gd name="connsiteY42" fmla="*/ 3217243 h 4064681"/>
              <a:gd name="connsiteX43" fmla="*/ 911383 w 4222149"/>
              <a:gd name="connsiteY43" fmla="*/ 3213604 h 4064681"/>
              <a:gd name="connsiteX44" fmla="*/ 983667 w 4222149"/>
              <a:gd name="connsiteY44" fmla="*/ 3182552 h 4064681"/>
              <a:gd name="connsiteX45" fmla="*/ 965273 w 4222149"/>
              <a:gd name="connsiteY45" fmla="*/ 3202508 h 4064681"/>
              <a:gd name="connsiteX46" fmla="*/ 965450 w 4222149"/>
              <a:gd name="connsiteY46" fmla="*/ 3207566 h 4064681"/>
              <a:gd name="connsiteX47" fmla="*/ 968909 w 4222149"/>
              <a:gd name="connsiteY47" fmla="*/ 3211261 h 4064681"/>
              <a:gd name="connsiteX48" fmla="*/ 972850 w 4222149"/>
              <a:gd name="connsiteY48" fmla="*/ 3208084 h 4064681"/>
              <a:gd name="connsiteX49" fmla="*/ 973730 w 4222149"/>
              <a:gd name="connsiteY49" fmla="*/ 3203101 h 4064681"/>
              <a:gd name="connsiteX50" fmla="*/ 980517 w 4222149"/>
              <a:gd name="connsiteY50" fmla="*/ 3197203 h 4064681"/>
              <a:gd name="connsiteX51" fmla="*/ 986098 w 4222149"/>
              <a:gd name="connsiteY51" fmla="*/ 3193345 h 4064681"/>
              <a:gd name="connsiteX52" fmla="*/ 991679 w 4222149"/>
              <a:gd name="connsiteY52" fmla="*/ 3189487 h 4064681"/>
              <a:gd name="connsiteX53" fmla="*/ 988577 w 4222149"/>
              <a:gd name="connsiteY53" fmla="*/ 3184489 h 4064681"/>
              <a:gd name="connsiteX54" fmla="*/ 983667 w 4222149"/>
              <a:gd name="connsiteY54" fmla="*/ 3182552 h 4064681"/>
              <a:gd name="connsiteX55" fmla="*/ 356245 w 4222149"/>
              <a:gd name="connsiteY55" fmla="*/ 3116097 h 4064681"/>
              <a:gd name="connsiteX56" fmla="*/ 357570 w 4222149"/>
              <a:gd name="connsiteY56" fmla="*/ 3121131 h 4064681"/>
              <a:gd name="connsiteX57" fmla="*/ 360484 w 4222149"/>
              <a:gd name="connsiteY57" fmla="*/ 3124575 h 4064681"/>
              <a:gd name="connsiteX58" fmla="*/ 364193 w 4222149"/>
              <a:gd name="connsiteY58" fmla="*/ 3122191 h 4064681"/>
              <a:gd name="connsiteX59" fmla="*/ 364723 w 4222149"/>
              <a:gd name="connsiteY59" fmla="*/ 3118217 h 4064681"/>
              <a:gd name="connsiteX60" fmla="*/ 2206267 w 4222149"/>
              <a:gd name="connsiteY60" fmla="*/ 3102684 h 4064681"/>
              <a:gd name="connsiteX61" fmla="*/ 2202475 w 4222149"/>
              <a:gd name="connsiteY61" fmla="*/ 3103747 h 4064681"/>
              <a:gd name="connsiteX62" fmla="*/ 2201743 w 4222149"/>
              <a:gd name="connsiteY62" fmla="*/ 3106617 h 4064681"/>
              <a:gd name="connsiteX63" fmla="*/ 2192546 w 4222149"/>
              <a:gd name="connsiteY63" fmla="*/ 3116594 h 4064681"/>
              <a:gd name="connsiteX64" fmla="*/ 2201595 w 4222149"/>
              <a:gd name="connsiteY64" fmla="*/ 3108731 h 4064681"/>
              <a:gd name="connsiteX65" fmla="*/ 2206635 w 4222149"/>
              <a:gd name="connsiteY65" fmla="*/ 3108818 h 4064681"/>
              <a:gd name="connsiteX66" fmla="*/ 2210200 w 4222149"/>
              <a:gd name="connsiteY66" fmla="*/ 3107209 h 4064681"/>
              <a:gd name="connsiteX67" fmla="*/ 2209137 w 4222149"/>
              <a:gd name="connsiteY67" fmla="*/ 3103417 h 4064681"/>
              <a:gd name="connsiteX68" fmla="*/ 2206267 w 4222149"/>
              <a:gd name="connsiteY68" fmla="*/ 3102684 h 4064681"/>
              <a:gd name="connsiteX69" fmla="*/ 2248914 w 4222149"/>
              <a:gd name="connsiteY69" fmla="*/ 3039813 h 4064681"/>
              <a:gd name="connsiteX70" fmla="*/ 2246841 w 4222149"/>
              <a:gd name="connsiteY70" fmla="*/ 3042855 h 4064681"/>
              <a:gd name="connsiteX71" fmla="*/ 2246356 w 4222149"/>
              <a:gd name="connsiteY71" fmla="*/ 3046008 h 4064681"/>
              <a:gd name="connsiteX72" fmla="*/ 2225551 w 4222149"/>
              <a:gd name="connsiteY72" fmla="*/ 3070043 h 4064681"/>
              <a:gd name="connsiteX73" fmla="*/ 2220785 w 4222149"/>
              <a:gd name="connsiteY73" fmla="*/ 3077411 h 4064681"/>
              <a:gd name="connsiteX74" fmla="*/ 2215909 w 4222149"/>
              <a:gd name="connsiteY74" fmla="*/ 3086364 h 4064681"/>
              <a:gd name="connsiteX75" fmla="*/ 2220137 w 4222149"/>
              <a:gd name="connsiteY75" fmla="*/ 3086661 h 4064681"/>
              <a:gd name="connsiteX76" fmla="*/ 2233489 w 4222149"/>
              <a:gd name="connsiteY76" fmla="*/ 3078036 h 4064681"/>
              <a:gd name="connsiteX77" fmla="*/ 2240942 w 4222149"/>
              <a:gd name="connsiteY77" fmla="*/ 3062624 h 4064681"/>
              <a:gd name="connsiteX78" fmla="*/ 2246217 w 4222149"/>
              <a:gd name="connsiteY78" fmla="*/ 3055557 h 4064681"/>
              <a:gd name="connsiteX79" fmla="*/ 2254664 w 4222149"/>
              <a:gd name="connsiteY79" fmla="*/ 3048714 h 4064681"/>
              <a:gd name="connsiteX80" fmla="*/ 2251844 w 4222149"/>
              <a:gd name="connsiteY80" fmla="*/ 3043471 h 4064681"/>
              <a:gd name="connsiteX81" fmla="*/ 2248914 w 4222149"/>
              <a:gd name="connsiteY81" fmla="*/ 3039813 h 4064681"/>
              <a:gd name="connsiteX82" fmla="*/ 2260817 w 4222149"/>
              <a:gd name="connsiteY82" fmla="*/ 3021526 h 4064681"/>
              <a:gd name="connsiteX83" fmla="*/ 2256951 w 4222149"/>
              <a:gd name="connsiteY83" fmla="*/ 3023645 h 4064681"/>
              <a:gd name="connsiteX84" fmla="*/ 2256145 w 4222149"/>
              <a:gd name="connsiteY84" fmla="*/ 3027573 h 4064681"/>
              <a:gd name="connsiteX85" fmla="*/ 2260076 w 4222149"/>
              <a:gd name="connsiteY85" fmla="*/ 3032097 h 4064681"/>
              <a:gd name="connsiteX86" fmla="*/ 2262265 w 4222149"/>
              <a:gd name="connsiteY86" fmla="*/ 3031188 h 4064681"/>
              <a:gd name="connsiteX87" fmla="*/ 2264453 w 4222149"/>
              <a:gd name="connsiteY87" fmla="*/ 3030279 h 4064681"/>
              <a:gd name="connsiteX88" fmla="*/ 2263483 w 4222149"/>
              <a:gd name="connsiteY88" fmla="*/ 3025166 h 4064681"/>
              <a:gd name="connsiteX89" fmla="*/ 2260817 w 4222149"/>
              <a:gd name="connsiteY89" fmla="*/ 3021526 h 4064681"/>
              <a:gd name="connsiteX90" fmla="*/ 404990 w 4222149"/>
              <a:gd name="connsiteY90" fmla="*/ 2995297 h 4064681"/>
              <a:gd name="connsiteX91" fmla="*/ 406314 w 4222149"/>
              <a:gd name="connsiteY91" fmla="*/ 3000330 h 4064681"/>
              <a:gd name="connsiteX92" fmla="*/ 409228 w 4222149"/>
              <a:gd name="connsiteY92" fmla="*/ 3003774 h 4064681"/>
              <a:gd name="connsiteX93" fmla="*/ 412937 w 4222149"/>
              <a:gd name="connsiteY93" fmla="*/ 3001390 h 4064681"/>
              <a:gd name="connsiteX94" fmla="*/ 413467 w 4222149"/>
              <a:gd name="connsiteY94" fmla="*/ 2997416 h 4064681"/>
              <a:gd name="connsiteX95" fmla="*/ 432541 w 4222149"/>
              <a:gd name="connsiteY95" fmla="*/ 2961388 h 4064681"/>
              <a:gd name="connsiteX96" fmla="*/ 431216 w 4222149"/>
              <a:gd name="connsiteY96" fmla="*/ 2962447 h 4064681"/>
              <a:gd name="connsiteX97" fmla="*/ 428302 w 4222149"/>
              <a:gd name="connsiteY97" fmla="*/ 2963507 h 4064681"/>
              <a:gd name="connsiteX98" fmla="*/ 429627 w 4222149"/>
              <a:gd name="connsiteY98" fmla="*/ 2967481 h 4064681"/>
              <a:gd name="connsiteX99" fmla="*/ 432541 w 4222149"/>
              <a:gd name="connsiteY99" fmla="*/ 2969865 h 4064681"/>
              <a:gd name="connsiteX100" fmla="*/ 436779 w 4222149"/>
              <a:gd name="connsiteY100" fmla="*/ 2965626 h 4064681"/>
              <a:gd name="connsiteX101" fmla="*/ 432541 w 4222149"/>
              <a:gd name="connsiteY101" fmla="*/ 2961388 h 4064681"/>
              <a:gd name="connsiteX102" fmla="*/ 2317414 w 4222149"/>
              <a:gd name="connsiteY102" fmla="*/ 2954520 h 4064681"/>
              <a:gd name="connsiteX103" fmla="*/ 2302052 w 4222149"/>
              <a:gd name="connsiteY103" fmla="*/ 2966811 h 4064681"/>
              <a:gd name="connsiteX104" fmla="*/ 2300461 w 4222149"/>
              <a:gd name="connsiteY104" fmla="*/ 2971191 h 4064681"/>
              <a:gd name="connsiteX105" fmla="*/ 2306359 w 4222149"/>
              <a:gd name="connsiteY105" fmla="*/ 2977978 h 4064681"/>
              <a:gd name="connsiteX106" fmla="*/ 2314653 w 4222149"/>
              <a:gd name="connsiteY106" fmla="*/ 2969313 h 4064681"/>
              <a:gd name="connsiteX107" fmla="*/ 186721 w 4222149"/>
              <a:gd name="connsiteY107" fmla="*/ 2545942 h 4064681"/>
              <a:gd name="connsiteX108" fmla="*/ 182855 w 4222149"/>
              <a:gd name="connsiteY108" fmla="*/ 2548061 h 4064681"/>
              <a:gd name="connsiteX109" fmla="*/ 182048 w 4222149"/>
              <a:gd name="connsiteY109" fmla="*/ 2551988 h 4064681"/>
              <a:gd name="connsiteX110" fmla="*/ 185981 w 4222149"/>
              <a:gd name="connsiteY110" fmla="*/ 2556513 h 4064681"/>
              <a:gd name="connsiteX111" fmla="*/ 188169 w 4222149"/>
              <a:gd name="connsiteY111" fmla="*/ 2555604 h 4064681"/>
              <a:gd name="connsiteX112" fmla="*/ 190357 w 4222149"/>
              <a:gd name="connsiteY112" fmla="*/ 2554694 h 4064681"/>
              <a:gd name="connsiteX113" fmla="*/ 189387 w 4222149"/>
              <a:gd name="connsiteY113" fmla="*/ 2549581 h 4064681"/>
              <a:gd name="connsiteX114" fmla="*/ 186721 w 4222149"/>
              <a:gd name="connsiteY114" fmla="*/ 2545942 h 4064681"/>
              <a:gd name="connsiteX115" fmla="*/ 255854 w 4222149"/>
              <a:gd name="connsiteY115" fmla="*/ 2529541 h 4064681"/>
              <a:gd name="connsiteX116" fmla="*/ 258164 w 4222149"/>
              <a:gd name="connsiteY116" fmla="*/ 2534482 h 4064681"/>
              <a:gd name="connsiteX117" fmla="*/ 263867 w 4222149"/>
              <a:gd name="connsiteY117" fmla="*/ 2536476 h 4064681"/>
              <a:gd name="connsiteX118" fmla="*/ 263880 w 4222149"/>
              <a:gd name="connsiteY118" fmla="*/ 2532493 h 4064681"/>
              <a:gd name="connsiteX119" fmla="*/ 262196 w 4222149"/>
              <a:gd name="connsiteY119" fmla="*/ 2529985 h 4064681"/>
              <a:gd name="connsiteX120" fmla="*/ 157458 w 4222149"/>
              <a:gd name="connsiteY120" fmla="*/ 2497812 h 4064681"/>
              <a:gd name="connsiteX121" fmla="*/ 150797 w 4222149"/>
              <a:gd name="connsiteY121" fmla="*/ 2500374 h 4064681"/>
              <a:gd name="connsiteX122" fmla="*/ 149493 w 4222149"/>
              <a:gd name="connsiteY122" fmla="*/ 2504288 h 4064681"/>
              <a:gd name="connsiteX123" fmla="*/ 153952 w 4222149"/>
              <a:gd name="connsiteY123" fmla="*/ 2501952 h 4064681"/>
              <a:gd name="connsiteX124" fmla="*/ 244758 w 4222149"/>
              <a:gd name="connsiteY124" fmla="*/ 2475650 h 4064681"/>
              <a:gd name="connsiteX125" fmla="*/ 222355 w 4222149"/>
              <a:gd name="connsiteY125" fmla="*/ 2503558 h 4064681"/>
              <a:gd name="connsiteX126" fmla="*/ 198477 w 4222149"/>
              <a:gd name="connsiteY126" fmla="*/ 2529769 h 4064681"/>
              <a:gd name="connsiteX127" fmla="*/ 214649 w 4222149"/>
              <a:gd name="connsiteY127" fmla="*/ 2541525 h 4064681"/>
              <a:gd name="connsiteX128" fmla="*/ 234376 w 4222149"/>
              <a:gd name="connsiteY128" fmla="*/ 2502541 h 4064681"/>
              <a:gd name="connsiteX129" fmla="*/ 252475 w 4222149"/>
              <a:gd name="connsiteY129" fmla="*/ 2486814 h 4064681"/>
              <a:gd name="connsiteX130" fmla="*/ 206556 w 4222149"/>
              <a:gd name="connsiteY130" fmla="*/ 2475098 h 4064681"/>
              <a:gd name="connsiteX131" fmla="*/ 202690 w 4222149"/>
              <a:gd name="connsiteY131" fmla="*/ 2477217 h 4064681"/>
              <a:gd name="connsiteX132" fmla="*/ 201883 w 4222149"/>
              <a:gd name="connsiteY132" fmla="*/ 2481144 h 4064681"/>
              <a:gd name="connsiteX133" fmla="*/ 205816 w 4222149"/>
              <a:gd name="connsiteY133" fmla="*/ 2485669 h 4064681"/>
              <a:gd name="connsiteX134" fmla="*/ 208004 w 4222149"/>
              <a:gd name="connsiteY134" fmla="*/ 2484760 h 4064681"/>
              <a:gd name="connsiteX135" fmla="*/ 210192 w 4222149"/>
              <a:gd name="connsiteY135" fmla="*/ 2483851 h 4064681"/>
              <a:gd name="connsiteX136" fmla="*/ 209222 w 4222149"/>
              <a:gd name="connsiteY136" fmla="*/ 2478737 h 4064681"/>
              <a:gd name="connsiteX137" fmla="*/ 206556 w 4222149"/>
              <a:gd name="connsiteY137" fmla="*/ 2475098 h 4064681"/>
              <a:gd name="connsiteX138" fmla="*/ 174109 w 4222149"/>
              <a:gd name="connsiteY138" fmla="*/ 2457987 h 4064681"/>
              <a:gd name="connsiteX139" fmla="*/ 175434 w 4222149"/>
              <a:gd name="connsiteY139" fmla="*/ 2463021 h 4064681"/>
              <a:gd name="connsiteX140" fmla="*/ 178348 w 4222149"/>
              <a:gd name="connsiteY140" fmla="*/ 2466465 h 4064681"/>
              <a:gd name="connsiteX141" fmla="*/ 180301 w 4222149"/>
              <a:gd name="connsiteY141" fmla="*/ 2465210 h 4064681"/>
              <a:gd name="connsiteX142" fmla="*/ 180587 w 4222149"/>
              <a:gd name="connsiteY142" fmla="*/ 2462922 h 4064681"/>
              <a:gd name="connsiteX143" fmla="*/ 182320 w 4222149"/>
              <a:gd name="connsiteY143" fmla="*/ 2462112 h 4064681"/>
              <a:gd name="connsiteX144" fmla="*/ 182587 w 4222149"/>
              <a:gd name="connsiteY144" fmla="*/ 2460107 h 4064681"/>
              <a:gd name="connsiteX145" fmla="*/ 278840 w 4222149"/>
              <a:gd name="connsiteY145" fmla="*/ 2444046 h 4064681"/>
              <a:gd name="connsiteX146" fmla="*/ 260446 w 4222149"/>
              <a:gd name="connsiteY146" fmla="*/ 2464002 h 4064681"/>
              <a:gd name="connsiteX147" fmla="*/ 260623 w 4222149"/>
              <a:gd name="connsiteY147" fmla="*/ 2469060 h 4064681"/>
              <a:gd name="connsiteX148" fmla="*/ 264082 w 4222149"/>
              <a:gd name="connsiteY148" fmla="*/ 2472755 h 4064681"/>
              <a:gd name="connsiteX149" fmla="*/ 268023 w 4222149"/>
              <a:gd name="connsiteY149" fmla="*/ 2469578 h 4064681"/>
              <a:gd name="connsiteX150" fmla="*/ 268903 w 4222149"/>
              <a:gd name="connsiteY150" fmla="*/ 2464595 h 4064681"/>
              <a:gd name="connsiteX151" fmla="*/ 275690 w 4222149"/>
              <a:gd name="connsiteY151" fmla="*/ 2458697 h 4064681"/>
              <a:gd name="connsiteX152" fmla="*/ 281271 w 4222149"/>
              <a:gd name="connsiteY152" fmla="*/ 2454839 h 4064681"/>
              <a:gd name="connsiteX153" fmla="*/ 286852 w 4222149"/>
              <a:gd name="connsiteY153" fmla="*/ 2450981 h 4064681"/>
              <a:gd name="connsiteX154" fmla="*/ 283750 w 4222149"/>
              <a:gd name="connsiteY154" fmla="*/ 2445983 h 4064681"/>
              <a:gd name="connsiteX155" fmla="*/ 278840 w 4222149"/>
              <a:gd name="connsiteY155" fmla="*/ 2444046 h 4064681"/>
              <a:gd name="connsiteX156" fmla="*/ 249543 w 4222149"/>
              <a:gd name="connsiteY156" fmla="*/ 2413324 h 4064681"/>
              <a:gd name="connsiteX157" fmla="*/ 247427 w 4222149"/>
              <a:gd name="connsiteY157" fmla="*/ 2415016 h 4064681"/>
              <a:gd name="connsiteX158" fmla="*/ 249054 w 4222149"/>
              <a:gd name="connsiteY158" fmla="*/ 2414341 h 4064681"/>
              <a:gd name="connsiteX159" fmla="*/ 222854 w 4222149"/>
              <a:gd name="connsiteY159" fmla="*/ 2337187 h 4064681"/>
              <a:gd name="connsiteX160" fmla="*/ 224178 w 4222149"/>
              <a:gd name="connsiteY160" fmla="*/ 2342220 h 4064681"/>
              <a:gd name="connsiteX161" fmla="*/ 227092 w 4222149"/>
              <a:gd name="connsiteY161" fmla="*/ 2345664 h 4064681"/>
              <a:gd name="connsiteX162" fmla="*/ 230801 w 4222149"/>
              <a:gd name="connsiteY162" fmla="*/ 2343280 h 4064681"/>
              <a:gd name="connsiteX163" fmla="*/ 231331 w 4222149"/>
              <a:gd name="connsiteY163" fmla="*/ 2339306 h 4064681"/>
              <a:gd name="connsiteX164" fmla="*/ 21709 w 4222149"/>
              <a:gd name="connsiteY164" fmla="*/ 2305587 h 4064681"/>
              <a:gd name="connsiteX165" fmla="*/ 23034 w 4222149"/>
              <a:gd name="connsiteY165" fmla="*/ 2310621 h 4064681"/>
              <a:gd name="connsiteX166" fmla="*/ 25948 w 4222149"/>
              <a:gd name="connsiteY166" fmla="*/ 2314065 h 4064681"/>
              <a:gd name="connsiteX167" fmla="*/ 29657 w 4222149"/>
              <a:gd name="connsiteY167" fmla="*/ 2311681 h 4064681"/>
              <a:gd name="connsiteX168" fmla="*/ 30187 w 4222149"/>
              <a:gd name="connsiteY168" fmla="*/ 2307707 h 4064681"/>
              <a:gd name="connsiteX169" fmla="*/ 250405 w 4222149"/>
              <a:gd name="connsiteY169" fmla="*/ 2303278 h 4064681"/>
              <a:gd name="connsiteX170" fmla="*/ 249080 w 4222149"/>
              <a:gd name="connsiteY170" fmla="*/ 2304337 h 4064681"/>
              <a:gd name="connsiteX171" fmla="*/ 246166 w 4222149"/>
              <a:gd name="connsiteY171" fmla="*/ 2305397 h 4064681"/>
              <a:gd name="connsiteX172" fmla="*/ 247491 w 4222149"/>
              <a:gd name="connsiteY172" fmla="*/ 2309371 h 4064681"/>
              <a:gd name="connsiteX173" fmla="*/ 250405 w 4222149"/>
              <a:gd name="connsiteY173" fmla="*/ 2311755 h 4064681"/>
              <a:gd name="connsiteX174" fmla="*/ 254643 w 4222149"/>
              <a:gd name="connsiteY174" fmla="*/ 2307516 h 4064681"/>
              <a:gd name="connsiteX175" fmla="*/ 250405 w 4222149"/>
              <a:gd name="connsiteY175" fmla="*/ 2303278 h 4064681"/>
              <a:gd name="connsiteX176" fmla="*/ 3384419 w 4222149"/>
              <a:gd name="connsiteY176" fmla="*/ 2249470 h 4064681"/>
              <a:gd name="connsiteX177" fmla="*/ 3380627 w 4222149"/>
              <a:gd name="connsiteY177" fmla="*/ 2250533 h 4064681"/>
              <a:gd name="connsiteX178" fmla="*/ 3379895 w 4222149"/>
              <a:gd name="connsiteY178" fmla="*/ 2253403 h 4064681"/>
              <a:gd name="connsiteX179" fmla="*/ 3370698 w 4222149"/>
              <a:gd name="connsiteY179" fmla="*/ 2263380 h 4064681"/>
              <a:gd name="connsiteX180" fmla="*/ 3379747 w 4222149"/>
              <a:gd name="connsiteY180" fmla="*/ 2255517 h 4064681"/>
              <a:gd name="connsiteX181" fmla="*/ 3384787 w 4222149"/>
              <a:gd name="connsiteY181" fmla="*/ 2255604 h 4064681"/>
              <a:gd name="connsiteX182" fmla="*/ 3388352 w 4222149"/>
              <a:gd name="connsiteY182" fmla="*/ 2253995 h 4064681"/>
              <a:gd name="connsiteX183" fmla="*/ 3387289 w 4222149"/>
              <a:gd name="connsiteY183" fmla="*/ 2250203 h 4064681"/>
              <a:gd name="connsiteX184" fmla="*/ 3384419 w 4222149"/>
              <a:gd name="connsiteY184" fmla="*/ 2249470 h 4064681"/>
              <a:gd name="connsiteX185" fmla="*/ 3427066 w 4222149"/>
              <a:gd name="connsiteY185" fmla="*/ 2186599 h 4064681"/>
              <a:gd name="connsiteX186" fmla="*/ 3424993 w 4222149"/>
              <a:gd name="connsiteY186" fmla="*/ 2189641 h 4064681"/>
              <a:gd name="connsiteX187" fmla="*/ 3424508 w 4222149"/>
              <a:gd name="connsiteY187" fmla="*/ 2192794 h 4064681"/>
              <a:gd name="connsiteX188" fmla="*/ 3403703 w 4222149"/>
              <a:gd name="connsiteY188" fmla="*/ 2216829 h 4064681"/>
              <a:gd name="connsiteX189" fmla="*/ 3398937 w 4222149"/>
              <a:gd name="connsiteY189" fmla="*/ 2224197 h 4064681"/>
              <a:gd name="connsiteX190" fmla="*/ 3394061 w 4222149"/>
              <a:gd name="connsiteY190" fmla="*/ 2233150 h 4064681"/>
              <a:gd name="connsiteX191" fmla="*/ 3398289 w 4222149"/>
              <a:gd name="connsiteY191" fmla="*/ 2233447 h 4064681"/>
              <a:gd name="connsiteX192" fmla="*/ 3411641 w 4222149"/>
              <a:gd name="connsiteY192" fmla="*/ 2224822 h 4064681"/>
              <a:gd name="connsiteX193" fmla="*/ 3419094 w 4222149"/>
              <a:gd name="connsiteY193" fmla="*/ 2209410 h 4064681"/>
              <a:gd name="connsiteX194" fmla="*/ 3424369 w 4222149"/>
              <a:gd name="connsiteY194" fmla="*/ 2202343 h 4064681"/>
              <a:gd name="connsiteX195" fmla="*/ 3432816 w 4222149"/>
              <a:gd name="connsiteY195" fmla="*/ 2195500 h 4064681"/>
              <a:gd name="connsiteX196" fmla="*/ 3429996 w 4222149"/>
              <a:gd name="connsiteY196" fmla="*/ 2190257 h 4064681"/>
              <a:gd name="connsiteX197" fmla="*/ 3427066 w 4222149"/>
              <a:gd name="connsiteY197" fmla="*/ 2186599 h 4064681"/>
              <a:gd name="connsiteX198" fmla="*/ 70454 w 4222149"/>
              <a:gd name="connsiteY198" fmla="*/ 2184787 h 4064681"/>
              <a:gd name="connsiteX199" fmla="*/ 71778 w 4222149"/>
              <a:gd name="connsiteY199" fmla="*/ 2189820 h 4064681"/>
              <a:gd name="connsiteX200" fmla="*/ 74692 w 4222149"/>
              <a:gd name="connsiteY200" fmla="*/ 2193264 h 4064681"/>
              <a:gd name="connsiteX201" fmla="*/ 78401 w 4222149"/>
              <a:gd name="connsiteY201" fmla="*/ 2190880 h 4064681"/>
              <a:gd name="connsiteX202" fmla="*/ 78931 w 4222149"/>
              <a:gd name="connsiteY202" fmla="*/ 2186906 h 4064681"/>
              <a:gd name="connsiteX203" fmla="*/ 3438969 w 4222149"/>
              <a:gd name="connsiteY203" fmla="*/ 2168312 h 4064681"/>
              <a:gd name="connsiteX204" fmla="*/ 3435103 w 4222149"/>
              <a:gd name="connsiteY204" fmla="*/ 2170431 h 4064681"/>
              <a:gd name="connsiteX205" fmla="*/ 3434297 w 4222149"/>
              <a:gd name="connsiteY205" fmla="*/ 2174359 h 4064681"/>
              <a:gd name="connsiteX206" fmla="*/ 3438228 w 4222149"/>
              <a:gd name="connsiteY206" fmla="*/ 2178883 h 4064681"/>
              <a:gd name="connsiteX207" fmla="*/ 3440417 w 4222149"/>
              <a:gd name="connsiteY207" fmla="*/ 2177974 h 4064681"/>
              <a:gd name="connsiteX208" fmla="*/ 3442605 w 4222149"/>
              <a:gd name="connsiteY208" fmla="*/ 2177065 h 4064681"/>
              <a:gd name="connsiteX209" fmla="*/ 3441635 w 4222149"/>
              <a:gd name="connsiteY209" fmla="*/ 2171952 h 4064681"/>
              <a:gd name="connsiteX210" fmla="*/ 3438969 w 4222149"/>
              <a:gd name="connsiteY210" fmla="*/ 2168312 h 4064681"/>
              <a:gd name="connsiteX211" fmla="*/ 98005 w 4222149"/>
              <a:gd name="connsiteY211" fmla="*/ 2150878 h 4064681"/>
              <a:gd name="connsiteX212" fmla="*/ 96680 w 4222149"/>
              <a:gd name="connsiteY212" fmla="*/ 2151937 h 4064681"/>
              <a:gd name="connsiteX213" fmla="*/ 93766 w 4222149"/>
              <a:gd name="connsiteY213" fmla="*/ 2152997 h 4064681"/>
              <a:gd name="connsiteX214" fmla="*/ 95091 w 4222149"/>
              <a:gd name="connsiteY214" fmla="*/ 2156971 h 4064681"/>
              <a:gd name="connsiteX215" fmla="*/ 98005 w 4222149"/>
              <a:gd name="connsiteY215" fmla="*/ 2159355 h 4064681"/>
              <a:gd name="connsiteX216" fmla="*/ 102243 w 4222149"/>
              <a:gd name="connsiteY216" fmla="*/ 2155116 h 4064681"/>
              <a:gd name="connsiteX217" fmla="*/ 98005 w 4222149"/>
              <a:gd name="connsiteY217" fmla="*/ 2150878 h 4064681"/>
              <a:gd name="connsiteX218" fmla="*/ 378698 w 4222149"/>
              <a:gd name="connsiteY218" fmla="*/ 2063212 h 4064681"/>
              <a:gd name="connsiteX219" fmla="*/ 373927 w 4222149"/>
              <a:gd name="connsiteY219" fmla="*/ 2068034 h 4064681"/>
              <a:gd name="connsiteX220" fmla="*/ 377563 w 4222149"/>
              <a:gd name="connsiteY220" fmla="*/ 2068034 h 4064681"/>
              <a:gd name="connsiteX221" fmla="*/ 3494367 w 4222149"/>
              <a:gd name="connsiteY221" fmla="*/ 2044723 h 4064681"/>
              <a:gd name="connsiteX222" fmla="*/ 3489547 w 4222149"/>
              <a:gd name="connsiteY222" fmla="*/ 2052883 h 4064681"/>
              <a:gd name="connsiteX223" fmla="*/ 3489515 w 4222149"/>
              <a:gd name="connsiteY223" fmla="*/ 2057130 h 4064681"/>
              <a:gd name="connsiteX224" fmla="*/ 3491069 w 4222149"/>
              <a:gd name="connsiteY224" fmla="*/ 2061489 h 4064681"/>
              <a:gd name="connsiteX225" fmla="*/ 3491661 w 4222149"/>
              <a:gd name="connsiteY225" fmla="*/ 2053031 h 4064681"/>
              <a:gd name="connsiteX226" fmla="*/ 3533015 w 4222149"/>
              <a:gd name="connsiteY226" fmla="*/ 2038933 h 4064681"/>
              <a:gd name="connsiteX227" fmla="*/ 3527749 w 4222149"/>
              <a:gd name="connsiteY227" fmla="*/ 2053436 h 4064681"/>
              <a:gd name="connsiteX228" fmla="*/ 3522485 w 4222149"/>
              <a:gd name="connsiteY228" fmla="*/ 2067938 h 4064681"/>
              <a:gd name="connsiteX229" fmla="*/ 3510356 w 4222149"/>
              <a:gd name="connsiteY229" fmla="*/ 2074259 h 4064681"/>
              <a:gd name="connsiteX230" fmla="*/ 3504238 w 4222149"/>
              <a:gd name="connsiteY230" fmla="*/ 2085780 h 4064681"/>
              <a:gd name="connsiteX231" fmla="*/ 3497451 w 4222149"/>
              <a:gd name="connsiteY231" fmla="*/ 2091678 h 4064681"/>
              <a:gd name="connsiteX232" fmla="*/ 3495385 w 4222149"/>
              <a:gd name="connsiteY232" fmla="*/ 2098439 h 4064681"/>
              <a:gd name="connsiteX233" fmla="*/ 3490368 w 4222149"/>
              <a:gd name="connsiteY233" fmla="*/ 2101804 h 4064681"/>
              <a:gd name="connsiteX234" fmla="*/ 3488254 w 4222149"/>
              <a:gd name="connsiteY234" fmla="*/ 2101656 h 4064681"/>
              <a:gd name="connsiteX235" fmla="*/ 3481904 w 4222149"/>
              <a:gd name="connsiteY235" fmla="*/ 2108913 h 4064681"/>
              <a:gd name="connsiteX236" fmla="*/ 3478613 w 4222149"/>
              <a:gd name="connsiteY236" fmla="*/ 2117977 h 4064681"/>
              <a:gd name="connsiteX237" fmla="*/ 3484511 w 4222149"/>
              <a:gd name="connsiteY237" fmla="*/ 2124764 h 4064681"/>
              <a:gd name="connsiteX238" fmla="*/ 3504282 w 4222149"/>
              <a:gd name="connsiteY238" fmla="*/ 2104107 h 4064681"/>
              <a:gd name="connsiteX239" fmla="*/ 3513287 w 4222149"/>
              <a:gd name="connsiteY239" fmla="*/ 2077917 h 4064681"/>
              <a:gd name="connsiteX240" fmla="*/ 3528605 w 4222149"/>
              <a:gd name="connsiteY240" fmla="*/ 2071554 h 4064681"/>
              <a:gd name="connsiteX241" fmla="*/ 3537579 w 4222149"/>
              <a:gd name="connsiteY241" fmla="*/ 2064747 h 4064681"/>
              <a:gd name="connsiteX242" fmla="*/ 3540582 w 4222149"/>
              <a:gd name="connsiteY242" fmla="*/ 2052210 h 4064681"/>
              <a:gd name="connsiteX243" fmla="*/ 3539288 w 4222149"/>
              <a:gd name="connsiteY243" fmla="*/ 2044152 h 4064681"/>
              <a:gd name="connsiteX244" fmla="*/ 3533015 w 4222149"/>
              <a:gd name="connsiteY244" fmla="*/ 2038933 h 4064681"/>
              <a:gd name="connsiteX245" fmla="*/ 3509538 w 4222149"/>
              <a:gd name="connsiteY245" fmla="*/ 2028445 h 4064681"/>
              <a:gd name="connsiteX246" fmla="*/ 3502126 w 4222149"/>
              <a:gd name="connsiteY246" fmla="*/ 2029152 h 4064681"/>
              <a:gd name="connsiteX247" fmla="*/ 3502939 w 4222149"/>
              <a:gd name="connsiteY247" fmla="*/ 2032311 h 4064681"/>
              <a:gd name="connsiteX248" fmla="*/ 3505679 w 4222149"/>
              <a:gd name="connsiteY248" fmla="*/ 2034894 h 4064681"/>
              <a:gd name="connsiteX249" fmla="*/ 3507695 w 4222149"/>
              <a:gd name="connsiteY249" fmla="*/ 2032644 h 4064681"/>
              <a:gd name="connsiteX250" fmla="*/ 3508237 w 4222149"/>
              <a:gd name="connsiteY250" fmla="*/ 2028699 h 4064681"/>
              <a:gd name="connsiteX251" fmla="*/ 3556526 w 4222149"/>
              <a:gd name="connsiteY251" fmla="*/ 2006588 h 4064681"/>
              <a:gd name="connsiteX252" fmla="*/ 3552659 w 4222149"/>
              <a:gd name="connsiteY252" fmla="*/ 2008707 h 4064681"/>
              <a:gd name="connsiteX253" fmla="*/ 3551853 w 4222149"/>
              <a:gd name="connsiteY253" fmla="*/ 2012634 h 4064681"/>
              <a:gd name="connsiteX254" fmla="*/ 3560162 w 4222149"/>
              <a:gd name="connsiteY254" fmla="*/ 2015341 h 4064681"/>
              <a:gd name="connsiteX255" fmla="*/ 3559192 w 4222149"/>
              <a:gd name="connsiteY255" fmla="*/ 2010227 h 4064681"/>
              <a:gd name="connsiteX256" fmla="*/ 3556526 w 4222149"/>
              <a:gd name="connsiteY256" fmla="*/ 2006588 h 4064681"/>
              <a:gd name="connsiteX257" fmla="*/ 3572509 w 4222149"/>
              <a:gd name="connsiteY257" fmla="*/ 1990712 h 4064681"/>
              <a:gd name="connsiteX258" fmla="*/ 3568643 w 4222149"/>
              <a:gd name="connsiteY258" fmla="*/ 1992831 h 4064681"/>
              <a:gd name="connsiteX259" fmla="*/ 3567837 w 4222149"/>
              <a:gd name="connsiteY259" fmla="*/ 1996758 h 4064681"/>
              <a:gd name="connsiteX260" fmla="*/ 3576146 w 4222149"/>
              <a:gd name="connsiteY260" fmla="*/ 1999464 h 4064681"/>
              <a:gd name="connsiteX261" fmla="*/ 3575176 w 4222149"/>
              <a:gd name="connsiteY261" fmla="*/ 1994351 h 4064681"/>
              <a:gd name="connsiteX262" fmla="*/ 3572509 w 4222149"/>
              <a:gd name="connsiteY262" fmla="*/ 1990712 h 4064681"/>
              <a:gd name="connsiteX263" fmla="*/ 3622764 w 4222149"/>
              <a:gd name="connsiteY263" fmla="*/ 1970863 h 4064681"/>
              <a:gd name="connsiteX264" fmla="*/ 3620353 w 4222149"/>
              <a:gd name="connsiteY264" fmla="*/ 1974944 h 4064681"/>
              <a:gd name="connsiteX265" fmla="*/ 3624286 w 4222149"/>
              <a:gd name="connsiteY265" fmla="*/ 1979468 h 4064681"/>
              <a:gd name="connsiteX266" fmla="*/ 3626400 w 4222149"/>
              <a:gd name="connsiteY266" fmla="*/ 1979616 h 4064681"/>
              <a:gd name="connsiteX267" fmla="*/ 3626223 w 4222149"/>
              <a:gd name="connsiteY267" fmla="*/ 1974558 h 4064681"/>
              <a:gd name="connsiteX268" fmla="*/ 3622764 w 4222149"/>
              <a:gd name="connsiteY268" fmla="*/ 1970863 h 4064681"/>
              <a:gd name="connsiteX269" fmla="*/ 394708 w 4222149"/>
              <a:gd name="connsiteY269" fmla="*/ 1915634 h 4064681"/>
              <a:gd name="connsiteX270" fmla="*/ 397358 w 4222149"/>
              <a:gd name="connsiteY270" fmla="*/ 1921462 h 4064681"/>
              <a:gd name="connsiteX271" fmla="*/ 403186 w 4222149"/>
              <a:gd name="connsiteY271" fmla="*/ 1924111 h 4064681"/>
              <a:gd name="connsiteX272" fmla="*/ 409014 w 4222149"/>
              <a:gd name="connsiteY272" fmla="*/ 1922522 h 4064681"/>
              <a:gd name="connsiteX273" fmla="*/ 411663 w 4222149"/>
              <a:gd name="connsiteY273" fmla="*/ 1917753 h 4064681"/>
              <a:gd name="connsiteX274" fmla="*/ 3352992 w 4222149"/>
              <a:gd name="connsiteY274" fmla="*/ 1882044 h 4064681"/>
              <a:gd name="connsiteX275" fmla="*/ 3348171 w 4222149"/>
              <a:gd name="connsiteY275" fmla="*/ 1890204 h 4064681"/>
              <a:gd name="connsiteX276" fmla="*/ 3348139 w 4222149"/>
              <a:gd name="connsiteY276" fmla="*/ 1894452 h 4064681"/>
              <a:gd name="connsiteX277" fmla="*/ 3349693 w 4222149"/>
              <a:gd name="connsiteY277" fmla="*/ 1898810 h 4064681"/>
              <a:gd name="connsiteX278" fmla="*/ 3350285 w 4222149"/>
              <a:gd name="connsiteY278" fmla="*/ 1890352 h 4064681"/>
              <a:gd name="connsiteX279" fmla="*/ 3376970 w 4222149"/>
              <a:gd name="connsiteY279" fmla="*/ 1853497 h 4064681"/>
              <a:gd name="connsiteX280" fmla="*/ 3368938 w 4222149"/>
              <a:gd name="connsiteY280" fmla="*/ 1859521 h 4064681"/>
              <a:gd name="connsiteX281" fmla="*/ 3366907 w 4222149"/>
              <a:gd name="connsiteY281" fmla="*/ 1862958 h 4064681"/>
              <a:gd name="connsiteX282" fmla="*/ 3365206 w 4222149"/>
              <a:gd name="connsiteY282" fmla="*/ 1864185 h 4064681"/>
              <a:gd name="connsiteX283" fmla="*/ 3364579 w 4222149"/>
              <a:gd name="connsiteY283" fmla="*/ 1865438 h 4064681"/>
              <a:gd name="connsiteX284" fmla="*/ 3364031 w 4222149"/>
              <a:gd name="connsiteY284" fmla="*/ 1865032 h 4064681"/>
              <a:gd name="connsiteX285" fmla="*/ 3360951 w 4222149"/>
              <a:gd name="connsiteY285" fmla="*/ 1867253 h 4064681"/>
              <a:gd name="connsiteX286" fmla="*/ 3361563 w 4222149"/>
              <a:gd name="connsiteY286" fmla="*/ 1869632 h 4064681"/>
              <a:gd name="connsiteX287" fmla="*/ 3364303 w 4222149"/>
              <a:gd name="connsiteY287" fmla="*/ 1872215 h 4064681"/>
              <a:gd name="connsiteX288" fmla="*/ 3366319 w 4222149"/>
              <a:gd name="connsiteY288" fmla="*/ 1869965 h 4064681"/>
              <a:gd name="connsiteX289" fmla="*/ 3366861 w 4222149"/>
              <a:gd name="connsiteY289" fmla="*/ 1866020 h 4064681"/>
              <a:gd name="connsiteX290" fmla="*/ 3373862 w 4222149"/>
              <a:gd name="connsiteY290" fmla="*/ 1864651 h 4064681"/>
              <a:gd name="connsiteX291" fmla="*/ 3378025 w 4222149"/>
              <a:gd name="connsiteY291" fmla="*/ 1858304 h 4064681"/>
              <a:gd name="connsiteX292" fmla="*/ 3717550 w 4222149"/>
              <a:gd name="connsiteY292" fmla="*/ 1830913 h 4064681"/>
              <a:gd name="connsiteX293" fmla="*/ 3704648 w 4222149"/>
              <a:gd name="connsiteY293" fmla="*/ 1836914 h 4064681"/>
              <a:gd name="connsiteX294" fmla="*/ 3693109 w 4222149"/>
              <a:gd name="connsiteY294" fmla="*/ 1846197 h 4064681"/>
              <a:gd name="connsiteX295" fmla="*/ 3687359 w 4222149"/>
              <a:gd name="connsiteY295" fmla="*/ 1837296 h 4064681"/>
              <a:gd name="connsiteX296" fmla="*/ 3675159 w 4222149"/>
              <a:gd name="connsiteY296" fmla="*/ 1859811 h 4064681"/>
              <a:gd name="connsiteX297" fmla="*/ 3662199 w 4222149"/>
              <a:gd name="connsiteY297" fmla="*/ 1878023 h 4064681"/>
              <a:gd name="connsiteX298" fmla="*/ 3649238 w 4222149"/>
              <a:gd name="connsiteY298" fmla="*/ 1896236 h 4064681"/>
              <a:gd name="connsiteX299" fmla="*/ 3637699 w 4222149"/>
              <a:gd name="connsiteY299" fmla="*/ 1905518 h 4064681"/>
              <a:gd name="connsiteX300" fmla="*/ 3630695 w 4222149"/>
              <a:gd name="connsiteY300" fmla="*/ 1918306 h 4064681"/>
              <a:gd name="connsiteX301" fmla="*/ 3634006 w 4222149"/>
              <a:gd name="connsiteY301" fmla="*/ 1924115 h 4064681"/>
              <a:gd name="connsiteX302" fmla="*/ 3640822 w 4222149"/>
              <a:gd name="connsiteY302" fmla="*/ 1925389 h 4064681"/>
              <a:gd name="connsiteX303" fmla="*/ 3664427 w 4222149"/>
              <a:gd name="connsiteY303" fmla="*/ 1906861 h 4064681"/>
              <a:gd name="connsiteX304" fmla="*/ 3682134 w 4222149"/>
              <a:gd name="connsiteY304" fmla="*/ 1881544 h 4064681"/>
              <a:gd name="connsiteX305" fmla="*/ 3691924 w 4222149"/>
              <a:gd name="connsiteY305" fmla="*/ 1863110 h 4064681"/>
              <a:gd name="connsiteX306" fmla="*/ 3709953 w 4222149"/>
              <a:gd name="connsiteY306" fmla="*/ 1852157 h 4064681"/>
              <a:gd name="connsiteX307" fmla="*/ 3717550 w 4222149"/>
              <a:gd name="connsiteY307" fmla="*/ 1830913 h 4064681"/>
              <a:gd name="connsiteX308" fmla="*/ 3736684 w 4222149"/>
              <a:gd name="connsiteY308" fmla="*/ 1800387 h 4064681"/>
              <a:gd name="connsiteX309" fmla="*/ 3730759 w 4222149"/>
              <a:gd name="connsiteY309" fmla="*/ 1801564 h 4064681"/>
              <a:gd name="connsiteX310" fmla="*/ 3727783 w 4222149"/>
              <a:gd name="connsiteY310" fmla="*/ 1806137 h 4064681"/>
              <a:gd name="connsiteX311" fmla="*/ 3744549 w 4222149"/>
              <a:gd name="connsiteY311" fmla="*/ 1809435 h 4064681"/>
              <a:gd name="connsiteX312" fmla="*/ 3742313 w 4222149"/>
              <a:gd name="connsiteY312" fmla="*/ 1803436 h 4064681"/>
              <a:gd name="connsiteX313" fmla="*/ 3736684 w 4222149"/>
              <a:gd name="connsiteY313" fmla="*/ 1800387 h 4064681"/>
              <a:gd name="connsiteX314" fmla="*/ 490077 w 4222149"/>
              <a:gd name="connsiteY314" fmla="*/ 1792714 h 4064681"/>
              <a:gd name="connsiteX315" fmla="*/ 467825 w 4222149"/>
              <a:gd name="connsiteY315" fmla="*/ 1812847 h 4064681"/>
              <a:gd name="connsiteX316" fmla="*/ 451930 w 4222149"/>
              <a:gd name="connsiteY316" fmla="*/ 1839339 h 4064681"/>
              <a:gd name="connsiteX317" fmla="*/ 443453 w 4222149"/>
              <a:gd name="connsiteY317" fmla="*/ 1858413 h 4064681"/>
              <a:gd name="connsiteX318" fmla="*/ 426233 w 4222149"/>
              <a:gd name="connsiteY318" fmla="*/ 1870599 h 4064681"/>
              <a:gd name="connsiteX319" fmla="*/ 420140 w 4222149"/>
              <a:gd name="connsiteY319" fmla="*/ 1892322 h 4064681"/>
              <a:gd name="connsiteX320" fmla="*/ 432591 w 4222149"/>
              <a:gd name="connsiteY320" fmla="*/ 1885434 h 4064681"/>
              <a:gd name="connsiteX321" fmla="*/ 443453 w 4222149"/>
              <a:gd name="connsiteY321" fmla="*/ 1875367 h 4064681"/>
              <a:gd name="connsiteX322" fmla="*/ 449811 w 4222149"/>
              <a:gd name="connsiteY322" fmla="*/ 1883844 h 4064681"/>
              <a:gd name="connsiteX323" fmla="*/ 460407 w 4222149"/>
              <a:gd name="connsiteY323" fmla="*/ 1860532 h 4064681"/>
              <a:gd name="connsiteX324" fmla="*/ 472063 w 4222149"/>
              <a:gd name="connsiteY324" fmla="*/ 1841458 h 4064681"/>
              <a:gd name="connsiteX325" fmla="*/ 483719 w 4222149"/>
              <a:gd name="connsiteY325" fmla="*/ 1822384 h 4064681"/>
              <a:gd name="connsiteX326" fmla="*/ 494581 w 4222149"/>
              <a:gd name="connsiteY326" fmla="*/ 1812318 h 4064681"/>
              <a:gd name="connsiteX327" fmla="*/ 500674 w 4222149"/>
              <a:gd name="connsiteY327" fmla="*/ 1799072 h 4064681"/>
              <a:gd name="connsiteX328" fmla="*/ 496965 w 4222149"/>
              <a:gd name="connsiteY328" fmla="*/ 1793509 h 4064681"/>
              <a:gd name="connsiteX329" fmla="*/ 490077 w 4222149"/>
              <a:gd name="connsiteY329" fmla="*/ 1792714 h 4064681"/>
              <a:gd name="connsiteX330" fmla="*/ 500674 w 4222149"/>
              <a:gd name="connsiteY330" fmla="*/ 1737612 h 4064681"/>
              <a:gd name="connsiteX331" fmla="*/ 501204 w 4222149"/>
              <a:gd name="connsiteY331" fmla="*/ 1742645 h 4064681"/>
              <a:gd name="connsiteX332" fmla="*/ 504913 w 4222149"/>
              <a:gd name="connsiteY332" fmla="*/ 1746089 h 4064681"/>
              <a:gd name="connsiteX333" fmla="*/ 507032 w 4222149"/>
              <a:gd name="connsiteY333" fmla="*/ 1741850 h 4064681"/>
              <a:gd name="connsiteX334" fmla="*/ 502793 w 4222149"/>
              <a:gd name="connsiteY334" fmla="*/ 1737612 h 4064681"/>
              <a:gd name="connsiteX335" fmla="*/ 549418 w 4222149"/>
              <a:gd name="connsiteY335" fmla="*/ 1714300 h 4064681"/>
              <a:gd name="connsiteX336" fmla="*/ 550743 w 4222149"/>
              <a:gd name="connsiteY336" fmla="*/ 1719333 h 4064681"/>
              <a:gd name="connsiteX337" fmla="*/ 553657 w 4222149"/>
              <a:gd name="connsiteY337" fmla="*/ 1722777 h 4064681"/>
              <a:gd name="connsiteX338" fmla="*/ 557366 w 4222149"/>
              <a:gd name="connsiteY338" fmla="*/ 1720392 h 4064681"/>
              <a:gd name="connsiteX339" fmla="*/ 557895 w 4222149"/>
              <a:gd name="connsiteY339" fmla="*/ 1716419 h 4064681"/>
              <a:gd name="connsiteX340" fmla="*/ 564253 w 4222149"/>
              <a:gd name="connsiteY340" fmla="*/ 1697345 h 4064681"/>
              <a:gd name="connsiteX341" fmla="*/ 565578 w 4222149"/>
              <a:gd name="connsiteY341" fmla="*/ 1702378 h 4064681"/>
              <a:gd name="connsiteX342" fmla="*/ 568492 w 4222149"/>
              <a:gd name="connsiteY342" fmla="*/ 1705822 h 4064681"/>
              <a:gd name="connsiteX343" fmla="*/ 572201 w 4222149"/>
              <a:gd name="connsiteY343" fmla="*/ 1703438 h 4064681"/>
              <a:gd name="connsiteX344" fmla="*/ 572731 w 4222149"/>
              <a:gd name="connsiteY344" fmla="*/ 1699464 h 4064681"/>
              <a:gd name="connsiteX345" fmla="*/ 617236 w 4222149"/>
              <a:gd name="connsiteY345" fmla="*/ 1674032 h 4064681"/>
              <a:gd name="connsiteX346" fmla="*/ 615382 w 4222149"/>
              <a:gd name="connsiteY346" fmla="*/ 1676417 h 4064681"/>
              <a:gd name="connsiteX347" fmla="*/ 615117 w 4222149"/>
              <a:gd name="connsiteY347" fmla="*/ 1680390 h 4064681"/>
              <a:gd name="connsiteX348" fmla="*/ 613837 w 4222149"/>
              <a:gd name="connsiteY348" fmla="*/ 1680735 h 4064681"/>
              <a:gd name="connsiteX349" fmla="*/ 621182 w 4222149"/>
              <a:gd name="connsiteY349" fmla="*/ 1679511 h 4064681"/>
              <a:gd name="connsiteX350" fmla="*/ 620150 w 4222149"/>
              <a:gd name="connsiteY350" fmla="*/ 1676417 h 4064681"/>
              <a:gd name="connsiteX351" fmla="*/ 617236 w 4222149"/>
              <a:gd name="connsiteY351" fmla="*/ 1674032 h 4064681"/>
              <a:gd name="connsiteX352" fmla="*/ 3772303 w 4222149"/>
              <a:gd name="connsiteY352" fmla="*/ 1658606 h 4064681"/>
              <a:gd name="connsiteX353" fmla="*/ 3770834 w 4222149"/>
              <a:gd name="connsiteY353" fmla="*/ 1663337 h 4064681"/>
              <a:gd name="connsiteX354" fmla="*/ 3775930 w 4222149"/>
              <a:gd name="connsiteY354" fmla="*/ 1658860 h 4064681"/>
              <a:gd name="connsiteX355" fmla="*/ 629952 w 4222149"/>
              <a:gd name="connsiteY355" fmla="*/ 1646481 h 4064681"/>
              <a:gd name="connsiteX356" fmla="*/ 629952 w 4222149"/>
              <a:gd name="connsiteY356" fmla="*/ 1654959 h 4064681"/>
              <a:gd name="connsiteX357" fmla="*/ 627833 w 4222149"/>
              <a:gd name="connsiteY357" fmla="*/ 1663436 h 4064681"/>
              <a:gd name="connsiteX358" fmla="*/ 632071 w 4222149"/>
              <a:gd name="connsiteY358" fmla="*/ 1654959 h 4064681"/>
              <a:gd name="connsiteX359" fmla="*/ 631806 w 4222149"/>
              <a:gd name="connsiteY359" fmla="*/ 1650720 h 4064681"/>
              <a:gd name="connsiteX360" fmla="*/ 629952 w 4222149"/>
              <a:gd name="connsiteY360" fmla="*/ 1646481 h 4064681"/>
              <a:gd name="connsiteX361" fmla="*/ 4057560 w 4222149"/>
              <a:gd name="connsiteY361" fmla="*/ 1587047 h 4064681"/>
              <a:gd name="connsiteX362" fmla="*/ 4053036 w 4222149"/>
              <a:gd name="connsiteY362" fmla="*/ 1590980 h 4064681"/>
              <a:gd name="connsiteX363" fmla="*/ 4056968 w 4222149"/>
              <a:gd name="connsiteY363" fmla="*/ 1595504 h 4064681"/>
              <a:gd name="connsiteX364" fmla="*/ 4058364 w 4222149"/>
              <a:gd name="connsiteY364" fmla="*/ 1594540 h 4064681"/>
              <a:gd name="connsiteX365" fmla="*/ 4061345 w 4222149"/>
              <a:gd name="connsiteY365" fmla="*/ 1593686 h 4064681"/>
              <a:gd name="connsiteX366" fmla="*/ 4060301 w 4222149"/>
              <a:gd name="connsiteY366" fmla="*/ 1589629 h 4064681"/>
              <a:gd name="connsiteX367" fmla="*/ 4057560 w 4222149"/>
              <a:gd name="connsiteY367" fmla="*/ 1587047 h 4064681"/>
              <a:gd name="connsiteX368" fmla="*/ 632071 w 4222149"/>
              <a:gd name="connsiteY368" fmla="*/ 1582902 h 4064681"/>
              <a:gd name="connsiteX369" fmla="*/ 613792 w 4222149"/>
              <a:gd name="connsiteY369" fmla="*/ 1604890 h 4064681"/>
              <a:gd name="connsiteX370" fmla="*/ 606640 w 4222149"/>
              <a:gd name="connsiteY370" fmla="*/ 1631646 h 4064681"/>
              <a:gd name="connsiteX371" fmla="*/ 591804 w 4222149"/>
              <a:gd name="connsiteY371" fmla="*/ 1639064 h 4064681"/>
              <a:gd name="connsiteX372" fmla="*/ 583327 w 4222149"/>
              <a:gd name="connsiteY372" fmla="*/ 1646481 h 4064681"/>
              <a:gd name="connsiteX373" fmla="*/ 581208 w 4222149"/>
              <a:gd name="connsiteY373" fmla="*/ 1659197 h 4064681"/>
              <a:gd name="connsiteX374" fmla="*/ 583062 w 4222149"/>
              <a:gd name="connsiteY374" fmla="*/ 1667145 h 4064681"/>
              <a:gd name="connsiteX375" fmla="*/ 589685 w 4222149"/>
              <a:gd name="connsiteY375" fmla="*/ 1671913 h 4064681"/>
              <a:gd name="connsiteX376" fmla="*/ 593924 w 4222149"/>
              <a:gd name="connsiteY376" fmla="*/ 1657078 h 4064681"/>
              <a:gd name="connsiteX377" fmla="*/ 598162 w 4222149"/>
              <a:gd name="connsiteY377" fmla="*/ 1642243 h 4064681"/>
              <a:gd name="connsiteX378" fmla="*/ 609819 w 4222149"/>
              <a:gd name="connsiteY378" fmla="*/ 1635090 h 4064681"/>
              <a:gd name="connsiteX379" fmla="*/ 615117 w 4222149"/>
              <a:gd name="connsiteY379" fmla="*/ 1623169 h 4064681"/>
              <a:gd name="connsiteX380" fmla="*/ 621475 w 4222149"/>
              <a:gd name="connsiteY380" fmla="*/ 1616811 h 4064681"/>
              <a:gd name="connsiteX381" fmla="*/ 623064 w 4222149"/>
              <a:gd name="connsiteY381" fmla="*/ 1609923 h 4064681"/>
              <a:gd name="connsiteX382" fmla="*/ 627833 w 4222149"/>
              <a:gd name="connsiteY382" fmla="*/ 1606215 h 4064681"/>
              <a:gd name="connsiteX383" fmla="*/ 629952 w 4222149"/>
              <a:gd name="connsiteY383" fmla="*/ 1606215 h 4064681"/>
              <a:gd name="connsiteX384" fmla="*/ 635780 w 4222149"/>
              <a:gd name="connsiteY384" fmla="*/ 1598532 h 4064681"/>
              <a:gd name="connsiteX385" fmla="*/ 638429 w 4222149"/>
              <a:gd name="connsiteY385" fmla="*/ 1589260 h 4064681"/>
              <a:gd name="connsiteX386" fmla="*/ 632071 w 4222149"/>
              <a:gd name="connsiteY386" fmla="*/ 1582902 h 4064681"/>
              <a:gd name="connsiteX387" fmla="*/ 3681955 w 4222149"/>
              <a:gd name="connsiteY387" fmla="*/ 1573027 h 4064681"/>
              <a:gd name="connsiteX388" fmla="*/ 3678237 w 4222149"/>
              <a:gd name="connsiteY388" fmla="*/ 1575092 h 4064681"/>
              <a:gd name="connsiteX389" fmla="*/ 3673999 w 4222149"/>
              <a:gd name="connsiteY389" fmla="*/ 1575092 h 4064681"/>
              <a:gd name="connsiteX390" fmla="*/ 3666502 w 4222149"/>
              <a:gd name="connsiteY390" fmla="*/ 1583714 h 4064681"/>
              <a:gd name="connsiteX391" fmla="*/ 3669074 w 4222149"/>
              <a:gd name="connsiteY391" fmla="*/ 1585514 h 4064681"/>
              <a:gd name="connsiteX392" fmla="*/ 3677975 w 4222149"/>
              <a:gd name="connsiteY392" fmla="*/ 1579764 h 4064681"/>
              <a:gd name="connsiteX393" fmla="*/ 4083186 w 4222149"/>
              <a:gd name="connsiteY393" fmla="*/ 1554851 h 4064681"/>
              <a:gd name="connsiteX394" fmla="*/ 4079320 w 4222149"/>
              <a:gd name="connsiteY394" fmla="*/ 1556970 h 4064681"/>
              <a:gd name="connsiteX395" fmla="*/ 4078513 w 4222149"/>
              <a:gd name="connsiteY395" fmla="*/ 1560897 h 4064681"/>
              <a:gd name="connsiteX396" fmla="*/ 4086821 w 4222149"/>
              <a:gd name="connsiteY396" fmla="*/ 1563603 h 4064681"/>
              <a:gd name="connsiteX397" fmla="*/ 4085852 w 4222149"/>
              <a:gd name="connsiteY397" fmla="*/ 1558490 h 4064681"/>
              <a:gd name="connsiteX398" fmla="*/ 4083186 w 4222149"/>
              <a:gd name="connsiteY398" fmla="*/ 1554851 h 4064681"/>
              <a:gd name="connsiteX399" fmla="*/ 3663847 w 4222149"/>
              <a:gd name="connsiteY399" fmla="*/ 1547986 h 4064681"/>
              <a:gd name="connsiteX400" fmla="*/ 3659982 w 4222149"/>
              <a:gd name="connsiteY400" fmla="*/ 1552770 h 4064681"/>
              <a:gd name="connsiteX401" fmla="*/ 3660488 w 4222149"/>
              <a:gd name="connsiteY401" fmla="*/ 1554694 h 4064681"/>
              <a:gd name="connsiteX402" fmla="*/ 3663402 w 4222149"/>
              <a:gd name="connsiteY402" fmla="*/ 1558138 h 4064681"/>
              <a:gd name="connsiteX403" fmla="*/ 3667111 w 4222149"/>
              <a:gd name="connsiteY403" fmla="*/ 1555754 h 4064681"/>
              <a:gd name="connsiteX404" fmla="*/ 3667641 w 4222149"/>
              <a:gd name="connsiteY404" fmla="*/ 1551780 h 4064681"/>
              <a:gd name="connsiteX405" fmla="*/ 674458 w 4222149"/>
              <a:gd name="connsiteY405" fmla="*/ 1525681 h 4064681"/>
              <a:gd name="connsiteX406" fmla="*/ 672338 w 4222149"/>
              <a:gd name="connsiteY406" fmla="*/ 1526740 h 4064681"/>
              <a:gd name="connsiteX407" fmla="*/ 670219 w 4222149"/>
              <a:gd name="connsiteY407" fmla="*/ 1527800 h 4064681"/>
              <a:gd name="connsiteX408" fmla="*/ 671544 w 4222149"/>
              <a:gd name="connsiteY408" fmla="*/ 1532833 h 4064681"/>
              <a:gd name="connsiteX409" fmla="*/ 674458 w 4222149"/>
              <a:gd name="connsiteY409" fmla="*/ 1536277 h 4064681"/>
              <a:gd name="connsiteX410" fmla="*/ 678166 w 4222149"/>
              <a:gd name="connsiteY410" fmla="*/ 1533893 h 4064681"/>
              <a:gd name="connsiteX411" fmla="*/ 678696 w 4222149"/>
              <a:gd name="connsiteY411" fmla="*/ 1529919 h 4064681"/>
              <a:gd name="connsiteX412" fmla="*/ 674458 w 4222149"/>
              <a:gd name="connsiteY412" fmla="*/ 1525681 h 4064681"/>
              <a:gd name="connsiteX413" fmla="*/ 3730168 w 4222149"/>
              <a:gd name="connsiteY413" fmla="*/ 1517708 h 4064681"/>
              <a:gd name="connsiteX414" fmla="*/ 3714001 w 4222149"/>
              <a:gd name="connsiteY414" fmla="*/ 1527673 h 4064681"/>
              <a:gd name="connsiteX415" fmla="*/ 3699431 w 4222149"/>
              <a:gd name="connsiteY415" fmla="*/ 1547541 h 4064681"/>
              <a:gd name="connsiteX416" fmla="*/ 3690953 w 4222149"/>
              <a:gd name="connsiteY416" fmla="*/ 1553899 h 4064681"/>
              <a:gd name="connsiteX417" fmla="*/ 3690685 w 4222149"/>
              <a:gd name="connsiteY417" fmla="*/ 1558830 h 4064681"/>
              <a:gd name="connsiteX418" fmla="*/ 3723812 w 4222149"/>
              <a:gd name="connsiteY418" fmla="*/ 1531988 h 4064681"/>
              <a:gd name="connsiteX419" fmla="*/ 3728856 w 4222149"/>
              <a:gd name="connsiteY419" fmla="*/ 1520656 h 4064681"/>
              <a:gd name="connsiteX420" fmla="*/ 710486 w 4222149"/>
              <a:gd name="connsiteY420" fmla="*/ 1468459 h 4064681"/>
              <a:gd name="connsiteX421" fmla="*/ 697770 w 4222149"/>
              <a:gd name="connsiteY421" fmla="*/ 1477996 h 4064681"/>
              <a:gd name="connsiteX422" fmla="*/ 691412 w 4222149"/>
              <a:gd name="connsiteY422" fmla="*/ 1493891 h 4064681"/>
              <a:gd name="connsiteX423" fmla="*/ 686644 w 4222149"/>
              <a:gd name="connsiteY423" fmla="*/ 1501309 h 4064681"/>
              <a:gd name="connsiteX424" fmla="*/ 678696 w 4222149"/>
              <a:gd name="connsiteY424" fmla="*/ 1508726 h 4064681"/>
              <a:gd name="connsiteX425" fmla="*/ 681875 w 4222149"/>
              <a:gd name="connsiteY425" fmla="*/ 1513759 h 4064681"/>
              <a:gd name="connsiteX426" fmla="*/ 685054 w 4222149"/>
              <a:gd name="connsiteY426" fmla="*/ 1517203 h 4064681"/>
              <a:gd name="connsiteX427" fmla="*/ 686909 w 4222149"/>
              <a:gd name="connsiteY427" fmla="*/ 1514024 h 4064681"/>
              <a:gd name="connsiteX428" fmla="*/ 687173 w 4222149"/>
              <a:gd name="connsiteY428" fmla="*/ 1510845 h 4064681"/>
              <a:gd name="connsiteX429" fmla="*/ 706247 w 4222149"/>
              <a:gd name="connsiteY429" fmla="*/ 1485414 h 4064681"/>
              <a:gd name="connsiteX430" fmla="*/ 710486 w 4222149"/>
              <a:gd name="connsiteY430" fmla="*/ 1477731 h 4064681"/>
              <a:gd name="connsiteX431" fmla="*/ 714725 w 4222149"/>
              <a:gd name="connsiteY431" fmla="*/ 1468459 h 4064681"/>
              <a:gd name="connsiteX432" fmla="*/ 4140254 w 4222149"/>
              <a:gd name="connsiteY432" fmla="*/ 1437752 h 4064681"/>
              <a:gd name="connsiteX433" fmla="*/ 4136387 w 4222149"/>
              <a:gd name="connsiteY433" fmla="*/ 1439871 h 4064681"/>
              <a:gd name="connsiteX434" fmla="*/ 4135581 w 4222149"/>
              <a:gd name="connsiteY434" fmla="*/ 1443798 h 4064681"/>
              <a:gd name="connsiteX435" fmla="*/ 4143890 w 4222149"/>
              <a:gd name="connsiteY435" fmla="*/ 1446505 h 4064681"/>
              <a:gd name="connsiteX436" fmla="*/ 4142920 w 4222149"/>
              <a:gd name="connsiteY436" fmla="*/ 1441391 h 4064681"/>
              <a:gd name="connsiteX437" fmla="*/ 4140254 w 4222149"/>
              <a:gd name="connsiteY437" fmla="*/ 1437752 h 4064681"/>
              <a:gd name="connsiteX438" fmla="*/ 735918 w 4222149"/>
              <a:gd name="connsiteY438" fmla="*/ 1436670 h 4064681"/>
              <a:gd name="connsiteX439" fmla="*/ 727440 w 4222149"/>
              <a:gd name="connsiteY439" fmla="*/ 1445147 h 4064681"/>
              <a:gd name="connsiteX440" fmla="*/ 722407 w 4222149"/>
              <a:gd name="connsiteY440" fmla="*/ 1445412 h 4064681"/>
              <a:gd name="connsiteX441" fmla="*/ 718963 w 4222149"/>
              <a:gd name="connsiteY441" fmla="*/ 1447266 h 4064681"/>
              <a:gd name="connsiteX442" fmla="*/ 720288 w 4222149"/>
              <a:gd name="connsiteY442" fmla="*/ 1450975 h 4064681"/>
              <a:gd name="connsiteX443" fmla="*/ 723202 w 4222149"/>
              <a:gd name="connsiteY443" fmla="*/ 1451505 h 4064681"/>
              <a:gd name="connsiteX444" fmla="*/ 726911 w 4222149"/>
              <a:gd name="connsiteY444" fmla="*/ 1450180 h 4064681"/>
              <a:gd name="connsiteX445" fmla="*/ 727440 w 4222149"/>
              <a:gd name="connsiteY445" fmla="*/ 1447266 h 4064681"/>
              <a:gd name="connsiteX446" fmla="*/ 3916184 w 4222149"/>
              <a:gd name="connsiteY446" fmla="*/ 1424369 h 4064681"/>
              <a:gd name="connsiteX447" fmla="*/ 3911661 w 4222149"/>
              <a:gd name="connsiteY447" fmla="*/ 1428301 h 4064681"/>
              <a:gd name="connsiteX448" fmla="*/ 3915592 w 4222149"/>
              <a:gd name="connsiteY448" fmla="*/ 1432825 h 4064681"/>
              <a:gd name="connsiteX449" fmla="*/ 3916988 w 4222149"/>
              <a:gd name="connsiteY449" fmla="*/ 1431861 h 4064681"/>
              <a:gd name="connsiteX450" fmla="*/ 3919969 w 4222149"/>
              <a:gd name="connsiteY450" fmla="*/ 1431007 h 4064681"/>
              <a:gd name="connsiteX451" fmla="*/ 3918925 w 4222149"/>
              <a:gd name="connsiteY451" fmla="*/ 1426950 h 4064681"/>
              <a:gd name="connsiteX452" fmla="*/ 3916184 w 4222149"/>
              <a:gd name="connsiteY452" fmla="*/ 1424369 h 4064681"/>
              <a:gd name="connsiteX453" fmla="*/ 3941810 w 4222149"/>
              <a:gd name="connsiteY453" fmla="*/ 1392172 h 4064681"/>
              <a:gd name="connsiteX454" fmla="*/ 3937944 w 4222149"/>
              <a:gd name="connsiteY454" fmla="*/ 1394291 h 4064681"/>
              <a:gd name="connsiteX455" fmla="*/ 3937137 w 4222149"/>
              <a:gd name="connsiteY455" fmla="*/ 1398218 h 4064681"/>
              <a:gd name="connsiteX456" fmla="*/ 3945446 w 4222149"/>
              <a:gd name="connsiteY456" fmla="*/ 1400924 h 4064681"/>
              <a:gd name="connsiteX457" fmla="*/ 3944477 w 4222149"/>
              <a:gd name="connsiteY457" fmla="*/ 1395811 h 4064681"/>
              <a:gd name="connsiteX458" fmla="*/ 3941810 w 4222149"/>
              <a:gd name="connsiteY458" fmla="*/ 1392172 h 4064681"/>
              <a:gd name="connsiteX459" fmla="*/ 3998878 w 4222149"/>
              <a:gd name="connsiteY459" fmla="*/ 1275073 h 4064681"/>
              <a:gd name="connsiteX460" fmla="*/ 3995012 w 4222149"/>
              <a:gd name="connsiteY460" fmla="*/ 1277192 h 4064681"/>
              <a:gd name="connsiteX461" fmla="*/ 3994205 w 4222149"/>
              <a:gd name="connsiteY461" fmla="*/ 1281119 h 4064681"/>
              <a:gd name="connsiteX462" fmla="*/ 4002514 w 4222149"/>
              <a:gd name="connsiteY462" fmla="*/ 1283827 h 4064681"/>
              <a:gd name="connsiteX463" fmla="*/ 4001544 w 4222149"/>
              <a:gd name="connsiteY463" fmla="*/ 1278712 h 4064681"/>
              <a:gd name="connsiteX464" fmla="*/ 3998878 w 4222149"/>
              <a:gd name="connsiteY464" fmla="*/ 1275073 h 4064681"/>
              <a:gd name="connsiteX465" fmla="*/ 3889944 w 4222149"/>
              <a:gd name="connsiteY465" fmla="*/ 1125152 h 4064681"/>
              <a:gd name="connsiteX466" fmla="*/ 3888641 w 4222149"/>
              <a:gd name="connsiteY466" fmla="*/ 1125803 h 4064681"/>
              <a:gd name="connsiteX467" fmla="*/ 3890161 w 4222149"/>
              <a:gd name="connsiteY467" fmla="*/ 1126298 h 4064681"/>
              <a:gd name="connsiteX468" fmla="*/ 3828686 w 4222149"/>
              <a:gd name="connsiteY468" fmla="*/ 1078425 h 4064681"/>
              <a:gd name="connsiteX469" fmla="*/ 3828951 w 4222149"/>
              <a:gd name="connsiteY469" fmla="*/ 1082399 h 4064681"/>
              <a:gd name="connsiteX470" fmla="*/ 3830806 w 4222149"/>
              <a:gd name="connsiteY470" fmla="*/ 1084783 h 4064681"/>
              <a:gd name="connsiteX471" fmla="*/ 3837164 w 4222149"/>
              <a:gd name="connsiteY471" fmla="*/ 1084783 h 4064681"/>
              <a:gd name="connsiteX472" fmla="*/ 3834514 w 4222149"/>
              <a:gd name="connsiteY472" fmla="*/ 1080015 h 4064681"/>
              <a:gd name="connsiteX473" fmla="*/ 3828686 w 4222149"/>
              <a:gd name="connsiteY473" fmla="*/ 1078425 h 4064681"/>
              <a:gd name="connsiteX474" fmla="*/ 2826653 w 4222149"/>
              <a:gd name="connsiteY474" fmla="*/ 763215 h 4064681"/>
              <a:gd name="connsiteX475" fmla="*/ 2826918 w 4222149"/>
              <a:gd name="connsiteY475" fmla="*/ 767189 h 4064681"/>
              <a:gd name="connsiteX476" fmla="*/ 2828773 w 4222149"/>
              <a:gd name="connsiteY476" fmla="*/ 769573 h 4064681"/>
              <a:gd name="connsiteX477" fmla="*/ 2832274 w 4222149"/>
              <a:gd name="connsiteY477" fmla="*/ 769573 h 4064681"/>
              <a:gd name="connsiteX478" fmla="*/ 2834193 w 4222149"/>
              <a:gd name="connsiteY478" fmla="*/ 767884 h 4064681"/>
              <a:gd name="connsiteX479" fmla="*/ 2832481 w 4222149"/>
              <a:gd name="connsiteY479" fmla="*/ 764805 h 4064681"/>
              <a:gd name="connsiteX480" fmla="*/ 2826653 w 4222149"/>
              <a:gd name="connsiteY480" fmla="*/ 763215 h 4064681"/>
              <a:gd name="connsiteX481" fmla="*/ 3806116 w 4222149"/>
              <a:gd name="connsiteY481" fmla="*/ 722941 h 4064681"/>
              <a:gd name="connsiteX482" fmla="*/ 3802250 w 4222149"/>
              <a:gd name="connsiteY482" fmla="*/ 725060 h 4064681"/>
              <a:gd name="connsiteX483" fmla="*/ 3801443 w 4222149"/>
              <a:gd name="connsiteY483" fmla="*/ 728988 h 4064681"/>
              <a:gd name="connsiteX484" fmla="*/ 3803980 w 4222149"/>
              <a:gd name="connsiteY484" fmla="*/ 729814 h 4064681"/>
              <a:gd name="connsiteX485" fmla="*/ 3808176 w 4222149"/>
              <a:gd name="connsiteY485" fmla="*/ 725753 h 4064681"/>
              <a:gd name="connsiteX486" fmla="*/ 3863184 w 4222149"/>
              <a:gd name="connsiteY486" fmla="*/ 605843 h 4064681"/>
              <a:gd name="connsiteX487" fmla="*/ 3859317 w 4222149"/>
              <a:gd name="connsiteY487" fmla="*/ 607962 h 4064681"/>
              <a:gd name="connsiteX488" fmla="*/ 3858511 w 4222149"/>
              <a:gd name="connsiteY488" fmla="*/ 611889 h 4064681"/>
              <a:gd name="connsiteX489" fmla="*/ 3866820 w 4222149"/>
              <a:gd name="connsiteY489" fmla="*/ 614596 h 4064681"/>
              <a:gd name="connsiteX490" fmla="*/ 3865850 w 4222149"/>
              <a:gd name="connsiteY490" fmla="*/ 609482 h 4064681"/>
              <a:gd name="connsiteX491" fmla="*/ 3863184 w 4222149"/>
              <a:gd name="connsiteY491" fmla="*/ 605843 h 4064681"/>
              <a:gd name="connsiteX492" fmla="*/ 2804083 w 4222149"/>
              <a:gd name="connsiteY492" fmla="*/ 407731 h 4064681"/>
              <a:gd name="connsiteX493" fmla="*/ 2800217 w 4222149"/>
              <a:gd name="connsiteY493" fmla="*/ 409850 h 4064681"/>
              <a:gd name="connsiteX494" fmla="*/ 2799410 w 4222149"/>
              <a:gd name="connsiteY494" fmla="*/ 413778 h 4064681"/>
              <a:gd name="connsiteX495" fmla="*/ 2801947 w 4222149"/>
              <a:gd name="connsiteY495" fmla="*/ 414604 h 4064681"/>
              <a:gd name="connsiteX496" fmla="*/ 2806143 w 4222149"/>
              <a:gd name="connsiteY496" fmla="*/ 410543 h 4064681"/>
              <a:gd name="connsiteX497" fmla="*/ 2861151 w 4222149"/>
              <a:gd name="connsiteY497" fmla="*/ 290633 h 4064681"/>
              <a:gd name="connsiteX498" fmla="*/ 2857284 w 4222149"/>
              <a:gd name="connsiteY498" fmla="*/ 292752 h 4064681"/>
              <a:gd name="connsiteX499" fmla="*/ 2856478 w 4222149"/>
              <a:gd name="connsiteY499" fmla="*/ 296679 h 4064681"/>
              <a:gd name="connsiteX500" fmla="*/ 2864787 w 4222149"/>
              <a:gd name="connsiteY500" fmla="*/ 299386 h 4064681"/>
              <a:gd name="connsiteX501" fmla="*/ 2863817 w 4222149"/>
              <a:gd name="connsiteY501" fmla="*/ 294272 h 4064681"/>
              <a:gd name="connsiteX502" fmla="*/ 2861151 w 4222149"/>
              <a:gd name="connsiteY502" fmla="*/ 290633 h 4064681"/>
              <a:gd name="connsiteX503" fmla="*/ 2420083 w 4222149"/>
              <a:gd name="connsiteY503" fmla="*/ 78 h 4064681"/>
              <a:gd name="connsiteX504" fmla="*/ 2433064 w 4222149"/>
              <a:gd name="connsiteY504" fmla="*/ 1932 h 4064681"/>
              <a:gd name="connsiteX505" fmla="*/ 2434918 w 4222149"/>
              <a:gd name="connsiteY505" fmla="*/ 14913 h 4064681"/>
              <a:gd name="connsiteX506" fmla="*/ 2427236 w 4222149"/>
              <a:gd name="connsiteY506" fmla="*/ 38226 h 4064681"/>
              <a:gd name="connsiteX507" fmla="*/ 2443396 w 4222149"/>
              <a:gd name="connsiteY507" fmla="*/ 48822 h 4064681"/>
              <a:gd name="connsiteX508" fmla="*/ 2468827 w 4222149"/>
              <a:gd name="connsiteY508" fmla="*/ 74254 h 4064681"/>
              <a:gd name="connsiteX509" fmla="*/ 2464589 w 4222149"/>
              <a:gd name="connsiteY509" fmla="*/ 111077 h 4064681"/>
              <a:gd name="connsiteX510" fmla="*/ 2460350 w 4222149"/>
              <a:gd name="connsiteY510" fmla="*/ 146311 h 4064681"/>
              <a:gd name="connsiteX511" fmla="*/ 2468827 w 4222149"/>
              <a:gd name="connsiteY511" fmla="*/ 156907 h 4064681"/>
              <a:gd name="connsiteX512" fmla="*/ 2466178 w 4222149"/>
              <a:gd name="connsiteY512" fmla="*/ 170683 h 4064681"/>
              <a:gd name="connsiteX513" fmla="*/ 2460350 w 4222149"/>
              <a:gd name="connsiteY513" fmla="*/ 184458 h 4064681"/>
              <a:gd name="connsiteX514" fmla="*/ 2451873 w 4222149"/>
              <a:gd name="connsiteY514" fmla="*/ 203002 h 4064681"/>
              <a:gd name="connsiteX515" fmla="*/ 2451540 w 4222149"/>
              <a:gd name="connsiteY515" fmla="*/ 203605 h 4064681"/>
              <a:gd name="connsiteX516" fmla="*/ 2458040 w 4222149"/>
              <a:gd name="connsiteY516" fmla="*/ 209699 h 4064681"/>
              <a:gd name="connsiteX517" fmla="*/ 2471286 w 4222149"/>
              <a:gd name="connsiteY517" fmla="*/ 218177 h 4064681"/>
              <a:gd name="connsiteX518" fmla="*/ 2481353 w 4222149"/>
              <a:gd name="connsiteY518" fmla="*/ 226654 h 4064681"/>
              <a:gd name="connsiteX519" fmla="*/ 2486386 w 4222149"/>
              <a:gd name="connsiteY519" fmla="*/ 223210 h 4064681"/>
              <a:gd name="connsiteX520" fmla="*/ 2489830 w 4222149"/>
              <a:gd name="connsiteY520" fmla="*/ 218177 h 4064681"/>
              <a:gd name="connsiteX521" fmla="*/ 2508374 w 4222149"/>
              <a:gd name="connsiteY521" fmla="*/ 209964 h 4064681"/>
              <a:gd name="connsiteX522" fmla="*/ 2523739 w 4222149"/>
              <a:gd name="connsiteY522" fmla="*/ 196984 h 4064681"/>
              <a:gd name="connsiteX523" fmla="*/ 2527978 w 4222149"/>
              <a:gd name="connsiteY523" fmla="*/ 187447 h 4064681"/>
              <a:gd name="connsiteX524" fmla="*/ 2538574 w 4222149"/>
              <a:gd name="connsiteY524" fmla="*/ 184268 h 4064681"/>
              <a:gd name="connsiteX525" fmla="*/ 2540693 w 4222149"/>
              <a:gd name="connsiteY525" fmla="*/ 184268 h 4064681"/>
              <a:gd name="connsiteX526" fmla="*/ 2552615 w 4222149"/>
              <a:gd name="connsiteY526" fmla="*/ 162810 h 4064681"/>
              <a:gd name="connsiteX527" fmla="*/ 2572483 w 4222149"/>
              <a:gd name="connsiteY527" fmla="*/ 152478 h 4064681"/>
              <a:gd name="connsiteX528" fmla="*/ 2585464 w 4222149"/>
              <a:gd name="connsiteY528" fmla="*/ 154332 h 4064681"/>
              <a:gd name="connsiteX529" fmla="*/ 2587318 w 4222149"/>
              <a:gd name="connsiteY529" fmla="*/ 167313 h 4064681"/>
              <a:gd name="connsiteX530" fmla="*/ 2579636 w 4222149"/>
              <a:gd name="connsiteY530" fmla="*/ 190626 h 4064681"/>
              <a:gd name="connsiteX531" fmla="*/ 2595796 w 4222149"/>
              <a:gd name="connsiteY531" fmla="*/ 201222 h 4064681"/>
              <a:gd name="connsiteX532" fmla="*/ 2621227 w 4222149"/>
              <a:gd name="connsiteY532" fmla="*/ 226654 h 4064681"/>
              <a:gd name="connsiteX533" fmla="*/ 2616989 w 4222149"/>
              <a:gd name="connsiteY533" fmla="*/ 263477 h 4064681"/>
              <a:gd name="connsiteX534" fmla="*/ 2612750 w 4222149"/>
              <a:gd name="connsiteY534" fmla="*/ 298711 h 4064681"/>
              <a:gd name="connsiteX535" fmla="*/ 2621227 w 4222149"/>
              <a:gd name="connsiteY535" fmla="*/ 309307 h 4064681"/>
              <a:gd name="connsiteX536" fmla="*/ 2618578 w 4222149"/>
              <a:gd name="connsiteY536" fmla="*/ 323083 h 4064681"/>
              <a:gd name="connsiteX537" fmla="*/ 2612750 w 4222149"/>
              <a:gd name="connsiteY537" fmla="*/ 336858 h 4064681"/>
              <a:gd name="connsiteX538" fmla="*/ 2604273 w 4222149"/>
              <a:gd name="connsiteY538" fmla="*/ 355402 h 4064681"/>
              <a:gd name="connsiteX539" fmla="*/ 2595796 w 4222149"/>
              <a:gd name="connsiteY539" fmla="*/ 370767 h 4064681"/>
              <a:gd name="connsiteX540" fmla="*/ 2587318 w 4222149"/>
              <a:gd name="connsiteY540" fmla="*/ 389841 h 4064681"/>
              <a:gd name="connsiteX541" fmla="*/ 2578841 w 4222149"/>
              <a:gd name="connsiteY541" fmla="*/ 396199 h 4064681"/>
              <a:gd name="connsiteX542" fmla="*/ 2564006 w 4222149"/>
              <a:gd name="connsiteY542" fmla="*/ 419511 h 4064681"/>
              <a:gd name="connsiteX543" fmla="*/ 2570629 w 4222149"/>
              <a:gd name="connsiteY543" fmla="*/ 426399 h 4064681"/>
              <a:gd name="connsiteX544" fmla="*/ 2571681 w 4222149"/>
              <a:gd name="connsiteY544" fmla="*/ 432109 h 4064681"/>
              <a:gd name="connsiteX545" fmla="*/ 2579729 w 4222149"/>
              <a:gd name="connsiteY545" fmla="*/ 426005 h 4064681"/>
              <a:gd name="connsiteX546" fmla="*/ 2587252 w 4222149"/>
              <a:gd name="connsiteY546" fmla="*/ 405818 h 4064681"/>
              <a:gd name="connsiteX547" fmla="*/ 2605206 w 4222149"/>
              <a:gd name="connsiteY547" fmla="*/ 395922 h 4064681"/>
              <a:gd name="connsiteX548" fmla="*/ 2615126 w 4222149"/>
              <a:gd name="connsiteY548" fmla="*/ 375637 h 4064681"/>
              <a:gd name="connsiteX549" fmla="*/ 2631277 w 4222149"/>
              <a:gd name="connsiteY549" fmla="*/ 357383 h 4064681"/>
              <a:gd name="connsiteX550" fmla="*/ 2638018 w 4222149"/>
              <a:gd name="connsiteY550" fmla="*/ 359714 h 4064681"/>
              <a:gd name="connsiteX551" fmla="*/ 2641254 w 4222149"/>
              <a:gd name="connsiteY551" fmla="*/ 366580 h 4064681"/>
              <a:gd name="connsiteX552" fmla="*/ 2634084 w 4222149"/>
              <a:gd name="connsiteY552" fmla="*/ 381746 h 4064681"/>
              <a:gd name="connsiteX553" fmla="*/ 2622268 w 4222149"/>
              <a:gd name="connsiteY553" fmla="*/ 394993 h 4064681"/>
              <a:gd name="connsiteX554" fmla="*/ 2617317 w 4222149"/>
              <a:gd name="connsiteY554" fmla="*/ 405003 h 4064681"/>
              <a:gd name="connsiteX555" fmla="*/ 2612479 w 4222149"/>
              <a:gd name="connsiteY555" fmla="*/ 413428 h 4064681"/>
              <a:gd name="connsiteX556" fmla="*/ 2601952 w 4222149"/>
              <a:gd name="connsiteY556" fmla="*/ 431014 h 4064681"/>
              <a:gd name="connsiteX557" fmla="*/ 2593178 w 4222149"/>
              <a:gd name="connsiteY557" fmla="*/ 438347 h 4064681"/>
              <a:gd name="connsiteX558" fmla="*/ 2595796 w 4222149"/>
              <a:gd name="connsiteY558" fmla="*/ 438585 h 4064681"/>
              <a:gd name="connsiteX559" fmla="*/ 2595796 w 4222149"/>
              <a:gd name="connsiteY559" fmla="*/ 451301 h 4064681"/>
              <a:gd name="connsiteX560" fmla="*/ 2587318 w 4222149"/>
              <a:gd name="connsiteY560" fmla="*/ 461898 h 4064681"/>
              <a:gd name="connsiteX561" fmla="*/ 2577655 w 4222149"/>
              <a:gd name="connsiteY561" fmla="*/ 482297 h 4064681"/>
              <a:gd name="connsiteX562" fmla="*/ 2582718 w 4222149"/>
              <a:gd name="connsiteY562" fmla="*/ 480055 h 4064681"/>
              <a:gd name="connsiteX563" fmla="*/ 2598083 w 4222149"/>
              <a:gd name="connsiteY563" fmla="*/ 467075 h 4064681"/>
              <a:gd name="connsiteX564" fmla="*/ 2602322 w 4222149"/>
              <a:gd name="connsiteY564" fmla="*/ 457538 h 4064681"/>
              <a:gd name="connsiteX565" fmla="*/ 2612918 w 4222149"/>
              <a:gd name="connsiteY565" fmla="*/ 454359 h 4064681"/>
              <a:gd name="connsiteX566" fmla="*/ 2615037 w 4222149"/>
              <a:gd name="connsiteY566" fmla="*/ 454359 h 4064681"/>
              <a:gd name="connsiteX567" fmla="*/ 2626959 w 4222149"/>
              <a:gd name="connsiteY567" fmla="*/ 432901 h 4064681"/>
              <a:gd name="connsiteX568" fmla="*/ 2646827 w 4222149"/>
              <a:gd name="connsiteY568" fmla="*/ 422569 h 4064681"/>
              <a:gd name="connsiteX569" fmla="*/ 2659808 w 4222149"/>
              <a:gd name="connsiteY569" fmla="*/ 424423 h 4064681"/>
              <a:gd name="connsiteX570" fmla="*/ 2661662 w 4222149"/>
              <a:gd name="connsiteY570" fmla="*/ 437404 h 4064681"/>
              <a:gd name="connsiteX571" fmla="*/ 2653980 w 4222149"/>
              <a:gd name="connsiteY571" fmla="*/ 460717 h 4064681"/>
              <a:gd name="connsiteX572" fmla="*/ 2655404 w 4222149"/>
              <a:gd name="connsiteY572" fmla="*/ 468399 h 4064681"/>
              <a:gd name="connsiteX573" fmla="*/ 2658176 w 4222149"/>
              <a:gd name="connsiteY573" fmla="*/ 468947 h 4064681"/>
              <a:gd name="connsiteX574" fmla="*/ 2680361 w 4222149"/>
              <a:gd name="connsiteY574" fmla="*/ 448989 h 4064681"/>
              <a:gd name="connsiteX575" fmla="*/ 2714105 w 4222149"/>
              <a:gd name="connsiteY575" fmla="*/ 418424 h 4064681"/>
              <a:gd name="connsiteX576" fmla="*/ 2717224 w 4222149"/>
              <a:gd name="connsiteY576" fmla="*/ 408019 h 4064681"/>
              <a:gd name="connsiteX577" fmla="*/ 2727827 w 4222149"/>
              <a:gd name="connsiteY577" fmla="*/ 404513 h 4064681"/>
              <a:gd name="connsiteX578" fmla="*/ 2731590 w 4222149"/>
              <a:gd name="connsiteY578" fmla="*/ 396279 h 4064681"/>
              <a:gd name="connsiteX579" fmla="*/ 2735353 w 4222149"/>
              <a:gd name="connsiteY579" fmla="*/ 388045 h 4064681"/>
              <a:gd name="connsiteX580" fmla="*/ 2757046 w 4222149"/>
              <a:gd name="connsiteY580" fmla="*/ 377880 h 4064681"/>
              <a:gd name="connsiteX581" fmla="*/ 2771253 w 4222149"/>
              <a:gd name="connsiteY581" fmla="*/ 360816 h 4064681"/>
              <a:gd name="connsiteX582" fmla="*/ 2778471 w 4222149"/>
              <a:gd name="connsiteY582" fmla="*/ 352558 h 4064681"/>
              <a:gd name="connsiteX583" fmla="*/ 2781043 w 4222149"/>
              <a:gd name="connsiteY583" fmla="*/ 342382 h 4064681"/>
              <a:gd name="connsiteX584" fmla="*/ 2814532 w 4222149"/>
              <a:gd name="connsiteY584" fmla="*/ 319234 h 4064681"/>
              <a:gd name="connsiteX585" fmla="*/ 2819631 w 4222149"/>
              <a:gd name="connsiteY585" fmla="*/ 307110 h 4064681"/>
              <a:gd name="connsiteX586" fmla="*/ 2824619 w 4222149"/>
              <a:gd name="connsiteY586" fmla="*/ 296572 h 4064681"/>
              <a:gd name="connsiteX587" fmla="*/ 2845800 w 4222149"/>
              <a:gd name="connsiteY587" fmla="*/ 286105 h 4064681"/>
              <a:gd name="connsiteX588" fmla="*/ 2862780 w 4222149"/>
              <a:gd name="connsiteY588" fmla="*/ 267378 h 4064681"/>
              <a:gd name="connsiteX589" fmla="*/ 2891005 w 4222149"/>
              <a:gd name="connsiteY589" fmla="*/ 258732 h 4064681"/>
              <a:gd name="connsiteX590" fmla="*/ 2896122 w 4222149"/>
              <a:gd name="connsiteY590" fmla="*/ 246343 h 4064681"/>
              <a:gd name="connsiteX591" fmla="*/ 2901238 w 4222149"/>
              <a:gd name="connsiteY591" fmla="*/ 233955 h 4064681"/>
              <a:gd name="connsiteX592" fmla="*/ 2936990 w 4222149"/>
              <a:gd name="connsiteY592" fmla="*/ 208841 h 4064681"/>
              <a:gd name="connsiteX593" fmla="*/ 2943036 w 4222149"/>
              <a:gd name="connsiteY593" fmla="*/ 213514 h 4064681"/>
              <a:gd name="connsiteX594" fmla="*/ 2925657 w 4222149"/>
              <a:gd name="connsiteY594" fmla="*/ 239207 h 4064681"/>
              <a:gd name="connsiteX595" fmla="*/ 2892800 w 4222149"/>
              <a:gd name="connsiteY595" fmla="*/ 283645 h 4064681"/>
              <a:gd name="connsiteX596" fmla="*/ 2872503 w 4222149"/>
              <a:gd name="connsiteY596" fmla="*/ 310549 h 4064681"/>
              <a:gd name="connsiteX597" fmla="*/ 2859672 w 4222149"/>
              <a:gd name="connsiteY597" fmla="*/ 326911 h 4064681"/>
              <a:gd name="connsiteX598" fmla="*/ 2846729 w 4222149"/>
              <a:gd name="connsiteY598" fmla="*/ 344859 h 4064681"/>
              <a:gd name="connsiteX599" fmla="*/ 2829661 w 4222149"/>
              <a:gd name="connsiteY599" fmla="*/ 368626 h 4064681"/>
              <a:gd name="connsiteX600" fmla="*/ 2809644 w 4222149"/>
              <a:gd name="connsiteY600" fmla="*/ 389000 h 4064681"/>
              <a:gd name="connsiteX601" fmla="*/ 2812389 w 4222149"/>
              <a:gd name="connsiteY601" fmla="*/ 395301 h 4064681"/>
              <a:gd name="connsiteX602" fmla="*/ 2815246 w 4222149"/>
              <a:gd name="connsiteY602" fmla="*/ 400016 h 4064681"/>
              <a:gd name="connsiteX603" fmla="*/ 2817657 w 4222149"/>
              <a:gd name="connsiteY603" fmla="*/ 395935 h 4064681"/>
              <a:gd name="connsiteX604" fmla="*/ 2824348 w 4222149"/>
              <a:gd name="connsiteY604" fmla="*/ 407676 h 4064681"/>
              <a:gd name="connsiteX605" fmla="*/ 2833011 w 4222149"/>
              <a:gd name="connsiteY605" fmla="*/ 413529 h 4064681"/>
              <a:gd name="connsiteX606" fmla="*/ 2866920 w 4222149"/>
              <a:gd name="connsiteY606" fmla="*/ 445318 h 4064681"/>
              <a:gd name="connsiteX607" fmla="*/ 2880166 w 4222149"/>
              <a:gd name="connsiteY607" fmla="*/ 453796 h 4064681"/>
              <a:gd name="connsiteX608" fmla="*/ 2890233 w 4222149"/>
              <a:gd name="connsiteY608" fmla="*/ 462273 h 4064681"/>
              <a:gd name="connsiteX609" fmla="*/ 2895266 w 4222149"/>
              <a:gd name="connsiteY609" fmla="*/ 458829 h 4064681"/>
              <a:gd name="connsiteX610" fmla="*/ 2898710 w 4222149"/>
              <a:gd name="connsiteY610" fmla="*/ 453796 h 4064681"/>
              <a:gd name="connsiteX611" fmla="*/ 2917254 w 4222149"/>
              <a:gd name="connsiteY611" fmla="*/ 445583 h 4064681"/>
              <a:gd name="connsiteX612" fmla="*/ 2932619 w 4222149"/>
              <a:gd name="connsiteY612" fmla="*/ 432603 h 4064681"/>
              <a:gd name="connsiteX613" fmla="*/ 2936858 w 4222149"/>
              <a:gd name="connsiteY613" fmla="*/ 423066 h 4064681"/>
              <a:gd name="connsiteX614" fmla="*/ 2947454 w 4222149"/>
              <a:gd name="connsiteY614" fmla="*/ 419887 h 4064681"/>
              <a:gd name="connsiteX615" fmla="*/ 2949573 w 4222149"/>
              <a:gd name="connsiteY615" fmla="*/ 419887 h 4064681"/>
              <a:gd name="connsiteX616" fmla="*/ 2961495 w 4222149"/>
              <a:gd name="connsiteY616" fmla="*/ 398429 h 4064681"/>
              <a:gd name="connsiteX617" fmla="*/ 2981363 w 4222149"/>
              <a:gd name="connsiteY617" fmla="*/ 388097 h 4064681"/>
              <a:gd name="connsiteX618" fmla="*/ 2994344 w 4222149"/>
              <a:gd name="connsiteY618" fmla="*/ 389951 h 4064681"/>
              <a:gd name="connsiteX619" fmla="*/ 2996198 w 4222149"/>
              <a:gd name="connsiteY619" fmla="*/ 402932 h 4064681"/>
              <a:gd name="connsiteX620" fmla="*/ 2988516 w 4222149"/>
              <a:gd name="connsiteY620" fmla="*/ 426245 h 4064681"/>
              <a:gd name="connsiteX621" fmla="*/ 3004676 w 4222149"/>
              <a:gd name="connsiteY621" fmla="*/ 436841 h 4064681"/>
              <a:gd name="connsiteX622" fmla="*/ 3030107 w 4222149"/>
              <a:gd name="connsiteY622" fmla="*/ 462273 h 4064681"/>
              <a:gd name="connsiteX623" fmla="*/ 3025869 w 4222149"/>
              <a:gd name="connsiteY623" fmla="*/ 499096 h 4064681"/>
              <a:gd name="connsiteX624" fmla="*/ 3021630 w 4222149"/>
              <a:gd name="connsiteY624" fmla="*/ 534330 h 4064681"/>
              <a:gd name="connsiteX625" fmla="*/ 3030107 w 4222149"/>
              <a:gd name="connsiteY625" fmla="*/ 544926 h 4064681"/>
              <a:gd name="connsiteX626" fmla="*/ 3027458 w 4222149"/>
              <a:gd name="connsiteY626" fmla="*/ 558702 h 4064681"/>
              <a:gd name="connsiteX627" fmla="*/ 3021630 w 4222149"/>
              <a:gd name="connsiteY627" fmla="*/ 572477 h 4064681"/>
              <a:gd name="connsiteX628" fmla="*/ 3020352 w 4222149"/>
              <a:gd name="connsiteY628" fmla="*/ 575274 h 4064681"/>
              <a:gd name="connsiteX629" fmla="*/ 3056005 w 4222149"/>
              <a:gd name="connsiteY629" fmla="*/ 526425 h 4064681"/>
              <a:gd name="connsiteX630" fmla="*/ 3106339 w 4222149"/>
              <a:gd name="connsiteY630" fmla="*/ 478475 h 4064681"/>
              <a:gd name="connsiteX631" fmla="*/ 3125412 w 4222149"/>
              <a:gd name="connsiteY631" fmla="*/ 461521 h 4064681"/>
              <a:gd name="connsiteX632" fmla="*/ 3144486 w 4222149"/>
              <a:gd name="connsiteY632" fmla="*/ 444566 h 4064681"/>
              <a:gd name="connsiteX633" fmla="*/ 3178395 w 4222149"/>
              <a:gd name="connsiteY633" fmla="*/ 414896 h 4064681"/>
              <a:gd name="connsiteX634" fmla="*/ 3190051 w 4222149"/>
              <a:gd name="connsiteY634" fmla="*/ 396617 h 4064681"/>
              <a:gd name="connsiteX635" fmla="*/ 3201708 w 4222149"/>
              <a:gd name="connsiteY635" fmla="*/ 376748 h 4064681"/>
              <a:gd name="connsiteX636" fmla="*/ 3227934 w 4222149"/>
              <a:gd name="connsiteY636" fmla="*/ 356085 h 4064681"/>
              <a:gd name="connsiteX637" fmla="*/ 3252571 w 4222149"/>
              <a:gd name="connsiteY637" fmla="*/ 332242 h 4064681"/>
              <a:gd name="connsiteX638" fmla="*/ 3263962 w 4222149"/>
              <a:gd name="connsiteY638" fmla="*/ 334097 h 4064681"/>
              <a:gd name="connsiteX639" fmla="*/ 3273764 w 4222149"/>
              <a:gd name="connsiteY639" fmla="*/ 340720 h 4064681"/>
              <a:gd name="connsiteX640" fmla="*/ 3307673 w 4222149"/>
              <a:gd name="connsiteY640" fmla="*/ 372509 h 4064681"/>
              <a:gd name="connsiteX641" fmla="*/ 3320919 w 4222149"/>
              <a:gd name="connsiteY641" fmla="*/ 380987 h 4064681"/>
              <a:gd name="connsiteX642" fmla="*/ 3330986 w 4222149"/>
              <a:gd name="connsiteY642" fmla="*/ 389464 h 4064681"/>
              <a:gd name="connsiteX643" fmla="*/ 3336019 w 4222149"/>
              <a:gd name="connsiteY643" fmla="*/ 386020 h 4064681"/>
              <a:gd name="connsiteX644" fmla="*/ 3339463 w 4222149"/>
              <a:gd name="connsiteY644" fmla="*/ 380987 h 4064681"/>
              <a:gd name="connsiteX645" fmla="*/ 3358007 w 4222149"/>
              <a:gd name="connsiteY645" fmla="*/ 372774 h 4064681"/>
              <a:gd name="connsiteX646" fmla="*/ 3373372 w 4222149"/>
              <a:gd name="connsiteY646" fmla="*/ 359794 h 4064681"/>
              <a:gd name="connsiteX647" fmla="*/ 3377611 w 4222149"/>
              <a:gd name="connsiteY647" fmla="*/ 350257 h 4064681"/>
              <a:gd name="connsiteX648" fmla="*/ 3388207 w 4222149"/>
              <a:gd name="connsiteY648" fmla="*/ 347078 h 4064681"/>
              <a:gd name="connsiteX649" fmla="*/ 3390326 w 4222149"/>
              <a:gd name="connsiteY649" fmla="*/ 347078 h 4064681"/>
              <a:gd name="connsiteX650" fmla="*/ 3402248 w 4222149"/>
              <a:gd name="connsiteY650" fmla="*/ 325620 h 4064681"/>
              <a:gd name="connsiteX651" fmla="*/ 3422116 w 4222149"/>
              <a:gd name="connsiteY651" fmla="*/ 315288 h 4064681"/>
              <a:gd name="connsiteX652" fmla="*/ 3435097 w 4222149"/>
              <a:gd name="connsiteY652" fmla="*/ 317142 h 4064681"/>
              <a:gd name="connsiteX653" fmla="*/ 3436951 w 4222149"/>
              <a:gd name="connsiteY653" fmla="*/ 330123 h 4064681"/>
              <a:gd name="connsiteX654" fmla="*/ 3429269 w 4222149"/>
              <a:gd name="connsiteY654" fmla="*/ 353436 h 4064681"/>
              <a:gd name="connsiteX655" fmla="*/ 3445429 w 4222149"/>
              <a:gd name="connsiteY655" fmla="*/ 364032 h 4064681"/>
              <a:gd name="connsiteX656" fmla="*/ 3470860 w 4222149"/>
              <a:gd name="connsiteY656" fmla="*/ 389464 h 4064681"/>
              <a:gd name="connsiteX657" fmla="*/ 3466622 w 4222149"/>
              <a:gd name="connsiteY657" fmla="*/ 426287 h 4064681"/>
              <a:gd name="connsiteX658" fmla="*/ 3462383 w 4222149"/>
              <a:gd name="connsiteY658" fmla="*/ 461521 h 4064681"/>
              <a:gd name="connsiteX659" fmla="*/ 3470860 w 4222149"/>
              <a:gd name="connsiteY659" fmla="*/ 472117 h 4064681"/>
              <a:gd name="connsiteX660" fmla="*/ 3468211 w 4222149"/>
              <a:gd name="connsiteY660" fmla="*/ 485893 h 4064681"/>
              <a:gd name="connsiteX661" fmla="*/ 3462383 w 4222149"/>
              <a:gd name="connsiteY661" fmla="*/ 499668 h 4064681"/>
              <a:gd name="connsiteX662" fmla="*/ 3453906 w 4222149"/>
              <a:gd name="connsiteY662" fmla="*/ 518212 h 4064681"/>
              <a:gd name="connsiteX663" fmla="*/ 3453573 w 4222149"/>
              <a:gd name="connsiteY663" fmla="*/ 518815 h 4064681"/>
              <a:gd name="connsiteX664" fmla="*/ 3460073 w 4222149"/>
              <a:gd name="connsiteY664" fmla="*/ 524909 h 4064681"/>
              <a:gd name="connsiteX665" fmla="*/ 3473319 w 4222149"/>
              <a:gd name="connsiteY665" fmla="*/ 533387 h 4064681"/>
              <a:gd name="connsiteX666" fmla="*/ 3483386 w 4222149"/>
              <a:gd name="connsiteY666" fmla="*/ 541864 h 4064681"/>
              <a:gd name="connsiteX667" fmla="*/ 3488419 w 4222149"/>
              <a:gd name="connsiteY667" fmla="*/ 538420 h 4064681"/>
              <a:gd name="connsiteX668" fmla="*/ 3491863 w 4222149"/>
              <a:gd name="connsiteY668" fmla="*/ 533387 h 4064681"/>
              <a:gd name="connsiteX669" fmla="*/ 3510407 w 4222149"/>
              <a:gd name="connsiteY669" fmla="*/ 525174 h 4064681"/>
              <a:gd name="connsiteX670" fmla="*/ 3525772 w 4222149"/>
              <a:gd name="connsiteY670" fmla="*/ 512194 h 4064681"/>
              <a:gd name="connsiteX671" fmla="*/ 3530011 w 4222149"/>
              <a:gd name="connsiteY671" fmla="*/ 502657 h 4064681"/>
              <a:gd name="connsiteX672" fmla="*/ 3540607 w 4222149"/>
              <a:gd name="connsiteY672" fmla="*/ 499478 h 4064681"/>
              <a:gd name="connsiteX673" fmla="*/ 3542726 w 4222149"/>
              <a:gd name="connsiteY673" fmla="*/ 499478 h 4064681"/>
              <a:gd name="connsiteX674" fmla="*/ 3554648 w 4222149"/>
              <a:gd name="connsiteY674" fmla="*/ 478020 h 4064681"/>
              <a:gd name="connsiteX675" fmla="*/ 3574516 w 4222149"/>
              <a:gd name="connsiteY675" fmla="*/ 467688 h 4064681"/>
              <a:gd name="connsiteX676" fmla="*/ 3587497 w 4222149"/>
              <a:gd name="connsiteY676" fmla="*/ 469542 h 4064681"/>
              <a:gd name="connsiteX677" fmla="*/ 3589351 w 4222149"/>
              <a:gd name="connsiteY677" fmla="*/ 482523 h 4064681"/>
              <a:gd name="connsiteX678" fmla="*/ 3581669 w 4222149"/>
              <a:gd name="connsiteY678" fmla="*/ 505836 h 4064681"/>
              <a:gd name="connsiteX679" fmla="*/ 3597829 w 4222149"/>
              <a:gd name="connsiteY679" fmla="*/ 516432 h 4064681"/>
              <a:gd name="connsiteX680" fmla="*/ 3623260 w 4222149"/>
              <a:gd name="connsiteY680" fmla="*/ 541864 h 4064681"/>
              <a:gd name="connsiteX681" fmla="*/ 3619022 w 4222149"/>
              <a:gd name="connsiteY681" fmla="*/ 578687 h 4064681"/>
              <a:gd name="connsiteX682" fmla="*/ 3614783 w 4222149"/>
              <a:gd name="connsiteY682" fmla="*/ 613921 h 4064681"/>
              <a:gd name="connsiteX683" fmla="*/ 3623260 w 4222149"/>
              <a:gd name="connsiteY683" fmla="*/ 624517 h 4064681"/>
              <a:gd name="connsiteX684" fmla="*/ 3620611 w 4222149"/>
              <a:gd name="connsiteY684" fmla="*/ 638293 h 4064681"/>
              <a:gd name="connsiteX685" fmla="*/ 3614783 w 4222149"/>
              <a:gd name="connsiteY685" fmla="*/ 652068 h 4064681"/>
              <a:gd name="connsiteX686" fmla="*/ 3606306 w 4222149"/>
              <a:gd name="connsiteY686" fmla="*/ 670612 h 4064681"/>
              <a:gd name="connsiteX687" fmla="*/ 3597829 w 4222149"/>
              <a:gd name="connsiteY687" fmla="*/ 685977 h 4064681"/>
              <a:gd name="connsiteX688" fmla="*/ 3589351 w 4222149"/>
              <a:gd name="connsiteY688" fmla="*/ 705051 h 4064681"/>
              <a:gd name="connsiteX689" fmla="*/ 3580874 w 4222149"/>
              <a:gd name="connsiteY689" fmla="*/ 711409 h 4064681"/>
              <a:gd name="connsiteX690" fmla="*/ 3566039 w 4222149"/>
              <a:gd name="connsiteY690" fmla="*/ 734721 h 4064681"/>
              <a:gd name="connsiteX691" fmla="*/ 3572662 w 4222149"/>
              <a:gd name="connsiteY691" fmla="*/ 741609 h 4064681"/>
              <a:gd name="connsiteX692" fmla="*/ 3573714 w 4222149"/>
              <a:gd name="connsiteY692" fmla="*/ 747319 h 4064681"/>
              <a:gd name="connsiteX693" fmla="*/ 3581762 w 4222149"/>
              <a:gd name="connsiteY693" fmla="*/ 741215 h 4064681"/>
              <a:gd name="connsiteX694" fmla="*/ 3589285 w 4222149"/>
              <a:gd name="connsiteY694" fmla="*/ 721028 h 4064681"/>
              <a:gd name="connsiteX695" fmla="*/ 3607239 w 4222149"/>
              <a:gd name="connsiteY695" fmla="*/ 711132 h 4064681"/>
              <a:gd name="connsiteX696" fmla="*/ 3617159 w 4222149"/>
              <a:gd name="connsiteY696" fmla="*/ 690847 h 4064681"/>
              <a:gd name="connsiteX697" fmla="*/ 3633310 w 4222149"/>
              <a:gd name="connsiteY697" fmla="*/ 672593 h 4064681"/>
              <a:gd name="connsiteX698" fmla="*/ 3640051 w 4222149"/>
              <a:gd name="connsiteY698" fmla="*/ 674924 h 4064681"/>
              <a:gd name="connsiteX699" fmla="*/ 3643287 w 4222149"/>
              <a:gd name="connsiteY699" fmla="*/ 681790 h 4064681"/>
              <a:gd name="connsiteX700" fmla="*/ 3636117 w 4222149"/>
              <a:gd name="connsiteY700" fmla="*/ 696956 h 4064681"/>
              <a:gd name="connsiteX701" fmla="*/ 3624301 w 4222149"/>
              <a:gd name="connsiteY701" fmla="*/ 710203 h 4064681"/>
              <a:gd name="connsiteX702" fmla="*/ 3619350 w 4222149"/>
              <a:gd name="connsiteY702" fmla="*/ 720213 h 4064681"/>
              <a:gd name="connsiteX703" fmla="*/ 3614512 w 4222149"/>
              <a:gd name="connsiteY703" fmla="*/ 728638 h 4064681"/>
              <a:gd name="connsiteX704" fmla="*/ 3603985 w 4222149"/>
              <a:gd name="connsiteY704" fmla="*/ 746224 h 4064681"/>
              <a:gd name="connsiteX705" fmla="*/ 3595211 w 4222149"/>
              <a:gd name="connsiteY705" fmla="*/ 753557 h 4064681"/>
              <a:gd name="connsiteX706" fmla="*/ 3597829 w 4222149"/>
              <a:gd name="connsiteY706" fmla="*/ 753795 h 4064681"/>
              <a:gd name="connsiteX707" fmla="*/ 3597829 w 4222149"/>
              <a:gd name="connsiteY707" fmla="*/ 766511 h 4064681"/>
              <a:gd name="connsiteX708" fmla="*/ 3589351 w 4222149"/>
              <a:gd name="connsiteY708" fmla="*/ 777108 h 4064681"/>
              <a:gd name="connsiteX709" fmla="*/ 3579688 w 4222149"/>
              <a:gd name="connsiteY709" fmla="*/ 797507 h 4064681"/>
              <a:gd name="connsiteX710" fmla="*/ 3584751 w 4222149"/>
              <a:gd name="connsiteY710" fmla="*/ 795265 h 4064681"/>
              <a:gd name="connsiteX711" fmla="*/ 3600116 w 4222149"/>
              <a:gd name="connsiteY711" fmla="*/ 782285 h 4064681"/>
              <a:gd name="connsiteX712" fmla="*/ 3604355 w 4222149"/>
              <a:gd name="connsiteY712" fmla="*/ 772748 h 4064681"/>
              <a:gd name="connsiteX713" fmla="*/ 3614951 w 4222149"/>
              <a:gd name="connsiteY713" fmla="*/ 769569 h 4064681"/>
              <a:gd name="connsiteX714" fmla="*/ 3617070 w 4222149"/>
              <a:gd name="connsiteY714" fmla="*/ 769569 h 4064681"/>
              <a:gd name="connsiteX715" fmla="*/ 3628992 w 4222149"/>
              <a:gd name="connsiteY715" fmla="*/ 748111 h 4064681"/>
              <a:gd name="connsiteX716" fmla="*/ 3648860 w 4222149"/>
              <a:gd name="connsiteY716" fmla="*/ 737779 h 4064681"/>
              <a:gd name="connsiteX717" fmla="*/ 3661841 w 4222149"/>
              <a:gd name="connsiteY717" fmla="*/ 739633 h 4064681"/>
              <a:gd name="connsiteX718" fmla="*/ 3663695 w 4222149"/>
              <a:gd name="connsiteY718" fmla="*/ 752614 h 4064681"/>
              <a:gd name="connsiteX719" fmla="*/ 3656013 w 4222149"/>
              <a:gd name="connsiteY719" fmla="*/ 775927 h 4064681"/>
              <a:gd name="connsiteX720" fmla="*/ 3657437 w 4222149"/>
              <a:gd name="connsiteY720" fmla="*/ 783609 h 4064681"/>
              <a:gd name="connsiteX721" fmla="*/ 3660209 w 4222149"/>
              <a:gd name="connsiteY721" fmla="*/ 784157 h 4064681"/>
              <a:gd name="connsiteX722" fmla="*/ 3682394 w 4222149"/>
              <a:gd name="connsiteY722" fmla="*/ 764199 h 4064681"/>
              <a:gd name="connsiteX723" fmla="*/ 3716138 w 4222149"/>
              <a:gd name="connsiteY723" fmla="*/ 733634 h 4064681"/>
              <a:gd name="connsiteX724" fmla="*/ 3719257 w 4222149"/>
              <a:gd name="connsiteY724" fmla="*/ 723229 h 4064681"/>
              <a:gd name="connsiteX725" fmla="*/ 3729860 w 4222149"/>
              <a:gd name="connsiteY725" fmla="*/ 719723 h 4064681"/>
              <a:gd name="connsiteX726" fmla="*/ 3733623 w 4222149"/>
              <a:gd name="connsiteY726" fmla="*/ 711489 h 4064681"/>
              <a:gd name="connsiteX727" fmla="*/ 3737386 w 4222149"/>
              <a:gd name="connsiteY727" fmla="*/ 703255 h 4064681"/>
              <a:gd name="connsiteX728" fmla="*/ 3759079 w 4222149"/>
              <a:gd name="connsiteY728" fmla="*/ 693090 h 4064681"/>
              <a:gd name="connsiteX729" fmla="*/ 3773286 w 4222149"/>
              <a:gd name="connsiteY729" fmla="*/ 676026 h 4064681"/>
              <a:gd name="connsiteX730" fmla="*/ 3780504 w 4222149"/>
              <a:gd name="connsiteY730" fmla="*/ 667768 h 4064681"/>
              <a:gd name="connsiteX731" fmla="*/ 3783076 w 4222149"/>
              <a:gd name="connsiteY731" fmla="*/ 657592 h 4064681"/>
              <a:gd name="connsiteX732" fmla="*/ 3816565 w 4222149"/>
              <a:gd name="connsiteY732" fmla="*/ 634444 h 4064681"/>
              <a:gd name="connsiteX733" fmla="*/ 3821664 w 4222149"/>
              <a:gd name="connsiteY733" fmla="*/ 622320 h 4064681"/>
              <a:gd name="connsiteX734" fmla="*/ 3826652 w 4222149"/>
              <a:gd name="connsiteY734" fmla="*/ 611782 h 4064681"/>
              <a:gd name="connsiteX735" fmla="*/ 3847833 w 4222149"/>
              <a:gd name="connsiteY735" fmla="*/ 601315 h 4064681"/>
              <a:gd name="connsiteX736" fmla="*/ 3864813 w 4222149"/>
              <a:gd name="connsiteY736" fmla="*/ 582588 h 4064681"/>
              <a:gd name="connsiteX737" fmla="*/ 3893038 w 4222149"/>
              <a:gd name="connsiteY737" fmla="*/ 573942 h 4064681"/>
              <a:gd name="connsiteX738" fmla="*/ 3898155 w 4222149"/>
              <a:gd name="connsiteY738" fmla="*/ 561553 h 4064681"/>
              <a:gd name="connsiteX739" fmla="*/ 3903271 w 4222149"/>
              <a:gd name="connsiteY739" fmla="*/ 549165 h 4064681"/>
              <a:gd name="connsiteX740" fmla="*/ 3939023 w 4222149"/>
              <a:gd name="connsiteY740" fmla="*/ 524051 h 4064681"/>
              <a:gd name="connsiteX741" fmla="*/ 3945069 w 4222149"/>
              <a:gd name="connsiteY741" fmla="*/ 528724 h 4064681"/>
              <a:gd name="connsiteX742" fmla="*/ 3927690 w 4222149"/>
              <a:gd name="connsiteY742" fmla="*/ 554417 h 4064681"/>
              <a:gd name="connsiteX743" fmla="*/ 3894833 w 4222149"/>
              <a:gd name="connsiteY743" fmla="*/ 598855 h 4064681"/>
              <a:gd name="connsiteX744" fmla="*/ 3874536 w 4222149"/>
              <a:gd name="connsiteY744" fmla="*/ 625759 h 4064681"/>
              <a:gd name="connsiteX745" fmla="*/ 3861705 w 4222149"/>
              <a:gd name="connsiteY745" fmla="*/ 642121 h 4064681"/>
              <a:gd name="connsiteX746" fmla="*/ 3848762 w 4222149"/>
              <a:gd name="connsiteY746" fmla="*/ 660069 h 4064681"/>
              <a:gd name="connsiteX747" fmla="*/ 3831694 w 4222149"/>
              <a:gd name="connsiteY747" fmla="*/ 683836 h 4064681"/>
              <a:gd name="connsiteX748" fmla="*/ 3811677 w 4222149"/>
              <a:gd name="connsiteY748" fmla="*/ 704210 h 4064681"/>
              <a:gd name="connsiteX749" fmla="*/ 3814422 w 4222149"/>
              <a:gd name="connsiteY749" fmla="*/ 710511 h 4064681"/>
              <a:gd name="connsiteX750" fmla="*/ 3817279 w 4222149"/>
              <a:gd name="connsiteY750" fmla="*/ 715226 h 4064681"/>
              <a:gd name="connsiteX751" fmla="*/ 3819690 w 4222149"/>
              <a:gd name="connsiteY751" fmla="*/ 711145 h 4064681"/>
              <a:gd name="connsiteX752" fmla="*/ 3826381 w 4222149"/>
              <a:gd name="connsiteY752" fmla="*/ 722886 h 4064681"/>
              <a:gd name="connsiteX753" fmla="*/ 3835044 w 4222149"/>
              <a:gd name="connsiteY753" fmla="*/ 728739 h 4064681"/>
              <a:gd name="connsiteX754" fmla="*/ 3868953 w 4222149"/>
              <a:gd name="connsiteY754" fmla="*/ 760528 h 4064681"/>
              <a:gd name="connsiteX755" fmla="*/ 3882199 w 4222149"/>
              <a:gd name="connsiteY755" fmla="*/ 769006 h 4064681"/>
              <a:gd name="connsiteX756" fmla="*/ 3892266 w 4222149"/>
              <a:gd name="connsiteY756" fmla="*/ 777483 h 4064681"/>
              <a:gd name="connsiteX757" fmla="*/ 3897299 w 4222149"/>
              <a:gd name="connsiteY757" fmla="*/ 774039 h 4064681"/>
              <a:gd name="connsiteX758" fmla="*/ 3900743 w 4222149"/>
              <a:gd name="connsiteY758" fmla="*/ 769006 h 4064681"/>
              <a:gd name="connsiteX759" fmla="*/ 3919287 w 4222149"/>
              <a:gd name="connsiteY759" fmla="*/ 760793 h 4064681"/>
              <a:gd name="connsiteX760" fmla="*/ 3934652 w 4222149"/>
              <a:gd name="connsiteY760" fmla="*/ 747813 h 4064681"/>
              <a:gd name="connsiteX761" fmla="*/ 3938891 w 4222149"/>
              <a:gd name="connsiteY761" fmla="*/ 738276 h 4064681"/>
              <a:gd name="connsiteX762" fmla="*/ 3949487 w 4222149"/>
              <a:gd name="connsiteY762" fmla="*/ 735097 h 4064681"/>
              <a:gd name="connsiteX763" fmla="*/ 3951606 w 4222149"/>
              <a:gd name="connsiteY763" fmla="*/ 735097 h 4064681"/>
              <a:gd name="connsiteX764" fmla="*/ 3963528 w 4222149"/>
              <a:gd name="connsiteY764" fmla="*/ 713639 h 4064681"/>
              <a:gd name="connsiteX765" fmla="*/ 3983396 w 4222149"/>
              <a:gd name="connsiteY765" fmla="*/ 703307 h 4064681"/>
              <a:gd name="connsiteX766" fmla="*/ 3996377 w 4222149"/>
              <a:gd name="connsiteY766" fmla="*/ 705161 h 4064681"/>
              <a:gd name="connsiteX767" fmla="*/ 3998231 w 4222149"/>
              <a:gd name="connsiteY767" fmla="*/ 718142 h 4064681"/>
              <a:gd name="connsiteX768" fmla="*/ 3990549 w 4222149"/>
              <a:gd name="connsiteY768" fmla="*/ 741455 h 4064681"/>
              <a:gd name="connsiteX769" fmla="*/ 4006709 w 4222149"/>
              <a:gd name="connsiteY769" fmla="*/ 752051 h 4064681"/>
              <a:gd name="connsiteX770" fmla="*/ 4032140 w 4222149"/>
              <a:gd name="connsiteY770" fmla="*/ 777483 h 4064681"/>
              <a:gd name="connsiteX771" fmla="*/ 4027902 w 4222149"/>
              <a:gd name="connsiteY771" fmla="*/ 814306 h 4064681"/>
              <a:gd name="connsiteX772" fmla="*/ 4023663 w 4222149"/>
              <a:gd name="connsiteY772" fmla="*/ 849540 h 4064681"/>
              <a:gd name="connsiteX773" fmla="*/ 4032140 w 4222149"/>
              <a:gd name="connsiteY773" fmla="*/ 860136 h 4064681"/>
              <a:gd name="connsiteX774" fmla="*/ 4029491 w 4222149"/>
              <a:gd name="connsiteY774" fmla="*/ 873912 h 4064681"/>
              <a:gd name="connsiteX775" fmla="*/ 4023663 w 4222149"/>
              <a:gd name="connsiteY775" fmla="*/ 887687 h 4064681"/>
              <a:gd name="connsiteX776" fmla="*/ 4015186 w 4222149"/>
              <a:gd name="connsiteY776" fmla="*/ 906231 h 4064681"/>
              <a:gd name="connsiteX777" fmla="*/ 4006709 w 4222149"/>
              <a:gd name="connsiteY777" fmla="*/ 921596 h 4064681"/>
              <a:gd name="connsiteX778" fmla="*/ 4002834 w 4222149"/>
              <a:gd name="connsiteY778" fmla="*/ 930314 h 4064681"/>
              <a:gd name="connsiteX779" fmla="*/ 4019432 w 4222149"/>
              <a:gd name="connsiteY779" fmla="*/ 918655 h 4064681"/>
              <a:gd name="connsiteX780" fmla="*/ 4025478 w 4222149"/>
              <a:gd name="connsiteY780" fmla="*/ 923328 h 4064681"/>
              <a:gd name="connsiteX781" fmla="*/ 4008099 w 4222149"/>
              <a:gd name="connsiteY781" fmla="*/ 949021 h 4064681"/>
              <a:gd name="connsiteX782" fmla="*/ 3982679 w 4222149"/>
              <a:gd name="connsiteY782" fmla="*/ 983400 h 4064681"/>
              <a:gd name="connsiteX783" fmla="*/ 3983396 w 4222149"/>
              <a:gd name="connsiteY783" fmla="*/ 987295 h 4064681"/>
              <a:gd name="connsiteX784" fmla="*/ 4006709 w 4222149"/>
              <a:gd name="connsiteY784" fmla="*/ 989414 h 4064681"/>
              <a:gd name="connsiteX785" fmla="*/ 4006709 w 4222149"/>
              <a:gd name="connsiteY785" fmla="*/ 1002130 h 4064681"/>
              <a:gd name="connsiteX786" fmla="*/ 3998231 w 4222149"/>
              <a:gd name="connsiteY786" fmla="*/ 1012727 h 4064681"/>
              <a:gd name="connsiteX787" fmla="*/ 3979157 w 4222149"/>
              <a:gd name="connsiteY787" fmla="*/ 1052993 h 4064681"/>
              <a:gd name="connsiteX788" fmla="*/ 3960084 w 4222149"/>
              <a:gd name="connsiteY788" fmla="*/ 1093261 h 4064681"/>
              <a:gd name="connsiteX789" fmla="*/ 3940745 w 4222149"/>
              <a:gd name="connsiteY789" fmla="*/ 1105182 h 4064681"/>
              <a:gd name="connsiteX790" fmla="*/ 3926175 w 4222149"/>
              <a:gd name="connsiteY790" fmla="*/ 1125050 h 4064681"/>
              <a:gd name="connsiteX791" fmla="*/ 3917697 w 4222149"/>
              <a:gd name="connsiteY791" fmla="*/ 1131408 h 4064681"/>
              <a:gd name="connsiteX792" fmla="*/ 3916903 w 4222149"/>
              <a:gd name="connsiteY792" fmla="*/ 1145978 h 4064681"/>
              <a:gd name="connsiteX793" fmla="*/ 3904981 w 4222149"/>
              <a:gd name="connsiteY793" fmla="*/ 1152601 h 4064681"/>
              <a:gd name="connsiteX794" fmla="*/ 3900743 w 4222149"/>
              <a:gd name="connsiteY794" fmla="*/ 1152601 h 4064681"/>
              <a:gd name="connsiteX795" fmla="*/ 3884848 w 4222149"/>
              <a:gd name="connsiteY795" fmla="*/ 1170880 h 4064681"/>
              <a:gd name="connsiteX796" fmla="*/ 3868953 w 4222149"/>
              <a:gd name="connsiteY796" fmla="*/ 1190749 h 4064681"/>
              <a:gd name="connsiteX797" fmla="*/ 3855306 w 4222149"/>
              <a:gd name="connsiteY797" fmla="*/ 1197573 h 4064681"/>
              <a:gd name="connsiteX798" fmla="*/ 3852969 w 4222149"/>
              <a:gd name="connsiteY798" fmla="*/ 1202299 h 4064681"/>
              <a:gd name="connsiteX799" fmla="*/ 3850720 w 4222149"/>
              <a:gd name="connsiteY799" fmla="*/ 1202447 h 4064681"/>
              <a:gd name="connsiteX800" fmla="*/ 3843224 w 4222149"/>
              <a:gd name="connsiteY800" fmla="*/ 1221314 h 4064681"/>
              <a:gd name="connsiteX801" fmla="*/ 3823123 w 4222149"/>
              <a:gd name="connsiteY801" fmla="*/ 1250355 h 4064681"/>
              <a:gd name="connsiteX802" fmla="*/ 3801429 w 4222149"/>
              <a:gd name="connsiteY802" fmla="*/ 1277668 h 4064681"/>
              <a:gd name="connsiteX803" fmla="*/ 3805396 w 4222149"/>
              <a:gd name="connsiteY803" fmla="*/ 1282627 h 4064681"/>
              <a:gd name="connsiteX804" fmla="*/ 3802747 w 4222149"/>
              <a:gd name="connsiteY804" fmla="*/ 1296403 h 4064681"/>
              <a:gd name="connsiteX805" fmla="*/ 3796919 w 4222149"/>
              <a:gd name="connsiteY805" fmla="*/ 1310178 h 4064681"/>
              <a:gd name="connsiteX806" fmla="*/ 3788442 w 4222149"/>
              <a:gd name="connsiteY806" fmla="*/ 1328722 h 4064681"/>
              <a:gd name="connsiteX807" fmla="*/ 3779965 w 4222149"/>
              <a:gd name="connsiteY807" fmla="*/ 1344087 h 4064681"/>
              <a:gd name="connsiteX808" fmla="*/ 3777902 w 4222149"/>
              <a:gd name="connsiteY808" fmla="*/ 1348730 h 4064681"/>
              <a:gd name="connsiteX809" fmla="*/ 3778981 w 4222149"/>
              <a:gd name="connsiteY809" fmla="*/ 1351021 h 4064681"/>
              <a:gd name="connsiteX810" fmla="*/ 3771811 w 4222149"/>
              <a:gd name="connsiteY810" fmla="*/ 1366187 h 4064681"/>
              <a:gd name="connsiteX811" fmla="*/ 3759995 w 4222149"/>
              <a:gd name="connsiteY811" fmla="*/ 1379433 h 4064681"/>
              <a:gd name="connsiteX812" fmla="*/ 3755044 w 4222149"/>
              <a:gd name="connsiteY812" fmla="*/ 1389444 h 4064681"/>
              <a:gd name="connsiteX813" fmla="*/ 3751258 w 4222149"/>
              <a:gd name="connsiteY813" fmla="*/ 1396037 h 4064681"/>
              <a:gd name="connsiteX814" fmla="*/ 3754798 w 4222149"/>
              <a:gd name="connsiteY814" fmla="*/ 1399719 h 4064681"/>
              <a:gd name="connsiteX815" fmla="*/ 3756652 w 4222149"/>
              <a:gd name="connsiteY815" fmla="*/ 1409786 h 4064681"/>
              <a:gd name="connsiteX816" fmla="*/ 3779965 w 4222149"/>
              <a:gd name="connsiteY816" fmla="*/ 1411905 h 4064681"/>
              <a:gd name="connsiteX817" fmla="*/ 3779965 w 4222149"/>
              <a:gd name="connsiteY817" fmla="*/ 1424621 h 4064681"/>
              <a:gd name="connsiteX818" fmla="*/ 3771487 w 4222149"/>
              <a:gd name="connsiteY818" fmla="*/ 1435218 h 4064681"/>
              <a:gd name="connsiteX819" fmla="*/ 3752413 w 4222149"/>
              <a:gd name="connsiteY819" fmla="*/ 1475484 h 4064681"/>
              <a:gd name="connsiteX820" fmla="*/ 3737544 w 4222149"/>
              <a:gd name="connsiteY820" fmla="*/ 1506878 h 4064681"/>
              <a:gd name="connsiteX821" fmla="*/ 3753962 w 4222149"/>
              <a:gd name="connsiteY821" fmla="*/ 1495858 h 4064681"/>
              <a:gd name="connsiteX822" fmla="*/ 3769724 w 4222149"/>
              <a:gd name="connsiteY822" fmla="*/ 1483154 h 4064681"/>
              <a:gd name="connsiteX823" fmla="*/ 3779588 w 4222149"/>
              <a:gd name="connsiteY823" fmla="*/ 1463662 h 4064681"/>
              <a:gd name="connsiteX824" fmla="*/ 3818088 w 4222149"/>
              <a:gd name="connsiteY824" fmla="*/ 1433430 h 4064681"/>
              <a:gd name="connsiteX825" fmla="*/ 3851832 w 4222149"/>
              <a:gd name="connsiteY825" fmla="*/ 1402864 h 4064681"/>
              <a:gd name="connsiteX826" fmla="*/ 3854951 w 4222149"/>
              <a:gd name="connsiteY826" fmla="*/ 1392460 h 4064681"/>
              <a:gd name="connsiteX827" fmla="*/ 3865554 w 4222149"/>
              <a:gd name="connsiteY827" fmla="*/ 1388953 h 4064681"/>
              <a:gd name="connsiteX828" fmla="*/ 3869318 w 4222149"/>
              <a:gd name="connsiteY828" fmla="*/ 1380719 h 4064681"/>
              <a:gd name="connsiteX829" fmla="*/ 3873080 w 4222149"/>
              <a:gd name="connsiteY829" fmla="*/ 1372485 h 4064681"/>
              <a:gd name="connsiteX830" fmla="*/ 3894773 w 4222149"/>
              <a:gd name="connsiteY830" fmla="*/ 1362320 h 4064681"/>
              <a:gd name="connsiteX831" fmla="*/ 3908980 w 4222149"/>
              <a:gd name="connsiteY831" fmla="*/ 1345257 h 4064681"/>
              <a:gd name="connsiteX832" fmla="*/ 3916198 w 4222149"/>
              <a:gd name="connsiteY832" fmla="*/ 1336999 h 4064681"/>
              <a:gd name="connsiteX833" fmla="*/ 3918770 w 4222149"/>
              <a:gd name="connsiteY833" fmla="*/ 1326823 h 4064681"/>
              <a:gd name="connsiteX834" fmla="*/ 3952259 w 4222149"/>
              <a:gd name="connsiteY834" fmla="*/ 1303675 h 4064681"/>
              <a:gd name="connsiteX835" fmla="*/ 3957358 w 4222149"/>
              <a:gd name="connsiteY835" fmla="*/ 1291550 h 4064681"/>
              <a:gd name="connsiteX836" fmla="*/ 3962346 w 4222149"/>
              <a:gd name="connsiteY836" fmla="*/ 1281012 h 4064681"/>
              <a:gd name="connsiteX837" fmla="*/ 3983527 w 4222149"/>
              <a:gd name="connsiteY837" fmla="*/ 1270545 h 4064681"/>
              <a:gd name="connsiteX838" fmla="*/ 4000508 w 4222149"/>
              <a:gd name="connsiteY838" fmla="*/ 1251818 h 4064681"/>
              <a:gd name="connsiteX839" fmla="*/ 4028732 w 4222149"/>
              <a:gd name="connsiteY839" fmla="*/ 1243173 h 4064681"/>
              <a:gd name="connsiteX840" fmla="*/ 4033849 w 4222149"/>
              <a:gd name="connsiteY840" fmla="*/ 1230784 h 4064681"/>
              <a:gd name="connsiteX841" fmla="*/ 4038966 w 4222149"/>
              <a:gd name="connsiteY841" fmla="*/ 1218395 h 4064681"/>
              <a:gd name="connsiteX842" fmla="*/ 4074717 w 4222149"/>
              <a:gd name="connsiteY842" fmla="*/ 1193282 h 4064681"/>
              <a:gd name="connsiteX843" fmla="*/ 4080763 w 4222149"/>
              <a:gd name="connsiteY843" fmla="*/ 1197955 h 4064681"/>
              <a:gd name="connsiteX844" fmla="*/ 4063384 w 4222149"/>
              <a:gd name="connsiteY844" fmla="*/ 1223648 h 4064681"/>
              <a:gd name="connsiteX845" fmla="*/ 4030527 w 4222149"/>
              <a:gd name="connsiteY845" fmla="*/ 1268085 h 4064681"/>
              <a:gd name="connsiteX846" fmla="*/ 4010230 w 4222149"/>
              <a:gd name="connsiteY846" fmla="*/ 1294989 h 4064681"/>
              <a:gd name="connsiteX847" fmla="*/ 3997399 w 4222149"/>
              <a:gd name="connsiteY847" fmla="*/ 1311351 h 4064681"/>
              <a:gd name="connsiteX848" fmla="*/ 3984456 w 4222149"/>
              <a:gd name="connsiteY848" fmla="*/ 1329300 h 4064681"/>
              <a:gd name="connsiteX849" fmla="*/ 3967388 w 4222149"/>
              <a:gd name="connsiteY849" fmla="*/ 1353067 h 4064681"/>
              <a:gd name="connsiteX850" fmla="*/ 3947371 w 4222149"/>
              <a:gd name="connsiteY850" fmla="*/ 1373441 h 4064681"/>
              <a:gd name="connsiteX851" fmla="*/ 3950117 w 4222149"/>
              <a:gd name="connsiteY851" fmla="*/ 1379741 h 4064681"/>
              <a:gd name="connsiteX852" fmla="*/ 3952973 w 4222149"/>
              <a:gd name="connsiteY852" fmla="*/ 1384456 h 4064681"/>
              <a:gd name="connsiteX853" fmla="*/ 3955384 w 4222149"/>
              <a:gd name="connsiteY853" fmla="*/ 1380376 h 4064681"/>
              <a:gd name="connsiteX854" fmla="*/ 3962952 w 4222149"/>
              <a:gd name="connsiteY854" fmla="*/ 1393653 h 4064681"/>
              <a:gd name="connsiteX855" fmla="*/ 3931913 w 4222149"/>
              <a:gd name="connsiteY855" fmla="*/ 1442466 h 4064681"/>
              <a:gd name="connsiteX856" fmla="*/ 3925126 w 4222149"/>
              <a:gd name="connsiteY856" fmla="*/ 1448364 h 4064681"/>
              <a:gd name="connsiteX857" fmla="*/ 3924589 w 4222149"/>
              <a:gd name="connsiteY857" fmla="*/ 1456028 h 4064681"/>
              <a:gd name="connsiteX858" fmla="*/ 3918043 w 4222149"/>
              <a:gd name="connsiteY858" fmla="*/ 1458491 h 4064681"/>
              <a:gd name="connsiteX859" fmla="*/ 3913204 w 4222149"/>
              <a:gd name="connsiteY859" fmla="*/ 1466915 h 4064681"/>
              <a:gd name="connsiteX860" fmla="*/ 3908254 w 4222149"/>
              <a:gd name="connsiteY860" fmla="*/ 1476926 h 4064681"/>
              <a:gd name="connsiteX861" fmla="*/ 3896515 w 4222149"/>
              <a:gd name="connsiteY861" fmla="*/ 1477696 h 4064681"/>
              <a:gd name="connsiteX862" fmla="*/ 3890451 w 4222149"/>
              <a:gd name="connsiteY862" fmla="*/ 1488426 h 4064681"/>
              <a:gd name="connsiteX863" fmla="*/ 3880810 w 4222149"/>
              <a:gd name="connsiteY863" fmla="*/ 1504746 h 4064681"/>
              <a:gd name="connsiteX864" fmla="*/ 3857990 w 4222149"/>
              <a:gd name="connsiteY864" fmla="*/ 1546168 h 4064681"/>
              <a:gd name="connsiteX865" fmla="*/ 3830192 w 4222149"/>
              <a:gd name="connsiteY865" fmla="*/ 1590429 h 4064681"/>
              <a:gd name="connsiteX866" fmla="*/ 3822473 w 4222149"/>
              <a:gd name="connsiteY866" fmla="*/ 1590685 h 4064681"/>
              <a:gd name="connsiteX867" fmla="*/ 3819178 w 4222149"/>
              <a:gd name="connsiteY867" fmla="*/ 1596030 h 4064681"/>
              <a:gd name="connsiteX868" fmla="*/ 3810129 w 4222149"/>
              <a:gd name="connsiteY868" fmla="*/ 1603894 h 4064681"/>
              <a:gd name="connsiteX869" fmla="*/ 3807649 w 4222149"/>
              <a:gd name="connsiteY869" fmla="*/ 1612750 h 4064681"/>
              <a:gd name="connsiteX870" fmla="*/ 3800635 w 4222149"/>
              <a:gd name="connsiteY870" fmla="*/ 1618101 h 4064681"/>
              <a:gd name="connsiteX871" fmla="*/ 3800188 w 4222149"/>
              <a:gd name="connsiteY871" fmla="*/ 1624476 h 4064681"/>
              <a:gd name="connsiteX872" fmla="*/ 3813403 w 4222149"/>
              <a:gd name="connsiteY872" fmla="*/ 1615086 h 4064681"/>
              <a:gd name="connsiteX873" fmla="*/ 3822933 w 4222149"/>
              <a:gd name="connsiteY873" fmla="*/ 1600351 h 4064681"/>
              <a:gd name="connsiteX874" fmla="*/ 3858832 w 4222149"/>
              <a:gd name="connsiteY874" fmla="*/ 1573124 h 4064681"/>
              <a:gd name="connsiteX875" fmla="*/ 3866355 w 4222149"/>
              <a:gd name="connsiteY875" fmla="*/ 1552937 h 4064681"/>
              <a:gd name="connsiteX876" fmla="*/ 3884309 w 4222149"/>
              <a:gd name="connsiteY876" fmla="*/ 1543041 h 4064681"/>
              <a:gd name="connsiteX877" fmla="*/ 3894229 w 4222149"/>
              <a:gd name="connsiteY877" fmla="*/ 1522757 h 4064681"/>
              <a:gd name="connsiteX878" fmla="*/ 3910380 w 4222149"/>
              <a:gd name="connsiteY878" fmla="*/ 1504502 h 4064681"/>
              <a:gd name="connsiteX879" fmla="*/ 3917121 w 4222149"/>
              <a:gd name="connsiteY879" fmla="*/ 1506834 h 4064681"/>
              <a:gd name="connsiteX880" fmla="*/ 3920357 w 4222149"/>
              <a:gd name="connsiteY880" fmla="*/ 1513700 h 4064681"/>
              <a:gd name="connsiteX881" fmla="*/ 3913187 w 4222149"/>
              <a:gd name="connsiteY881" fmla="*/ 1528866 h 4064681"/>
              <a:gd name="connsiteX882" fmla="*/ 3901371 w 4222149"/>
              <a:gd name="connsiteY882" fmla="*/ 1542112 h 4064681"/>
              <a:gd name="connsiteX883" fmla="*/ 3896420 w 4222149"/>
              <a:gd name="connsiteY883" fmla="*/ 1552123 h 4064681"/>
              <a:gd name="connsiteX884" fmla="*/ 3891582 w 4222149"/>
              <a:gd name="connsiteY884" fmla="*/ 1560547 h 4064681"/>
              <a:gd name="connsiteX885" fmla="*/ 3881055 w 4222149"/>
              <a:gd name="connsiteY885" fmla="*/ 1578133 h 4064681"/>
              <a:gd name="connsiteX886" fmla="*/ 3866104 w 4222149"/>
              <a:gd name="connsiteY886" fmla="*/ 1590629 h 4064681"/>
              <a:gd name="connsiteX887" fmla="*/ 3872536 w 4222149"/>
              <a:gd name="connsiteY887" fmla="*/ 1601171 h 4064681"/>
              <a:gd name="connsiteX888" fmla="*/ 3864919 w 4222149"/>
              <a:gd name="connsiteY888" fmla="*/ 1607542 h 4064681"/>
              <a:gd name="connsiteX889" fmla="*/ 3836676 w 4222149"/>
              <a:gd name="connsiteY889" fmla="*/ 1658145 h 4064681"/>
              <a:gd name="connsiteX890" fmla="*/ 3800728 w 4222149"/>
              <a:gd name="connsiteY890" fmla="*/ 1705021 h 4064681"/>
              <a:gd name="connsiteX891" fmla="*/ 3779182 w 4222149"/>
              <a:gd name="connsiteY891" fmla="*/ 1739628 h 4064681"/>
              <a:gd name="connsiteX892" fmla="*/ 3775126 w 4222149"/>
              <a:gd name="connsiteY892" fmla="*/ 1740672 h 4064681"/>
              <a:gd name="connsiteX893" fmla="*/ 3772544 w 4222149"/>
              <a:gd name="connsiteY893" fmla="*/ 1743412 h 4064681"/>
              <a:gd name="connsiteX894" fmla="*/ 3772007 w 4222149"/>
              <a:gd name="connsiteY894" fmla="*/ 1751076 h 4064681"/>
              <a:gd name="connsiteX895" fmla="*/ 3765461 w 4222149"/>
              <a:gd name="connsiteY895" fmla="*/ 1753538 h 4064681"/>
              <a:gd name="connsiteX896" fmla="*/ 3760621 w 4222149"/>
              <a:gd name="connsiteY896" fmla="*/ 1761964 h 4064681"/>
              <a:gd name="connsiteX897" fmla="*/ 3755671 w 4222149"/>
              <a:gd name="connsiteY897" fmla="*/ 1771973 h 4064681"/>
              <a:gd name="connsiteX898" fmla="*/ 3755700 w 4222149"/>
              <a:gd name="connsiteY898" fmla="*/ 1779146 h 4064681"/>
              <a:gd name="connsiteX899" fmla="*/ 3759010 w 4222149"/>
              <a:gd name="connsiteY899" fmla="*/ 1784954 h 4064681"/>
              <a:gd name="connsiteX900" fmla="*/ 3783465 w 4222149"/>
              <a:gd name="connsiteY900" fmla="*/ 1765688 h 4064681"/>
              <a:gd name="connsiteX901" fmla="*/ 3800324 w 4222149"/>
              <a:gd name="connsiteY901" fmla="*/ 1741109 h 4064681"/>
              <a:gd name="connsiteX902" fmla="*/ 3810450 w 4222149"/>
              <a:gd name="connsiteY902" fmla="*/ 1748193 h 4064681"/>
              <a:gd name="connsiteX903" fmla="*/ 3819351 w 4222149"/>
              <a:gd name="connsiteY903" fmla="*/ 1742443 h 4064681"/>
              <a:gd name="connsiteX904" fmla="*/ 3831402 w 4222149"/>
              <a:gd name="connsiteY904" fmla="*/ 1722042 h 4064681"/>
              <a:gd name="connsiteX905" fmla="*/ 3865188 w 4222149"/>
              <a:gd name="connsiteY905" fmla="*/ 1694666 h 4064681"/>
              <a:gd name="connsiteX906" fmla="*/ 3870231 w 4222149"/>
              <a:gd name="connsiteY906" fmla="*/ 1683335 h 4064681"/>
              <a:gd name="connsiteX907" fmla="*/ 3875274 w 4222149"/>
              <a:gd name="connsiteY907" fmla="*/ 1672003 h 4064681"/>
              <a:gd name="connsiteX908" fmla="*/ 3895338 w 4222149"/>
              <a:gd name="connsiteY908" fmla="*/ 1658537 h 4064681"/>
              <a:gd name="connsiteX909" fmla="*/ 3911100 w 4222149"/>
              <a:gd name="connsiteY909" fmla="*/ 1645833 h 4064681"/>
              <a:gd name="connsiteX910" fmla="*/ 3920964 w 4222149"/>
              <a:gd name="connsiteY910" fmla="*/ 1626341 h 4064681"/>
              <a:gd name="connsiteX911" fmla="*/ 3959464 w 4222149"/>
              <a:gd name="connsiteY911" fmla="*/ 1596108 h 4064681"/>
              <a:gd name="connsiteX912" fmla="*/ 3993208 w 4222149"/>
              <a:gd name="connsiteY912" fmla="*/ 1565543 h 4064681"/>
              <a:gd name="connsiteX913" fmla="*/ 3996327 w 4222149"/>
              <a:gd name="connsiteY913" fmla="*/ 1555139 h 4064681"/>
              <a:gd name="connsiteX914" fmla="*/ 4006930 w 4222149"/>
              <a:gd name="connsiteY914" fmla="*/ 1551632 h 4064681"/>
              <a:gd name="connsiteX915" fmla="*/ 4010693 w 4222149"/>
              <a:gd name="connsiteY915" fmla="*/ 1543398 h 4064681"/>
              <a:gd name="connsiteX916" fmla="*/ 4014456 w 4222149"/>
              <a:gd name="connsiteY916" fmla="*/ 1535164 h 4064681"/>
              <a:gd name="connsiteX917" fmla="*/ 4036149 w 4222149"/>
              <a:gd name="connsiteY917" fmla="*/ 1524999 h 4064681"/>
              <a:gd name="connsiteX918" fmla="*/ 4050356 w 4222149"/>
              <a:gd name="connsiteY918" fmla="*/ 1507935 h 4064681"/>
              <a:gd name="connsiteX919" fmla="*/ 4057574 w 4222149"/>
              <a:gd name="connsiteY919" fmla="*/ 1499678 h 4064681"/>
              <a:gd name="connsiteX920" fmla="*/ 4060146 w 4222149"/>
              <a:gd name="connsiteY920" fmla="*/ 1489502 h 4064681"/>
              <a:gd name="connsiteX921" fmla="*/ 4093635 w 4222149"/>
              <a:gd name="connsiteY921" fmla="*/ 1466354 h 4064681"/>
              <a:gd name="connsiteX922" fmla="*/ 4098734 w 4222149"/>
              <a:gd name="connsiteY922" fmla="*/ 1454229 h 4064681"/>
              <a:gd name="connsiteX923" fmla="*/ 4103722 w 4222149"/>
              <a:gd name="connsiteY923" fmla="*/ 1443691 h 4064681"/>
              <a:gd name="connsiteX924" fmla="*/ 4124903 w 4222149"/>
              <a:gd name="connsiteY924" fmla="*/ 1433224 h 4064681"/>
              <a:gd name="connsiteX925" fmla="*/ 4141883 w 4222149"/>
              <a:gd name="connsiteY925" fmla="*/ 1414497 h 4064681"/>
              <a:gd name="connsiteX926" fmla="*/ 4170108 w 4222149"/>
              <a:gd name="connsiteY926" fmla="*/ 1405851 h 4064681"/>
              <a:gd name="connsiteX927" fmla="*/ 4175225 w 4222149"/>
              <a:gd name="connsiteY927" fmla="*/ 1393463 h 4064681"/>
              <a:gd name="connsiteX928" fmla="*/ 4180341 w 4222149"/>
              <a:gd name="connsiteY928" fmla="*/ 1381074 h 4064681"/>
              <a:gd name="connsiteX929" fmla="*/ 4216093 w 4222149"/>
              <a:gd name="connsiteY929" fmla="*/ 1355960 h 4064681"/>
              <a:gd name="connsiteX930" fmla="*/ 4222139 w 4222149"/>
              <a:gd name="connsiteY930" fmla="*/ 1360633 h 4064681"/>
              <a:gd name="connsiteX931" fmla="*/ 4204760 w 4222149"/>
              <a:gd name="connsiteY931" fmla="*/ 1386327 h 4064681"/>
              <a:gd name="connsiteX932" fmla="*/ 4171903 w 4222149"/>
              <a:gd name="connsiteY932" fmla="*/ 1430764 h 4064681"/>
              <a:gd name="connsiteX933" fmla="*/ 4151606 w 4222149"/>
              <a:gd name="connsiteY933" fmla="*/ 1457668 h 4064681"/>
              <a:gd name="connsiteX934" fmla="*/ 4138775 w 4222149"/>
              <a:gd name="connsiteY934" fmla="*/ 1474030 h 4064681"/>
              <a:gd name="connsiteX935" fmla="*/ 4125832 w 4222149"/>
              <a:gd name="connsiteY935" fmla="*/ 1491979 h 4064681"/>
              <a:gd name="connsiteX936" fmla="*/ 4108764 w 4222149"/>
              <a:gd name="connsiteY936" fmla="*/ 1515746 h 4064681"/>
              <a:gd name="connsiteX937" fmla="*/ 4088747 w 4222149"/>
              <a:gd name="connsiteY937" fmla="*/ 1536120 h 4064681"/>
              <a:gd name="connsiteX938" fmla="*/ 4091492 w 4222149"/>
              <a:gd name="connsiteY938" fmla="*/ 1542420 h 4064681"/>
              <a:gd name="connsiteX939" fmla="*/ 4094349 w 4222149"/>
              <a:gd name="connsiteY939" fmla="*/ 1547135 h 4064681"/>
              <a:gd name="connsiteX940" fmla="*/ 4096760 w 4222149"/>
              <a:gd name="connsiteY940" fmla="*/ 1543055 h 4064681"/>
              <a:gd name="connsiteX941" fmla="*/ 4104327 w 4222149"/>
              <a:gd name="connsiteY941" fmla="*/ 1556332 h 4064681"/>
              <a:gd name="connsiteX942" fmla="*/ 4073289 w 4222149"/>
              <a:gd name="connsiteY942" fmla="*/ 1605145 h 4064681"/>
              <a:gd name="connsiteX943" fmla="*/ 4066502 w 4222149"/>
              <a:gd name="connsiteY943" fmla="*/ 1611043 h 4064681"/>
              <a:gd name="connsiteX944" fmla="*/ 4065965 w 4222149"/>
              <a:gd name="connsiteY944" fmla="*/ 1618707 h 4064681"/>
              <a:gd name="connsiteX945" fmla="*/ 4059419 w 4222149"/>
              <a:gd name="connsiteY945" fmla="*/ 1621170 h 4064681"/>
              <a:gd name="connsiteX946" fmla="*/ 4054579 w 4222149"/>
              <a:gd name="connsiteY946" fmla="*/ 1629594 h 4064681"/>
              <a:gd name="connsiteX947" fmla="*/ 4049630 w 4222149"/>
              <a:gd name="connsiteY947" fmla="*/ 1639605 h 4064681"/>
              <a:gd name="connsiteX948" fmla="*/ 4037891 w 4222149"/>
              <a:gd name="connsiteY948" fmla="*/ 1640375 h 4064681"/>
              <a:gd name="connsiteX949" fmla="*/ 4031827 w 4222149"/>
              <a:gd name="connsiteY949" fmla="*/ 1651105 h 4064681"/>
              <a:gd name="connsiteX950" fmla="*/ 4022186 w 4222149"/>
              <a:gd name="connsiteY950" fmla="*/ 1667425 h 4064681"/>
              <a:gd name="connsiteX951" fmla="*/ 3999366 w 4222149"/>
              <a:gd name="connsiteY951" fmla="*/ 1708847 h 4064681"/>
              <a:gd name="connsiteX952" fmla="*/ 3971568 w 4222149"/>
              <a:gd name="connsiteY952" fmla="*/ 1753107 h 4064681"/>
              <a:gd name="connsiteX953" fmla="*/ 3963849 w 4222149"/>
              <a:gd name="connsiteY953" fmla="*/ 1753363 h 4064681"/>
              <a:gd name="connsiteX954" fmla="*/ 3960553 w 4222149"/>
              <a:gd name="connsiteY954" fmla="*/ 1758709 h 4064681"/>
              <a:gd name="connsiteX955" fmla="*/ 3951505 w 4222149"/>
              <a:gd name="connsiteY955" fmla="*/ 1766573 h 4064681"/>
              <a:gd name="connsiteX956" fmla="*/ 3949025 w 4222149"/>
              <a:gd name="connsiteY956" fmla="*/ 1775428 h 4064681"/>
              <a:gd name="connsiteX957" fmla="*/ 3942010 w 4222149"/>
              <a:gd name="connsiteY957" fmla="*/ 1780780 h 4064681"/>
              <a:gd name="connsiteX958" fmla="*/ 3940677 w 4222149"/>
              <a:gd name="connsiteY958" fmla="*/ 1799807 h 4064681"/>
              <a:gd name="connsiteX959" fmla="*/ 3931629 w 4222149"/>
              <a:gd name="connsiteY959" fmla="*/ 1807671 h 4064681"/>
              <a:gd name="connsiteX960" fmla="*/ 3929567 w 4222149"/>
              <a:gd name="connsiteY960" fmla="*/ 1818149 h 4064681"/>
              <a:gd name="connsiteX961" fmla="*/ 3920022 w 4222149"/>
              <a:gd name="connsiteY961" fmla="*/ 1821729 h 4064681"/>
              <a:gd name="connsiteX962" fmla="*/ 3913679 w 4222149"/>
              <a:gd name="connsiteY962" fmla="*/ 1821285 h 4064681"/>
              <a:gd name="connsiteX963" fmla="*/ 3909564 w 4222149"/>
              <a:gd name="connsiteY963" fmla="*/ 1834540 h 4064681"/>
              <a:gd name="connsiteX964" fmla="*/ 3905559 w 4222149"/>
              <a:gd name="connsiteY964" fmla="*/ 1846211 h 4064681"/>
              <a:gd name="connsiteX965" fmla="*/ 3884305 w 4222149"/>
              <a:gd name="connsiteY965" fmla="*/ 1872871 h 4064681"/>
              <a:gd name="connsiteX966" fmla="*/ 3867586 w 4222149"/>
              <a:gd name="connsiteY966" fmla="*/ 1903035 h 4064681"/>
              <a:gd name="connsiteX967" fmla="*/ 3863600 w 4222149"/>
              <a:gd name="connsiteY967" fmla="*/ 1914442 h 4064681"/>
              <a:gd name="connsiteX968" fmla="*/ 3853716 w 4222149"/>
              <a:gd name="connsiteY968" fmla="*/ 1919060 h 4064681"/>
              <a:gd name="connsiteX969" fmla="*/ 3849487 w 4222149"/>
              <a:gd name="connsiteY969" fmla="*/ 1918764 h 4064681"/>
              <a:gd name="connsiteX970" fmla="*/ 3843778 w 4222149"/>
              <a:gd name="connsiteY970" fmla="*/ 1939609 h 4064681"/>
              <a:gd name="connsiteX971" fmla="*/ 3826822 w 4222149"/>
              <a:gd name="connsiteY971" fmla="*/ 1961790 h 4064681"/>
              <a:gd name="connsiteX972" fmla="*/ 3813035 w 4222149"/>
              <a:gd name="connsiteY972" fmla="*/ 1984194 h 4064681"/>
              <a:gd name="connsiteX973" fmla="*/ 3795382 w 4222149"/>
              <a:gd name="connsiteY973" fmla="*/ 1993579 h 4064681"/>
              <a:gd name="connsiteX974" fmla="*/ 3791396 w 4222149"/>
              <a:gd name="connsiteY974" fmla="*/ 2004986 h 4064681"/>
              <a:gd name="connsiteX975" fmla="*/ 3787410 w 4222149"/>
              <a:gd name="connsiteY975" fmla="*/ 2016391 h 4064681"/>
              <a:gd name="connsiteX976" fmla="*/ 3762749 w 4222149"/>
              <a:gd name="connsiteY976" fmla="*/ 2049983 h 4064681"/>
              <a:gd name="connsiteX977" fmla="*/ 3737977 w 4222149"/>
              <a:gd name="connsiteY977" fmla="*/ 2085160 h 4064681"/>
              <a:gd name="connsiteX978" fmla="*/ 3722842 w 4222149"/>
              <a:gd name="connsiteY978" fmla="*/ 2100299 h 4064681"/>
              <a:gd name="connsiteX979" fmla="*/ 3718250 w 4222149"/>
              <a:gd name="connsiteY979" fmla="*/ 2124144 h 4064681"/>
              <a:gd name="connsiteX980" fmla="*/ 3698598 w 4222149"/>
              <a:gd name="connsiteY980" fmla="*/ 2135514 h 4064681"/>
              <a:gd name="connsiteX981" fmla="*/ 3680533 w 4222149"/>
              <a:gd name="connsiteY981" fmla="*/ 2146996 h 4064681"/>
              <a:gd name="connsiteX982" fmla="*/ 3670520 w 4222149"/>
              <a:gd name="connsiteY982" fmla="*/ 2168602 h 4064681"/>
              <a:gd name="connsiteX983" fmla="*/ 3660508 w 4222149"/>
              <a:gd name="connsiteY983" fmla="*/ 2190208 h 4064681"/>
              <a:gd name="connsiteX984" fmla="*/ 3634842 w 4222149"/>
              <a:gd name="connsiteY984" fmla="*/ 2192658 h 4064681"/>
              <a:gd name="connsiteX985" fmla="*/ 3626872 w 4222149"/>
              <a:gd name="connsiteY985" fmla="*/ 2215470 h 4064681"/>
              <a:gd name="connsiteX986" fmla="*/ 3621902 w 4222149"/>
              <a:gd name="connsiteY986" fmla="*/ 2225743 h 4064681"/>
              <a:gd name="connsiteX987" fmla="*/ 3616933 w 4222149"/>
              <a:gd name="connsiteY987" fmla="*/ 2236018 h 4064681"/>
              <a:gd name="connsiteX988" fmla="*/ 3591956 w 4222149"/>
              <a:gd name="connsiteY988" fmla="*/ 2258966 h 4064681"/>
              <a:gd name="connsiteX989" fmla="*/ 3573210 w 4222149"/>
              <a:gd name="connsiteY989" fmla="*/ 2283943 h 4064681"/>
              <a:gd name="connsiteX990" fmla="*/ 3563568 w 4222149"/>
              <a:gd name="connsiteY990" fmla="*/ 2300264 h 4064681"/>
              <a:gd name="connsiteX991" fmla="*/ 3550143 w 4222149"/>
              <a:gd name="connsiteY991" fmla="*/ 2309945 h 4064681"/>
              <a:gd name="connsiteX992" fmla="*/ 3545915 w 4222149"/>
              <a:gd name="connsiteY992" fmla="*/ 2309649 h 4064681"/>
              <a:gd name="connsiteX993" fmla="*/ 3520437 w 4222149"/>
              <a:gd name="connsiteY993" fmla="*/ 2339732 h 4064681"/>
              <a:gd name="connsiteX994" fmla="*/ 3515616 w 4222149"/>
              <a:gd name="connsiteY994" fmla="*/ 2347892 h 4064681"/>
              <a:gd name="connsiteX995" fmla="*/ 3510796 w 4222149"/>
              <a:gd name="connsiteY995" fmla="*/ 2356053 h 4064681"/>
              <a:gd name="connsiteX996" fmla="*/ 3492698 w 4222149"/>
              <a:gd name="connsiteY996" fmla="*/ 2371780 h 4064681"/>
              <a:gd name="connsiteX997" fmla="*/ 3485685 w 4222149"/>
              <a:gd name="connsiteY997" fmla="*/ 2377131 h 4064681"/>
              <a:gd name="connsiteX998" fmla="*/ 3483205 w 4222149"/>
              <a:gd name="connsiteY998" fmla="*/ 2385986 h 4064681"/>
              <a:gd name="connsiteX999" fmla="*/ 3455196 w 4222149"/>
              <a:gd name="connsiteY999" fmla="*/ 2414299 h 4064681"/>
              <a:gd name="connsiteX1000" fmla="*/ 3430136 w 4222149"/>
              <a:gd name="connsiteY1000" fmla="*/ 2446004 h 4064681"/>
              <a:gd name="connsiteX1001" fmla="*/ 3423349 w 4222149"/>
              <a:gd name="connsiteY1001" fmla="*/ 2451902 h 4064681"/>
              <a:gd name="connsiteX1002" fmla="*/ 3414097 w 4222149"/>
              <a:gd name="connsiteY1002" fmla="*/ 2462673 h 4064681"/>
              <a:gd name="connsiteX1003" fmla="*/ 3405400 w 4222149"/>
              <a:gd name="connsiteY1003" fmla="*/ 2465516 h 4064681"/>
              <a:gd name="connsiteX1004" fmla="*/ 3396165 w 4222149"/>
              <a:gd name="connsiteY1004" fmla="*/ 2476022 h 4064681"/>
              <a:gd name="connsiteX1005" fmla="*/ 3387153 w 4222149"/>
              <a:gd name="connsiteY1005" fmla="*/ 2483358 h 4064681"/>
              <a:gd name="connsiteX1006" fmla="*/ 3385897 w 4222149"/>
              <a:gd name="connsiteY1006" fmla="*/ 2489909 h 4064681"/>
              <a:gd name="connsiteX1007" fmla="*/ 3380218 w 4222149"/>
              <a:gd name="connsiteY1007" fmla="*/ 2491370 h 4064681"/>
              <a:gd name="connsiteX1008" fmla="*/ 3352943 w 4222149"/>
              <a:gd name="connsiteY1008" fmla="*/ 2531949 h 4064681"/>
              <a:gd name="connsiteX1009" fmla="*/ 3325669 w 4222149"/>
              <a:gd name="connsiteY1009" fmla="*/ 2572528 h 4064681"/>
              <a:gd name="connsiteX1010" fmla="*/ 3315879 w 4222149"/>
              <a:gd name="connsiteY1010" fmla="*/ 2590963 h 4064681"/>
              <a:gd name="connsiteX1011" fmla="*/ 3306089 w 4222149"/>
              <a:gd name="connsiteY1011" fmla="*/ 2609398 h 4064681"/>
              <a:gd name="connsiteX1012" fmla="*/ 3280713 w 4222149"/>
              <a:gd name="connsiteY1012" fmla="*/ 2630459 h 4064681"/>
              <a:gd name="connsiteX1013" fmla="*/ 3258286 w 4222149"/>
              <a:gd name="connsiteY1013" fmla="*/ 2654912 h 4064681"/>
              <a:gd name="connsiteX1014" fmla="*/ 3249491 w 4222149"/>
              <a:gd name="connsiteY1014" fmla="*/ 2655359 h 4064681"/>
              <a:gd name="connsiteX1015" fmla="*/ 3245008 w 4222149"/>
              <a:gd name="connsiteY1015" fmla="*/ 2662481 h 4064681"/>
              <a:gd name="connsiteX1016" fmla="*/ 3244564 w 4222149"/>
              <a:gd name="connsiteY1016" fmla="*/ 2668822 h 4064681"/>
              <a:gd name="connsiteX1017" fmla="*/ 3229025 w 4222149"/>
              <a:gd name="connsiteY1017" fmla="*/ 2678356 h 4064681"/>
              <a:gd name="connsiteX1018" fmla="*/ 3227544 w 4222149"/>
              <a:gd name="connsiteY1018" fmla="*/ 2699498 h 4064681"/>
              <a:gd name="connsiteX1019" fmla="*/ 3205810 w 4222149"/>
              <a:gd name="connsiteY1019" fmla="*/ 2706474 h 4064681"/>
              <a:gd name="connsiteX1020" fmla="*/ 3199952 w 4222149"/>
              <a:gd name="connsiteY1020" fmla="*/ 2729432 h 4064681"/>
              <a:gd name="connsiteX1021" fmla="*/ 3172813 w 4222149"/>
              <a:gd name="connsiteY1021" fmla="*/ 2745323 h 4064681"/>
              <a:gd name="connsiteX1022" fmla="*/ 3148513 w 4222149"/>
              <a:gd name="connsiteY1022" fmla="*/ 2766194 h 4064681"/>
              <a:gd name="connsiteX1023" fmla="*/ 3148208 w 4222149"/>
              <a:gd name="connsiteY1023" fmla="*/ 2778123 h 4064681"/>
              <a:gd name="connsiteX1024" fmla="*/ 3138723 w 4222149"/>
              <a:gd name="connsiteY1024" fmla="*/ 2784629 h 4064681"/>
              <a:gd name="connsiteX1025" fmla="*/ 3094112 w 4222149"/>
              <a:gd name="connsiteY1025" fmla="*/ 2818682 h 4064681"/>
              <a:gd name="connsiteX1026" fmla="*/ 3056985 w 4222149"/>
              <a:gd name="connsiteY1026" fmla="*/ 2859633 h 4064681"/>
              <a:gd name="connsiteX1027" fmla="*/ 3039491 w 4222149"/>
              <a:gd name="connsiteY1027" fmla="*/ 2874341 h 4064681"/>
              <a:gd name="connsiteX1028" fmla="*/ 3018824 w 4222149"/>
              <a:gd name="connsiteY1028" fmla="*/ 2888827 h 4064681"/>
              <a:gd name="connsiteX1029" fmla="*/ 2982628 w 4222149"/>
              <a:gd name="connsiteY1029" fmla="*/ 2920283 h 4064681"/>
              <a:gd name="connsiteX1030" fmla="*/ 2969741 w 4222149"/>
              <a:gd name="connsiteY1030" fmla="*/ 2937438 h 4064681"/>
              <a:gd name="connsiteX1031" fmla="*/ 2956854 w 4222149"/>
              <a:gd name="connsiteY1031" fmla="*/ 2954594 h 4064681"/>
              <a:gd name="connsiteX1032" fmla="*/ 2923661 w 4222149"/>
              <a:gd name="connsiteY1032" fmla="*/ 2973514 h 4064681"/>
              <a:gd name="connsiteX1033" fmla="*/ 2879057 w 4222149"/>
              <a:gd name="connsiteY1033" fmla="*/ 3026422 h 4064681"/>
              <a:gd name="connsiteX1034" fmla="*/ 2825495 w 4222149"/>
              <a:gd name="connsiteY1034" fmla="*/ 3070736 h 4064681"/>
              <a:gd name="connsiteX1035" fmla="*/ 2805284 w 4222149"/>
              <a:gd name="connsiteY1035" fmla="*/ 3086316 h 4064681"/>
              <a:gd name="connsiteX1036" fmla="*/ 2785071 w 4222149"/>
              <a:gd name="connsiteY1036" fmla="*/ 3101896 h 4064681"/>
              <a:gd name="connsiteX1037" fmla="*/ 2749171 w 4222149"/>
              <a:gd name="connsiteY1037" fmla="*/ 3129124 h 4064681"/>
              <a:gd name="connsiteX1038" fmla="*/ 2736266 w 4222149"/>
              <a:gd name="connsiteY1038" fmla="*/ 3146544 h 4064681"/>
              <a:gd name="connsiteX1039" fmla="*/ 2723249 w 4222149"/>
              <a:gd name="connsiteY1039" fmla="*/ 3165549 h 4064681"/>
              <a:gd name="connsiteX1040" fmla="*/ 2695643 w 4222149"/>
              <a:gd name="connsiteY1040" fmla="*/ 3184329 h 4064681"/>
              <a:gd name="connsiteX1041" fmla="*/ 2669400 w 4222149"/>
              <a:gd name="connsiteY1041" fmla="*/ 3206391 h 4064681"/>
              <a:gd name="connsiteX1042" fmla="*/ 2658166 w 4222149"/>
              <a:gd name="connsiteY1042" fmla="*/ 3203745 h 4064681"/>
              <a:gd name="connsiteX1043" fmla="*/ 2648851 w 4222149"/>
              <a:gd name="connsiteY1043" fmla="*/ 3196453 h 4064681"/>
              <a:gd name="connsiteX1044" fmla="*/ 2617247 w 4222149"/>
              <a:gd name="connsiteY1044" fmla="*/ 3162372 h 4064681"/>
              <a:gd name="connsiteX1045" fmla="*/ 2604626 w 4222149"/>
              <a:gd name="connsiteY1045" fmla="*/ 3152989 h 4064681"/>
              <a:gd name="connsiteX1046" fmla="*/ 2595176 w 4222149"/>
              <a:gd name="connsiteY1046" fmla="*/ 3143829 h 4064681"/>
              <a:gd name="connsiteX1047" fmla="*/ 2589915 w 4222149"/>
              <a:gd name="connsiteY1047" fmla="*/ 3146913 h 4064681"/>
              <a:gd name="connsiteX1048" fmla="*/ 2586127 w 4222149"/>
              <a:gd name="connsiteY1048" fmla="*/ 3151693 h 4064681"/>
              <a:gd name="connsiteX1049" fmla="*/ 2567055 w 4222149"/>
              <a:gd name="connsiteY1049" fmla="*/ 3158590 h 4064681"/>
              <a:gd name="connsiteX1050" fmla="*/ 2550820 w 4222149"/>
              <a:gd name="connsiteY1050" fmla="*/ 3170464 h 4064681"/>
              <a:gd name="connsiteX1051" fmla="*/ 2545925 w 4222149"/>
              <a:gd name="connsiteY1051" fmla="*/ 3179681 h 4064681"/>
              <a:gd name="connsiteX1052" fmla="*/ 2535133 w 4222149"/>
              <a:gd name="connsiteY1052" fmla="*/ 3182112 h 4064681"/>
              <a:gd name="connsiteX1053" fmla="*/ 2533019 w 4222149"/>
              <a:gd name="connsiteY1053" fmla="*/ 3181964 h 4064681"/>
              <a:gd name="connsiteX1054" fmla="*/ 2519626 w 4222149"/>
              <a:gd name="connsiteY1054" fmla="*/ 3202536 h 4064681"/>
              <a:gd name="connsiteX1055" fmla="*/ 2499085 w 4222149"/>
              <a:gd name="connsiteY1055" fmla="*/ 3211454 h 4064681"/>
              <a:gd name="connsiteX1056" fmla="*/ 2486265 w 4222149"/>
              <a:gd name="connsiteY1056" fmla="*/ 3208698 h 4064681"/>
              <a:gd name="connsiteX1057" fmla="*/ 2485323 w 4222149"/>
              <a:gd name="connsiteY1057" fmla="*/ 3195619 h 4064681"/>
              <a:gd name="connsiteX1058" fmla="*/ 2494615 w 4222149"/>
              <a:gd name="connsiteY1058" fmla="*/ 3172900 h 4064681"/>
              <a:gd name="connsiteX1059" fmla="*/ 2479235 w 4222149"/>
              <a:gd name="connsiteY1059" fmla="*/ 3161200 h 4064681"/>
              <a:gd name="connsiteX1060" fmla="*/ 2455644 w 4222149"/>
              <a:gd name="connsiteY1060" fmla="*/ 3134053 h 4064681"/>
              <a:gd name="connsiteX1061" fmla="*/ 2462445 w 4222149"/>
              <a:gd name="connsiteY1061" fmla="*/ 3097616 h 4064681"/>
              <a:gd name="connsiteX1062" fmla="*/ 2469137 w 4222149"/>
              <a:gd name="connsiteY1062" fmla="*/ 3062765 h 4064681"/>
              <a:gd name="connsiteX1063" fmla="*/ 2461421 w 4222149"/>
              <a:gd name="connsiteY1063" fmla="*/ 3051602 h 4064681"/>
              <a:gd name="connsiteX1064" fmla="*/ 2463108 w 4222149"/>
              <a:gd name="connsiteY1064" fmla="*/ 3045260 h 4064681"/>
              <a:gd name="connsiteX1065" fmla="*/ 2456690 w 4222149"/>
              <a:gd name="connsiteY1065" fmla="*/ 3045872 h 4064681"/>
              <a:gd name="connsiteX1066" fmla="*/ 2448720 w 4222149"/>
              <a:gd name="connsiteY1066" fmla="*/ 3068684 h 4064681"/>
              <a:gd name="connsiteX1067" fmla="*/ 2443750 w 4222149"/>
              <a:gd name="connsiteY1067" fmla="*/ 3078957 h 4064681"/>
              <a:gd name="connsiteX1068" fmla="*/ 2438781 w 4222149"/>
              <a:gd name="connsiteY1068" fmla="*/ 3089232 h 4064681"/>
              <a:gd name="connsiteX1069" fmla="*/ 2413804 w 4222149"/>
              <a:gd name="connsiteY1069" fmla="*/ 3112180 h 4064681"/>
              <a:gd name="connsiteX1070" fmla="*/ 2395058 w 4222149"/>
              <a:gd name="connsiteY1070" fmla="*/ 3137157 h 4064681"/>
              <a:gd name="connsiteX1071" fmla="*/ 2385416 w 4222149"/>
              <a:gd name="connsiteY1071" fmla="*/ 3153478 h 4064681"/>
              <a:gd name="connsiteX1072" fmla="*/ 2371991 w 4222149"/>
              <a:gd name="connsiteY1072" fmla="*/ 3163159 h 4064681"/>
              <a:gd name="connsiteX1073" fmla="*/ 2367763 w 4222149"/>
              <a:gd name="connsiteY1073" fmla="*/ 3162863 h 4064681"/>
              <a:gd name="connsiteX1074" fmla="*/ 2342285 w 4222149"/>
              <a:gd name="connsiteY1074" fmla="*/ 3192946 h 4064681"/>
              <a:gd name="connsiteX1075" fmla="*/ 2337464 w 4222149"/>
              <a:gd name="connsiteY1075" fmla="*/ 3201106 h 4064681"/>
              <a:gd name="connsiteX1076" fmla="*/ 2332644 w 4222149"/>
              <a:gd name="connsiteY1076" fmla="*/ 3209267 h 4064681"/>
              <a:gd name="connsiteX1077" fmla="*/ 2314546 w 4222149"/>
              <a:gd name="connsiteY1077" fmla="*/ 3224994 h 4064681"/>
              <a:gd name="connsiteX1078" fmla="*/ 2307533 w 4222149"/>
              <a:gd name="connsiteY1078" fmla="*/ 3230345 h 4064681"/>
              <a:gd name="connsiteX1079" fmla="*/ 2305053 w 4222149"/>
              <a:gd name="connsiteY1079" fmla="*/ 3239200 h 4064681"/>
              <a:gd name="connsiteX1080" fmla="*/ 2277044 w 4222149"/>
              <a:gd name="connsiteY1080" fmla="*/ 3267513 h 4064681"/>
              <a:gd name="connsiteX1081" fmla="*/ 2251984 w 4222149"/>
              <a:gd name="connsiteY1081" fmla="*/ 3299218 h 4064681"/>
              <a:gd name="connsiteX1082" fmla="*/ 2245197 w 4222149"/>
              <a:gd name="connsiteY1082" fmla="*/ 3305116 h 4064681"/>
              <a:gd name="connsiteX1083" fmla="*/ 2235945 w 4222149"/>
              <a:gd name="connsiteY1083" fmla="*/ 3315887 h 4064681"/>
              <a:gd name="connsiteX1084" fmla="*/ 2227248 w 4222149"/>
              <a:gd name="connsiteY1084" fmla="*/ 3318730 h 4064681"/>
              <a:gd name="connsiteX1085" fmla="*/ 2218013 w 4222149"/>
              <a:gd name="connsiteY1085" fmla="*/ 3329236 h 4064681"/>
              <a:gd name="connsiteX1086" fmla="*/ 2209001 w 4222149"/>
              <a:gd name="connsiteY1086" fmla="*/ 3336572 h 4064681"/>
              <a:gd name="connsiteX1087" fmla="*/ 2207745 w 4222149"/>
              <a:gd name="connsiteY1087" fmla="*/ 3343123 h 4064681"/>
              <a:gd name="connsiteX1088" fmla="*/ 2202066 w 4222149"/>
              <a:gd name="connsiteY1088" fmla="*/ 3344584 h 4064681"/>
              <a:gd name="connsiteX1089" fmla="*/ 2174791 w 4222149"/>
              <a:gd name="connsiteY1089" fmla="*/ 3385163 h 4064681"/>
              <a:gd name="connsiteX1090" fmla="*/ 2147517 w 4222149"/>
              <a:gd name="connsiteY1090" fmla="*/ 3425742 h 4064681"/>
              <a:gd name="connsiteX1091" fmla="*/ 2137727 w 4222149"/>
              <a:gd name="connsiteY1091" fmla="*/ 3444177 h 4064681"/>
              <a:gd name="connsiteX1092" fmla="*/ 2127937 w 4222149"/>
              <a:gd name="connsiteY1092" fmla="*/ 3462612 h 4064681"/>
              <a:gd name="connsiteX1093" fmla="*/ 2102561 w 4222149"/>
              <a:gd name="connsiteY1093" fmla="*/ 3483673 h 4064681"/>
              <a:gd name="connsiteX1094" fmla="*/ 2080134 w 4222149"/>
              <a:gd name="connsiteY1094" fmla="*/ 3508126 h 4064681"/>
              <a:gd name="connsiteX1095" fmla="*/ 2071339 w 4222149"/>
              <a:gd name="connsiteY1095" fmla="*/ 3508573 h 4064681"/>
              <a:gd name="connsiteX1096" fmla="*/ 2066856 w 4222149"/>
              <a:gd name="connsiteY1096" fmla="*/ 3515695 h 4064681"/>
              <a:gd name="connsiteX1097" fmla="*/ 2066412 w 4222149"/>
              <a:gd name="connsiteY1097" fmla="*/ 3522036 h 4064681"/>
              <a:gd name="connsiteX1098" fmla="*/ 2050873 w 4222149"/>
              <a:gd name="connsiteY1098" fmla="*/ 3531570 h 4064681"/>
              <a:gd name="connsiteX1099" fmla="*/ 2049392 w 4222149"/>
              <a:gd name="connsiteY1099" fmla="*/ 3552712 h 4064681"/>
              <a:gd name="connsiteX1100" fmla="*/ 2027658 w 4222149"/>
              <a:gd name="connsiteY1100" fmla="*/ 3559688 h 4064681"/>
              <a:gd name="connsiteX1101" fmla="*/ 2021800 w 4222149"/>
              <a:gd name="connsiteY1101" fmla="*/ 3582646 h 4064681"/>
              <a:gd name="connsiteX1102" fmla="*/ 1994661 w 4222149"/>
              <a:gd name="connsiteY1102" fmla="*/ 3598537 h 4064681"/>
              <a:gd name="connsiteX1103" fmla="*/ 1970361 w 4222149"/>
              <a:gd name="connsiteY1103" fmla="*/ 3619408 h 4064681"/>
              <a:gd name="connsiteX1104" fmla="*/ 1970056 w 4222149"/>
              <a:gd name="connsiteY1104" fmla="*/ 3631337 h 4064681"/>
              <a:gd name="connsiteX1105" fmla="*/ 1960571 w 4222149"/>
              <a:gd name="connsiteY1105" fmla="*/ 3637843 h 4064681"/>
              <a:gd name="connsiteX1106" fmla="*/ 1915960 w 4222149"/>
              <a:gd name="connsiteY1106" fmla="*/ 3671896 h 4064681"/>
              <a:gd name="connsiteX1107" fmla="*/ 1878833 w 4222149"/>
              <a:gd name="connsiteY1107" fmla="*/ 3712847 h 4064681"/>
              <a:gd name="connsiteX1108" fmla="*/ 1861339 w 4222149"/>
              <a:gd name="connsiteY1108" fmla="*/ 3727555 h 4064681"/>
              <a:gd name="connsiteX1109" fmla="*/ 1840672 w 4222149"/>
              <a:gd name="connsiteY1109" fmla="*/ 3742041 h 4064681"/>
              <a:gd name="connsiteX1110" fmla="*/ 1804476 w 4222149"/>
              <a:gd name="connsiteY1110" fmla="*/ 3773497 h 4064681"/>
              <a:gd name="connsiteX1111" fmla="*/ 1791589 w 4222149"/>
              <a:gd name="connsiteY1111" fmla="*/ 3790652 h 4064681"/>
              <a:gd name="connsiteX1112" fmla="*/ 1778702 w 4222149"/>
              <a:gd name="connsiteY1112" fmla="*/ 3807808 h 4064681"/>
              <a:gd name="connsiteX1113" fmla="*/ 1745509 w 4222149"/>
              <a:gd name="connsiteY1113" fmla="*/ 3826728 h 4064681"/>
              <a:gd name="connsiteX1114" fmla="*/ 1700905 w 4222149"/>
              <a:gd name="connsiteY1114" fmla="*/ 3879636 h 4064681"/>
              <a:gd name="connsiteX1115" fmla="*/ 1647343 w 4222149"/>
              <a:gd name="connsiteY1115" fmla="*/ 3923950 h 4064681"/>
              <a:gd name="connsiteX1116" fmla="*/ 1627132 w 4222149"/>
              <a:gd name="connsiteY1116" fmla="*/ 3939530 h 4064681"/>
              <a:gd name="connsiteX1117" fmla="*/ 1606919 w 4222149"/>
              <a:gd name="connsiteY1117" fmla="*/ 3955110 h 4064681"/>
              <a:gd name="connsiteX1118" fmla="*/ 1571019 w 4222149"/>
              <a:gd name="connsiteY1118" fmla="*/ 3982338 h 4064681"/>
              <a:gd name="connsiteX1119" fmla="*/ 1558114 w 4222149"/>
              <a:gd name="connsiteY1119" fmla="*/ 3999758 h 4064681"/>
              <a:gd name="connsiteX1120" fmla="*/ 1545097 w 4222149"/>
              <a:gd name="connsiteY1120" fmla="*/ 4018763 h 4064681"/>
              <a:gd name="connsiteX1121" fmla="*/ 1517491 w 4222149"/>
              <a:gd name="connsiteY1121" fmla="*/ 4037543 h 4064681"/>
              <a:gd name="connsiteX1122" fmla="*/ 1491248 w 4222149"/>
              <a:gd name="connsiteY1122" fmla="*/ 4059605 h 4064681"/>
              <a:gd name="connsiteX1123" fmla="*/ 1480014 w 4222149"/>
              <a:gd name="connsiteY1123" fmla="*/ 4056959 h 4064681"/>
              <a:gd name="connsiteX1124" fmla="*/ 1470699 w 4222149"/>
              <a:gd name="connsiteY1124" fmla="*/ 4049667 h 4064681"/>
              <a:gd name="connsiteX1125" fmla="*/ 1439095 w 4222149"/>
              <a:gd name="connsiteY1125" fmla="*/ 4015586 h 4064681"/>
              <a:gd name="connsiteX1126" fmla="*/ 1426474 w 4222149"/>
              <a:gd name="connsiteY1126" fmla="*/ 4006203 h 4064681"/>
              <a:gd name="connsiteX1127" fmla="*/ 1417024 w 4222149"/>
              <a:gd name="connsiteY1127" fmla="*/ 3997043 h 4064681"/>
              <a:gd name="connsiteX1128" fmla="*/ 1411763 w 4222149"/>
              <a:gd name="connsiteY1128" fmla="*/ 4000127 h 4064681"/>
              <a:gd name="connsiteX1129" fmla="*/ 1407975 w 4222149"/>
              <a:gd name="connsiteY1129" fmla="*/ 4004907 h 4064681"/>
              <a:gd name="connsiteX1130" fmla="*/ 1388903 w 4222149"/>
              <a:gd name="connsiteY1130" fmla="*/ 4011804 h 4064681"/>
              <a:gd name="connsiteX1131" fmla="*/ 1372668 w 4222149"/>
              <a:gd name="connsiteY1131" fmla="*/ 4023678 h 4064681"/>
              <a:gd name="connsiteX1132" fmla="*/ 1367773 w 4222149"/>
              <a:gd name="connsiteY1132" fmla="*/ 4032895 h 4064681"/>
              <a:gd name="connsiteX1133" fmla="*/ 1356981 w 4222149"/>
              <a:gd name="connsiteY1133" fmla="*/ 4035326 h 4064681"/>
              <a:gd name="connsiteX1134" fmla="*/ 1354867 w 4222149"/>
              <a:gd name="connsiteY1134" fmla="*/ 4035178 h 4064681"/>
              <a:gd name="connsiteX1135" fmla="*/ 1341474 w 4222149"/>
              <a:gd name="connsiteY1135" fmla="*/ 4055750 h 4064681"/>
              <a:gd name="connsiteX1136" fmla="*/ 1320933 w 4222149"/>
              <a:gd name="connsiteY1136" fmla="*/ 4064668 h 4064681"/>
              <a:gd name="connsiteX1137" fmla="*/ 1308113 w 4222149"/>
              <a:gd name="connsiteY1137" fmla="*/ 4061912 h 4064681"/>
              <a:gd name="connsiteX1138" fmla="*/ 1307171 w 4222149"/>
              <a:gd name="connsiteY1138" fmla="*/ 4048833 h 4064681"/>
              <a:gd name="connsiteX1139" fmla="*/ 1316463 w 4222149"/>
              <a:gd name="connsiteY1139" fmla="*/ 4026114 h 4064681"/>
              <a:gd name="connsiteX1140" fmla="*/ 1301083 w 4222149"/>
              <a:gd name="connsiteY1140" fmla="*/ 4014414 h 4064681"/>
              <a:gd name="connsiteX1141" fmla="*/ 1277492 w 4222149"/>
              <a:gd name="connsiteY1141" fmla="*/ 3987267 h 4064681"/>
              <a:gd name="connsiteX1142" fmla="*/ 1284293 w 4222149"/>
              <a:gd name="connsiteY1142" fmla="*/ 3950830 h 4064681"/>
              <a:gd name="connsiteX1143" fmla="*/ 1290985 w 4222149"/>
              <a:gd name="connsiteY1143" fmla="*/ 3915979 h 4064681"/>
              <a:gd name="connsiteX1144" fmla="*/ 1283269 w 4222149"/>
              <a:gd name="connsiteY1144" fmla="*/ 3904816 h 4064681"/>
              <a:gd name="connsiteX1145" fmla="*/ 1286874 w 4222149"/>
              <a:gd name="connsiteY1145" fmla="*/ 3891259 h 4064681"/>
              <a:gd name="connsiteX1146" fmla="*/ 1293651 w 4222149"/>
              <a:gd name="connsiteY1146" fmla="*/ 3877925 h 4064681"/>
              <a:gd name="connsiteX1147" fmla="*/ 1303403 w 4222149"/>
              <a:gd name="connsiteY1147" fmla="*/ 3860019 h 4064681"/>
              <a:gd name="connsiteX1148" fmla="*/ 1303777 w 4222149"/>
              <a:gd name="connsiteY1148" fmla="*/ 3859440 h 4064681"/>
              <a:gd name="connsiteX1149" fmla="*/ 1297719 w 4222149"/>
              <a:gd name="connsiteY1149" fmla="*/ 3852907 h 4064681"/>
              <a:gd name="connsiteX1150" fmla="*/ 1285098 w 4222149"/>
              <a:gd name="connsiteY1150" fmla="*/ 3843524 h 4064681"/>
              <a:gd name="connsiteX1151" fmla="*/ 1275648 w 4222149"/>
              <a:gd name="connsiteY1151" fmla="*/ 3834364 h 4064681"/>
              <a:gd name="connsiteX1152" fmla="*/ 1270387 w 4222149"/>
              <a:gd name="connsiteY1152" fmla="*/ 3837448 h 4064681"/>
              <a:gd name="connsiteX1153" fmla="*/ 1266600 w 4222149"/>
              <a:gd name="connsiteY1153" fmla="*/ 3842228 h 4064681"/>
              <a:gd name="connsiteX1154" fmla="*/ 1247527 w 4222149"/>
              <a:gd name="connsiteY1154" fmla="*/ 3849125 h 4064681"/>
              <a:gd name="connsiteX1155" fmla="*/ 1231292 w 4222149"/>
              <a:gd name="connsiteY1155" fmla="*/ 3860999 h 4064681"/>
              <a:gd name="connsiteX1156" fmla="*/ 1226397 w 4222149"/>
              <a:gd name="connsiteY1156" fmla="*/ 3870216 h 4064681"/>
              <a:gd name="connsiteX1157" fmla="*/ 1215605 w 4222149"/>
              <a:gd name="connsiteY1157" fmla="*/ 3872647 h 4064681"/>
              <a:gd name="connsiteX1158" fmla="*/ 1213491 w 4222149"/>
              <a:gd name="connsiteY1158" fmla="*/ 3872499 h 4064681"/>
              <a:gd name="connsiteX1159" fmla="*/ 1200098 w 4222149"/>
              <a:gd name="connsiteY1159" fmla="*/ 3893071 h 4064681"/>
              <a:gd name="connsiteX1160" fmla="*/ 1179557 w 4222149"/>
              <a:gd name="connsiteY1160" fmla="*/ 3901989 h 4064681"/>
              <a:gd name="connsiteX1161" fmla="*/ 1166737 w 4222149"/>
              <a:gd name="connsiteY1161" fmla="*/ 3899233 h 4064681"/>
              <a:gd name="connsiteX1162" fmla="*/ 1165795 w 4222149"/>
              <a:gd name="connsiteY1162" fmla="*/ 3886154 h 4064681"/>
              <a:gd name="connsiteX1163" fmla="*/ 1175088 w 4222149"/>
              <a:gd name="connsiteY1163" fmla="*/ 3863435 h 4064681"/>
              <a:gd name="connsiteX1164" fmla="*/ 1159708 w 4222149"/>
              <a:gd name="connsiteY1164" fmla="*/ 3851735 h 4064681"/>
              <a:gd name="connsiteX1165" fmla="*/ 1136116 w 4222149"/>
              <a:gd name="connsiteY1165" fmla="*/ 3824588 h 4064681"/>
              <a:gd name="connsiteX1166" fmla="*/ 1139262 w 4222149"/>
              <a:gd name="connsiteY1166" fmla="*/ 3807734 h 4064681"/>
              <a:gd name="connsiteX1167" fmla="*/ 1109817 w 4222149"/>
              <a:gd name="connsiteY1167" fmla="*/ 3831291 h 4064681"/>
              <a:gd name="connsiteX1168" fmla="*/ 1105578 w 4222149"/>
              <a:gd name="connsiteY1168" fmla="*/ 3843742 h 4064681"/>
              <a:gd name="connsiteX1169" fmla="*/ 1101339 w 4222149"/>
              <a:gd name="connsiteY1169" fmla="*/ 3854603 h 4064681"/>
              <a:gd name="connsiteX1170" fmla="*/ 1080941 w 4222149"/>
              <a:gd name="connsiteY1170" fmla="*/ 3866525 h 4064681"/>
              <a:gd name="connsiteX1171" fmla="*/ 1065311 w 4222149"/>
              <a:gd name="connsiteY1171" fmla="*/ 3886393 h 4064681"/>
              <a:gd name="connsiteX1172" fmla="*/ 1037760 w 4222149"/>
              <a:gd name="connsiteY1172" fmla="*/ 3896990 h 4064681"/>
              <a:gd name="connsiteX1173" fmla="*/ 1033521 w 4222149"/>
              <a:gd name="connsiteY1173" fmla="*/ 3909706 h 4064681"/>
              <a:gd name="connsiteX1174" fmla="*/ 1029283 w 4222149"/>
              <a:gd name="connsiteY1174" fmla="*/ 3922422 h 4064681"/>
              <a:gd name="connsiteX1175" fmla="*/ 995374 w 4222149"/>
              <a:gd name="connsiteY1175" fmla="*/ 3949973 h 4064681"/>
              <a:gd name="connsiteX1176" fmla="*/ 989016 w 4222149"/>
              <a:gd name="connsiteY1176" fmla="*/ 3945734 h 4064681"/>
              <a:gd name="connsiteX1177" fmla="*/ 1004557 w 4222149"/>
              <a:gd name="connsiteY1177" fmla="*/ 3918889 h 4064681"/>
              <a:gd name="connsiteX1178" fmla="*/ 1034228 w 4222149"/>
              <a:gd name="connsiteY1178" fmla="*/ 3872264 h 4064681"/>
              <a:gd name="connsiteX1179" fmla="*/ 1052595 w 4222149"/>
              <a:gd name="connsiteY1179" fmla="*/ 3844007 h 4064681"/>
              <a:gd name="connsiteX1180" fmla="*/ 1064251 w 4222149"/>
              <a:gd name="connsiteY1180" fmla="*/ 3826788 h 4064681"/>
              <a:gd name="connsiteX1181" fmla="*/ 1075908 w 4222149"/>
              <a:gd name="connsiteY1181" fmla="*/ 3807979 h 4064681"/>
              <a:gd name="connsiteX1182" fmla="*/ 1091273 w 4222149"/>
              <a:gd name="connsiteY1182" fmla="*/ 3783077 h 4064681"/>
              <a:gd name="connsiteX1183" fmla="*/ 1109817 w 4222149"/>
              <a:gd name="connsiteY1183" fmla="*/ 3761354 h 4064681"/>
              <a:gd name="connsiteX1184" fmla="*/ 1106638 w 4222149"/>
              <a:gd name="connsiteY1184" fmla="*/ 3755261 h 4064681"/>
              <a:gd name="connsiteX1185" fmla="*/ 1103459 w 4222149"/>
              <a:gd name="connsiteY1185" fmla="*/ 3750757 h 4064681"/>
              <a:gd name="connsiteX1186" fmla="*/ 1101339 w 4222149"/>
              <a:gd name="connsiteY1186" fmla="*/ 3754996 h 4064681"/>
              <a:gd name="connsiteX1187" fmla="*/ 1092862 w 4222149"/>
              <a:gd name="connsiteY1187" fmla="*/ 3742280 h 4064681"/>
              <a:gd name="connsiteX1188" fmla="*/ 1120413 w 4222149"/>
              <a:gd name="connsiteY1188" fmla="*/ 3691417 h 4064681"/>
              <a:gd name="connsiteX1189" fmla="*/ 1126771 w 4222149"/>
              <a:gd name="connsiteY1189" fmla="*/ 3685059 h 4064681"/>
              <a:gd name="connsiteX1190" fmla="*/ 1126771 w 4222149"/>
              <a:gd name="connsiteY1190" fmla="*/ 3677376 h 4064681"/>
              <a:gd name="connsiteX1191" fmla="*/ 1133129 w 4222149"/>
              <a:gd name="connsiteY1191" fmla="*/ 3674462 h 4064681"/>
              <a:gd name="connsiteX1192" fmla="*/ 1137368 w 4222149"/>
              <a:gd name="connsiteY1192" fmla="*/ 3665720 h 4064681"/>
              <a:gd name="connsiteX1193" fmla="*/ 1141606 w 4222149"/>
              <a:gd name="connsiteY1193" fmla="*/ 3655388 h 4064681"/>
              <a:gd name="connsiteX1194" fmla="*/ 1153262 w 4222149"/>
              <a:gd name="connsiteY1194" fmla="*/ 3653799 h 4064681"/>
              <a:gd name="connsiteX1195" fmla="*/ 1158561 w 4222149"/>
              <a:gd name="connsiteY1195" fmla="*/ 3642672 h 4064681"/>
              <a:gd name="connsiteX1196" fmla="*/ 1167038 w 4222149"/>
              <a:gd name="connsiteY1196" fmla="*/ 3625718 h 4064681"/>
              <a:gd name="connsiteX1197" fmla="*/ 1186907 w 4222149"/>
              <a:gd name="connsiteY1197" fmla="*/ 3582802 h 4064681"/>
              <a:gd name="connsiteX1198" fmla="*/ 1190770 w 4222149"/>
              <a:gd name="connsiteY1198" fmla="*/ 3575574 h 4064681"/>
              <a:gd name="connsiteX1199" fmla="*/ 1176007 w 4222149"/>
              <a:gd name="connsiteY1199" fmla="*/ 3586373 h 4064681"/>
              <a:gd name="connsiteX1200" fmla="*/ 1171112 w 4222149"/>
              <a:gd name="connsiteY1200" fmla="*/ 3595590 h 4064681"/>
              <a:gd name="connsiteX1201" fmla="*/ 1160320 w 4222149"/>
              <a:gd name="connsiteY1201" fmla="*/ 3598021 h 4064681"/>
              <a:gd name="connsiteX1202" fmla="*/ 1158206 w 4222149"/>
              <a:gd name="connsiteY1202" fmla="*/ 3597872 h 4064681"/>
              <a:gd name="connsiteX1203" fmla="*/ 1144813 w 4222149"/>
              <a:gd name="connsiteY1203" fmla="*/ 3618445 h 4064681"/>
              <a:gd name="connsiteX1204" fmla="*/ 1124272 w 4222149"/>
              <a:gd name="connsiteY1204" fmla="*/ 3627363 h 4064681"/>
              <a:gd name="connsiteX1205" fmla="*/ 1111452 w 4222149"/>
              <a:gd name="connsiteY1205" fmla="*/ 3624606 h 4064681"/>
              <a:gd name="connsiteX1206" fmla="*/ 1110510 w 4222149"/>
              <a:gd name="connsiteY1206" fmla="*/ 3611527 h 4064681"/>
              <a:gd name="connsiteX1207" fmla="*/ 1119802 w 4222149"/>
              <a:gd name="connsiteY1207" fmla="*/ 3588808 h 4064681"/>
              <a:gd name="connsiteX1208" fmla="*/ 1104423 w 4222149"/>
              <a:gd name="connsiteY1208" fmla="*/ 3577109 h 4064681"/>
              <a:gd name="connsiteX1209" fmla="*/ 1080831 w 4222149"/>
              <a:gd name="connsiteY1209" fmla="*/ 3549961 h 4064681"/>
              <a:gd name="connsiteX1210" fmla="*/ 1086569 w 4222149"/>
              <a:gd name="connsiteY1210" fmla="*/ 3519224 h 4064681"/>
              <a:gd name="connsiteX1211" fmla="*/ 1074131 w 4222149"/>
              <a:gd name="connsiteY1211" fmla="*/ 3528811 h 4064681"/>
              <a:gd name="connsiteX1212" fmla="*/ 1038231 w 4222149"/>
              <a:gd name="connsiteY1212" fmla="*/ 3556039 h 4064681"/>
              <a:gd name="connsiteX1213" fmla="*/ 1025326 w 4222149"/>
              <a:gd name="connsiteY1213" fmla="*/ 3573459 h 4064681"/>
              <a:gd name="connsiteX1214" fmla="*/ 1012309 w 4222149"/>
              <a:gd name="connsiteY1214" fmla="*/ 3592464 h 4064681"/>
              <a:gd name="connsiteX1215" fmla="*/ 984703 w 4222149"/>
              <a:gd name="connsiteY1215" fmla="*/ 3611244 h 4064681"/>
              <a:gd name="connsiteX1216" fmla="*/ 958460 w 4222149"/>
              <a:gd name="connsiteY1216" fmla="*/ 3633307 h 4064681"/>
              <a:gd name="connsiteX1217" fmla="*/ 947226 w 4222149"/>
              <a:gd name="connsiteY1217" fmla="*/ 3630660 h 4064681"/>
              <a:gd name="connsiteX1218" fmla="*/ 937911 w 4222149"/>
              <a:gd name="connsiteY1218" fmla="*/ 3623368 h 4064681"/>
              <a:gd name="connsiteX1219" fmla="*/ 906307 w 4222149"/>
              <a:gd name="connsiteY1219" fmla="*/ 3589287 h 4064681"/>
              <a:gd name="connsiteX1220" fmla="*/ 893686 w 4222149"/>
              <a:gd name="connsiteY1220" fmla="*/ 3579904 h 4064681"/>
              <a:gd name="connsiteX1221" fmla="*/ 884236 w 4222149"/>
              <a:gd name="connsiteY1221" fmla="*/ 3570744 h 4064681"/>
              <a:gd name="connsiteX1222" fmla="*/ 878974 w 4222149"/>
              <a:gd name="connsiteY1222" fmla="*/ 3573828 h 4064681"/>
              <a:gd name="connsiteX1223" fmla="*/ 875187 w 4222149"/>
              <a:gd name="connsiteY1223" fmla="*/ 3578608 h 4064681"/>
              <a:gd name="connsiteX1224" fmla="*/ 856114 w 4222149"/>
              <a:gd name="connsiteY1224" fmla="*/ 3585505 h 4064681"/>
              <a:gd name="connsiteX1225" fmla="*/ 839880 w 4222149"/>
              <a:gd name="connsiteY1225" fmla="*/ 3597379 h 4064681"/>
              <a:gd name="connsiteX1226" fmla="*/ 834985 w 4222149"/>
              <a:gd name="connsiteY1226" fmla="*/ 3606596 h 4064681"/>
              <a:gd name="connsiteX1227" fmla="*/ 824192 w 4222149"/>
              <a:gd name="connsiteY1227" fmla="*/ 3609027 h 4064681"/>
              <a:gd name="connsiteX1228" fmla="*/ 822078 w 4222149"/>
              <a:gd name="connsiteY1228" fmla="*/ 3608879 h 4064681"/>
              <a:gd name="connsiteX1229" fmla="*/ 808686 w 4222149"/>
              <a:gd name="connsiteY1229" fmla="*/ 3629451 h 4064681"/>
              <a:gd name="connsiteX1230" fmla="*/ 788144 w 4222149"/>
              <a:gd name="connsiteY1230" fmla="*/ 3638369 h 4064681"/>
              <a:gd name="connsiteX1231" fmla="*/ 775325 w 4222149"/>
              <a:gd name="connsiteY1231" fmla="*/ 3635613 h 4064681"/>
              <a:gd name="connsiteX1232" fmla="*/ 774382 w 4222149"/>
              <a:gd name="connsiteY1232" fmla="*/ 3622534 h 4064681"/>
              <a:gd name="connsiteX1233" fmla="*/ 783675 w 4222149"/>
              <a:gd name="connsiteY1233" fmla="*/ 3599815 h 4064681"/>
              <a:gd name="connsiteX1234" fmla="*/ 768295 w 4222149"/>
              <a:gd name="connsiteY1234" fmla="*/ 3588115 h 4064681"/>
              <a:gd name="connsiteX1235" fmla="*/ 744704 w 4222149"/>
              <a:gd name="connsiteY1235" fmla="*/ 3560968 h 4064681"/>
              <a:gd name="connsiteX1236" fmla="*/ 751505 w 4222149"/>
              <a:gd name="connsiteY1236" fmla="*/ 3524531 h 4064681"/>
              <a:gd name="connsiteX1237" fmla="*/ 758196 w 4222149"/>
              <a:gd name="connsiteY1237" fmla="*/ 3489680 h 4064681"/>
              <a:gd name="connsiteX1238" fmla="*/ 750481 w 4222149"/>
              <a:gd name="connsiteY1238" fmla="*/ 3478517 h 4064681"/>
              <a:gd name="connsiteX1239" fmla="*/ 754086 w 4222149"/>
              <a:gd name="connsiteY1239" fmla="*/ 3464960 h 4064681"/>
              <a:gd name="connsiteX1240" fmla="*/ 760862 w 4222149"/>
              <a:gd name="connsiteY1240" fmla="*/ 3451626 h 4064681"/>
              <a:gd name="connsiteX1241" fmla="*/ 770615 w 4222149"/>
              <a:gd name="connsiteY1241" fmla="*/ 3433720 h 4064681"/>
              <a:gd name="connsiteX1242" fmla="*/ 780145 w 4222149"/>
              <a:gd name="connsiteY1242" fmla="*/ 3418985 h 4064681"/>
              <a:gd name="connsiteX1243" fmla="*/ 789935 w 4222149"/>
              <a:gd name="connsiteY1243" fmla="*/ 3400550 h 4064681"/>
              <a:gd name="connsiteX1244" fmla="*/ 798836 w 4222149"/>
              <a:gd name="connsiteY1244" fmla="*/ 3394800 h 4064681"/>
              <a:gd name="connsiteX1245" fmla="*/ 815264 w 4222149"/>
              <a:gd name="connsiteY1245" fmla="*/ 3372582 h 4064681"/>
              <a:gd name="connsiteX1246" fmla="*/ 809139 w 4222149"/>
              <a:gd name="connsiteY1246" fmla="*/ 3365248 h 4064681"/>
              <a:gd name="connsiteX1247" fmla="*/ 807993 w 4222149"/>
              <a:gd name="connsiteY1247" fmla="*/ 3355076 h 4064681"/>
              <a:gd name="connsiteX1248" fmla="*/ 784885 w 4222149"/>
              <a:gd name="connsiteY1248" fmla="*/ 3351333 h 4064681"/>
              <a:gd name="connsiteX1249" fmla="*/ 785774 w 4222149"/>
              <a:gd name="connsiteY1249" fmla="*/ 3338648 h 4064681"/>
              <a:gd name="connsiteX1250" fmla="*/ 794972 w 4222149"/>
              <a:gd name="connsiteY1250" fmla="*/ 3328669 h 4064681"/>
              <a:gd name="connsiteX1251" fmla="*/ 810717 w 4222149"/>
              <a:gd name="connsiteY1251" fmla="*/ 3300674 h 4064681"/>
              <a:gd name="connsiteX1252" fmla="*/ 786421 w 4222149"/>
              <a:gd name="connsiteY1252" fmla="*/ 3321099 h 4064681"/>
              <a:gd name="connsiteX1253" fmla="*/ 775187 w 4222149"/>
              <a:gd name="connsiteY1253" fmla="*/ 3318453 h 4064681"/>
              <a:gd name="connsiteX1254" fmla="*/ 765872 w 4222149"/>
              <a:gd name="connsiteY1254" fmla="*/ 3311161 h 4064681"/>
              <a:gd name="connsiteX1255" fmla="*/ 734268 w 4222149"/>
              <a:gd name="connsiteY1255" fmla="*/ 3277080 h 4064681"/>
              <a:gd name="connsiteX1256" fmla="*/ 721647 w 4222149"/>
              <a:gd name="connsiteY1256" fmla="*/ 3267697 h 4064681"/>
              <a:gd name="connsiteX1257" fmla="*/ 712197 w 4222149"/>
              <a:gd name="connsiteY1257" fmla="*/ 3258537 h 4064681"/>
              <a:gd name="connsiteX1258" fmla="*/ 706936 w 4222149"/>
              <a:gd name="connsiteY1258" fmla="*/ 3261621 h 4064681"/>
              <a:gd name="connsiteX1259" fmla="*/ 703148 w 4222149"/>
              <a:gd name="connsiteY1259" fmla="*/ 3266401 h 4064681"/>
              <a:gd name="connsiteX1260" fmla="*/ 684076 w 4222149"/>
              <a:gd name="connsiteY1260" fmla="*/ 3273298 h 4064681"/>
              <a:gd name="connsiteX1261" fmla="*/ 667841 w 4222149"/>
              <a:gd name="connsiteY1261" fmla="*/ 3285172 h 4064681"/>
              <a:gd name="connsiteX1262" fmla="*/ 662946 w 4222149"/>
              <a:gd name="connsiteY1262" fmla="*/ 3294389 h 4064681"/>
              <a:gd name="connsiteX1263" fmla="*/ 652154 w 4222149"/>
              <a:gd name="connsiteY1263" fmla="*/ 3296820 h 4064681"/>
              <a:gd name="connsiteX1264" fmla="*/ 650040 w 4222149"/>
              <a:gd name="connsiteY1264" fmla="*/ 3296672 h 4064681"/>
              <a:gd name="connsiteX1265" fmla="*/ 636647 w 4222149"/>
              <a:gd name="connsiteY1265" fmla="*/ 3317244 h 4064681"/>
              <a:gd name="connsiteX1266" fmla="*/ 616106 w 4222149"/>
              <a:gd name="connsiteY1266" fmla="*/ 3326162 h 4064681"/>
              <a:gd name="connsiteX1267" fmla="*/ 603286 w 4222149"/>
              <a:gd name="connsiteY1267" fmla="*/ 3323406 h 4064681"/>
              <a:gd name="connsiteX1268" fmla="*/ 602344 w 4222149"/>
              <a:gd name="connsiteY1268" fmla="*/ 3310327 h 4064681"/>
              <a:gd name="connsiteX1269" fmla="*/ 611636 w 4222149"/>
              <a:gd name="connsiteY1269" fmla="*/ 3287608 h 4064681"/>
              <a:gd name="connsiteX1270" fmla="*/ 596256 w 4222149"/>
              <a:gd name="connsiteY1270" fmla="*/ 3275908 h 4064681"/>
              <a:gd name="connsiteX1271" fmla="*/ 572665 w 4222149"/>
              <a:gd name="connsiteY1271" fmla="*/ 3248761 h 4064681"/>
              <a:gd name="connsiteX1272" fmla="*/ 579466 w 4222149"/>
              <a:gd name="connsiteY1272" fmla="*/ 3212324 h 4064681"/>
              <a:gd name="connsiteX1273" fmla="*/ 586158 w 4222149"/>
              <a:gd name="connsiteY1273" fmla="*/ 3177473 h 4064681"/>
              <a:gd name="connsiteX1274" fmla="*/ 578442 w 4222149"/>
              <a:gd name="connsiteY1274" fmla="*/ 3166310 h 4064681"/>
              <a:gd name="connsiteX1275" fmla="*/ 582047 w 4222149"/>
              <a:gd name="connsiteY1275" fmla="*/ 3152753 h 4064681"/>
              <a:gd name="connsiteX1276" fmla="*/ 588824 w 4222149"/>
              <a:gd name="connsiteY1276" fmla="*/ 3139419 h 4064681"/>
              <a:gd name="connsiteX1277" fmla="*/ 598576 w 4222149"/>
              <a:gd name="connsiteY1277" fmla="*/ 3121513 h 4064681"/>
              <a:gd name="connsiteX1278" fmla="*/ 598950 w 4222149"/>
              <a:gd name="connsiteY1278" fmla="*/ 3120934 h 4064681"/>
              <a:gd name="connsiteX1279" fmla="*/ 592892 w 4222149"/>
              <a:gd name="connsiteY1279" fmla="*/ 3114401 h 4064681"/>
              <a:gd name="connsiteX1280" fmla="*/ 580271 w 4222149"/>
              <a:gd name="connsiteY1280" fmla="*/ 3105018 h 4064681"/>
              <a:gd name="connsiteX1281" fmla="*/ 570821 w 4222149"/>
              <a:gd name="connsiteY1281" fmla="*/ 3095858 h 4064681"/>
              <a:gd name="connsiteX1282" fmla="*/ 565560 w 4222149"/>
              <a:gd name="connsiteY1282" fmla="*/ 3098942 h 4064681"/>
              <a:gd name="connsiteX1283" fmla="*/ 561773 w 4222149"/>
              <a:gd name="connsiteY1283" fmla="*/ 3103722 h 4064681"/>
              <a:gd name="connsiteX1284" fmla="*/ 542700 w 4222149"/>
              <a:gd name="connsiteY1284" fmla="*/ 3110619 h 4064681"/>
              <a:gd name="connsiteX1285" fmla="*/ 526465 w 4222149"/>
              <a:gd name="connsiteY1285" fmla="*/ 3122493 h 4064681"/>
              <a:gd name="connsiteX1286" fmla="*/ 521570 w 4222149"/>
              <a:gd name="connsiteY1286" fmla="*/ 3131710 h 4064681"/>
              <a:gd name="connsiteX1287" fmla="*/ 510778 w 4222149"/>
              <a:gd name="connsiteY1287" fmla="*/ 3134141 h 4064681"/>
              <a:gd name="connsiteX1288" fmla="*/ 508664 w 4222149"/>
              <a:gd name="connsiteY1288" fmla="*/ 3133993 h 4064681"/>
              <a:gd name="connsiteX1289" fmla="*/ 495271 w 4222149"/>
              <a:gd name="connsiteY1289" fmla="*/ 3154565 h 4064681"/>
              <a:gd name="connsiteX1290" fmla="*/ 474730 w 4222149"/>
              <a:gd name="connsiteY1290" fmla="*/ 3163483 h 4064681"/>
              <a:gd name="connsiteX1291" fmla="*/ 461910 w 4222149"/>
              <a:gd name="connsiteY1291" fmla="*/ 3160727 h 4064681"/>
              <a:gd name="connsiteX1292" fmla="*/ 460968 w 4222149"/>
              <a:gd name="connsiteY1292" fmla="*/ 3147648 h 4064681"/>
              <a:gd name="connsiteX1293" fmla="*/ 470261 w 4222149"/>
              <a:gd name="connsiteY1293" fmla="*/ 3124929 h 4064681"/>
              <a:gd name="connsiteX1294" fmla="*/ 454881 w 4222149"/>
              <a:gd name="connsiteY1294" fmla="*/ 3113229 h 4064681"/>
              <a:gd name="connsiteX1295" fmla="*/ 431289 w 4222149"/>
              <a:gd name="connsiteY1295" fmla="*/ 3086082 h 4064681"/>
              <a:gd name="connsiteX1296" fmla="*/ 434435 w 4222149"/>
              <a:gd name="connsiteY1296" fmla="*/ 3069228 h 4064681"/>
              <a:gd name="connsiteX1297" fmla="*/ 404990 w 4222149"/>
              <a:gd name="connsiteY1297" fmla="*/ 3092785 h 4064681"/>
              <a:gd name="connsiteX1298" fmla="*/ 400751 w 4222149"/>
              <a:gd name="connsiteY1298" fmla="*/ 3105236 h 4064681"/>
              <a:gd name="connsiteX1299" fmla="*/ 396512 w 4222149"/>
              <a:gd name="connsiteY1299" fmla="*/ 3116097 h 4064681"/>
              <a:gd name="connsiteX1300" fmla="*/ 376114 w 4222149"/>
              <a:gd name="connsiteY1300" fmla="*/ 3128019 h 4064681"/>
              <a:gd name="connsiteX1301" fmla="*/ 360484 w 4222149"/>
              <a:gd name="connsiteY1301" fmla="*/ 3147887 h 4064681"/>
              <a:gd name="connsiteX1302" fmla="*/ 332933 w 4222149"/>
              <a:gd name="connsiteY1302" fmla="*/ 3158484 h 4064681"/>
              <a:gd name="connsiteX1303" fmla="*/ 328694 w 4222149"/>
              <a:gd name="connsiteY1303" fmla="*/ 3171200 h 4064681"/>
              <a:gd name="connsiteX1304" fmla="*/ 324456 w 4222149"/>
              <a:gd name="connsiteY1304" fmla="*/ 3183916 h 4064681"/>
              <a:gd name="connsiteX1305" fmla="*/ 290547 w 4222149"/>
              <a:gd name="connsiteY1305" fmla="*/ 3211467 h 4064681"/>
              <a:gd name="connsiteX1306" fmla="*/ 284189 w 4222149"/>
              <a:gd name="connsiteY1306" fmla="*/ 3207228 h 4064681"/>
              <a:gd name="connsiteX1307" fmla="*/ 299730 w 4222149"/>
              <a:gd name="connsiteY1307" fmla="*/ 3180383 h 4064681"/>
              <a:gd name="connsiteX1308" fmla="*/ 329401 w 4222149"/>
              <a:gd name="connsiteY1308" fmla="*/ 3133758 h 4064681"/>
              <a:gd name="connsiteX1309" fmla="*/ 347768 w 4222149"/>
              <a:gd name="connsiteY1309" fmla="*/ 3105501 h 4064681"/>
              <a:gd name="connsiteX1310" fmla="*/ 359424 w 4222149"/>
              <a:gd name="connsiteY1310" fmla="*/ 3088282 h 4064681"/>
              <a:gd name="connsiteX1311" fmla="*/ 371081 w 4222149"/>
              <a:gd name="connsiteY1311" fmla="*/ 3069473 h 4064681"/>
              <a:gd name="connsiteX1312" fmla="*/ 386446 w 4222149"/>
              <a:gd name="connsiteY1312" fmla="*/ 3044571 h 4064681"/>
              <a:gd name="connsiteX1313" fmla="*/ 404990 w 4222149"/>
              <a:gd name="connsiteY1313" fmla="*/ 3022848 h 4064681"/>
              <a:gd name="connsiteX1314" fmla="*/ 401811 w 4222149"/>
              <a:gd name="connsiteY1314" fmla="*/ 3016755 h 4064681"/>
              <a:gd name="connsiteX1315" fmla="*/ 398632 w 4222149"/>
              <a:gd name="connsiteY1315" fmla="*/ 3012251 h 4064681"/>
              <a:gd name="connsiteX1316" fmla="*/ 396512 w 4222149"/>
              <a:gd name="connsiteY1316" fmla="*/ 3016490 h 4064681"/>
              <a:gd name="connsiteX1317" fmla="*/ 388035 w 4222149"/>
              <a:gd name="connsiteY1317" fmla="*/ 3003774 h 4064681"/>
              <a:gd name="connsiteX1318" fmla="*/ 415586 w 4222149"/>
              <a:gd name="connsiteY1318" fmla="*/ 2952911 h 4064681"/>
              <a:gd name="connsiteX1319" fmla="*/ 421944 w 4222149"/>
              <a:gd name="connsiteY1319" fmla="*/ 2946553 h 4064681"/>
              <a:gd name="connsiteX1320" fmla="*/ 421944 w 4222149"/>
              <a:gd name="connsiteY1320" fmla="*/ 2938870 h 4064681"/>
              <a:gd name="connsiteX1321" fmla="*/ 428302 w 4222149"/>
              <a:gd name="connsiteY1321" fmla="*/ 2935956 h 4064681"/>
              <a:gd name="connsiteX1322" fmla="*/ 432541 w 4222149"/>
              <a:gd name="connsiteY1322" fmla="*/ 2927214 h 4064681"/>
              <a:gd name="connsiteX1323" fmla="*/ 436779 w 4222149"/>
              <a:gd name="connsiteY1323" fmla="*/ 2916882 h 4064681"/>
              <a:gd name="connsiteX1324" fmla="*/ 448435 w 4222149"/>
              <a:gd name="connsiteY1324" fmla="*/ 2915293 h 4064681"/>
              <a:gd name="connsiteX1325" fmla="*/ 453734 w 4222149"/>
              <a:gd name="connsiteY1325" fmla="*/ 2904166 h 4064681"/>
              <a:gd name="connsiteX1326" fmla="*/ 462211 w 4222149"/>
              <a:gd name="connsiteY1326" fmla="*/ 2887212 h 4064681"/>
              <a:gd name="connsiteX1327" fmla="*/ 482080 w 4222149"/>
              <a:gd name="connsiteY1327" fmla="*/ 2844296 h 4064681"/>
              <a:gd name="connsiteX1328" fmla="*/ 485943 w 4222149"/>
              <a:gd name="connsiteY1328" fmla="*/ 2837068 h 4064681"/>
              <a:gd name="connsiteX1329" fmla="*/ 471180 w 4222149"/>
              <a:gd name="connsiteY1329" fmla="*/ 2847867 h 4064681"/>
              <a:gd name="connsiteX1330" fmla="*/ 466285 w 4222149"/>
              <a:gd name="connsiteY1330" fmla="*/ 2857084 h 4064681"/>
              <a:gd name="connsiteX1331" fmla="*/ 455493 w 4222149"/>
              <a:gd name="connsiteY1331" fmla="*/ 2859515 h 4064681"/>
              <a:gd name="connsiteX1332" fmla="*/ 453379 w 4222149"/>
              <a:gd name="connsiteY1332" fmla="*/ 2859366 h 4064681"/>
              <a:gd name="connsiteX1333" fmla="*/ 439986 w 4222149"/>
              <a:gd name="connsiteY1333" fmla="*/ 2879939 h 4064681"/>
              <a:gd name="connsiteX1334" fmla="*/ 419445 w 4222149"/>
              <a:gd name="connsiteY1334" fmla="*/ 2888857 h 4064681"/>
              <a:gd name="connsiteX1335" fmla="*/ 406625 w 4222149"/>
              <a:gd name="connsiteY1335" fmla="*/ 2886100 h 4064681"/>
              <a:gd name="connsiteX1336" fmla="*/ 405683 w 4222149"/>
              <a:gd name="connsiteY1336" fmla="*/ 2873021 h 4064681"/>
              <a:gd name="connsiteX1337" fmla="*/ 414975 w 4222149"/>
              <a:gd name="connsiteY1337" fmla="*/ 2850302 h 4064681"/>
              <a:gd name="connsiteX1338" fmla="*/ 399596 w 4222149"/>
              <a:gd name="connsiteY1338" fmla="*/ 2838603 h 4064681"/>
              <a:gd name="connsiteX1339" fmla="*/ 376004 w 4222149"/>
              <a:gd name="connsiteY1339" fmla="*/ 2811455 h 4064681"/>
              <a:gd name="connsiteX1340" fmla="*/ 381742 w 4222149"/>
              <a:gd name="connsiteY1340" fmla="*/ 2780718 h 4064681"/>
              <a:gd name="connsiteX1341" fmla="*/ 369304 w 4222149"/>
              <a:gd name="connsiteY1341" fmla="*/ 2790305 h 4064681"/>
              <a:gd name="connsiteX1342" fmla="*/ 333404 w 4222149"/>
              <a:gd name="connsiteY1342" fmla="*/ 2817533 h 4064681"/>
              <a:gd name="connsiteX1343" fmla="*/ 320499 w 4222149"/>
              <a:gd name="connsiteY1343" fmla="*/ 2834953 h 4064681"/>
              <a:gd name="connsiteX1344" fmla="*/ 307482 w 4222149"/>
              <a:gd name="connsiteY1344" fmla="*/ 2853958 h 4064681"/>
              <a:gd name="connsiteX1345" fmla="*/ 279876 w 4222149"/>
              <a:gd name="connsiteY1345" fmla="*/ 2872738 h 4064681"/>
              <a:gd name="connsiteX1346" fmla="*/ 253633 w 4222149"/>
              <a:gd name="connsiteY1346" fmla="*/ 2894801 h 4064681"/>
              <a:gd name="connsiteX1347" fmla="*/ 242399 w 4222149"/>
              <a:gd name="connsiteY1347" fmla="*/ 2892154 h 4064681"/>
              <a:gd name="connsiteX1348" fmla="*/ 233084 w 4222149"/>
              <a:gd name="connsiteY1348" fmla="*/ 2884862 h 4064681"/>
              <a:gd name="connsiteX1349" fmla="*/ 201480 w 4222149"/>
              <a:gd name="connsiteY1349" fmla="*/ 2850781 h 4064681"/>
              <a:gd name="connsiteX1350" fmla="*/ 188859 w 4222149"/>
              <a:gd name="connsiteY1350" fmla="*/ 2841398 h 4064681"/>
              <a:gd name="connsiteX1351" fmla="*/ 179409 w 4222149"/>
              <a:gd name="connsiteY1351" fmla="*/ 2832238 h 4064681"/>
              <a:gd name="connsiteX1352" fmla="*/ 174147 w 4222149"/>
              <a:gd name="connsiteY1352" fmla="*/ 2835322 h 4064681"/>
              <a:gd name="connsiteX1353" fmla="*/ 170360 w 4222149"/>
              <a:gd name="connsiteY1353" fmla="*/ 2840102 h 4064681"/>
              <a:gd name="connsiteX1354" fmla="*/ 151287 w 4222149"/>
              <a:gd name="connsiteY1354" fmla="*/ 2846999 h 4064681"/>
              <a:gd name="connsiteX1355" fmla="*/ 135053 w 4222149"/>
              <a:gd name="connsiteY1355" fmla="*/ 2858873 h 4064681"/>
              <a:gd name="connsiteX1356" fmla="*/ 130158 w 4222149"/>
              <a:gd name="connsiteY1356" fmla="*/ 2868090 h 4064681"/>
              <a:gd name="connsiteX1357" fmla="*/ 119365 w 4222149"/>
              <a:gd name="connsiteY1357" fmla="*/ 2870521 h 4064681"/>
              <a:gd name="connsiteX1358" fmla="*/ 117251 w 4222149"/>
              <a:gd name="connsiteY1358" fmla="*/ 2870373 h 4064681"/>
              <a:gd name="connsiteX1359" fmla="*/ 103859 w 4222149"/>
              <a:gd name="connsiteY1359" fmla="*/ 2890945 h 4064681"/>
              <a:gd name="connsiteX1360" fmla="*/ 83317 w 4222149"/>
              <a:gd name="connsiteY1360" fmla="*/ 2899863 h 4064681"/>
              <a:gd name="connsiteX1361" fmla="*/ 70498 w 4222149"/>
              <a:gd name="connsiteY1361" fmla="*/ 2897107 h 4064681"/>
              <a:gd name="connsiteX1362" fmla="*/ 69555 w 4222149"/>
              <a:gd name="connsiteY1362" fmla="*/ 2884028 h 4064681"/>
              <a:gd name="connsiteX1363" fmla="*/ 78848 w 4222149"/>
              <a:gd name="connsiteY1363" fmla="*/ 2861309 h 4064681"/>
              <a:gd name="connsiteX1364" fmla="*/ 63468 w 4222149"/>
              <a:gd name="connsiteY1364" fmla="*/ 2849609 h 4064681"/>
              <a:gd name="connsiteX1365" fmla="*/ 39877 w 4222149"/>
              <a:gd name="connsiteY1365" fmla="*/ 2822462 h 4064681"/>
              <a:gd name="connsiteX1366" fmla="*/ 46678 w 4222149"/>
              <a:gd name="connsiteY1366" fmla="*/ 2786025 h 4064681"/>
              <a:gd name="connsiteX1367" fmla="*/ 53369 w 4222149"/>
              <a:gd name="connsiteY1367" fmla="*/ 2751174 h 4064681"/>
              <a:gd name="connsiteX1368" fmla="*/ 45654 w 4222149"/>
              <a:gd name="connsiteY1368" fmla="*/ 2740011 h 4064681"/>
              <a:gd name="connsiteX1369" fmla="*/ 49259 w 4222149"/>
              <a:gd name="connsiteY1369" fmla="*/ 2726454 h 4064681"/>
              <a:gd name="connsiteX1370" fmla="*/ 56035 w 4222149"/>
              <a:gd name="connsiteY1370" fmla="*/ 2713120 h 4064681"/>
              <a:gd name="connsiteX1371" fmla="*/ 65788 w 4222149"/>
              <a:gd name="connsiteY1371" fmla="*/ 2695214 h 4064681"/>
              <a:gd name="connsiteX1372" fmla="*/ 75318 w 4222149"/>
              <a:gd name="connsiteY1372" fmla="*/ 2680479 h 4064681"/>
              <a:gd name="connsiteX1373" fmla="*/ 85108 w 4222149"/>
              <a:gd name="connsiteY1373" fmla="*/ 2662044 h 4064681"/>
              <a:gd name="connsiteX1374" fmla="*/ 94009 w 4222149"/>
              <a:gd name="connsiteY1374" fmla="*/ 2656294 h 4064681"/>
              <a:gd name="connsiteX1375" fmla="*/ 110437 w 4222149"/>
              <a:gd name="connsiteY1375" fmla="*/ 2634076 h 4064681"/>
              <a:gd name="connsiteX1376" fmla="*/ 104312 w 4222149"/>
              <a:gd name="connsiteY1376" fmla="*/ 2626742 h 4064681"/>
              <a:gd name="connsiteX1377" fmla="*/ 103166 w 4222149"/>
              <a:gd name="connsiteY1377" fmla="*/ 2616570 h 4064681"/>
              <a:gd name="connsiteX1378" fmla="*/ 80058 w 4222149"/>
              <a:gd name="connsiteY1378" fmla="*/ 2612827 h 4064681"/>
              <a:gd name="connsiteX1379" fmla="*/ 80947 w 4222149"/>
              <a:gd name="connsiteY1379" fmla="*/ 2600142 h 4064681"/>
              <a:gd name="connsiteX1380" fmla="*/ 90145 w 4222149"/>
              <a:gd name="connsiteY1380" fmla="*/ 2590163 h 4064681"/>
              <a:gd name="connsiteX1381" fmla="*/ 111986 w 4222149"/>
              <a:gd name="connsiteY1381" fmla="*/ 2551329 h 4064681"/>
              <a:gd name="connsiteX1382" fmla="*/ 112893 w 4222149"/>
              <a:gd name="connsiteY1382" fmla="*/ 2549715 h 4064681"/>
              <a:gd name="connsiteX1383" fmla="*/ 108411 w 4222149"/>
              <a:gd name="connsiteY1383" fmla="*/ 2553357 h 4064681"/>
              <a:gd name="connsiteX1384" fmla="*/ 102053 w 4222149"/>
              <a:gd name="connsiteY1384" fmla="*/ 2549118 h 4064681"/>
              <a:gd name="connsiteX1385" fmla="*/ 117594 w 4222149"/>
              <a:gd name="connsiteY1385" fmla="*/ 2522273 h 4064681"/>
              <a:gd name="connsiteX1386" fmla="*/ 147265 w 4222149"/>
              <a:gd name="connsiteY1386" fmla="*/ 2475648 h 4064681"/>
              <a:gd name="connsiteX1387" fmla="*/ 165632 w 4222149"/>
              <a:gd name="connsiteY1387" fmla="*/ 2447391 h 4064681"/>
              <a:gd name="connsiteX1388" fmla="*/ 177288 w 4222149"/>
              <a:gd name="connsiteY1388" fmla="*/ 2430172 h 4064681"/>
              <a:gd name="connsiteX1389" fmla="*/ 188945 w 4222149"/>
              <a:gd name="connsiteY1389" fmla="*/ 2411363 h 4064681"/>
              <a:gd name="connsiteX1390" fmla="*/ 204310 w 4222149"/>
              <a:gd name="connsiteY1390" fmla="*/ 2386461 h 4064681"/>
              <a:gd name="connsiteX1391" fmla="*/ 222854 w 4222149"/>
              <a:gd name="connsiteY1391" fmla="*/ 2364738 h 4064681"/>
              <a:gd name="connsiteX1392" fmla="*/ 219675 w 4222149"/>
              <a:gd name="connsiteY1392" fmla="*/ 2358645 h 4064681"/>
              <a:gd name="connsiteX1393" fmla="*/ 216496 w 4222149"/>
              <a:gd name="connsiteY1393" fmla="*/ 2354141 h 4064681"/>
              <a:gd name="connsiteX1394" fmla="*/ 214376 w 4222149"/>
              <a:gd name="connsiteY1394" fmla="*/ 2358380 h 4064681"/>
              <a:gd name="connsiteX1395" fmla="*/ 205899 w 4222149"/>
              <a:gd name="connsiteY1395" fmla="*/ 2345664 h 4064681"/>
              <a:gd name="connsiteX1396" fmla="*/ 233450 w 4222149"/>
              <a:gd name="connsiteY1396" fmla="*/ 2294801 h 4064681"/>
              <a:gd name="connsiteX1397" fmla="*/ 239808 w 4222149"/>
              <a:gd name="connsiteY1397" fmla="*/ 2288443 h 4064681"/>
              <a:gd name="connsiteX1398" fmla="*/ 239808 w 4222149"/>
              <a:gd name="connsiteY1398" fmla="*/ 2280760 h 4064681"/>
              <a:gd name="connsiteX1399" fmla="*/ 246166 w 4222149"/>
              <a:gd name="connsiteY1399" fmla="*/ 2277846 h 4064681"/>
              <a:gd name="connsiteX1400" fmla="*/ 250405 w 4222149"/>
              <a:gd name="connsiteY1400" fmla="*/ 2269104 h 4064681"/>
              <a:gd name="connsiteX1401" fmla="*/ 254643 w 4222149"/>
              <a:gd name="connsiteY1401" fmla="*/ 2258772 h 4064681"/>
              <a:gd name="connsiteX1402" fmla="*/ 266299 w 4222149"/>
              <a:gd name="connsiteY1402" fmla="*/ 2257183 h 4064681"/>
              <a:gd name="connsiteX1403" fmla="*/ 271598 w 4222149"/>
              <a:gd name="connsiteY1403" fmla="*/ 2246056 h 4064681"/>
              <a:gd name="connsiteX1404" fmla="*/ 280075 w 4222149"/>
              <a:gd name="connsiteY1404" fmla="*/ 2229102 h 4064681"/>
              <a:gd name="connsiteX1405" fmla="*/ 299944 w 4222149"/>
              <a:gd name="connsiteY1405" fmla="*/ 2186186 h 4064681"/>
              <a:gd name="connsiteX1406" fmla="*/ 324581 w 4222149"/>
              <a:gd name="connsiteY1406" fmla="*/ 2140091 h 4064681"/>
              <a:gd name="connsiteX1407" fmla="*/ 332263 w 4222149"/>
              <a:gd name="connsiteY1407" fmla="*/ 2139296 h 4064681"/>
              <a:gd name="connsiteX1408" fmla="*/ 335177 w 4222149"/>
              <a:gd name="connsiteY1408" fmla="*/ 2133733 h 4064681"/>
              <a:gd name="connsiteX1409" fmla="*/ 343654 w 4222149"/>
              <a:gd name="connsiteY1409" fmla="*/ 2125256 h 4064681"/>
              <a:gd name="connsiteX1410" fmla="*/ 345509 w 4222149"/>
              <a:gd name="connsiteY1410" fmla="*/ 2116249 h 4064681"/>
              <a:gd name="connsiteX1411" fmla="*/ 352132 w 4222149"/>
              <a:gd name="connsiteY1411" fmla="*/ 2110420 h 4064681"/>
              <a:gd name="connsiteX1412" fmla="*/ 352132 w 4222149"/>
              <a:gd name="connsiteY1412" fmla="*/ 2104030 h 4064681"/>
              <a:gd name="connsiteX1413" fmla="*/ 339606 w 4222149"/>
              <a:gd name="connsiteY1413" fmla="*/ 2114320 h 4064681"/>
              <a:gd name="connsiteX1414" fmla="*/ 331129 w 4222149"/>
              <a:gd name="connsiteY1414" fmla="*/ 2129685 h 4064681"/>
              <a:gd name="connsiteX1415" fmla="*/ 297220 w 4222149"/>
              <a:gd name="connsiteY1415" fmla="*/ 2159355 h 4064681"/>
              <a:gd name="connsiteX1416" fmla="*/ 291127 w 4222149"/>
              <a:gd name="connsiteY1416" fmla="*/ 2180018 h 4064681"/>
              <a:gd name="connsiteX1417" fmla="*/ 273908 w 4222149"/>
              <a:gd name="connsiteY1417" fmla="*/ 2191145 h 4064681"/>
              <a:gd name="connsiteX1418" fmla="*/ 265430 w 4222149"/>
              <a:gd name="connsiteY1418" fmla="*/ 2212073 h 4064681"/>
              <a:gd name="connsiteX1419" fmla="*/ 250595 w 4222149"/>
              <a:gd name="connsiteY1419" fmla="*/ 2231412 h 4064681"/>
              <a:gd name="connsiteX1420" fmla="*/ 243707 w 4222149"/>
              <a:gd name="connsiteY1420" fmla="*/ 2229557 h 4064681"/>
              <a:gd name="connsiteX1421" fmla="*/ 239999 w 4222149"/>
              <a:gd name="connsiteY1421" fmla="*/ 2222934 h 4064681"/>
              <a:gd name="connsiteX1422" fmla="*/ 246092 w 4222149"/>
              <a:gd name="connsiteY1422" fmla="*/ 2207304 h 4064681"/>
              <a:gd name="connsiteX1423" fmla="*/ 256953 w 4222149"/>
              <a:gd name="connsiteY1423" fmla="*/ 2193264 h 4064681"/>
              <a:gd name="connsiteX1424" fmla="*/ 261192 w 4222149"/>
              <a:gd name="connsiteY1424" fmla="*/ 2182932 h 4064681"/>
              <a:gd name="connsiteX1425" fmla="*/ 265430 w 4222149"/>
              <a:gd name="connsiteY1425" fmla="*/ 2174190 h 4064681"/>
              <a:gd name="connsiteX1426" fmla="*/ 274702 w 4222149"/>
              <a:gd name="connsiteY1426" fmla="*/ 2155911 h 4064681"/>
              <a:gd name="connsiteX1427" fmla="*/ 288743 w 4222149"/>
              <a:gd name="connsiteY1427" fmla="*/ 2142401 h 4064681"/>
              <a:gd name="connsiteX1428" fmla="*/ 281590 w 4222149"/>
              <a:gd name="connsiteY1428" fmla="*/ 2132334 h 4064681"/>
              <a:gd name="connsiteX1429" fmla="*/ 288743 w 4222149"/>
              <a:gd name="connsiteY1429" fmla="*/ 2125446 h 4064681"/>
              <a:gd name="connsiteX1430" fmla="*/ 313380 w 4222149"/>
              <a:gd name="connsiteY1430" fmla="*/ 2072993 h 4064681"/>
              <a:gd name="connsiteX1431" fmla="*/ 345964 w 4222149"/>
              <a:gd name="connsiteY1431" fmla="*/ 2023719 h 4064681"/>
              <a:gd name="connsiteX1432" fmla="*/ 365038 w 4222149"/>
              <a:gd name="connsiteY1432" fmla="*/ 1987691 h 4064681"/>
              <a:gd name="connsiteX1433" fmla="*/ 369012 w 4222149"/>
              <a:gd name="connsiteY1433" fmla="*/ 1986366 h 4064681"/>
              <a:gd name="connsiteX1434" fmla="*/ 371396 w 4222149"/>
              <a:gd name="connsiteY1434" fmla="*/ 1983452 h 4064681"/>
              <a:gd name="connsiteX1435" fmla="*/ 371396 w 4222149"/>
              <a:gd name="connsiteY1435" fmla="*/ 1975770 h 4064681"/>
              <a:gd name="connsiteX1436" fmla="*/ 377754 w 4222149"/>
              <a:gd name="connsiteY1436" fmla="*/ 1972856 h 4064681"/>
              <a:gd name="connsiteX1437" fmla="*/ 381993 w 4222149"/>
              <a:gd name="connsiteY1437" fmla="*/ 1964113 h 4064681"/>
              <a:gd name="connsiteX1438" fmla="*/ 386231 w 4222149"/>
              <a:gd name="connsiteY1438" fmla="*/ 1953782 h 4064681"/>
              <a:gd name="connsiteX1439" fmla="*/ 385701 w 4222149"/>
              <a:gd name="connsiteY1439" fmla="*/ 1946629 h 4064681"/>
              <a:gd name="connsiteX1440" fmla="*/ 381993 w 4222149"/>
              <a:gd name="connsiteY1440" fmla="*/ 1941066 h 4064681"/>
              <a:gd name="connsiteX1441" fmla="*/ 358945 w 4222149"/>
              <a:gd name="connsiteY1441" fmla="*/ 1961994 h 4064681"/>
              <a:gd name="connsiteX1442" fmla="*/ 343845 w 4222149"/>
              <a:gd name="connsiteY1442" fmla="*/ 1987691 h 4064681"/>
              <a:gd name="connsiteX1443" fmla="*/ 333248 w 4222149"/>
              <a:gd name="connsiteY1443" fmla="*/ 1981333 h 4064681"/>
              <a:gd name="connsiteX1444" fmla="*/ 324771 w 4222149"/>
              <a:gd name="connsiteY1444" fmla="*/ 1987691 h 4064681"/>
              <a:gd name="connsiteX1445" fmla="*/ 314175 w 4222149"/>
              <a:gd name="connsiteY1445" fmla="*/ 2008884 h 4064681"/>
              <a:gd name="connsiteX1446" fmla="*/ 282385 w 4222149"/>
              <a:gd name="connsiteY1446" fmla="*/ 2038554 h 4064681"/>
              <a:gd name="connsiteX1447" fmla="*/ 278146 w 4222149"/>
              <a:gd name="connsiteY1447" fmla="*/ 2050210 h 4064681"/>
              <a:gd name="connsiteX1448" fmla="*/ 273908 w 4222149"/>
              <a:gd name="connsiteY1448" fmla="*/ 2061867 h 4064681"/>
              <a:gd name="connsiteX1449" fmla="*/ 254834 w 4222149"/>
              <a:gd name="connsiteY1449" fmla="*/ 2076702 h 4064681"/>
              <a:gd name="connsiteX1450" fmla="*/ 239999 w 4222149"/>
              <a:gd name="connsiteY1450" fmla="*/ 2090477 h 4064681"/>
              <a:gd name="connsiteX1451" fmla="*/ 231521 w 4222149"/>
              <a:gd name="connsiteY1451" fmla="*/ 2110611 h 4064681"/>
              <a:gd name="connsiteX1452" fmla="*/ 195228 w 4222149"/>
              <a:gd name="connsiteY1452" fmla="*/ 2143460 h 4064681"/>
              <a:gd name="connsiteX1453" fmla="*/ 163703 w 4222149"/>
              <a:gd name="connsiteY1453" fmla="*/ 2176309 h 4064681"/>
              <a:gd name="connsiteX1454" fmla="*/ 161319 w 4222149"/>
              <a:gd name="connsiteY1454" fmla="*/ 2186906 h 4064681"/>
              <a:gd name="connsiteX1455" fmla="*/ 150987 w 4222149"/>
              <a:gd name="connsiteY1455" fmla="*/ 2191145 h 4064681"/>
              <a:gd name="connsiteX1456" fmla="*/ 147808 w 4222149"/>
              <a:gd name="connsiteY1456" fmla="*/ 2199622 h 4064681"/>
              <a:gd name="connsiteX1457" fmla="*/ 144630 w 4222149"/>
              <a:gd name="connsiteY1457" fmla="*/ 2208099 h 4064681"/>
              <a:gd name="connsiteX1458" fmla="*/ 123701 w 4222149"/>
              <a:gd name="connsiteY1458" fmla="*/ 2219755 h 4064681"/>
              <a:gd name="connsiteX1459" fmla="*/ 110721 w 4222149"/>
              <a:gd name="connsiteY1459" fmla="*/ 2237770 h 4064681"/>
              <a:gd name="connsiteX1460" fmla="*/ 104098 w 4222149"/>
              <a:gd name="connsiteY1460" fmla="*/ 2246512 h 4064681"/>
              <a:gd name="connsiteX1461" fmla="*/ 102243 w 4222149"/>
              <a:gd name="connsiteY1461" fmla="*/ 2256843 h 4064681"/>
              <a:gd name="connsiteX1462" fmla="*/ 70454 w 4222149"/>
              <a:gd name="connsiteY1462" fmla="*/ 2282275 h 4064681"/>
              <a:gd name="connsiteX1463" fmla="*/ 66215 w 4222149"/>
              <a:gd name="connsiteY1463" fmla="*/ 2294726 h 4064681"/>
              <a:gd name="connsiteX1464" fmla="*/ 61976 w 4222149"/>
              <a:gd name="connsiteY1464" fmla="*/ 2305587 h 4064681"/>
              <a:gd name="connsiteX1465" fmla="*/ 41578 w 4222149"/>
              <a:gd name="connsiteY1465" fmla="*/ 2317509 h 4064681"/>
              <a:gd name="connsiteX1466" fmla="*/ 25948 w 4222149"/>
              <a:gd name="connsiteY1466" fmla="*/ 2337377 h 4064681"/>
              <a:gd name="connsiteX1467" fmla="*/ 0 w 4222149"/>
              <a:gd name="connsiteY1467" fmla="*/ 2347358 h 4064681"/>
              <a:gd name="connsiteX1468" fmla="*/ 0 w 4222149"/>
              <a:gd name="connsiteY1468" fmla="*/ 2315322 h 4064681"/>
              <a:gd name="connsiteX1469" fmla="*/ 7051 w 4222149"/>
              <a:gd name="connsiteY1469" fmla="*/ 2304440 h 4064681"/>
              <a:gd name="connsiteX1470" fmla="*/ 13232 w 4222149"/>
              <a:gd name="connsiteY1470" fmla="*/ 2294991 h 4064681"/>
              <a:gd name="connsiteX1471" fmla="*/ 24888 w 4222149"/>
              <a:gd name="connsiteY1471" fmla="*/ 2277772 h 4064681"/>
              <a:gd name="connsiteX1472" fmla="*/ 36545 w 4222149"/>
              <a:gd name="connsiteY1472" fmla="*/ 2258963 h 4064681"/>
              <a:gd name="connsiteX1473" fmla="*/ 51910 w 4222149"/>
              <a:gd name="connsiteY1473" fmla="*/ 2234061 h 4064681"/>
              <a:gd name="connsiteX1474" fmla="*/ 70454 w 4222149"/>
              <a:gd name="connsiteY1474" fmla="*/ 2212338 h 4064681"/>
              <a:gd name="connsiteX1475" fmla="*/ 67275 w 4222149"/>
              <a:gd name="connsiteY1475" fmla="*/ 2206245 h 4064681"/>
              <a:gd name="connsiteX1476" fmla="*/ 64096 w 4222149"/>
              <a:gd name="connsiteY1476" fmla="*/ 2201741 h 4064681"/>
              <a:gd name="connsiteX1477" fmla="*/ 61976 w 4222149"/>
              <a:gd name="connsiteY1477" fmla="*/ 2205980 h 4064681"/>
              <a:gd name="connsiteX1478" fmla="*/ 53499 w 4222149"/>
              <a:gd name="connsiteY1478" fmla="*/ 2193264 h 4064681"/>
              <a:gd name="connsiteX1479" fmla="*/ 81050 w 4222149"/>
              <a:gd name="connsiteY1479" fmla="*/ 2142401 h 4064681"/>
              <a:gd name="connsiteX1480" fmla="*/ 87408 w 4222149"/>
              <a:gd name="connsiteY1480" fmla="*/ 2136043 h 4064681"/>
              <a:gd name="connsiteX1481" fmla="*/ 87408 w 4222149"/>
              <a:gd name="connsiteY1481" fmla="*/ 2128360 h 4064681"/>
              <a:gd name="connsiteX1482" fmla="*/ 93766 w 4222149"/>
              <a:gd name="connsiteY1482" fmla="*/ 2125446 h 4064681"/>
              <a:gd name="connsiteX1483" fmla="*/ 98005 w 4222149"/>
              <a:gd name="connsiteY1483" fmla="*/ 2116704 h 4064681"/>
              <a:gd name="connsiteX1484" fmla="*/ 102243 w 4222149"/>
              <a:gd name="connsiteY1484" fmla="*/ 2106372 h 4064681"/>
              <a:gd name="connsiteX1485" fmla="*/ 113899 w 4222149"/>
              <a:gd name="connsiteY1485" fmla="*/ 2104783 h 4064681"/>
              <a:gd name="connsiteX1486" fmla="*/ 119198 w 4222149"/>
              <a:gd name="connsiteY1486" fmla="*/ 2093656 h 4064681"/>
              <a:gd name="connsiteX1487" fmla="*/ 127675 w 4222149"/>
              <a:gd name="connsiteY1487" fmla="*/ 2076702 h 4064681"/>
              <a:gd name="connsiteX1488" fmla="*/ 147544 w 4222149"/>
              <a:gd name="connsiteY1488" fmla="*/ 2033786 h 4064681"/>
              <a:gd name="connsiteX1489" fmla="*/ 172181 w 4222149"/>
              <a:gd name="connsiteY1489" fmla="*/ 1987691 h 4064681"/>
              <a:gd name="connsiteX1490" fmla="*/ 179863 w 4222149"/>
              <a:gd name="connsiteY1490" fmla="*/ 1986896 h 4064681"/>
              <a:gd name="connsiteX1491" fmla="*/ 182777 w 4222149"/>
              <a:gd name="connsiteY1491" fmla="*/ 1981333 h 4064681"/>
              <a:gd name="connsiteX1492" fmla="*/ 191254 w 4222149"/>
              <a:gd name="connsiteY1492" fmla="*/ 1972856 h 4064681"/>
              <a:gd name="connsiteX1493" fmla="*/ 193109 w 4222149"/>
              <a:gd name="connsiteY1493" fmla="*/ 1963849 h 4064681"/>
              <a:gd name="connsiteX1494" fmla="*/ 199732 w 4222149"/>
              <a:gd name="connsiteY1494" fmla="*/ 1958020 h 4064681"/>
              <a:gd name="connsiteX1495" fmla="*/ 199732 w 4222149"/>
              <a:gd name="connsiteY1495" fmla="*/ 1938947 h 4064681"/>
              <a:gd name="connsiteX1496" fmla="*/ 208209 w 4222149"/>
              <a:gd name="connsiteY1496" fmla="*/ 1930469 h 4064681"/>
              <a:gd name="connsiteX1497" fmla="*/ 209533 w 4222149"/>
              <a:gd name="connsiteY1497" fmla="*/ 1919873 h 4064681"/>
              <a:gd name="connsiteX1498" fmla="*/ 218805 w 4222149"/>
              <a:gd name="connsiteY1498" fmla="*/ 1915634 h 4064681"/>
              <a:gd name="connsiteX1499" fmla="*/ 225163 w 4222149"/>
              <a:gd name="connsiteY1499" fmla="*/ 1915634 h 4064681"/>
              <a:gd name="connsiteX1500" fmla="*/ 228342 w 4222149"/>
              <a:gd name="connsiteY1500" fmla="*/ 1902124 h 4064681"/>
              <a:gd name="connsiteX1501" fmla="*/ 231521 w 4222149"/>
              <a:gd name="connsiteY1501" fmla="*/ 1890202 h 4064681"/>
              <a:gd name="connsiteX1502" fmla="*/ 250860 w 4222149"/>
              <a:gd name="connsiteY1502" fmla="*/ 1862121 h 4064681"/>
              <a:gd name="connsiteX1503" fmla="*/ 265430 w 4222149"/>
              <a:gd name="connsiteY1503" fmla="*/ 1830862 h 4064681"/>
              <a:gd name="connsiteX1504" fmla="*/ 268609 w 4222149"/>
              <a:gd name="connsiteY1504" fmla="*/ 1819205 h 4064681"/>
              <a:gd name="connsiteX1505" fmla="*/ 278146 w 4222149"/>
              <a:gd name="connsiteY1505" fmla="*/ 1813907 h 4064681"/>
              <a:gd name="connsiteX1506" fmla="*/ 282385 w 4222149"/>
              <a:gd name="connsiteY1506" fmla="*/ 1813907 h 4064681"/>
              <a:gd name="connsiteX1507" fmla="*/ 286623 w 4222149"/>
              <a:gd name="connsiteY1507" fmla="*/ 1792714 h 4064681"/>
              <a:gd name="connsiteX1508" fmla="*/ 301988 w 4222149"/>
              <a:gd name="connsiteY1508" fmla="*/ 1769402 h 4064681"/>
              <a:gd name="connsiteX1509" fmla="*/ 314175 w 4222149"/>
              <a:gd name="connsiteY1509" fmla="*/ 1746089 h 4064681"/>
              <a:gd name="connsiteX1510" fmla="*/ 331129 w 4222149"/>
              <a:gd name="connsiteY1510" fmla="*/ 1735493 h 4064681"/>
              <a:gd name="connsiteX1511" fmla="*/ 334308 w 4222149"/>
              <a:gd name="connsiteY1511" fmla="*/ 1723836 h 4064681"/>
              <a:gd name="connsiteX1512" fmla="*/ 337487 w 4222149"/>
              <a:gd name="connsiteY1512" fmla="*/ 1712180 h 4064681"/>
              <a:gd name="connsiteX1513" fmla="*/ 359740 w 4222149"/>
              <a:gd name="connsiteY1513" fmla="*/ 1676947 h 4064681"/>
              <a:gd name="connsiteX1514" fmla="*/ 381993 w 4222149"/>
              <a:gd name="connsiteY1514" fmla="*/ 1640124 h 4064681"/>
              <a:gd name="connsiteX1515" fmla="*/ 396033 w 4222149"/>
              <a:gd name="connsiteY1515" fmla="*/ 1623964 h 4064681"/>
              <a:gd name="connsiteX1516" fmla="*/ 398947 w 4222149"/>
              <a:gd name="connsiteY1516" fmla="*/ 1599857 h 4064681"/>
              <a:gd name="connsiteX1517" fmla="*/ 417756 w 4222149"/>
              <a:gd name="connsiteY1517" fmla="*/ 1587141 h 4064681"/>
              <a:gd name="connsiteX1518" fmla="*/ 434975 w 4222149"/>
              <a:gd name="connsiteY1518" fmla="*/ 1574425 h 4064681"/>
              <a:gd name="connsiteX1519" fmla="*/ 443453 w 4222149"/>
              <a:gd name="connsiteY1519" fmla="*/ 1552172 h 4064681"/>
              <a:gd name="connsiteX1520" fmla="*/ 451930 w 4222149"/>
              <a:gd name="connsiteY1520" fmla="*/ 1529919 h 4064681"/>
              <a:gd name="connsiteX1521" fmla="*/ 477362 w 4222149"/>
              <a:gd name="connsiteY1521" fmla="*/ 1525681 h 4064681"/>
              <a:gd name="connsiteX1522" fmla="*/ 483719 w 4222149"/>
              <a:gd name="connsiteY1522" fmla="*/ 1502368 h 4064681"/>
              <a:gd name="connsiteX1523" fmla="*/ 487958 w 4222149"/>
              <a:gd name="connsiteY1523" fmla="*/ 1491772 h 4064681"/>
              <a:gd name="connsiteX1524" fmla="*/ 492197 w 4222149"/>
              <a:gd name="connsiteY1524" fmla="*/ 1481175 h 4064681"/>
              <a:gd name="connsiteX1525" fmla="*/ 515509 w 4222149"/>
              <a:gd name="connsiteY1525" fmla="*/ 1456538 h 4064681"/>
              <a:gd name="connsiteX1526" fmla="*/ 532464 w 4222149"/>
              <a:gd name="connsiteY1526" fmla="*/ 1430312 h 4064681"/>
              <a:gd name="connsiteX1527" fmla="*/ 540941 w 4222149"/>
              <a:gd name="connsiteY1527" fmla="*/ 1413357 h 4064681"/>
              <a:gd name="connsiteX1528" fmla="*/ 553657 w 4222149"/>
              <a:gd name="connsiteY1528" fmla="*/ 1402761 h 4064681"/>
              <a:gd name="connsiteX1529" fmla="*/ 557895 w 4222149"/>
              <a:gd name="connsiteY1529" fmla="*/ 1402761 h 4064681"/>
              <a:gd name="connsiteX1530" fmla="*/ 581208 w 4222149"/>
              <a:gd name="connsiteY1530" fmla="*/ 1370971 h 4064681"/>
              <a:gd name="connsiteX1531" fmla="*/ 585447 w 4222149"/>
              <a:gd name="connsiteY1531" fmla="*/ 1362494 h 4064681"/>
              <a:gd name="connsiteX1532" fmla="*/ 589685 w 4222149"/>
              <a:gd name="connsiteY1532" fmla="*/ 1354016 h 4064681"/>
              <a:gd name="connsiteX1533" fmla="*/ 606640 w 4222149"/>
              <a:gd name="connsiteY1533" fmla="*/ 1337062 h 4064681"/>
              <a:gd name="connsiteX1534" fmla="*/ 613262 w 4222149"/>
              <a:gd name="connsiteY1534" fmla="*/ 1331234 h 4064681"/>
              <a:gd name="connsiteX1535" fmla="*/ 615117 w 4222149"/>
              <a:gd name="connsiteY1535" fmla="*/ 1322227 h 4064681"/>
              <a:gd name="connsiteX1536" fmla="*/ 641078 w 4222149"/>
              <a:gd name="connsiteY1536" fmla="*/ 1292026 h 4064681"/>
              <a:gd name="connsiteX1537" fmla="*/ 663861 w 4222149"/>
              <a:gd name="connsiteY1537" fmla="*/ 1258647 h 4064681"/>
              <a:gd name="connsiteX1538" fmla="*/ 670219 w 4222149"/>
              <a:gd name="connsiteY1538" fmla="*/ 1252289 h 4064681"/>
              <a:gd name="connsiteX1539" fmla="*/ 678696 w 4222149"/>
              <a:gd name="connsiteY1539" fmla="*/ 1240898 h 4064681"/>
              <a:gd name="connsiteX1540" fmla="*/ 687173 w 4222149"/>
              <a:gd name="connsiteY1540" fmla="*/ 1237454 h 4064681"/>
              <a:gd name="connsiteX1541" fmla="*/ 695651 w 4222149"/>
              <a:gd name="connsiteY1541" fmla="*/ 1226328 h 4064681"/>
              <a:gd name="connsiteX1542" fmla="*/ 704128 w 4222149"/>
              <a:gd name="connsiteY1542" fmla="*/ 1218380 h 4064681"/>
              <a:gd name="connsiteX1543" fmla="*/ 704923 w 4222149"/>
              <a:gd name="connsiteY1543" fmla="*/ 1211758 h 4064681"/>
              <a:gd name="connsiteX1544" fmla="*/ 710486 w 4222149"/>
              <a:gd name="connsiteY1544" fmla="*/ 1209903 h 4064681"/>
              <a:gd name="connsiteX1545" fmla="*/ 734858 w 4222149"/>
              <a:gd name="connsiteY1545" fmla="*/ 1167517 h 4064681"/>
              <a:gd name="connsiteX1546" fmla="*/ 759230 w 4222149"/>
              <a:gd name="connsiteY1546" fmla="*/ 1125131 h 4064681"/>
              <a:gd name="connsiteX1547" fmla="*/ 767707 w 4222149"/>
              <a:gd name="connsiteY1547" fmla="*/ 1106057 h 4064681"/>
              <a:gd name="connsiteX1548" fmla="*/ 776185 w 4222149"/>
              <a:gd name="connsiteY1548" fmla="*/ 1086983 h 4064681"/>
              <a:gd name="connsiteX1549" fmla="*/ 800027 w 4222149"/>
              <a:gd name="connsiteY1549" fmla="*/ 1064200 h 4064681"/>
              <a:gd name="connsiteX1550" fmla="*/ 820690 w 4222149"/>
              <a:gd name="connsiteY1550" fmla="*/ 1038239 h 4064681"/>
              <a:gd name="connsiteX1551" fmla="*/ 829432 w 4222149"/>
              <a:gd name="connsiteY1551" fmla="*/ 1037179 h 4064681"/>
              <a:gd name="connsiteX1552" fmla="*/ 833406 w 4222149"/>
              <a:gd name="connsiteY1552" fmla="*/ 1029761 h 4064681"/>
              <a:gd name="connsiteX1553" fmla="*/ 833406 w 4222149"/>
              <a:gd name="connsiteY1553" fmla="*/ 1023404 h 4064681"/>
              <a:gd name="connsiteX1554" fmla="*/ 848241 w 4222149"/>
              <a:gd name="connsiteY1554" fmla="*/ 1012807 h 4064681"/>
              <a:gd name="connsiteX1555" fmla="*/ 848241 w 4222149"/>
              <a:gd name="connsiteY1555" fmla="*/ 991614 h 4064681"/>
              <a:gd name="connsiteX1556" fmla="*/ 869434 w 4222149"/>
              <a:gd name="connsiteY1556" fmla="*/ 983136 h 4064681"/>
              <a:gd name="connsiteX1557" fmla="*/ 873673 w 4222149"/>
              <a:gd name="connsiteY1557" fmla="*/ 959824 h 4064681"/>
              <a:gd name="connsiteX1558" fmla="*/ 899635 w 4222149"/>
              <a:gd name="connsiteY1558" fmla="*/ 942075 h 4064681"/>
              <a:gd name="connsiteX1559" fmla="*/ 922417 w 4222149"/>
              <a:gd name="connsiteY1559" fmla="*/ 919557 h 4064681"/>
              <a:gd name="connsiteX1560" fmla="*/ 921887 w 4222149"/>
              <a:gd name="connsiteY1560" fmla="*/ 907636 h 4064681"/>
              <a:gd name="connsiteX1561" fmla="*/ 930894 w 4222149"/>
              <a:gd name="connsiteY1561" fmla="*/ 900483 h 4064681"/>
              <a:gd name="connsiteX1562" fmla="*/ 973016 w 4222149"/>
              <a:gd name="connsiteY1562" fmla="*/ 863395 h 4064681"/>
              <a:gd name="connsiteX1563" fmla="*/ 1007190 w 4222149"/>
              <a:gd name="connsiteY1563" fmla="*/ 819950 h 4064681"/>
              <a:gd name="connsiteX1564" fmla="*/ 1023614 w 4222149"/>
              <a:gd name="connsiteY1564" fmla="*/ 804055 h 4064681"/>
              <a:gd name="connsiteX1565" fmla="*/ 1043218 w 4222149"/>
              <a:gd name="connsiteY1565" fmla="*/ 788160 h 4064681"/>
              <a:gd name="connsiteX1566" fmla="*/ 1077127 w 4222149"/>
              <a:gd name="connsiteY1566" fmla="*/ 754251 h 4064681"/>
              <a:gd name="connsiteX1567" fmla="*/ 1088783 w 4222149"/>
              <a:gd name="connsiteY1567" fmla="*/ 736237 h 4064681"/>
              <a:gd name="connsiteX1568" fmla="*/ 1100439 w 4222149"/>
              <a:gd name="connsiteY1568" fmla="*/ 718222 h 4064681"/>
              <a:gd name="connsiteX1569" fmla="*/ 1132229 w 4222149"/>
              <a:gd name="connsiteY1569" fmla="*/ 697029 h 4064681"/>
              <a:gd name="connsiteX1570" fmla="*/ 1173026 w 4222149"/>
              <a:gd name="connsiteY1570" fmla="*/ 641133 h 4064681"/>
              <a:gd name="connsiteX1571" fmla="*/ 1223360 w 4222149"/>
              <a:gd name="connsiteY1571" fmla="*/ 593183 h 4064681"/>
              <a:gd name="connsiteX1572" fmla="*/ 1242433 w 4222149"/>
              <a:gd name="connsiteY1572" fmla="*/ 576229 h 4064681"/>
              <a:gd name="connsiteX1573" fmla="*/ 1261507 w 4222149"/>
              <a:gd name="connsiteY1573" fmla="*/ 559274 h 4064681"/>
              <a:gd name="connsiteX1574" fmla="*/ 1295416 w 4222149"/>
              <a:gd name="connsiteY1574" fmla="*/ 529604 h 4064681"/>
              <a:gd name="connsiteX1575" fmla="*/ 1307072 w 4222149"/>
              <a:gd name="connsiteY1575" fmla="*/ 511325 h 4064681"/>
              <a:gd name="connsiteX1576" fmla="*/ 1318729 w 4222149"/>
              <a:gd name="connsiteY1576" fmla="*/ 491456 h 4064681"/>
              <a:gd name="connsiteX1577" fmla="*/ 1344955 w 4222149"/>
              <a:gd name="connsiteY1577" fmla="*/ 470793 h 4064681"/>
              <a:gd name="connsiteX1578" fmla="*/ 1369592 w 4222149"/>
              <a:gd name="connsiteY1578" fmla="*/ 446950 h 4064681"/>
              <a:gd name="connsiteX1579" fmla="*/ 1380983 w 4222149"/>
              <a:gd name="connsiteY1579" fmla="*/ 448805 h 4064681"/>
              <a:gd name="connsiteX1580" fmla="*/ 1390785 w 4222149"/>
              <a:gd name="connsiteY1580" fmla="*/ 455428 h 4064681"/>
              <a:gd name="connsiteX1581" fmla="*/ 1424694 w 4222149"/>
              <a:gd name="connsiteY1581" fmla="*/ 487217 h 4064681"/>
              <a:gd name="connsiteX1582" fmla="*/ 1437940 w 4222149"/>
              <a:gd name="connsiteY1582" fmla="*/ 495695 h 4064681"/>
              <a:gd name="connsiteX1583" fmla="*/ 1448007 w 4222149"/>
              <a:gd name="connsiteY1583" fmla="*/ 504172 h 4064681"/>
              <a:gd name="connsiteX1584" fmla="*/ 1453040 w 4222149"/>
              <a:gd name="connsiteY1584" fmla="*/ 500728 h 4064681"/>
              <a:gd name="connsiteX1585" fmla="*/ 1456484 w 4222149"/>
              <a:gd name="connsiteY1585" fmla="*/ 495695 h 4064681"/>
              <a:gd name="connsiteX1586" fmla="*/ 1475028 w 4222149"/>
              <a:gd name="connsiteY1586" fmla="*/ 487482 h 4064681"/>
              <a:gd name="connsiteX1587" fmla="*/ 1490393 w 4222149"/>
              <a:gd name="connsiteY1587" fmla="*/ 474502 h 4064681"/>
              <a:gd name="connsiteX1588" fmla="*/ 1494632 w 4222149"/>
              <a:gd name="connsiteY1588" fmla="*/ 464965 h 4064681"/>
              <a:gd name="connsiteX1589" fmla="*/ 1505228 w 4222149"/>
              <a:gd name="connsiteY1589" fmla="*/ 461786 h 4064681"/>
              <a:gd name="connsiteX1590" fmla="*/ 1507347 w 4222149"/>
              <a:gd name="connsiteY1590" fmla="*/ 461786 h 4064681"/>
              <a:gd name="connsiteX1591" fmla="*/ 1519269 w 4222149"/>
              <a:gd name="connsiteY1591" fmla="*/ 440328 h 4064681"/>
              <a:gd name="connsiteX1592" fmla="*/ 1539137 w 4222149"/>
              <a:gd name="connsiteY1592" fmla="*/ 429996 h 4064681"/>
              <a:gd name="connsiteX1593" fmla="*/ 1552118 w 4222149"/>
              <a:gd name="connsiteY1593" fmla="*/ 431850 h 4064681"/>
              <a:gd name="connsiteX1594" fmla="*/ 1553972 w 4222149"/>
              <a:gd name="connsiteY1594" fmla="*/ 444831 h 4064681"/>
              <a:gd name="connsiteX1595" fmla="*/ 1546290 w 4222149"/>
              <a:gd name="connsiteY1595" fmla="*/ 468144 h 4064681"/>
              <a:gd name="connsiteX1596" fmla="*/ 1562450 w 4222149"/>
              <a:gd name="connsiteY1596" fmla="*/ 478740 h 4064681"/>
              <a:gd name="connsiteX1597" fmla="*/ 1587881 w 4222149"/>
              <a:gd name="connsiteY1597" fmla="*/ 504172 h 4064681"/>
              <a:gd name="connsiteX1598" fmla="*/ 1583643 w 4222149"/>
              <a:gd name="connsiteY1598" fmla="*/ 540995 h 4064681"/>
              <a:gd name="connsiteX1599" fmla="*/ 1579404 w 4222149"/>
              <a:gd name="connsiteY1599" fmla="*/ 576229 h 4064681"/>
              <a:gd name="connsiteX1600" fmla="*/ 1587881 w 4222149"/>
              <a:gd name="connsiteY1600" fmla="*/ 586825 h 4064681"/>
              <a:gd name="connsiteX1601" fmla="*/ 1585232 w 4222149"/>
              <a:gd name="connsiteY1601" fmla="*/ 600601 h 4064681"/>
              <a:gd name="connsiteX1602" fmla="*/ 1579404 w 4222149"/>
              <a:gd name="connsiteY1602" fmla="*/ 614376 h 4064681"/>
              <a:gd name="connsiteX1603" fmla="*/ 1570927 w 4222149"/>
              <a:gd name="connsiteY1603" fmla="*/ 632920 h 4064681"/>
              <a:gd name="connsiteX1604" fmla="*/ 1570594 w 4222149"/>
              <a:gd name="connsiteY1604" fmla="*/ 633523 h 4064681"/>
              <a:gd name="connsiteX1605" fmla="*/ 1577094 w 4222149"/>
              <a:gd name="connsiteY1605" fmla="*/ 639617 h 4064681"/>
              <a:gd name="connsiteX1606" fmla="*/ 1590340 w 4222149"/>
              <a:gd name="connsiteY1606" fmla="*/ 648095 h 4064681"/>
              <a:gd name="connsiteX1607" fmla="*/ 1600407 w 4222149"/>
              <a:gd name="connsiteY1607" fmla="*/ 656572 h 4064681"/>
              <a:gd name="connsiteX1608" fmla="*/ 1605440 w 4222149"/>
              <a:gd name="connsiteY1608" fmla="*/ 653128 h 4064681"/>
              <a:gd name="connsiteX1609" fmla="*/ 1608884 w 4222149"/>
              <a:gd name="connsiteY1609" fmla="*/ 648095 h 4064681"/>
              <a:gd name="connsiteX1610" fmla="*/ 1627428 w 4222149"/>
              <a:gd name="connsiteY1610" fmla="*/ 639882 h 4064681"/>
              <a:gd name="connsiteX1611" fmla="*/ 1642793 w 4222149"/>
              <a:gd name="connsiteY1611" fmla="*/ 626902 h 4064681"/>
              <a:gd name="connsiteX1612" fmla="*/ 1647032 w 4222149"/>
              <a:gd name="connsiteY1612" fmla="*/ 617365 h 4064681"/>
              <a:gd name="connsiteX1613" fmla="*/ 1657628 w 4222149"/>
              <a:gd name="connsiteY1613" fmla="*/ 614186 h 4064681"/>
              <a:gd name="connsiteX1614" fmla="*/ 1659747 w 4222149"/>
              <a:gd name="connsiteY1614" fmla="*/ 614186 h 4064681"/>
              <a:gd name="connsiteX1615" fmla="*/ 1671669 w 4222149"/>
              <a:gd name="connsiteY1615" fmla="*/ 592728 h 4064681"/>
              <a:gd name="connsiteX1616" fmla="*/ 1691537 w 4222149"/>
              <a:gd name="connsiteY1616" fmla="*/ 582396 h 4064681"/>
              <a:gd name="connsiteX1617" fmla="*/ 1704518 w 4222149"/>
              <a:gd name="connsiteY1617" fmla="*/ 584250 h 4064681"/>
              <a:gd name="connsiteX1618" fmla="*/ 1706372 w 4222149"/>
              <a:gd name="connsiteY1618" fmla="*/ 597231 h 4064681"/>
              <a:gd name="connsiteX1619" fmla="*/ 1702763 w 4222149"/>
              <a:gd name="connsiteY1619" fmla="*/ 608185 h 4064681"/>
              <a:gd name="connsiteX1620" fmla="*/ 1710378 w 4222149"/>
              <a:gd name="connsiteY1620" fmla="*/ 607261 h 4064681"/>
              <a:gd name="connsiteX1621" fmla="*/ 1714352 w 4222149"/>
              <a:gd name="connsiteY1621" fmla="*/ 599843 h 4064681"/>
              <a:gd name="connsiteX1622" fmla="*/ 1714352 w 4222149"/>
              <a:gd name="connsiteY1622" fmla="*/ 593486 h 4064681"/>
              <a:gd name="connsiteX1623" fmla="*/ 1729187 w 4222149"/>
              <a:gd name="connsiteY1623" fmla="*/ 582889 h 4064681"/>
              <a:gd name="connsiteX1624" fmla="*/ 1729187 w 4222149"/>
              <a:gd name="connsiteY1624" fmla="*/ 561696 h 4064681"/>
              <a:gd name="connsiteX1625" fmla="*/ 1750380 w 4222149"/>
              <a:gd name="connsiteY1625" fmla="*/ 553218 h 4064681"/>
              <a:gd name="connsiteX1626" fmla="*/ 1754619 w 4222149"/>
              <a:gd name="connsiteY1626" fmla="*/ 529906 h 4064681"/>
              <a:gd name="connsiteX1627" fmla="*/ 1780581 w 4222149"/>
              <a:gd name="connsiteY1627" fmla="*/ 512157 h 4064681"/>
              <a:gd name="connsiteX1628" fmla="*/ 1803363 w 4222149"/>
              <a:gd name="connsiteY1628" fmla="*/ 489639 h 4064681"/>
              <a:gd name="connsiteX1629" fmla="*/ 1802833 w 4222149"/>
              <a:gd name="connsiteY1629" fmla="*/ 477718 h 4064681"/>
              <a:gd name="connsiteX1630" fmla="*/ 1811840 w 4222149"/>
              <a:gd name="connsiteY1630" fmla="*/ 470565 h 4064681"/>
              <a:gd name="connsiteX1631" fmla="*/ 1853962 w 4222149"/>
              <a:gd name="connsiteY1631" fmla="*/ 433477 h 4064681"/>
              <a:gd name="connsiteX1632" fmla="*/ 1888136 w 4222149"/>
              <a:gd name="connsiteY1632" fmla="*/ 390032 h 4064681"/>
              <a:gd name="connsiteX1633" fmla="*/ 1904560 w 4222149"/>
              <a:gd name="connsiteY1633" fmla="*/ 374137 h 4064681"/>
              <a:gd name="connsiteX1634" fmla="*/ 1924164 w 4222149"/>
              <a:gd name="connsiteY1634" fmla="*/ 358242 h 4064681"/>
              <a:gd name="connsiteX1635" fmla="*/ 1958073 w 4222149"/>
              <a:gd name="connsiteY1635" fmla="*/ 324333 h 4064681"/>
              <a:gd name="connsiteX1636" fmla="*/ 1969729 w 4222149"/>
              <a:gd name="connsiteY1636" fmla="*/ 306319 h 4064681"/>
              <a:gd name="connsiteX1637" fmla="*/ 1981385 w 4222149"/>
              <a:gd name="connsiteY1637" fmla="*/ 288304 h 4064681"/>
              <a:gd name="connsiteX1638" fmla="*/ 2013175 w 4222149"/>
              <a:gd name="connsiteY1638" fmla="*/ 267111 h 4064681"/>
              <a:gd name="connsiteX1639" fmla="*/ 2053972 w 4222149"/>
              <a:gd name="connsiteY1639" fmla="*/ 211215 h 4064681"/>
              <a:gd name="connsiteX1640" fmla="*/ 2104306 w 4222149"/>
              <a:gd name="connsiteY1640" fmla="*/ 163265 h 4064681"/>
              <a:gd name="connsiteX1641" fmla="*/ 2123379 w 4222149"/>
              <a:gd name="connsiteY1641" fmla="*/ 146311 h 4064681"/>
              <a:gd name="connsiteX1642" fmla="*/ 2142453 w 4222149"/>
              <a:gd name="connsiteY1642" fmla="*/ 129356 h 4064681"/>
              <a:gd name="connsiteX1643" fmla="*/ 2176362 w 4222149"/>
              <a:gd name="connsiteY1643" fmla="*/ 99686 h 4064681"/>
              <a:gd name="connsiteX1644" fmla="*/ 2188018 w 4222149"/>
              <a:gd name="connsiteY1644" fmla="*/ 81407 h 4064681"/>
              <a:gd name="connsiteX1645" fmla="*/ 2199675 w 4222149"/>
              <a:gd name="connsiteY1645" fmla="*/ 61538 h 4064681"/>
              <a:gd name="connsiteX1646" fmla="*/ 2225901 w 4222149"/>
              <a:gd name="connsiteY1646" fmla="*/ 40875 h 4064681"/>
              <a:gd name="connsiteX1647" fmla="*/ 2250538 w 4222149"/>
              <a:gd name="connsiteY1647" fmla="*/ 17032 h 4064681"/>
              <a:gd name="connsiteX1648" fmla="*/ 2261929 w 4222149"/>
              <a:gd name="connsiteY1648" fmla="*/ 18887 h 4064681"/>
              <a:gd name="connsiteX1649" fmla="*/ 2271731 w 4222149"/>
              <a:gd name="connsiteY1649" fmla="*/ 25510 h 4064681"/>
              <a:gd name="connsiteX1650" fmla="*/ 2305640 w 4222149"/>
              <a:gd name="connsiteY1650" fmla="*/ 57299 h 4064681"/>
              <a:gd name="connsiteX1651" fmla="*/ 2318886 w 4222149"/>
              <a:gd name="connsiteY1651" fmla="*/ 65777 h 4064681"/>
              <a:gd name="connsiteX1652" fmla="*/ 2328953 w 4222149"/>
              <a:gd name="connsiteY1652" fmla="*/ 74254 h 4064681"/>
              <a:gd name="connsiteX1653" fmla="*/ 2333986 w 4222149"/>
              <a:gd name="connsiteY1653" fmla="*/ 70810 h 4064681"/>
              <a:gd name="connsiteX1654" fmla="*/ 2337430 w 4222149"/>
              <a:gd name="connsiteY1654" fmla="*/ 65777 h 4064681"/>
              <a:gd name="connsiteX1655" fmla="*/ 2355974 w 4222149"/>
              <a:gd name="connsiteY1655" fmla="*/ 57564 h 4064681"/>
              <a:gd name="connsiteX1656" fmla="*/ 2371339 w 4222149"/>
              <a:gd name="connsiteY1656" fmla="*/ 44584 h 4064681"/>
              <a:gd name="connsiteX1657" fmla="*/ 2375578 w 4222149"/>
              <a:gd name="connsiteY1657" fmla="*/ 35047 h 4064681"/>
              <a:gd name="connsiteX1658" fmla="*/ 2386174 w 4222149"/>
              <a:gd name="connsiteY1658" fmla="*/ 31868 h 4064681"/>
              <a:gd name="connsiteX1659" fmla="*/ 2388293 w 4222149"/>
              <a:gd name="connsiteY1659" fmla="*/ 31868 h 4064681"/>
              <a:gd name="connsiteX1660" fmla="*/ 2400215 w 4222149"/>
              <a:gd name="connsiteY1660" fmla="*/ 10410 h 4064681"/>
              <a:gd name="connsiteX1661" fmla="*/ 2420083 w 4222149"/>
              <a:gd name="connsiteY1661" fmla="*/ 78 h 406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</a:cxnLst>
            <a:rect l="l" t="t" r="r" b="b"/>
            <a:pathLst>
              <a:path w="4222149" h="4064681">
                <a:moveTo>
                  <a:pt x="1061072" y="3854603"/>
                </a:moveTo>
                <a:cubicBezTo>
                  <a:pt x="1061117" y="3855884"/>
                  <a:pt x="1061558" y="3857562"/>
                  <a:pt x="1062397" y="3859637"/>
                </a:cubicBezTo>
                <a:cubicBezTo>
                  <a:pt x="1063236" y="3861712"/>
                  <a:pt x="1064207" y="3862860"/>
                  <a:pt x="1065311" y="3863081"/>
                </a:cubicBezTo>
                <a:cubicBezTo>
                  <a:pt x="1067342" y="3862948"/>
                  <a:pt x="1068578" y="3862154"/>
                  <a:pt x="1069020" y="3860697"/>
                </a:cubicBezTo>
                <a:cubicBezTo>
                  <a:pt x="1069461" y="3859240"/>
                  <a:pt x="1069638" y="3857915"/>
                  <a:pt x="1069550" y="3856723"/>
                </a:cubicBezTo>
                <a:close/>
                <a:moveTo>
                  <a:pt x="1109817" y="3733803"/>
                </a:moveTo>
                <a:cubicBezTo>
                  <a:pt x="1109861" y="3735083"/>
                  <a:pt x="1110302" y="3736761"/>
                  <a:pt x="1111141" y="3738836"/>
                </a:cubicBezTo>
                <a:cubicBezTo>
                  <a:pt x="1111980" y="3740911"/>
                  <a:pt x="1112951" y="3742059"/>
                  <a:pt x="1114055" y="3742280"/>
                </a:cubicBezTo>
                <a:cubicBezTo>
                  <a:pt x="1116086" y="3742148"/>
                  <a:pt x="1117322" y="3741353"/>
                  <a:pt x="1117764" y="3739896"/>
                </a:cubicBezTo>
                <a:cubicBezTo>
                  <a:pt x="1118206" y="3738439"/>
                  <a:pt x="1118382" y="3737114"/>
                  <a:pt x="1118294" y="3735922"/>
                </a:cubicBezTo>
                <a:close/>
                <a:moveTo>
                  <a:pt x="1137368" y="3699894"/>
                </a:moveTo>
                <a:cubicBezTo>
                  <a:pt x="1137323" y="3699982"/>
                  <a:pt x="1136882" y="3700335"/>
                  <a:pt x="1136043" y="3700953"/>
                </a:cubicBezTo>
                <a:cubicBezTo>
                  <a:pt x="1135204" y="3701572"/>
                  <a:pt x="1134233" y="3701925"/>
                  <a:pt x="1133129" y="3702013"/>
                </a:cubicBezTo>
                <a:cubicBezTo>
                  <a:pt x="1133173" y="3703205"/>
                  <a:pt x="1133615" y="3704530"/>
                  <a:pt x="1134454" y="3705987"/>
                </a:cubicBezTo>
                <a:cubicBezTo>
                  <a:pt x="1135292" y="3707444"/>
                  <a:pt x="1136264" y="3708239"/>
                  <a:pt x="1137368" y="3708371"/>
                </a:cubicBezTo>
                <a:cubicBezTo>
                  <a:pt x="1139840" y="3708018"/>
                  <a:pt x="1141253" y="3706605"/>
                  <a:pt x="1141606" y="3704132"/>
                </a:cubicBezTo>
                <a:cubicBezTo>
                  <a:pt x="1141253" y="3701660"/>
                  <a:pt x="1139840" y="3700247"/>
                  <a:pt x="1137368" y="3699894"/>
                </a:cubicBezTo>
                <a:close/>
                <a:moveTo>
                  <a:pt x="891548" y="3284448"/>
                </a:moveTo>
                <a:cubicBezTo>
                  <a:pt x="889513" y="3284438"/>
                  <a:pt x="888224" y="3285144"/>
                  <a:pt x="887682" y="3286567"/>
                </a:cubicBezTo>
                <a:cubicBezTo>
                  <a:pt x="887139" y="3287989"/>
                  <a:pt x="886870" y="3289299"/>
                  <a:pt x="886875" y="3290494"/>
                </a:cubicBezTo>
                <a:cubicBezTo>
                  <a:pt x="887055" y="3292985"/>
                  <a:pt x="888366" y="3294493"/>
                  <a:pt x="890808" y="3295019"/>
                </a:cubicBezTo>
                <a:cubicBezTo>
                  <a:pt x="891783" y="3294998"/>
                  <a:pt x="892512" y="3294695"/>
                  <a:pt x="892996" y="3294110"/>
                </a:cubicBezTo>
                <a:cubicBezTo>
                  <a:pt x="893479" y="3293524"/>
                  <a:pt x="894209" y="3293221"/>
                  <a:pt x="895184" y="3293200"/>
                </a:cubicBezTo>
                <a:cubicBezTo>
                  <a:pt x="895229" y="3291920"/>
                  <a:pt x="894906" y="3290216"/>
                  <a:pt x="894214" y="3288087"/>
                </a:cubicBezTo>
                <a:cubicBezTo>
                  <a:pt x="893523" y="3285959"/>
                  <a:pt x="892633" y="3284745"/>
                  <a:pt x="891548" y="3284448"/>
                </a:cubicBezTo>
                <a:close/>
                <a:moveTo>
                  <a:pt x="960681" y="3268047"/>
                </a:moveTo>
                <a:cubicBezTo>
                  <a:pt x="960622" y="3270167"/>
                  <a:pt x="961391" y="3271814"/>
                  <a:pt x="962991" y="3272988"/>
                </a:cubicBezTo>
                <a:cubicBezTo>
                  <a:pt x="964590" y="3274163"/>
                  <a:pt x="966491" y="3274827"/>
                  <a:pt x="968694" y="3274982"/>
                </a:cubicBezTo>
                <a:cubicBezTo>
                  <a:pt x="968821" y="3273796"/>
                  <a:pt x="968826" y="3272468"/>
                  <a:pt x="968707" y="3270999"/>
                </a:cubicBezTo>
                <a:cubicBezTo>
                  <a:pt x="968589" y="3269530"/>
                  <a:pt x="968028" y="3268694"/>
                  <a:pt x="967023" y="3268491"/>
                </a:cubicBezTo>
                <a:close/>
                <a:moveTo>
                  <a:pt x="949585" y="3214156"/>
                </a:moveTo>
                <a:cubicBezTo>
                  <a:pt x="947669" y="3218138"/>
                  <a:pt x="940201" y="3227441"/>
                  <a:pt x="927182" y="3242064"/>
                </a:cubicBezTo>
                <a:cubicBezTo>
                  <a:pt x="914163" y="3256688"/>
                  <a:pt x="906203" y="3265425"/>
                  <a:pt x="903304" y="3268275"/>
                </a:cubicBezTo>
                <a:lnTo>
                  <a:pt x="919476" y="3280031"/>
                </a:lnTo>
                <a:lnTo>
                  <a:pt x="939203" y="3241047"/>
                </a:lnTo>
                <a:lnTo>
                  <a:pt x="957302" y="3225320"/>
                </a:lnTo>
                <a:close/>
                <a:moveTo>
                  <a:pt x="911383" y="3213604"/>
                </a:moveTo>
                <a:cubicBezTo>
                  <a:pt x="909348" y="3213595"/>
                  <a:pt x="908059" y="3214300"/>
                  <a:pt x="907517" y="3215723"/>
                </a:cubicBezTo>
                <a:cubicBezTo>
                  <a:pt x="906974" y="3217145"/>
                  <a:pt x="906706" y="3218455"/>
                  <a:pt x="906710" y="3219650"/>
                </a:cubicBezTo>
                <a:cubicBezTo>
                  <a:pt x="906890" y="3222142"/>
                  <a:pt x="908200" y="3223650"/>
                  <a:pt x="910643" y="3224175"/>
                </a:cubicBezTo>
                <a:cubicBezTo>
                  <a:pt x="911618" y="3224154"/>
                  <a:pt x="912346" y="3223851"/>
                  <a:pt x="912831" y="3223266"/>
                </a:cubicBezTo>
                <a:cubicBezTo>
                  <a:pt x="913314" y="3222680"/>
                  <a:pt x="914044" y="3222377"/>
                  <a:pt x="915019" y="3222357"/>
                </a:cubicBezTo>
                <a:cubicBezTo>
                  <a:pt x="915064" y="3221076"/>
                  <a:pt x="914741" y="3219372"/>
                  <a:pt x="914049" y="3217243"/>
                </a:cubicBezTo>
                <a:cubicBezTo>
                  <a:pt x="913358" y="3215115"/>
                  <a:pt x="912468" y="3213902"/>
                  <a:pt x="911383" y="3213604"/>
                </a:cubicBezTo>
                <a:close/>
                <a:moveTo>
                  <a:pt x="983667" y="3182552"/>
                </a:moveTo>
                <a:lnTo>
                  <a:pt x="965273" y="3202508"/>
                </a:lnTo>
                <a:cubicBezTo>
                  <a:pt x="965095" y="3203780"/>
                  <a:pt x="965155" y="3205465"/>
                  <a:pt x="965450" y="3207566"/>
                </a:cubicBezTo>
                <a:cubicBezTo>
                  <a:pt x="965745" y="3209668"/>
                  <a:pt x="966898" y="3210898"/>
                  <a:pt x="968909" y="3211261"/>
                </a:cubicBezTo>
                <a:cubicBezTo>
                  <a:pt x="970950" y="3211182"/>
                  <a:pt x="972264" y="3210124"/>
                  <a:pt x="972850" y="3208084"/>
                </a:cubicBezTo>
                <a:cubicBezTo>
                  <a:pt x="973434" y="3206045"/>
                  <a:pt x="973728" y="3204385"/>
                  <a:pt x="973730" y="3203101"/>
                </a:cubicBezTo>
                <a:cubicBezTo>
                  <a:pt x="977958" y="3203397"/>
                  <a:pt x="980221" y="3201431"/>
                  <a:pt x="980517" y="3197203"/>
                </a:cubicBezTo>
                <a:cubicBezTo>
                  <a:pt x="981093" y="3195295"/>
                  <a:pt x="982953" y="3194010"/>
                  <a:pt x="986098" y="3193345"/>
                </a:cubicBezTo>
                <a:cubicBezTo>
                  <a:pt x="989242" y="3192679"/>
                  <a:pt x="991104" y="3191394"/>
                  <a:pt x="991679" y="3189487"/>
                </a:cubicBezTo>
                <a:cubicBezTo>
                  <a:pt x="991607" y="3187357"/>
                  <a:pt x="990574" y="3185691"/>
                  <a:pt x="988577" y="3184489"/>
                </a:cubicBezTo>
                <a:cubicBezTo>
                  <a:pt x="986581" y="3183288"/>
                  <a:pt x="984944" y="3182642"/>
                  <a:pt x="983667" y="3182552"/>
                </a:cubicBezTo>
                <a:close/>
                <a:moveTo>
                  <a:pt x="356245" y="3116097"/>
                </a:moveTo>
                <a:cubicBezTo>
                  <a:pt x="356290" y="3117378"/>
                  <a:pt x="356731" y="3119056"/>
                  <a:pt x="357570" y="3121131"/>
                </a:cubicBezTo>
                <a:cubicBezTo>
                  <a:pt x="358409" y="3123206"/>
                  <a:pt x="359380" y="3124354"/>
                  <a:pt x="360484" y="3124575"/>
                </a:cubicBezTo>
                <a:cubicBezTo>
                  <a:pt x="362515" y="3124442"/>
                  <a:pt x="363751" y="3123648"/>
                  <a:pt x="364193" y="3122191"/>
                </a:cubicBezTo>
                <a:cubicBezTo>
                  <a:pt x="364634" y="3120734"/>
                  <a:pt x="364811" y="3119409"/>
                  <a:pt x="364723" y="3118217"/>
                </a:cubicBezTo>
                <a:close/>
                <a:moveTo>
                  <a:pt x="2206267" y="3102684"/>
                </a:moveTo>
                <a:cubicBezTo>
                  <a:pt x="2204238" y="3102587"/>
                  <a:pt x="2202974" y="3102941"/>
                  <a:pt x="2202475" y="3103747"/>
                </a:cubicBezTo>
                <a:cubicBezTo>
                  <a:pt x="2201976" y="3104553"/>
                  <a:pt x="2201732" y="3105509"/>
                  <a:pt x="2201743" y="3106617"/>
                </a:cubicBezTo>
                <a:lnTo>
                  <a:pt x="2192546" y="3116594"/>
                </a:lnTo>
                <a:lnTo>
                  <a:pt x="2201595" y="3108731"/>
                </a:lnTo>
                <a:cubicBezTo>
                  <a:pt x="2202869" y="3108864"/>
                  <a:pt x="2204549" y="3108893"/>
                  <a:pt x="2206635" y="3108818"/>
                </a:cubicBezTo>
                <a:cubicBezTo>
                  <a:pt x="2208720" y="3108744"/>
                  <a:pt x="2209908" y="3108206"/>
                  <a:pt x="2210200" y="3107209"/>
                </a:cubicBezTo>
                <a:cubicBezTo>
                  <a:pt x="2210298" y="3105180"/>
                  <a:pt x="2209943" y="3103916"/>
                  <a:pt x="2209137" y="3103417"/>
                </a:cubicBezTo>
                <a:cubicBezTo>
                  <a:pt x="2208331" y="3102918"/>
                  <a:pt x="2207375" y="3102674"/>
                  <a:pt x="2206267" y="3102684"/>
                </a:cubicBezTo>
                <a:close/>
                <a:moveTo>
                  <a:pt x="2248914" y="3039813"/>
                </a:moveTo>
                <a:cubicBezTo>
                  <a:pt x="2247882" y="3040007"/>
                  <a:pt x="2247191" y="3041020"/>
                  <a:pt x="2246841" y="3042855"/>
                </a:cubicBezTo>
                <a:cubicBezTo>
                  <a:pt x="2246492" y="3044689"/>
                  <a:pt x="2246329" y="3045740"/>
                  <a:pt x="2246356" y="3046008"/>
                </a:cubicBezTo>
                <a:lnTo>
                  <a:pt x="2225551" y="3070043"/>
                </a:lnTo>
                <a:cubicBezTo>
                  <a:pt x="2221194" y="3070313"/>
                  <a:pt x="2219606" y="3072769"/>
                  <a:pt x="2220785" y="3077411"/>
                </a:cubicBezTo>
                <a:cubicBezTo>
                  <a:pt x="2221965" y="3082053"/>
                  <a:pt x="2220339" y="3085037"/>
                  <a:pt x="2215909" y="3086364"/>
                </a:cubicBezTo>
                <a:lnTo>
                  <a:pt x="2220137" y="3086661"/>
                </a:lnTo>
                <a:cubicBezTo>
                  <a:pt x="2225459" y="3086502"/>
                  <a:pt x="2229910" y="3083627"/>
                  <a:pt x="2233489" y="3078036"/>
                </a:cubicBezTo>
                <a:cubicBezTo>
                  <a:pt x="2237067" y="3072444"/>
                  <a:pt x="2239551" y="3067307"/>
                  <a:pt x="2240942" y="3062624"/>
                </a:cubicBezTo>
                <a:cubicBezTo>
                  <a:pt x="2246006" y="3062359"/>
                  <a:pt x="2247765" y="3060003"/>
                  <a:pt x="2246217" y="3055557"/>
                </a:cubicBezTo>
                <a:cubicBezTo>
                  <a:pt x="2244670" y="3051112"/>
                  <a:pt x="2247485" y="3048830"/>
                  <a:pt x="2254664" y="3048714"/>
                </a:cubicBezTo>
                <a:cubicBezTo>
                  <a:pt x="2253696" y="3047363"/>
                  <a:pt x="2252756" y="3045615"/>
                  <a:pt x="2251844" y="3043471"/>
                </a:cubicBezTo>
                <a:cubicBezTo>
                  <a:pt x="2250932" y="3041326"/>
                  <a:pt x="2249956" y="3040107"/>
                  <a:pt x="2248914" y="3039813"/>
                </a:cubicBezTo>
                <a:close/>
                <a:moveTo>
                  <a:pt x="2260817" y="3021526"/>
                </a:moveTo>
                <a:cubicBezTo>
                  <a:pt x="2258782" y="3021516"/>
                  <a:pt x="2257493" y="3022223"/>
                  <a:pt x="2256951" y="3023645"/>
                </a:cubicBezTo>
                <a:cubicBezTo>
                  <a:pt x="2256409" y="3025068"/>
                  <a:pt x="2256141" y="3026377"/>
                  <a:pt x="2256145" y="3027573"/>
                </a:cubicBezTo>
                <a:cubicBezTo>
                  <a:pt x="2256324" y="3030063"/>
                  <a:pt x="2257635" y="3031572"/>
                  <a:pt x="2260076" y="3032097"/>
                </a:cubicBezTo>
                <a:cubicBezTo>
                  <a:pt x="2261052" y="3032077"/>
                  <a:pt x="2261781" y="3031774"/>
                  <a:pt x="2262265" y="3031188"/>
                </a:cubicBezTo>
                <a:cubicBezTo>
                  <a:pt x="2262748" y="3030603"/>
                  <a:pt x="2263478" y="3030299"/>
                  <a:pt x="2264453" y="3030279"/>
                </a:cubicBezTo>
                <a:cubicBezTo>
                  <a:pt x="2264499" y="3028999"/>
                  <a:pt x="2264175" y="3027294"/>
                  <a:pt x="2263483" y="3025166"/>
                </a:cubicBezTo>
                <a:cubicBezTo>
                  <a:pt x="2262792" y="3023037"/>
                  <a:pt x="2261903" y="3021824"/>
                  <a:pt x="2260817" y="3021526"/>
                </a:cubicBezTo>
                <a:close/>
                <a:moveTo>
                  <a:pt x="404990" y="2995297"/>
                </a:moveTo>
                <a:cubicBezTo>
                  <a:pt x="405034" y="2996577"/>
                  <a:pt x="405475" y="2998255"/>
                  <a:pt x="406314" y="3000330"/>
                </a:cubicBezTo>
                <a:cubicBezTo>
                  <a:pt x="407153" y="3002405"/>
                  <a:pt x="408124" y="3003553"/>
                  <a:pt x="409228" y="3003774"/>
                </a:cubicBezTo>
                <a:cubicBezTo>
                  <a:pt x="411259" y="3003642"/>
                  <a:pt x="412495" y="3002847"/>
                  <a:pt x="412937" y="3001390"/>
                </a:cubicBezTo>
                <a:cubicBezTo>
                  <a:pt x="413379" y="2999933"/>
                  <a:pt x="413555" y="2998608"/>
                  <a:pt x="413467" y="2997416"/>
                </a:cubicBezTo>
                <a:close/>
                <a:moveTo>
                  <a:pt x="432541" y="2961388"/>
                </a:moveTo>
                <a:cubicBezTo>
                  <a:pt x="432496" y="2961476"/>
                  <a:pt x="432055" y="2961829"/>
                  <a:pt x="431216" y="2962447"/>
                </a:cubicBezTo>
                <a:cubicBezTo>
                  <a:pt x="430377" y="2963066"/>
                  <a:pt x="429406" y="2963419"/>
                  <a:pt x="428302" y="2963507"/>
                </a:cubicBezTo>
                <a:cubicBezTo>
                  <a:pt x="428346" y="2964699"/>
                  <a:pt x="428788" y="2966024"/>
                  <a:pt x="429627" y="2967481"/>
                </a:cubicBezTo>
                <a:cubicBezTo>
                  <a:pt x="430465" y="2968938"/>
                  <a:pt x="431437" y="2969733"/>
                  <a:pt x="432541" y="2969865"/>
                </a:cubicBezTo>
                <a:cubicBezTo>
                  <a:pt x="435013" y="2969512"/>
                  <a:pt x="436426" y="2968099"/>
                  <a:pt x="436779" y="2965626"/>
                </a:cubicBezTo>
                <a:cubicBezTo>
                  <a:pt x="436426" y="2963154"/>
                  <a:pt x="435013" y="2961741"/>
                  <a:pt x="432541" y="2961388"/>
                </a:cubicBezTo>
                <a:close/>
                <a:moveTo>
                  <a:pt x="2317414" y="2954520"/>
                </a:moveTo>
                <a:lnTo>
                  <a:pt x="2302052" y="2966811"/>
                </a:lnTo>
                <a:lnTo>
                  <a:pt x="2300461" y="2971191"/>
                </a:lnTo>
                <a:cubicBezTo>
                  <a:pt x="2300165" y="2975420"/>
                  <a:pt x="2302130" y="2977682"/>
                  <a:pt x="2306359" y="2977978"/>
                </a:cubicBezTo>
                <a:lnTo>
                  <a:pt x="2314653" y="2969313"/>
                </a:lnTo>
                <a:close/>
                <a:moveTo>
                  <a:pt x="186721" y="2545942"/>
                </a:moveTo>
                <a:cubicBezTo>
                  <a:pt x="184686" y="2545932"/>
                  <a:pt x="183397" y="2546638"/>
                  <a:pt x="182855" y="2548061"/>
                </a:cubicBezTo>
                <a:cubicBezTo>
                  <a:pt x="182312" y="2549483"/>
                  <a:pt x="182043" y="2550793"/>
                  <a:pt x="182048" y="2551988"/>
                </a:cubicBezTo>
                <a:cubicBezTo>
                  <a:pt x="182228" y="2554479"/>
                  <a:pt x="183539" y="2555987"/>
                  <a:pt x="185981" y="2556513"/>
                </a:cubicBezTo>
                <a:cubicBezTo>
                  <a:pt x="186956" y="2556492"/>
                  <a:pt x="187685" y="2556189"/>
                  <a:pt x="188169" y="2555604"/>
                </a:cubicBezTo>
                <a:cubicBezTo>
                  <a:pt x="188652" y="2555018"/>
                  <a:pt x="189382" y="2554715"/>
                  <a:pt x="190357" y="2554694"/>
                </a:cubicBezTo>
                <a:cubicBezTo>
                  <a:pt x="190402" y="2553414"/>
                  <a:pt x="190079" y="2551710"/>
                  <a:pt x="189387" y="2549581"/>
                </a:cubicBezTo>
                <a:cubicBezTo>
                  <a:pt x="188696" y="2547453"/>
                  <a:pt x="187806" y="2546239"/>
                  <a:pt x="186721" y="2545942"/>
                </a:cubicBezTo>
                <a:close/>
                <a:moveTo>
                  <a:pt x="255854" y="2529541"/>
                </a:moveTo>
                <a:cubicBezTo>
                  <a:pt x="255795" y="2531661"/>
                  <a:pt x="256564" y="2533308"/>
                  <a:pt x="258164" y="2534482"/>
                </a:cubicBezTo>
                <a:cubicBezTo>
                  <a:pt x="259763" y="2535657"/>
                  <a:pt x="261664" y="2536321"/>
                  <a:pt x="263867" y="2536476"/>
                </a:cubicBezTo>
                <a:cubicBezTo>
                  <a:pt x="263994" y="2535290"/>
                  <a:pt x="263999" y="2533962"/>
                  <a:pt x="263880" y="2532493"/>
                </a:cubicBezTo>
                <a:cubicBezTo>
                  <a:pt x="263762" y="2531024"/>
                  <a:pt x="263201" y="2530188"/>
                  <a:pt x="262196" y="2529985"/>
                </a:cubicBezTo>
                <a:close/>
                <a:moveTo>
                  <a:pt x="157458" y="2497812"/>
                </a:moveTo>
                <a:lnTo>
                  <a:pt x="150797" y="2500374"/>
                </a:lnTo>
                <a:lnTo>
                  <a:pt x="149493" y="2504288"/>
                </a:lnTo>
                <a:lnTo>
                  <a:pt x="153952" y="2501952"/>
                </a:lnTo>
                <a:close/>
                <a:moveTo>
                  <a:pt x="244758" y="2475650"/>
                </a:moveTo>
                <a:cubicBezTo>
                  <a:pt x="242842" y="2479632"/>
                  <a:pt x="235374" y="2488935"/>
                  <a:pt x="222355" y="2503558"/>
                </a:cubicBezTo>
                <a:cubicBezTo>
                  <a:pt x="209336" y="2518182"/>
                  <a:pt x="201376" y="2526919"/>
                  <a:pt x="198477" y="2529769"/>
                </a:cubicBezTo>
                <a:lnTo>
                  <a:pt x="214649" y="2541525"/>
                </a:lnTo>
                <a:lnTo>
                  <a:pt x="234376" y="2502541"/>
                </a:lnTo>
                <a:lnTo>
                  <a:pt x="252475" y="2486814"/>
                </a:lnTo>
                <a:close/>
                <a:moveTo>
                  <a:pt x="206556" y="2475098"/>
                </a:moveTo>
                <a:cubicBezTo>
                  <a:pt x="204521" y="2475089"/>
                  <a:pt x="203232" y="2475794"/>
                  <a:pt x="202690" y="2477217"/>
                </a:cubicBezTo>
                <a:cubicBezTo>
                  <a:pt x="202147" y="2478639"/>
                  <a:pt x="201879" y="2479949"/>
                  <a:pt x="201883" y="2481144"/>
                </a:cubicBezTo>
                <a:cubicBezTo>
                  <a:pt x="202063" y="2483636"/>
                  <a:pt x="203373" y="2485144"/>
                  <a:pt x="205816" y="2485669"/>
                </a:cubicBezTo>
                <a:cubicBezTo>
                  <a:pt x="206791" y="2485648"/>
                  <a:pt x="207519" y="2485345"/>
                  <a:pt x="208004" y="2484760"/>
                </a:cubicBezTo>
                <a:cubicBezTo>
                  <a:pt x="208487" y="2484174"/>
                  <a:pt x="209217" y="2483871"/>
                  <a:pt x="210192" y="2483851"/>
                </a:cubicBezTo>
                <a:cubicBezTo>
                  <a:pt x="210237" y="2482570"/>
                  <a:pt x="209914" y="2480866"/>
                  <a:pt x="209222" y="2478737"/>
                </a:cubicBezTo>
                <a:cubicBezTo>
                  <a:pt x="208531" y="2476609"/>
                  <a:pt x="207641" y="2475396"/>
                  <a:pt x="206556" y="2475098"/>
                </a:cubicBezTo>
                <a:close/>
                <a:moveTo>
                  <a:pt x="174109" y="2457987"/>
                </a:moveTo>
                <a:cubicBezTo>
                  <a:pt x="174154" y="2459268"/>
                  <a:pt x="174595" y="2460946"/>
                  <a:pt x="175434" y="2463021"/>
                </a:cubicBezTo>
                <a:cubicBezTo>
                  <a:pt x="176273" y="2465096"/>
                  <a:pt x="177244" y="2466244"/>
                  <a:pt x="178348" y="2466465"/>
                </a:cubicBezTo>
                <a:lnTo>
                  <a:pt x="180301" y="2465210"/>
                </a:lnTo>
                <a:lnTo>
                  <a:pt x="180587" y="2462922"/>
                </a:lnTo>
                <a:lnTo>
                  <a:pt x="182320" y="2462112"/>
                </a:lnTo>
                <a:lnTo>
                  <a:pt x="182587" y="2460107"/>
                </a:lnTo>
                <a:close/>
                <a:moveTo>
                  <a:pt x="278840" y="2444046"/>
                </a:moveTo>
                <a:lnTo>
                  <a:pt x="260446" y="2464002"/>
                </a:lnTo>
                <a:cubicBezTo>
                  <a:pt x="260268" y="2465274"/>
                  <a:pt x="260328" y="2466959"/>
                  <a:pt x="260623" y="2469060"/>
                </a:cubicBezTo>
                <a:cubicBezTo>
                  <a:pt x="260918" y="2471162"/>
                  <a:pt x="262071" y="2472392"/>
                  <a:pt x="264082" y="2472755"/>
                </a:cubicBezTo>
                <a:cubicBezTo>
                  <a:pt x="266123" y="2472676"/>
                  <a:pt x="267437" y="2471618"/>
                  <a:pt x="268023" y="2469578"/>
                </a:cubicBezTo>
                <a:cubicBezTo>
                  <a:pt x="268607" y="2467539"/>
                  <a:pt x="268901" y="2465879"/>
                  <a:pt x="268903" y="2464595"/>
                </a:cubicBezTo>
                <a:cubicBezTo>
                  <a:pt x="273131" y="2464891"/>
                  <a:pt x="275394" y="2462925"/>
                  <a:pt x="275690" y="2458697"/>
                </a:cubicBezTo>
                <a:cubicBezTo>
                  <a:pt x="276266" y="2456789"/>
                  <a:pt x="278126" y="2455504"/>
                  <a:pt x="281271" y="2454839"/>
                </a:cubicBezTo>
                <a:cubicBezTo>
                  <a:pt x="284415" y="2454173"/>
                  <a:pt x="286277" y="2452888"/>
                  <a:pt x="286852" y="2450981"/>
                </a:cubicBezTo>
                <a:cubicBezTo>
                  <a:pt x="286780" y="2448851"/>
                  <a:pt x="285747" y="2447185"/>
                  <a:pt x="283750" y="2445983"/>
                </a:cubicBezTo>
                <a:cubicBezTo>
                  <a:pt x="281754" y="2444782"/>
                  <a:pt x="280117" y="2444136"/>
                  <a:pt x="278840" y="2444046"/>
                </a:cubicBezTo>
                <a:close/>
                <a:moveTo>
                  <a:pt x="249543" y="2413324"/>
                </a:moveTo>
                <a:lnTo>
                  <a:pt x="247427" y="2415016"/>
                </a:lnTo>
                <a:lnTo>
                  <a:pt x="249054" y="2414341"/>
                </a:lnTo>
                <a:close/>
                <a:moveTo>
                  <a:pt x="222854" y="2337187"/>
                </a:moveTo>
                <a:cubicBezTo>
                  <a:pt x="222898" y="2338467"/>
                  <a:pt x="223339" y="2340145"/>
                  <a:pt x="224178" y="2342220"/>
                </a:cubicBezTo>
                <a:cubicBezTo>
                  <a:pt x="225017" y="2344295"/>
                  <a:pt x="225988" y="2345443"/>
                  <a:pt x="227092" y="2345664"/>
                </a:cubicBezTo>
                <a:cubicBezTo>
                  <a:pt x="229123" y="2345532"/>
                  <a:pt x="230359" y="2344737"/>
                  <a:pt x="230801" y="2343280"/>
                </a:cubicBezTo>
                <a:cubicBezTo>
                  <a:pt x="231243" y="2341823"/>
                  <a:pt x="231419" y="2340498"/>
                  <a:pt x="231331" y="2339306"/>
                </a:cubicBezTo>
                <a:close/>
                <a:moveTo>
                  <a:pt x="21709" y="2305587"/>
                </a:moveTo>
                <a:cubicBezTo>
                  <a:pt x="21754" y="2306868"/>
                  <a:pt x="22195" y="2308546"/>
                  <a:pt x="23034" y="2310621"/>
                </a:cubicBezTo>
                <a:cubicBezTo>
                  <a:pt x="23873" y="2312696"/>
                  <a:pt x="24844" y="2313844"/>
                  <a:pt x="25948" y="2314065"/>
                </a:cubicBezTo>
                <a:cubicBezTo>
                  <a:pt x="27979" y="2313932"/>
                  <a:pt x="29215" y="2313138"/>
                  <a:pt x="29657" y="2311681"/>
                </a:cubicBezTo>
                <a:cubicBezTo>
                  <a:pt x="30098" y="2310224"/>
                  <a:pt x="30275" y="2308899"/>
                  <a:pt x="30187" y="2307707"/>
                </a:cubicBezTo>
                <a:close/>
                <a:moveTo>
                  <a:pt x="250405" y="2303278"/>
                </a:moveTo>
                <a:cubicBezTo>
                  <a:pt x="250360" y="2303366"/>
                  <a:pt x="249919" y="2303719"/>
                  <a:pt x="249080" y="2304337"/>
                </a:cubicBezTo>
                <a:cubicBezTo>
                  <a:pt x="248241" y="2304956"/>
                  <a:pt x="247270" y="2305309"/>
                  <a:pt x="246166" y="2305397"/>
                </a:cubicBezTo>
                <a:cubicBezTo>
                  <a:pt x="246210" y="2306589"/>
                  <a:pt x="246652" y="2307914"/>
                  <a:pt x="247491" y="2309371"/>
                </a:cubicBezTo>
                <a:cubicBezTo>
                  <a:pt x="248329" y="2310828"/>
                  <a:pt x="249301" y="2311623"/>
                  <a:pt x="250405" y="2311755"/>
                </a:cubicBezTo>
                <a:cubicBezTo>
                  <a:pt x="252877" y="2311402"/>
                  <a:pt x="254290" y="2309989"/>
                  <a:pt x="254643" y="2307516"/>
                </a:cubicBezTo>
                <a:cubicBezTo>
                  <a:pt x="254290" y="2305044"/>
                  <a:pt x="252877" y="2303631"/>
                  <a:pt x="250405" y="2303278"/>
                </a:cubicBezTo>
                <a:close/>
                <a:moveTo>
                  <a:pt x="3384419" y="2249470"/>
                </a:moveTo>
                <a:cubicBezTo>
                  <a:pt x="3382390" y="2249373"/>
                  <a:pt x="3381126" y="2249727"/>
                  <a:pt x="3380627" y="2250533"/>
                </a:cubicBezTo>
                <a:cubicBezTo>
                  <a:pt x="3380128" y="2251339"/>
                  <a:pt x="3379884" y="2252295"/>
                  <a:pt x="3379895" y="2253403"/>
                </a:cubicBezTo>
                <a:lnTo>
                  <a:pt x="3370698" y="2263380"/>
                </a:lnTo>
                <a:lnTo>
                  <a:pt x="3379747" y="2255517"/>
                </a:lnTo>
                <a:cubicBezTo>
                  <a:pt x="3381021" y="2255650"/>
                  <a:pt x="3382701" y="2255679"/>
                  <a:pt x="3384787" y="2255604"/>
                </a:cubicBezTo>
                <a:cubicBezTo>
                  <a:pt x="3386872" y="2255530"/>
                  <a:pt x="3388060" y="2254992"/>
                  <a:pt x="3388352" y="2253995"/>
                </a:cubicBezTo>
                <a:cubicBezTo>
                  <a:pt x="3388450" y="2251966"/>
                  <a:pt x="3388095" y="2250702"/>
                  <a:pt x="3387289" y="2250203"/>
                </a:cubicBezTo>
                <a:cubicBezTo>
                  <a:pt x="3386483" y="2249704"/>
                  <a:pt x="3385527" y="2249460"/>
                  <a:pt x="3384419" y="2249470"/>
                </a:cubicBezTo>
                <a:close/>
                <a:moveTo>
                  <a:pt x="3427066" y="2186599"/>
                </a:moveTo>
                <a:cubicBezTo>
                  <a:pt x="3426034" y="2186793"/>
                  <a:pt x="3425343" y="2187806"/>
                  <a:pt x="3424993" y="2189641"/>
                </a:cubicBezTo>
                <a:cubicBezTo>
                  <a:pt x="3424644" y="2191475"/>
                  <a:pt x="3424481" y="2192526"/>
                  <a:pt x="3424508" y="2192794"/>
                </a:cubicBezTo>
                <a:lnTo>
                  <a:pt x="3403703" y="2216829"/>
                </a:lnTo>
                <a:cubicBezTo>
                  <a:pt x="3399346" y="2217099"/>
                  <a:pt x="3397758" y="2219555"/>
                  <a:pt x="3398937" y="2224197"/>
                </a:cubicBezTo>
                <a:cubicBezTo>
                  <a:pt x="3400117" y="2228839"/>
                  <a:pt x="3398491" y="2231823"/>
                  <a:pt x="3394061" y="2233150"/>
                </a:cubicBezTo>
                <a:lnTo>
                  <a:pt x="3398289" y="2233447"/>
                </a:lnTo>
                <a:cubicBezTo>
                  <a:pt x="3403611" y="2233288"/>
                  <a:pt x="3408062" y="2230413"/>
                  <a:pt x="3411641" y="2224822"/>
                </a:cubicBezTo>
                <a:cubicBezTo>
                  <a:pt x="3415219" y="2219230"/>
                  <a:pt x="3417703" y="2214093"/>
                  <a:pt x="3419094" y="2209410"/>
                </a:cubicBezTo>
                <a:cubicBezTo>
                  <a:pt x="3424158" y="2209145"/>
                  <a:pt x="3425917" y="2206789"/>
                  <a:pt x="3424369" y="2202343"/>
                </a:cubicBezTo>
                <a:cubicBezTo>
                  <a:pt x="3422822" y="2197898"/>
                  <a:pt x="3425637" y="2195616"/>
                  <a:pt x="3432816" y="2195500"/>
                </a:cubicBezTo>
                <a:cubicBezTo>
                  <a:pt x="3431848" y="2194149"/>
                  <a:pt x="3430908" y="2192401"/>
                  <a:pt x="3429996" y="2190257"/>
                </a:cubicBezTo>
                <a:cubicBezTo>
                  <a:pt x="3429084" y="2188112"/>
                  <a:pt x="3428108" y="2186893"/>
                  <a:pt x="3427066" y="2186599"/>
                </a:cubicBezTo>
                <a:close/>
                <a:moveTo>
                  <a:pt x="70454" y="2184787"/>
                </a:moveTo>
                <a:cubicBezTo>
                  <a:pt x="70498" y="2186067"/>
                  <a:pt x="70939" y="2187745"/>
                  <a:pt x="71778" y="2189820"/>
                </a:cubicBezTo>
                <a:cubicBezTo>
                  <a:pt x="72617" y="2191895"/>
                  <a:pt x="73588" y="2193043"/>
                  <a:pt x="74692" y="2193264"/>
                </a:cubicBezTo>
                <a:cubicBezTo>
                  <a:pt x="76723" y="2193132"/>
                  <a:pt x="77959" y="2192337"/>
                  <a:pt x="78401" y="2190880"/>
                </a:cubicBezTo>
                <a:cubicBezTo>
                  <a:pt x="78843" y="2189423"/>
                  <a:pt x="79019" y="2188098"/>
                  <a:pt x="78931" y="2186906"/>
                </a:cubicBezTo>
                <a:close/>
                <a:moveTo>
                  <a:pt x="3438969" y="2168312"/>
                </a:moveTo>
                <a:cubicBezTo>
                  <a:pt x="3436934" y="2168302"/>
                  <a:pt x="3435645" y="2169009"/>
                  <a:pt x="3435103" y="2170431"/>
                </a:cubicBezTo>
                <a:cubicBezTo>
                  <a:pt x="3434561" y="2171854"/>
                  <a:pt x="3434293" y="2173163"/>
                  <a:pt x="3434297" y="2174359"/>
                </a:cubicBezTo>
                <a:cubicBezTo>
                  <a:pt x="3434476" y="2176849"/>
                  <a:pt x="3435787" y="2178358"/>
                  <a:pt x="3438228" y="2178883"/>
                </a:cubicBezTo>
                <a:cubicBezTo>
                  <a:pt x="3439204" y="2178863"/>
                  <a:pt x="3439933" y="2178560"/>
                  <a:pt x="3440417" y="2177974"/>
                </a:cubicBezTo>
                <a:cubicBezTo>
                  <a:pt x="3440900" y="2177389"/>
                  <a:pt x="3441630" y="2177085"/>
                  <a:pt x="3442605" y="2177065"/>
                </a:cubicBezTo>
                <a:cubicBezTo>
                  <a:pt x="3442651" y="2175785"/>
                  <a:pt x="3442327" y="2174080"/>
                  <a:pt x="3441635" y="2171952"/>
                </a:cubicBezTo>
                <a:cubicBezTo>
                  <a:pt x="3440944" y="2169823"/>
                  <a:pt x="3440055" y="2168610"/>
                  <a:pt x="3438969" y="2168312"/>
                </a:cubicBezTo>
                <a:close/>
                <a:moveTo>
                  <a:pt x="98005" y="2150878"/>
                </a:moveTo>
                <a:cubicBezTo>
                  <a:pt x="97960" y="2150966"/>
                  <a:pt x="97519" y="2151319"/>
                  <a:pt x="96680" y="2151937"/>
                </a:cubicBezTo>
                <a:cubicBezTo>
                  <a:pt x="95841" y="2152556"/>
                  <a:pt x="94870" y="2152909"/>
                  <a:pt x="93766" y="2152997"/>
                </a:cubicBezTo>
                <a:cubicBezTo>
                  <a:pt x="93810" y="2154189"/>
                  <a:pt x="94252" y="2155514"/>
                  <a:pt x="95091" y="2156971"/>
                </a:cubicBezTo>
                <a:cubicBezTo>
                  <a:pt x="95929" y="2158428"/>
                  <a:pt x="96901" y="2159223"/>
                  <a:pt x="98005" y="2159355"/>
                </a:cubicBezTo>
                <a:cubicBezTo>
                  <a:pt x="100477" y="2159002"/>
                  <a:pt x="101890" y="2157589"/>
                  <a:pt x="102243" y="2155116"/>
                </a:cubicBezTo>
                <a:cubicBezTo>
                  <a:pt x="101890" y="2152644"/>
                  <a:pt x="100477" y="2151231"/>
                  <a:pt x="98005" y="2150878"/>
                </a:cubicBezTo>
                <a:close/>
                <a:moveTo>
                  <a:pt x="378698" y="2063212"/>
                </a:moveTo>
                <a:lnTo>
                  <a:pt x="373927" y="2068034"/>
                </a:lnTo>
                <a:lnTo>
                  <a:pt x="377563" y="2068034"/>
                </a:lnTo>
                <a:close/>
                <a:moveTo>
                  <a:pt x="3494367" y="2044723"/>
                </a:moveTo>
                <a:lnTo>
                  <a:pt x="3489547" y="2052883"/>
                </a:lnTo>
                <a:cubicBezTo>
                  <a:pt x="3489478" y="2053233"/>
                  <a:pt x="3489468" y="2054648"/>
                  <a:pt x="3489515" y="2057130"/>
                </a:cubicBezTo>
                <a:cubicBezTo>
                  <a:pt x="3489562" y="2059612"/>
                  <a:pt x="3490081" y="2061064"/>
                  <a:pt x="3491069" y="2061489"/>
                </a:cubicBezTo>
                <a:lnTo>
                  <a:pt x="3491661" y="2053031"/>
                </a:lnTo>
                <a:close/>
                <a:moveTo>
                  <a:pt x="3533015" y="2038933"/>
                </a:moveTo>
                <a:cubicBezTo>
                  <a:pt x="3532298" y="2044106"/>
                  <a:pt x="3530543" y="2048940"/>
                  <a:pt x="3527749" y="2053436"/>
                </a:cubicBezTo>
                <a:cubicBezTo>
                  <a:pt x="3524956" y="2057931"/>
                  <a:pt x="3523201" y="2062765"/>
                  <a:pt x="3522485" y="2067938"/>
                </a:cubicBezTo>
                <a:cubicBezTo>
                  <a:pt x="3517996" y="2068818"/>
                  <a:pt x="3513954" y="2070926"/>
                  <a:pt x="3510356" y="2074259"/>
                </a:cubicBezTo>
                <a:cubicBezTo>
                  <a:pt x="3506759" y="2077592"/>
                  <a:pt x="3504720" y="2081432"/>
                  <a:pt x="3504238" y="2085780"/>
                </a:cubicBezTo>
                <a:lnTo>
                  <a:pt x="3497451" y="2091678"/>
                </a:lnTo>
                <a:cubicBezTo>
                  <a:pt x="3497291" y="2093969"/>
                  <a:pt x="3496601" y="2096222"/>
                  <a:pt x="3495385" y="2098439"/>
                </a:cubicBezTo>
                <a:cubicBezTo>
                  <a:pt x="3494167" y="2100655"/>
                  <a:pt x="3492495" y="2101777"/>
                  <a:pt x="3490368" y="2101804"/>
                </a:cubicBezTo>
                <a:lnTo>
                  <a:pt x="3488254" y="2101656"/>
                </a:lnTo>
                <a:cubicBezTo>
                  <a:pt x="3485900" y="2103660"/>
                  <a:pt x="3483784" y="2106079"/>
                  <a:pt x="3481904" y="2108913"/>
                </a:cubicBezTo>
                <a:cubicBezTo>
                  <a:pt x="3480023" y="2111746"/>
                  <a:pt x="3478926" y="2114768"/>
                  <a:pt x="3478613" y="2117977"/>
                </a:cubicBezTo>
                <a:cubicBezTo>
                  <a:pt x="3478317" y="2122206"/>
                  <a:pt x="3480282" y="2124468"/>
                  <a:pt x="3484511" y="2124764"/>
                </a:cubicBezTo>
                <a:cubicBezTo>
                  <a:pt x="3492434" y="2119698"/>
                  <a:pt x="3499025" y="2112812"/>
                  <a:pt x="3504282" y="2104107"/>
                </a:cubicBezTo>
                <a:cubicBezTo>
                  <a:pt x="3509539" y="2095402"/>
                  <a:pt x="3512541" y="2086672"/>
                  <a:pt x="3513287" y="2077917"/>
                </a:cubicBezTo>
                <a:cubicBezTo>
                  <a:pt x="3521963" y="2077905"/>
                  <a:pt x="3527068" y="2075784"/>
                  <a:pt x="3528605" y="2071554"/>
                </a:cubicBezTo>
                <a:cubicBezTo>
                  <a:pt x="3530140" y="2067324"/>
                  <a:pt x="3533132" y="2065055"/>
                  <a:pt x="3537579" y="2064747"/>
                </a:cubicBezTo>
                <a:lnTo>
                  <a:pt x="3540582" y="2052210"/>
                </a:lnTo>
                <a:cubicBezTo>
                  <a:pt x="3540793" y="2049834"/>
                  <a:pt x="3540361" y="2047149"/>
                  <a:pt x="3539288" y="2044152"/>
                </a:cubicBezTo>
                <a:cubicBezTo>
                  <a:pt x="3538214" y="2041156"/>
                  <a:pt x="3536123" y="2039417"/>
                  <a:pt x="3533015" y="2038933"/>
                </a:cubicBezTo>
                <a:close/>
                <a:moveTo>
                  <a:pt x="3509538" y="2028445"/>
                </a:moveTo>
                <a:lnTo>
                  <a:pt x="3502126" y="2029152"/>
                </a:lnTo>
                <a:lnTo>
                  <a:pt x="3502939" y="2032311"/>
                </a:lnTo>
                <a:cubicBezTo>
                  <a:pt x="3503674" y="2033823"/>
                  <a:pt x="3504587" y="2034684"/>
                  <a:pt x="3505679" y="2034894"/>
                </a:cubicBezTo>
                <a:cubicBezTo>
                  <a:pt x="3506701" y="2034832"/>
                  <a:pt x="3507373" y="2034082"/>
                  <a:pt x="3507695" y="2032644"/>
                </a:cubicBezTo>
                <a:cubicBezTo>
                  <a:pt x="3508017" y="2031206"/>
                  <a:pt x="3508198" y="2029891"/>
                  <a:pt x="3508237" y="2028699"/>
                </a:cubicBezTo>
                <a:close/>
                <a:moveTo>
                  <a:pt x="3556526" y="2006588"/>
                </a:moveTo>
                <a:cubicBezTo>
                  <a:pt x="3554490" y="2006578"/>
                  <a:pt x="3553202" y="2007285"/>
                  <a:pt x="3552659" y="2008707"/>
                </a:cubicBezTo>
                <a:cubicBezTo>
                  <a:pt x="3552117" y="2010130"/>
                  <a:pt x="3551848" y="2011439"/>
                  <a:pt x="3551853" y="2012634"/>
                </a:cubicBezTo>
                <a:lnTo>
                  <a:pt x="3560162" y="2015341"/>
                </a:lnTo>
                <a:cubicBezTo>
                  <a:pt x="3560206" y="2014061"/>
                  <a:pt x="3559884" y="2012356"/>
                  <a:pt x="3559192" y="2010227"/>
                </a:cubicBezTo>
                <a:cubicBezTo>
                  <a:pt x="3558500" y="2008099"/>
                  <a:pt x="3557612" y="2006886"/>
                  <a:pt x="3556526" y="2006588"/>
                </a:cubicBezTo>
                <a:close/>
                <a:moveTo>
                  <a:pt x="3572509" y="1990712"/>
                </a:moveTo>
                <a:cubicBezTo>
                  <a:pt x="3570474" y="1990702"/>
                  <a:pt x="3569186" y="1991409"/>
                  <a:pt x="3568643" y="1992831"/>
                </a:cubicBezTo>
                <a:cubicBezTo>
                  <a:pt x="3568101" y="1994254"/>
                  <a:pt x="3567832" y="1995562"/>
                  <a:pt x="3567837" y="1996758"/>
                </a:cubicBezTo>
                <a:lnTo>
                  <a:pt x="3576146" y="1999464"/>
                </a:lnTo>
                <a:cubicBezTo>
                  <a:pt x="3576191" y="1998184"/>
                  <a:pt x="3575867" y="1996479"/>
                  <a:pt x="3575176" y="1994351"/>
                </a:cubicBezTo>
                <a:cubicBezTo>
                  <a:pt x="3574484" y="1992222"/>
                  <a:pt x="3573595" y="1991009"/>
                  <a:pt x="3572509" y="1990712"/>
                </a:cubicBezTo>
                <a:close/>
                <a:moveTo>
                  <a:pt x="3622764" y="1970863"/>
                </a:moveTo>
                <a:cubicBezTo>
                  <a:pt x="3620977" y="1971092"/>
                  <a:pt x="3620174" y="1972452"/>
                  <a:pt x="3620353" y="1974944"/>
                </a:cubicBezTo>
                <a:cubicBezTo>
                  <a:pt x="3620533" y="1977434"/>
                  <a:pt x="3621844" y="1978943"/>
                  <a:pt x="3624286" y="1979468"/>
                </a:cubicBezTo>
                <a:lnTo>
                  <a:pt x="3626400" y="1979616"/>
                </a:lnTo>
                <a:cubicBezTo>
                  <a:pt x="3626577" y="1978345"/>
                  <a:pt x="3626519" y="1976659"/>
                  <a:pt x="3626223" y="1974558"/>
                </a:cubicBezTo>
                <a:cubicBezTo>
                  <a:pt x="3625928" y="1972457"/>
                  <a:pt x="3624774" y="1971226"/>
                  <a:pt x="3622764" y="1970863"/>
                </a:cubicBezTo>
                <a:close/>
                <a:moveTo>
                  <a:pt x="394708" y="1915634"/>
                </a:moveTo>
                <a:cubicBezTo>
                  <a:pt x="394797" y="1917842"/>
                  <a:pt x="395680" y="1919785"/>
                  <a:pt x="397358" y="1921462"/>
                </a:cubicBezTo>
                <a:cubicBezTo>
                  <a:pt x="399035" y="1923140"/>
                  <a:pt x="400978" y="1924023"/>
                  <a:pt x="403186" y="1924111"/>
                </a:cubicBezTo>
                <a:cubicBezTo>
                  <a:pt x="405393" y="1924111"/>
                  <a:pt x="407336" y="1923582"/>
                  <a:pt x="409014" y="1922522"/>
                </a:cubicBezTo>
                <a:cubicBezTo>
                  <a:pt x="410692" y="1921462"/>
                  <a:pt x="411575" y="1919873"/>
                  <a:pt x="411663" y="1917753"/>
                </a:cubicBezTo>
                <a:close/>
                <a:moveTo>
                  <a:pt x="3352992" y="1882044"/>
                </a:moveTo>
                <a:lnTo>
                  <a:pt x="3348171" y="1890204"/>
                </a:lnTo>
                <a:cubicBezTo>
                  <a:pt x="3348102" y="1890554"/>
                  <a:pt x="3348092" y="1891969"/>
                  <a:pt x="3348139" y="1894452"/>
                </a:cubicBezTo>
                <a:cubicBezTo>
                  <a:pt x="3348186" y="1896933"/>
                  <a:pt x="3348705" y="1898386"/>
                  <a:pt x="3349693" y="1898810"/>
                </a:cubicBezTo>
                <a:lnTo>
                  <a:pt x="3350285" y="1890352"/>
                </a:lnTo>
                <a:close/>
                <a:moveTo>
                  <a:pt x="3376970" y="1853497"/>
                </a:moveTo>
                <a:lnTo>
                  <a:pt x="3368938" y="1859521"/>
                </a:lnTo>
                <a:lnTo>
                  <a:pt x="3366907" y="1862958"/>
                </a:lnTo>
                <a:lnTo>
                  <a:pt x="3365206" y="1864185"/>
                </a:lnTo>
                <a:lnTo>
                  <a:pt x="3364579" y="1865438"/>
                </a:lnTo>
                <a:lnTo>
                  <a:pt x="3364031" y="1865032"/>
                </a:lnTo>
                <a:lnTo>
                  <a:pt x="3360951" y="1867253"/>
                </a:lnTo>
                <a:lnTo>
                  <a:pt x="3361563" y="1869632"/>
                </a:lnTo>
                <a:cubicBezTo>
                  <a:pt x="3362298" y="1871144"/>
                  <a:pt x="3363211" y="1872005"/>
                  <a:pt x="3364303" y="1872215"/>
                </a:cubicBezTo>
                <a:cubicBezTo>
                  <a:pt x="3365325" y="1872153"/>
                  <a:pt x="3365997" y="1871403"/>
                  <a:pt x="3366319" y="1869965"/>
                </a:cubicBezTo>
                <a:cubicBezTo>
                  <a:pt x="3366642" y="1868527"/>
                  <a:pt x="3366822" y="1867213"/>
                  <a:pt x="3366861" y="1866020"/>
                </a:cubicBezTo>
                <a:cubicBezTo>
                  <a:pt x="3369149" y="1866225"/>
                  <a:pt x="3371482" y="1865769"/>
                  <a:pt x="3373862" y="1864651"/>
                </a:cubicBezTo>
                <a:cubicBezTo>
                  <a:pt x="3376242" y="1863535"/>
                  <a:pt x="3377629" y="1861419"/>
                  <a:pt x="3378025" y="1858304"/>
                </a:cubicBezTo>
                <a:close/>
                <a:moveTo>
                  <a:pt x="3717550" y="1830913"/>
                </a:moveTo>
                <a:cubicBezTo>
                  <a:pt x="3713135" y="1832640"/>
                  <a:pt x="3708835" y="1834640"/>
                  <a:pt x="3704648" y="1836914"/>
                </a:cubicBezTo>
                <a:cubicBezTo>
                  <a:pt x="3700461" y="1839188"/>
                  <a:pt x="3696615" y="1842282"/>
                  <a:pt x="3693109" y="1846197"/>
                </a:cubicBezTo>
                <a:lnTo>
                  <a:pt x="3687359" y="1837296"/>
                </a:lnTo>
                <a:cubicBezTo>
                  <a:pt x="3680195" y="1843522"/>
                  <a:pt x="3676129" y="1851027"/>
                  <a:pt x="3675159" y="1859811"/>
                </a:cubicBezTo>
                <a:cubicBezTo>
                  <a:pt x="3673580" y="1868464"/>
                  <a:pt x="3669259" y="1874534"/>
                  <a:pt x="3662199" y="1878023"/>
                </a:cubicBezTo>
                <a:cubicBezTo>
                  <a:pt x="3655138" y="1881512"/>
                  <a:pt x="3650818" y="1887582"/>
                  <a:pt x="3649238" y="1896236"/>
                </a:cubicBezTo>
                <a:cubicBezTo>
                  <a:pt x="3645597" y="1898283"/>
                  <a:pt x="3641751" y="1901376"/>
                  <a:pt x="3637699" y="1905518"/>
                </a:cubicBezTo>
                <a:cubicBezTo>
                  <a:pt x="3633647" y="1909661"/>
                  <a:pt x="3631312" y="1913924"/>
                  <a:pt x="3630695" y="1918306"/>
                </a:cubicBezTo>
                <a:cubicBezTo>
                  <a:pt x="3630659" y="1921358"/>
                  <a:pt x="3631762" y="1923294"/>
                  <a:pt x="3634006" y="1924115"/>
                </a:cubicBezTo>
                <a:cubicBezTo>
                  <a:pt x="3636250" y="1924937"/>
                  <a:pt x="3638522" y="1925360"/>
                  <a:pt x="3640822" y="1925389"/>
                </a:cubicBezTo>
                <a:cubicBezTo>
                  <a:pt x="3646428" y="1921179"/>
                  <a:pt x="3654296" y="1915003"/>
                  <a:pt x="3664427" y="1906861"/>
                </a:cubicBezTo>
                <a:cubicBezTo>
                  <a:pt x="3674558" y="1898718"/>
                  <a:pt x="3680461" y="1890280"/>
                  <a:pt x="3682134" y="1881544"/>
                </a:cubicBezTo>
                <a:lnTo>
                  <a:pt x="3691924" y="1863110"/>
                </a:lnTo>
                <a:cubicBezTo>
                  <a:pt x="3699411" y="1863015"/>
                  <a:pt x="3705421" y="1859364"/>
                  <a:pt x="3709953" y="1852157"/>
                </a:cubicBezTo>
                <a:cubicBezTo>
                  <a:pt x="3714486" y="1844950"/>
                  <a:pt x="3717018" y="1837869"/>
                  <a:pt x="3717550" y="1830913"/>
                </a:cubicBezTo>
                <a:close/>
                <a:moveTo>
                  <a:pt x="3736684" y="1800387"/>
                </a:moveTo>
                <a:cubicBezTo>
                  <a:pt x="3734482" y="1800232"/>
                  <a:pt x="3732507" y="1800624"/>
                  <a:pt x="3730759" y="1801564"/>
                </a:cubicBezTo>
                <a:cubicBezTo>
                  <a:pt x="3729011" y="1802504"/>
                  <a:pt x="3728019" y="1804028"/>
                  <a:pt x="3727783" y="1806137"/>
                </a:cubicBezTo>
                <a:lnTo>
                  <a:pt x="3744549" y="1809435"/>
                </a:lnTo>
                <a:cubicBezTo>
                  <a:pt x="3744614" y="1807227"/>
                  <a:pt x="3743869" y="1805227"/>
                  <a:pt x="3742313" y="1803436"/>
                </a:cubicBezTo>
                <a:cubicBezTo>
                  <a:pt x="3740757" y="1801645"/>
                  <a:pt x="3738880" y="1800629"/>
                  <a:pt x="3736684" y="1800387"/>
                </a:cubicBezTo>
                <a:close/>
                <a:moveTo>
                  <a:pt x="490077" y="1792714"/>
                </a:moveTo>
                <a:cubicBezTo>
                  <a:pt x="484779" y="1797306"/>
                  <a:pt x="477362" y="1804017"/>
                  <a:pt x="467825" y="1812847"/>
                </a:cubicBezTo>
                <a:cubicBezTo>
                  <a:pt x="458288" y="1821678"/>
                  <a:pt x="452989" y="1830508"/>
                  <a:pt x="451930" y="1839339"/>
                </a:cubicBezTo>
                <a:lnTo>
                  <a:pt x="443453" y="1858413"/>
                </a:lnTo>
                <a:cubicBezTo>
                  <a:pt x="435991" y="1859031"/>
                  <a:pt x="430251" y="1863093"/>
                  <a:pt x="426233" y="1870599"/>
                </a:cubicBezTo>
                <a:cubicBezTo>
                  <a:pt x="422215" y="1878105"/>
                  <a:pt x="420184" y="1885346"/>
                  <a:pt x="420140" y="1892322"/>
                </a:cubicBezTo>
                <a:cubicBezTo>
                  <a:pt x="424423" y="1890291"/>
                  <a:pt x="428573" y="1887995"/>
                  <a:pt x="432591" y="1885434"/>
                </a:cubicBezTo>
                <a:cubicBezTo>
                  <a:pt x="436609" y="1882873"/>
                  <a:pt x="440229" y="1879517"/>
                  <a:pt x="443453" y="1875367"/>
                </a:cubicBezTo>
                <a:lnTo>
                  <a:pt x="449811" y="1883844"/>
                </a:lnTo>
                <a:cubicBezTo>
                  <a:pt x="456522" y="1877133"/>
                  <a:pt x="460054" y="1869362"/>
                  <a:pt x="460407" y="1860532"/>
                </a:cubicBezTo>
                <a:cubicBezTo>
                  <a:pt x="461378" y="1851790"/>
                  <a:pt x="465264" y="1845432"/>
                  <a:pt x="472063" y="1841458"/>
                </a:cubicBezTo>
                <a:cubicBezTo>
                  <a:pt x="478863" y="1837484"/>
                  <a:pt x="482748" y="1831127"/>
                  <a:pt x="483719" y="1822384"/>
                </a:cubicBezTo>
                <a:cubicBezTo>
                  <a:pt x="487208" y="1820088"/>
                  <a:pt x="490828" y="1816733"/>
                  <a:pt x="494581" y="1812318"/>
                </a:cubicBezTo>
                <a:cubicBezTo>
                  <a:pt x="498334" y="1807902"/>
                  <a:pt x="500365" y="1803487"/>
                  <a:pt x="500674" y="1799072"/>
                </a:cubicBezTo>
                <a:cubicBezTo>
                  <a:pt x="500497" y="1796025"/>
                  <a:pt x="499261" y="1794171"/>
                  <a:pt x="496965" y="1793509"/>
                </a:cubicBezTo>
                <a:cubicBezTo>
                  <a:pt x="494669" y="1792846"/>
                  <a:pt x="492373" y="1792582"/>
                  <a:pt x="490077" y="1792714"/>
                </a:cubicBezTo>
                <a:close/>
                <a:moveTo>
                  <a:pt x="500674" y="1737612"/>
                </a:moveTo>
                <a:cubicBezTo>
                  <a:pt x="500586" y="1738892"/>
                  <a:pt x="500762" y="1740570"/>
                  <a:pt x="501204" y="1742645"/>
                </a:cubicBezTo>
                <a:cubicBezTo>
                  <a:pt x="501645" y="1744720"/>
                  <a:pt x="502882" y="1745868"/>
                  <a:pt x="504913" y="1746089"/>
                </a:cubicBezTo>
                <a:cubicBezTo>
                  <a:pt x="506679" y="1745736"/>
                  <a:pt x="507385" y="1744323"/>
                  <a:pt x="507032" y="1741850"/>
                </a:cubicBezTo>
                <a:cubicBezTo>
                  <a:pt x="506679" y="1739378"/>
                  <a:pt x="505266" y="1737965"/>
                  <a:pt x="502793" y="1737612"/>
                </a:cubicBezTo>
                <a:close/>
                <a:moveTo>
                  <a:pt x="549418" y="1714300"/>
                </a:moveTo>
                <a:cubicBezTo>
                  <a:pt x="549462" y="1715580"/>
                  <a:pt x="549904" y="1717258"/>
                  <a:pt x="550743" y="1719333"/>
                </a:cubicBezTo>
                <a:cubicBezTo>
                  <a:pt x="551582" y="1721408"/>
                  <a:pt x="552553" y="1722556"/>
                  <a:pt x="553657" y="1722777"/>
                </a:cubicBezTo>
                <a:cubicBezTo>
                  <a:pt x="555688" y="1722644"/>
                  <a:pt x="556924" y="1721849"/>
                  <a:pt x="557366" y="1720392"/>
                </a:cubicBezTo>
                <a:cubicBezTo>
                  <a:pt x="557807" y="1718935"/>
                  <a:pt x="557984" y="1717611"/>
                  <a:pt x="557895" y="1716419"/>
                </a:cubicBezTo>
                <a:close/>
                <a:moveTo>
                  <a:pt x="564253" y="1697345"/>
                </a:moveTo>
                <a:cubicBezTo>
                  <a:pt x="564298" y="1698625"/>
                  <a:pt x="564739" y="1700303"/>
                  <a:pt x="565578" y="1702378"/>
                </a:cubicBezTo>
                <a:cubicBezTo>
                  <a:pt x="566417" y="1704453"/>
                  <a:pt x="567388" y="1705601"/>
                  <a:pt x="568492" y="1705822"/>
                </a:cubicBezTo>
                <a:cubicBezTo>
                  <a:pt x="570523" y="1705690"/>
                  <a:pt x="571759" y="1704895"/>
                  <a:pt x="572201" y="1703438"/>
                </a:cubicBezTo>
                <a:cubicBezTo>
                  <a:pt x="572642" y="1701981"/>
                  <a:pt x="572819" y="1700656"/>
                  <a:pt x="572731" y="1699464"/>
                </a:cubicBezTo>
                <a:close/>
                <a:moveTo>
                  <a:pt x="617236" y="1674032"/>
                </a:moveTo>
                <a:cubicBezTo>
                  <a:pt x="616221" y="1674165"/>
                  <a:pt x="615603" y="1674960"/>
                  <a:pt x="615382" y="1676417"/>
                </a:cubicBezTo>
                <a:cubicBezTo>
                  <a:pt x="615161" y="1677874"/>
                  <a:pt x="615073" y="1679198"/>
                  <a:pt x="615117" y="1680390"/>
                </a:cubicBezTo>
                <a:lnTo>
                  <a:pt x="613837" y="1680735"/>
                </a:lnTo>
                <a:lnTo>
                  <a:pt x="621182" y="1679511"/>
                </a:lnTo>
                <a:lnTo>
                  <a:pt x="620150" y="1676417"/>
                </a:lnTo>
                <a:cubicBezTo>
                  <a:pt x="619311" y="1674960"/>
                  <a:pt x="618340" y="1674165"/>
                  <a:pt x="617236" y="1674032"/>
                </a:cubicBezTo>
                <a:close/>
                <a:moveTo>
                  <a:pt x="3772303" y="1658606"/>
                </a:moveTo>
                <a:lnTo>
                  <a:pt x="3770834" y="1663337"/>
                </a:lnTo>
                <a:lnTo>
                  <a:pt x="3775930" y="1658860"/>
                </a:lnTo>
                <a:close/>
                <a:moveTo>
                  <a:pt x="629952" y="1646481"/>
                </a:moveTo>
                <a:lnTo>
                  <a:pt x="629952" y="1654959"/>
                </a:lnTo>
                <a:lnTo>
                  <a:pt x="627833" y="1663436"/>
                </a:lnTo>
                <a:lnTo>
                  <a:pt x="632071" y="1654959"/>
                </a:lnTo>
                <a:cubicBezTo>
                  <a:pt x="632116" y="1654605"/>
                  <a:pt x="632027" y="1653193"/>
                  <a:pt x="631806" y="1650720"/>
                </a:cubicBezTo>
                <a:cubicBezTo>
                  <a:pt x="631586" y="1648248"/>
                  <a:pt x="630967" y="1646835"/>
                  <a:pt x="629952" y="1646481"/>
                </a:cubicBezTo>
                <a:close/>
                <a:moveTo>
                  <a:pt x="4057560" y="1587047"/>
                </a:moveTo>
                <a:cubicBezTo>
                  <a:pt x="4055070" y="1587227"/>
                  <a:pt x="4053561" y="1588538"/>
                  <a:pt x="4053036" y="1590980"/>
                </a:cubicBezTo>
                <a:cubicBezTo>
                  <a:pt x="4053216" y="1593470"/>
                  <a:pt x="4054527" y="1594979"/>
                  <a:pt x="4056968" y="1595504"/>
                </a:cubicBezTo>
                <a:cubicBezTo>
                  <a:pt x="4057019" y="1595419"/>
                  <a:pt x="4057483" y="1595098"/>
                  <a:pt x="4058364" y="1594540"/>
                </a:cubicBezTo>
                <a:cubicBezTo>
                  <a:pt x="4059244" y="1593981"/>
                  <a:pt x="4060237" y="1593697"/>
                  <a:pt x="4061345" y="1593686"/>
                </a:cubicBezTo>
                <a:cubicBezTo>
                  <a:pt x="4061384" y="1592494"/>
                  <a:pt x="4061036" y="1591141"/>
                  <a:pt x="4060301" y="1589629"/>
                </a:cubicBezTo>
                <a:cubicBezTo>
                  <a:pt x="4059566" y="1588117"/>
                  <a:pt x="4058652" y="1587256"/>
                  <a:pt x="4057560" y="1587047"/>
                </a:cubicBezTo>
                <a:close/>
                <a:moveTo>
                  <a:pt x="632071" y="1582902"/>
                </a:moveTo>
                <a:cubicBezTo>
                  <a:pt x="624521" y="1588509"/>
                  <a:pt x="618428" y="1595839"/>
                  <a:pt x="613792" y="1604890"/>
                </a:cubicBezTo>
                <a:cubicBezTo>
                  <a:pt x="609156" y="1613941"/>
                  <a:pt x="606772" y="1622860"/>
                  <a:pt x="606640" y="1631646"/>
                </a:cubicBezTo>
                <a:cubicBezTo>
                  <a:pt x="597986" y="1632264"/>
                  <a:pt x="593041" y="1634737"/>
                  <a:pt x="591804" y="1639064"/>
                </a:cubicBezTo>
                <a:cubicBezTo>
                  <a:pt x="590568" y="1643391"/>
                  <a:pt x="587742" y="1645863"/>
                  <a:pt x="583327" y="1646481"/>
                </a:cubicBezTo>
                <a:lnTo>
                  <a:pt x="581208" y="1659197"/>
                </a:lnTo>
                <a:cubicBezTo>
                  <a:pt x="581164" y="1661582"/>
                  <a:pt x="581782" y="1664231"/>
                  <a:pt x="583062" y="1667145"/>
                </a:cubicBezTo>
                <a:cubicBezTo>
                  <a:pt x="584343" y="1670059"/>
                  <a:pt x="586550" y="1671648"/>
                  <a:pt x="589685" y="1671913"/>
                </a:cubicBezTo>
                <a:cubicBezTo>
                  <a:pt x="590038" y="1666703"/>
                  <a:pt x="591451" y="1661758"/>
                  <a:pt x="593924" y="1657078"/>
                </a:cubicBezTo>
                <a:cubicBezTo>
                  <a:pt x="596396" y="1652398"/>
                  <a:pt x="597809" y="1647453"/>
                  <a:pt x="598162" y="1642243"/>
                </a:cubicBezTo>
                <a:cubicBezTo>
                  <a:pt x="602578" y="1641051"/>
                  <a:pt x="606463" y="1638666"/>
                  <a:pt x="609819" y="1635090"/>
                </a:cubicBezTo>
                <a:cubicBezTo>
                  <a:pt x="613174" y="1631514"/>
                  <a:pt x="614940" y="1627540"/>
                  <a:pt x="615117" y="1623169"/>
                </a:cubicBezTo>
                <a:lnTo>
                  <a:pt x="621475" y="1616811"/>
                </a:lnTo>
                <a:cubicBezTo>
                  <a:pt x="621475" y="1614515"/>
                  <a:pt x="622005" y="1612219"/>
                  <a:pt x="623064" y="1609923"/>
                </a:cubicBezTo>
                <a:cubicBezTo>
                  <a:pt x="624124" y="1607627"/>
                  <a:pt x="625713" y="1606391"/>
                  <a:pt x="627833" y="1606215"/>
                </a:cubicBezTo>
                <a:lnTo>
                  <a:pt x="629952" y="1606215"/>
                </a:lnTo>
                <a:cubicBezTo>
                  <a:pt x="632160" y="1604051"/>
                  <a:pt x="634102" y="1601490"/>
                  <a:pt x="635780" y="1598532"/>
                </a:cubicBezTo>
                <a:cubicBezTo>
                  <a:pt x="637458" y="1595574"/>
                  <a:pt x="638341" y="1592483"/>
                  <a:pt x="638429" y="1589260"/>
                </a:cubicBezTo>
                <a:cubicBezTo>
                  <a:pt x="638429" y="1585021"/>
                  <a:pt x="636310" y="1582902"/>
                  <a:pt x="632071" y="1582902"/>
                </a:cubicBezTo>
                <a:close/>
                <a:moveTo>
                  <a:pt x="3681955" y="1573027"/>
                </a:moveTo>
                <a:lnTo>
                  <a:pt x="3678237" y="1575092"/>
                </a:lnTo>
                <a:lnTo>
                  <a:pt x="3673999" y="1575092"/>
                </a:lnTo>
                <a:lnTo>
                  <a:pt x="3666502" y="1583714"/>
                </a:lnTo>
                <a:lnTo>
                  <a:pt x="3669074" y="1585514"/>
                </a:lnTo>
                <a:lnTo>
                  <a:pt x="3677975" y="1579764"/>
                </a:lnTo>
                <a:close/>
                <a:moveTo>
                  <a:pt x="4083186" y="1554851"/>
                </a:moveTo>
                <a:cubicBezTo>
                  <a:pt x="4081151" y="1554840"/>
                  <a:pt x="4079862" y="1555547"/>
                  <a:pt x="4079320" y="1556970"/>
                </a:cubicBezTo>
                <a:cubicBezTo>
                  <a:pt x="4078777" y="1558392"/>
                  <a:pt x="4078509" y="1559702"/>
                  <a:pt x="4078513" y="1560897"/>
                </a:cubicBezTo>
                <a:lnTo>
                  <a:pt x="4086821" y="1563603"/>
                </a:lnTo>
                <a:cubicBezTo>
                  <a:pt x="4086867" y="1562323"/>
                  <a:pt x="4086544" y="1560619"/>
                  <a:pt x="4085852" y="1558490"/>
                </a:cubicBezTo>
                <a:cubicBezTo>
                  <a:pt x="4085160" y="1556361"/>
                  <a:pt x="4084272" y="1555148"/>
                  <a:pt x="4083186" y="1554851"/>
                </a:cubicBezTo>
                <a:close/>
                <a:moveTo>
                  <a:pt x="3663847" y="1547986"/>
                </a:moveTo>
                <a:lnTo>
                  <a:pt x="3659982" y="1552770"/>
                </a:lnTo>
                <a:lnTo>
                  <a:pt x="3660488" y="1554694"/>
                </a:lnTo>
                <a:cubicBezTo>
                  <a:pt x="3661327" y="1556769"/>
                  <a:pt x="3662299" y="1557917"/>
                  <a:pt x="3663402" y="1558138"/>
                </a:cubicBezTo>
                <a:cubicBezTo>
                  <a:pt x="3665433" y="1558005"/>
                  <a:pt x="3666670" y="1557211"/>
                  <a:pt x="3667111" y="1555754"/>
                </a:cubicBezTo>
                <a:cubicBezTo>
                  <a:pt x="3667553" y="1554297"/>
                  <a:pt x="3667729" y="1552972"/>
                  <a:pt x="3667641" y="1551780"/>
                </a:cubicBezTo>
                <a:close/>
                <a:moveTo>
                  <a:pt x="674458" y="1525681"/>
                </a:moveTo>
                <a:cubicBezTo>
                  <a:pt x="673486" y="1525769"/>
                  <a:pt x="672780" y="1526122"/>
                  <a:pt x="672338" y="1526740"/>
                </a:cubicBezTo>
                <a:cubicBezTo>
                  <a:pt x="671897" y="1527358"/>
                  <a:pt x="671190" y="1527712"/>
                  <a:pt x="670219" y="1527800"/>
                </a:cubicBezTo>
                <a:cubicBezTo>
                  <a:pt x="670263" y="1529080"/>
                  <a:pt x="670705" y="1530758"/>
                  <a:pt x="671544" y="1532833"/>
                </a:cubicBezTo>
                <a:cubicBezTo>
                  <a:pt x="672382" y="1534908"/>
                  <a:pt x="673354" y="1536056"/>
                  <a:pt x="674458" y="1536277"/>
                </a:cubicBezTo>
                <a:cubicBezTo>
                  <a:pt x="676489" y="1536145"/>
                  <a:pt x="677725" y="1535350"/>
                  <a:pt x="678166" y="1533893"/>
                </a:cubicBezTo>
                <a:cubicBezTo>
                  <a:pt x="678608" y="1532436"/>
                  <a:pt x="678784" y="1531111"/>
                  <a:pt x="678696" y="1529919"/>
                </a:cubicBezTo>
                <a:cubicBezTo>
                  <a:pt x="678343" y="1527447"/>
                  <a:pt x="676930" y="1526034"/>
                  <a:pt x="674458" y="1525681"/>
                </a:cubicBezTo>
                <a:close/>
                <a:moveTo>
                  <a:pt x="3730168" y="1517708"/>
                </a:moveTo>
                <a:lnTo>
                  <a:pt x="3714001" y="1527673"/>
                </a:lnTo>
                <a:cubicBezTo>
                  <a:pt x="3707687" y="1534958"/>
                  <a:pt x="3702830" y="1541581"/>
                  <a:pt x="3699431" y="1547541"/>
                </a:cubicBezTo>
                <a:lnTo>
                  <a:pt x="3690953" y="1553899"/>
                </a:lnTo>
                <a:lnTo>
                  <a:pt x="3690685" y="1558830"/>
                </a:lnTo>
                <a:lnTo>
                  <a:pt x="3723812" y="1531988"/>
                </a:lnTo>
                <a:cubicBezTo>
                  <a:pt x="3724510" y="1527079"/>
                  <a:pt x="3726191" y="1523302"/>
                  <a:pt x="3728856" y="1520656"/>
                </a:cubicBezTo>
                <a:close/>
                <a:moveTo>
                  <a:pt x="710486" y="1468459"/>
                </a:moveTo>
                <a:cubicBezTo>
                  <a:pt x="705188" y="1468989"/>
                  <a:pt x="700949" y="1472168"/>
                  <a:pt x="697770" y="1477996"/>
                </a:cubicBezTo>
                <a:cubicBezTo>
                  <a:pt x="694591" y="1483824"/>
                  <a:pt x="692472" y="1489122"/>
                  <a:pt x="691412" y="1493891"/>
                </a:cubicBezTo>
                <a:cubicBezTo>
                  <a:pt x="686379" y="1494509"/>
                  <a:pt x="684789" y="1496982"/>
                  <a:pt x="686644" y="1501309"/>
                </a:cubicBezTo>
                <a:cubicBezTo>
                  <a:pt x="688498" y="1505635"/>
                  <a:pt x="685849" y="1508108"/>
                  <a:pt x="678696" y="1508726"/>
                </a:cubicBezTo>
                <a:cubicBezTo>
                  <a:pt x="679756" y="1510006"/>
                  <a:pt x="680816" y="1511684"/>
                  <a:pt x="681875" y="1513759"/>
                </a:cubicBezTo>
                <a:cubicBezTo>
                  <a:pt x="682935" y="1515835"/>
                  <a:pt x="683994" y="1516983"/>
                  <a:pt x="685054" y="1517203"/>
                </a:cubicBezTo>
                <a:cubicBezTo>
                  <a:pt x="686070" y="1516938"/>
                  <a:pt x="686688" y="1515879"/>
                  <a:pt x="686909" y="1514024"/>
                </a:cubicBezTo>
                <a:cubicBezTo>
                  <a:pt x="687129" y="1512170"/>
                  <a:pt x="687218" y="1511110"/>
                  <a:pt x="687173" y="1510845"/>
                </a:cubicBezTo>
                <a:lnTo>
                  <a:pt x="706247" y="1485414"/>
                </a:lnTo>
                <a:cubicBezTo>
                  <a:pt x="710574" y="1484840"/>
                  <a:pt x="711987" y="1482279"/>
                  <a:pt x="710486" y="1477731"/>
                </a:cubicBezTo>
                <a:cubicBezTo>
                  <a:pt x="708985" y="1473183"/>
                  <a:pt x="710398" y="1470093"/>
                  <a:pt x="714725" y="1468459"/>
                </a:cubicBezTo>
                <a:close/>
                <a:moveTo>
                  <a:pt x="4140254" y="1437752"/>
                </a:moveTo>
                <a:cubicBezTo>
                  <a:pt x="4138219" y="1437743"/>
                  <a:pt x="4136930" y="1438448"/>
                  <a:pt x="4136387" y="1439871"/>
                </a:cubicBezTo>
                <a:cubicBezTo>
                  <a:pt x="4135846" y="1441293"/>
                  <a:pt x="4135577" y="1442603"/>
                  <a:pt x="4135581" y="1443798"/>
                </a:cubicBezTo>
                <a:lnTo>
                  <a:pt x="4143890" y="1446505"/>
                </a:lnTo>
                <a:cubicBezTo>
                  <a:pt x="4143935" y="1445224"/>
                  <a:pt x="4143612" y="1443520"/>
                  <a:pt x="4142920" y="1441391"/>
                </a:cubicBezTo>
                <a:cubicBezTo>
                  <a:pt x="4142228" y="1439263"/>
                  <a:pt x="4141340" y="1438050"/>
                  <a:pt x="4140254" y="1437752"/>
                </a:cubicBezTo>
                <a:close/>
                <a:moveTo>
                  <a:pt x="735918" y="1436670"/>
                </a:moveTo>
                <a:lnTo>
                  <a:pt x="727440" y="1445147"/>
                </a:lnTo>
                <a:cubicBezTo>
                  <a:pt x="726160" y="1445103"/>
                  <a:pt x="724482" y="1445191"/>
                  <a:pt x="722407" y="1445412"/>
                </a:cubicBezTo>
                <a:cubicBezTo>
                  <a:pt x="720332" y="1445632"/>
                  <a:pt x="719184" y="1446251"/>
                  <a:pt x="718963" y="1447266"/>
                </a:cubicBezTo>
                <a:cubicBezTo>
                  <a:pt x="719007" y="1449297"/>
                  <a:pt x="719449" y="1450533"/>
                  <a:pt x="720288" y="1450975"/>
                </a:cubicBezTo>
                <a:cubicBezTo>
                  <a:pt x="721127" y="1451416"/>
                  <a:pt x="722098" y="1451593"/>
                  <a:pt x="723202" y="1451505"/>
                </a:cubicBezTo>
                <a:cubicBezTo>
                  <a:pt x="725233" y="1451460"/>
                  <a:pt x="726469" y="1451019"/>
                  <a:pt x="726911" y="1450180"/>
                </a:cubicBezTo>
                <a:cubicBezTo>
                  <a:pt x="727352" y="1449341"/>
                  <a:pt x="727529" y="1448370"/>
                  <a:pt x="727440" y="1447266"/>
                </a:cubicBezTo>
                <a:close/>
                <a:moveTo>
                  <a:pt x="3916184" y="1424369"/>
                </a:moveTo>
                <a:cubicBezTo>
                  <a:pt x="3913694" y="1424548"/>
                  <a:pt x="3912186" y="1425859"/>
                  <a:pt x="3911661" y="1428301"/>
                </a:cubicBezTo>
                <a:cubicBezTo>
                  <a:pt x="3911840" y="1430792"/>
                  <a:pt x="3913151" y="1432300"/>
                  <a:pt x="3915592" y="1432825"/>
                </a:cubicBezTo>
                <a:cubicBezTo>
                  <a:pt x="3915643" y="1432740"/>
                  <a:pt x="3916108" y="1432419"/>
                  <a:pt x="3916988" y="1431861"/>
                </a:cubicBezTo>
                <a:cubicBezTo>
                  <a:pt x="3917868" y="1431302"/>
                  <a:pt x="3918861" y="1431018"/>
                  <a:pt x="3919969" y="1431007"/>
                </a:cubicBezTo>
                <a:cubicBezTo>
                  <a:pt x="3920008" y="1429815"/>
                  <a:pt x="3919660" y="1428463"/>
                  <a:pt x="3918925" y="1426950"/>
                </a:cubicBezTo>
                <a:cubicBezTo>
                  <a:pt x="3918191" y="1425438"/>
                  <a:pt x="3917277" y="1424577"/>
                  <a:pt x="3916184" y="1424369"/>
                </a:cubicBezTo>
                <a:close/>
                <a:moveTo>
                  <a:pt x="3941810" y="1392172"/>
                </a:moveTo>
                <a:cubicBezTo>
                  <a:pt x="3939775" y="1392162"/>
                  <a:pt x="3938487" y="1392868"/>
                  <a:pt x="3937944" y="1394291"/>
                </a:cubicBezTo>
                <a:cubicBezTo>
                  <a:pt x="3937401" y="1395713"/>
                  <a:pt x="3937133" y="1397023"/>
                  <a:pt x="3937137" y="1398218"/>
                </a:cubicBezTo>
                <a:lnTo>
                  <a:pt x="3945446" y="1400924"/>
                </a:lnTo>
                <a:cubicBezTo>
                  <a:pt x="3945491" y="1399644"/>
                  <a:pt x="3945169" y="1397940"/>
                  <a:pt x="3944477" y="1395811"/>
                </a:cubicBezTo>
                <a:cubicBezTo>
                  <a:pt x="3943785" y="1393683"/>
                  <a:pt x="3942896" y="1392469"/>
                  <a:pt x="3941810" y="1392172"/>
                </a:cubicBezTo>
                <a:close/>
                <a:moveTo>
                  <a:pt x="3998878" y="1275073"/>
                </a:moveTo>
                <a:cubicBezTo>
                  <a:pt x="3996843" y="1275064"/>
                  <a:pt x="3995554" y="1275769"/>
                  <a:pt x="3995012" y="1277192"/>
                </a:cubicBezTo>
                <a:cubicBezTo>
                  <a:pt x="3994470" y="1278615"/>
                  <a:pt x="3994201" y="1279924"/>
                  <a:pt x="3994205" y="1281119"/>
                </a:cubicBezTo>
                <a:lnTo>
                  <a:pt x="4002514" y="1283827"/>
                </a:lnTo>
                <a:cubicBezTo>
                  <a:pt x="4002559" y="1282546"/>
                  <a:pt x="4002236" y="1280841"/>
                  <a:pt x="4001544" y="1278712"/>
                </a:cubicBezTo>
                <a:cubicBezTo>
                  <a:pt x="4000852" y="1276584"/>
                  <a:pt x="3999964" y="1275371"/>
                  <a:pt x="3998878" y="1275073"/>
                </a:cubicBezTo>
                <a:close/>
                <a:moveTo>
                  <a:pt x="3889944" y="1125152"/>
                </a:moveTo>
                <a:lnTo>
                  <a:pt x="3888641" y="1125803"/>
                </a:lnTo>
                <a:lnTo>
                  <a:pt x="3890161" y="1126298"/>
                </a:lnTo>
                <a:close/>
                <a:moveTo>
                  <a:pt x="3828686" y="1078425"/>
                </a:moveTo>
                <a:cubicBezTo>
                  <a:pt x="3828642" y="1079617"/>
                  <a:pt x="3828730" y="1080942"/>
                  <a:pt x="3828951" y="1082399"/>
                </a:cubicBezTo>
                <a:cubicBezTo>
                  <a:pt x="3829172" y="1083856"/>
                  <a:pt x="3829790" y="1084651"/>
                  <a:pt x="3830806" y="1084783"/>
                </a:cubicBezTo>
                <a:lnTo>
                  <a:pt x="3837164" y="1084783"/>
                </a:lnTo>
                <a:cubicBezTo>
                  <a:pt x="3837075" y="1082664"/>
                  <a:pt x="3836192" y="1081074"/>
                  <a:pt x="3834514" y="1080015"/>
                </a:cubicBezTo>
                <a:cubicBezTo>
                  <a:pt x="3832837" y="1078955"/>
                  <a:pt x="3830894" y="1078425"/>
                  <a:pt x="3828686" y="1078425"/>
                </a:cubicBezTo>
                <a:close/>
                <a:moveTo>
                  <a:pt x="2826653" y="763215"/>
                </a:moveTo>
                <a:cubicBezTo>
                  <a:pt x="2826609" y="764407"/>
                  <a:pt x="2826697" y="765732"/>
                  <a:pt x="2826918" y="767189"/>
                </a:cubicBezTo>
                <a:cubicBezTo>
                  <a:pt x="2827139" y="768646"/>
                  <a:pt x="2827757" y="769441"/>
                  <a:pt x="2828773" y="769573"/>
                </a:cubicBezTo>
                <a:lnTo>
                  <a:pt x="2832274" y="769573"/>
                </a:lnTo>
                <a:lnTo>
                  <a:pt x="2834193" y="767884"/>
                </a:lnTo>
                <a:lnTo>
                  <a:pt x="2832481" y="764805"/>
                </a:lnTo>
                <a:cubicBezTo>
                  <a:pt x="2830804" y="763745"/>
                  <a:pt x="2828861" y="763215"/>
                  <a:pt x="2826653" y="763215"/>
                </a:cubicBezTo>
                <a:close/>
                <a:moveTo>
                  <a:pt x="3806116" y="722941"/>
                </a:moveTo>
                <a:cubicBezTo>
                  <a:pt x="3804081" y="722931"/>
                  <a:pt x="3802792" y="723638"/>
                  <a:pt x="3802250" y="725060"/>
                </a:cubicBezTo>
                <a:cubicBezTo>
                  <a:pt x="3801707" y="726483"/>
                  <a:pt x="3801439" y="727792"/>
                  <a:pt x="3801443" y="728988"/>
                </a:cubicBezTo>
                <a:lnTo>
                  <a:pt x="3803980" y="729814"/>
                </a:lnTo>
                <a:lnTo>
                  <a:pt x="3808176" y="725753"/>
                </a:lnTo>
                <a:close/>
                <a:moveTo>
                  <a:pt x="3863184" y="605843"/>
                </a:moveTo>
                <a:cubicBezTo>
                  <a:pt x="3861149" y="605833"/>
                  <a:pt x="3859860" y="606539"/>
                  <a:pt x="3859317" y="607962"/>
                </a:cubicBezTo>
                <a:cubicBezTo>
                  <a:pt x="3858776" y="609384"/>
                  <a:pt x="3858507" y="610694"/>
                  <a:pt x="3858511" y="611889"/>
                </a:cubicBezTo>
                <a:lnTo>
                  <a:pt x="3866820" y="614596"/>
                </a:lnTo>
                <a:cubicBezTo>
                  <a:pt x="3866865" y="613315"/>
                  <a:pt x="3866542" y="611610"/>
                  <a:pt x="3865850" y="609482"/>
                </a:cubicBezTo>
                <a:cubicBezTo>
                  <a:pt x="3865158" y="607353"/>
                  <a:pt x="3864270" y="606140"/>
                  <a:pt x="3863184" y="605843"/>
                </a:cubicBezTo>
                <a:close/>
                <a:moveTo>
                  <a:pt x="2804083" y="407731"/>
                </a:moveTo>
                <a:cubicBezTo>
                  <a:pt x="2802048" y="407721"/>
                  <a:pt x="2800759" y="408428"/>
                  <a:pt x="2800217" y="409850"/>
                </a:cubicBezTo>
                <a:cubicBezTo>
                  <a:pt x="2799674" y="411273"/>
                  <a:pt x="2799406" y="412582"/>
                  <a:pt x="2799410" y="413778"/>
                </a:cubicBezTo>
                <a:lnTo>
                  <a:pt x="2801947" y="414604"/>
                </a:lnTo>
                <a:lnTo>
                  <a:pt x="2806143" y="410543"/>
                </a:lnTo>
                <a:close/>
                <a:moveTo>
                  <a:pt x="2861151" y="290633"/>
                </a:moveTo>
                <a:cubicBezTo>
                  <a:pt x="2859116" y="290623"/>
                  <a:pt x="2857827" y="291329"/>
                  <a:pt x="2857284" y="292752"/>
                </a:cubicBezTo>
                <a:cubicBezTo>
                  <a:pt x="2856743" y="294174"/>
                  <a:pt x="2856474" y="295484"/>
                  <a:pt x="2856478" y="296679"/>
                </a:cubicBezTo>
                <a:lnTo>
                  <a:pt x="2864787" y="299386"/>
                </a:lnTo>
                <a:cubicBezTo>
                  <a:pt x="2864832" y="298105"/>
                  <a:pt x="2864509" y="296400"/>
                  <a:pt x="2863817" y="294272"/>
                </a:cubicBezTo>
                <a:cubicBezTo>
                  <a:pt x="2863125" y="292143"/>
                  <a:pt x="2862237" y="290930"/>
                  <a:pt x="2861151" y="290633"/>
                </a:cubicBezTo>
                <a:close/>
                <a:moveTo>
                  <a:pt x="2420083" y="78"/>
                </a:moveTo>
                <a:cubicBezTo>
                  <a:pt x="2427192" y="-231"/>
                  <a:pt x="2431519" y="387"/>
                  <a:pt x="2433064" y="1932"/>
                </a:cubicBezTo>
                <a:cubicBezTo>
                  <a:pt x="2434609" y="3478"/>
                  <a:pt x="2435227" y="7804"/>
                  <a:pt x="2434918" y="14913"/>
                </a:cubicBezTo>
                <a:cubicBezTo>
                  <a:pt x="2433285" y="23744"/>
                  <a:pt x="2430724" y="31514"/>
                  <a:pt x="2427236" y="38226"/>
                </a:cubicBezTo>
                <a:cubicBezTo>
                  <a:pt x="2423748" y="44937"/>
                  <a:pt x="2429134" y="48469"/>
                  <a:pt x="2443396" y="48822"/>
                </a:cubicBezTo>
                <a:lnTo>
                  <a:pt x="2468827" y="74254"/>
                </a:lnTo>
                <a:cubicBezTo>
                  <a:pt x="2468474" y="86926"/>
                  <a:pt x="2467061" y="99200"/>
                  <a:pt x="2464589" y="111077"/>
                </a:cubicBezTo>
                <a:cubicBezTo>
                  <a:pt x="2462116" y="122954"/>
                  <a:pt x="2460703" y="134698"/>
                  <a:pt x="2460350" y="146311"/>
                </a:cubicBezTo>
                <a:cubicBezTo>
                  <a:pt x="2466355" y="146664"/>
                  <a:pt x="2469181" y="150196"/>
                  <a:pt x="2468827" y="156907"/>
                </a:cubicBezTo>
                <a:cubicBezTo>
                  <a:pt x="2468739" y="161234"/>
                  <a:pt x="2467856" y="165826"/>
                  <a:pt x="2466178" y="170683"/>
                </a:cubicBezTo>
                <a:cubicBezTo>
                  <a:pt x="2464500" y="175540"/>
                  <a:pt x="2462558" y="180131"/>
                  <a:pt x="2460350" y="184458"/>
                </a:cubicBezTo>
                <a:cubicBezTo>
                  <a:pt x="2459644" y="192494"/>
                  <a:pt x="2456818" y="198675"/>
                  <a:pt x="2451873" y="203002"/>
                </a:cubicBezTo>
                <a:lnTo>
                  <a:pt x="2451540" y="203605"/>
                </a:lnTo>
                <a:lnTo>
                  <a:pt x="2458040" y="209699"/>
                </a:lnTo>
                <a:cubicBezTo>
                  <a:pt x="2463250" y="210406"/>
                  <a:pt x="2467665" y="213232"/>
                  <a:pt x="2471286" y="218177"/>
                </a:cubicBezTo>
                <a:cubicBezTo>
                  <a:pt x="2474906" y="223122"/>
                  <a:pt x="2478262" y="225947"/>
                  <a:pt x="2481353" y="226654"/>
                </a:cubicBezTo>
                <a:cubicBezTo>
                  <a:pt x="2483428" y="226433"/>
                  <a:pt x="2485106" y="225285"/>
                  <a:pt x="2486386" y="223210"/>
                </a:cubicBezTo>
                <a:cubicBezTo>
                  <a:pt x="2487667" y="221135"/>
                  <a:pt x="2488814" y="219457"/>
                  <a:pt x="2489830" y="218177"/>
                </a:cubicBezTo>
                <a:cubicBezTo>
                  <a:pt x="2496276" y="216101"/>
                  <a:pt x="2502458" y="213364"/>
                  <a:pt x="2508374" y="209964"/>
                </a:cubicBezTo>
                <a:cubicBezTo>
                  <a:pt x="2514290" y="206564"/>
                  <a:pt x="2519412" y="202238"/>
                  <a:pt x="2523739" y="196984"/>
                </a:cubicBezTo>
                <a:cubicBezTo>
                  <a:pt x="2523827" y="192745"/>
                  <a:pt x="2525240" y="189566"/>
                  <a:pt x="2527978" y="187447"/>
                </a:cubicBezTo>
                <a:cubicBezTo>
                  <a:pt x="2530715" y="185327"/>
                  <a:pt x="2534247" y="184268"/>
                  <a:pt x="2538574" y="184268"/>
                </a:cubicBezTo>
                <a:lnTo>
                  <a:pt x="2540693" y="184268"/>
                </a:lnTo>
                <a:cubicBezTo>
                  <a:pt x="2544535" y="176453"/>
                  <a:pt x="2548508" y="169300"/>
                  <a:pt x="2552615" y="162810"/>
                </a:cubicBezTo>
                <a:cubicBezTo>
                  <a:pt x="2556721" y="156319"/>
                  <a:pt x="2563344" y="152875"/>
                  <a:pt x="2572483" y="152478"/>
                </a:cubicBezTo>
                <a:cubicBezTo>
                  <a:pt x="2579592" y="152169"/>
                  <a:pt x="2583919" y="152787"/>
                  <a:pt x="2585464" y="154332"/>
                </a:cubicBezTo>
                <a:cubicBezTo>
                  <a:pt x="2587009" y="155878"/>
                  <a:pt x="2587627" y="160204"/>
                  <a:pt x="2587318" y="167313"/>
                </a:cubicBezTo>
                <a:cubicBezTo>
                  <a:pt x="2585685" y="176144"/>
                  <a:pt x="2583124" y="183914"/>
                  <a:pt x="2579636" y="190626"/>
                </a:cubicBezTo>
                <a:cubicBezTo>
                  <a:pt x="2576148" y="197337"/>
                  <a:pt x="2581534" y="200869"/>
                  <a:pt x="2595796" y="201222"/>
                </a:cubicBezTo>
                <a:lnTo>
                  <a:pt x="2621227" y="226654"/>
                </a:lnTo>
                <a:cubicBezTo>
                  <a:pt x="2620874" y="239326"/>
                  <a:pt x="2619461" y="251600"/>
                  <a:pt x="2616989" y="263477"/>
                </a:cubicBezTo>
                <a:cubicBezTo>
                  <a:pt x="2614516" y="275354"/>
                  <a:pt x="2613103" y="287098"/>
                  <a:pt x="2612750" y="298711"/>
                </a:cubicBezTo>
                <a:cubicBezTo>
                  <a:pt x="2618755" y="299064"/>
                  <a:pt x="2621581" y="302596"/>
                  <a:pt x="2621227" y="309307"/>
                </a:cubicBezTo>
                <a:cubicBezTo>
                  <a:pt x="2621139" y="313634"/>
                  <a:pt x="2620256" y="318226"/>
                  <a:pt x="2618578" y="323083"/>
                </a:cubicBezTo>
                <a:cubicBezTo>
                  <a:pt x="2616900" y="327940"/>
                  <a:pt x="2614958" y="332531"/>
                  <a:pt x="2612750" y="336858"/>
                </a:cubicBezTo>
                <a:cubicBezTo>
                  <a:pt x="2612044" y="344894"/>
                  <a:pt x="2609218" y="351075"/>
                  <a:pt x="2604273" y="355402"/>
                </a:cubicBezTo>
                <a:cubicBezTo>
                  <a:pt x="2599328" y="359729"/>
                  <a:pt x="2596502" y="364851"/>
                  <a:pt x="2595796" y="370767"/>
                </a:cubicBezTo>
                <a:lnTo>
                  <a:pt x="2587318" y="389841"/>
                </a:lnTo>
                <a:lnTo>
                  <a:pt x="2578841" y="396199"/>
                </a:lnTo>
                <a:lnTo>
                  <a:pt x="2564006" y="419511"/>
                </a:lnTo>
                <a:cubicBezTo>
                  <a:pt x="2567141" y="420748"/>
                  <a:pt x="2569348" y="423044"/>
                  <a:pt x="2570629" y="426399"/>
                </a:cubicBezTo>
                <a:lnTo>
                  <a:pt x="2571681" y="432109"/>
                </a:lnTo>
                <a:lnTo>
                  <a:pt x="2579729" y="426005"/>
                </a:lnTo>
                <a:cubicBezTo>
                  <a:pt x="2580255" y="419137"/>
                  <a:pt x="2582762" y="412407"/>
                  <a:pt x="2587252" y="405818"/>
                </a:cubicBezTo>
                <a:cubicBezTo>
                  <a:pt x="2591741" y="399228"/>
                  <a:pt x="2597727" y="395929"/>
                  <a:pt x="2605206" y="395922"/>
                </a:cubicBezTo>
                <a:cubicBezTo>
                  <a:pt x="2606107" y="389391"/>
                  <a:pt x="2609414" y="382629"/>
                  <a:pt x="2615126" y="375637"/>
                </a:cubicBezTo>
                <a:cubicBezTo>
                  <a:pt x="2620839" y="368647"/>
                  <a:pt x="2626222" y="362561"/>
                  <a:pt x="2631277" y="357383"/>
                </a:cubicBezTo>
                <a:cubicBezTo>
                  <a:pt x="2633570" y="357499"/>
                  <a:pt x="2635817" y="358276"/>
                  <a:pt x="2638018" y="359714"/>
                </a:cubicBezTo>
                <a:cubicBezTo>
                  <a:pt x="2640219" y="361152"/>
                  <a:pt x="2641298" y="363441"/>
                  <a:pt x="2641254" y="366580"/>
                </a:cubicBezTo>
                <a:cubicBezTo>
                  <a:pt x="2640573" y="371888"/>
                  <a:pt x="2638182" y="376943"/>
                  <a:pt x="2634084" y="381746"/>
                </a:cubicBezTo>
                <a:cubicBezTo>
                  <a:pt x="2629985" y="386549"/>
                  <a:pt x="2626047" y="390964"/>
                  <a:pt x="2622268" y="394993"/>
                </a:cubicBezTo>
                <a:cubicBezTo>
                  <a:pt x="2621573" y="399857"/>
                  <a:pt x="2619923" y="403194"/>
                  <a:pt x="2617317" y="405003"/>
                </a:cubicBezTo>
                <a:cubicBezTo>
                  <a:pt x="2614712" y="406812"/>
                  <a:pt x="2613099" y="409621"/>
                  <a:pt x="2612479" y="413428"/>
                </a:cubicBezTo>
                <a:cubicBezTo>
                  <a:pt x="2609866" y="419751"/>
                  <a:pt x="2606358" y="425613"/>
                  <a:pt x="2601952" y="431014"/>
                </a:cubicBezTo>
                <a:lnTo>
                  <a:pt x="2593178" y="438347"/>
                </a:lnTo>
                <a:lnTo>
                  <a:pt x="2595796" y="438585"/>
                </a:lnTo>
                <a:lnTo>
                  <a:pt x="2595796" y="451301"/>
                </a:lnTo>
                <a:cubicBezTo>
                  <a:pt x="2596149" y="458012"/>
                  <a:pt x="2593323" y="461544"/>
                  <a:pt x="2587318" y="461898"/>
                </a:cubicBezTo>
                <a:lnTo>
                  <a:pt x="2577655" y="482297"/>
                </a:lnTo>
                <a:lnTo>
                  <a:pt x="2582718" y="480055"/>
                </a:lnTo>
                <a:cubicBezTo>
                  <a:pt x="2588634" y="476655"/>
                  <a:pt x="2593756" y="472329"/>
                  <a:pt x="2598083" y="467075"/>
                </a:cubicBezTo>
                <a:cubicBezTo>
                  <a:pt x="2598171" y="462836"/>
                  <a:pt x="2599584" y="459657"/>
                  <a:pt x="2602322" y="457538"/>
                </a:cubicBezTo>
                <a:cubicBezTo>
                  <a:pt x="2605059" y="455418"/>
                  <a:pt x="2608591" y="454359"/>
                  <a:pt x="2612918" y="454359"/>
                </a:cubicBezTo>
                <a:lnTo>
                  <a:pt x="2615037" y="454359"/>
                </a:lnTo>
                <a:cubicBezTo>
                  <a:pt x="2618879" y="446544"/>
                  <a:pt x="2622852" y="439391"/>
                  <a:pt x="2626959" y="432901"/>
                </a:cubicBezTo>
                <a:cubicBezTo>
                  <a:pt x="2631065" y="426410"/>
                  <a:pt x="2637688" y="422966"/>
                  <a:pt x="2646827" y="422569"/>
                </a:cubicBezTo>
                <a:cubicBezTo>
                  <a:pt x="2653936" y="422260"/>
                  <a:pt x="2658263" y="422878"/>
                  <a:pt x="2659808" y="424423"/>
                </a:cubicBezTo>
                <a:cubicBezTo>
                  <a:pt x="2661353" y="425969"/>
                  <a:pt x="2661971" y="430295"/>
                  <a:pt x="2661662" y="437404"/>
                </a:cubicBezTo>
                <a:cubicBezTo>
                  <a:pt x="2660029" y="446235"/>
                  <a:pt x="2657468" y="454005"/>
                  <a:pt x="2653980" y="460717"/>
                </a:cubicBezTo>
                <a:cubicBezTo>
                  <a:pt x="2652236" y="464073"/>
                  <a:pt x="2652711" y="466633"/>
                  <a:pt x="2655404" y="468399"/>
                </a:cubicBezTo>
                <a:lnTo>
                  <a:pt x="2658176" y="468947"/>
                </a:lnTo>
                <a:lnTo>
                  <a:pt x="2680361" y="448989"/>
                </a:lnTo>
                <a:cubicBezTo>
                  <a:pt x="2698658" y="431062"/>
                  <a:pt x="2709905" y="420873"/>
                  <a:pt x="2714105" y="418424"/>
                </a:cubicBezTo>
                <a:cubicBezTo>
                  <a:pt x="2713482" y="414043"/>
                  <a:pt x="2714522" y="410574"/>
                  <a:pt x="2717224" y="408019"/>
                </a:cubicBezTo>
                <a:cubicBezTo>
                  <a:pt x="2719926" y="405464"/>
                  <a:pt x="2723459" y="404296"/>
                  <a:pt x="2727827" y="404513"/>
                </a:cubicBezTo>
                <a:cubicBezTo>
                  <a:pt x="2728362" y="400656"/>
                  <a:pt x="2729617" y="397911"/>
                  <a:pt x="2731590" y="396279"/>
                </a:cubicBezTo>
                <a:cubicBezTo>
                  <a:pt x="2733563" y="394647"/>
                  <a:pt x="2734818" y="391902"/>
                  <a:pt x="2735353" y="388045"/>
                </a:cubicBezTo>
                <a:cubicBezTo>
                  <a:pt x="2741548" y="386177"/>
                  <a:pt x="2748778" y="382788"/>
                  <a:pt x="2757046" y="377880"/>
                </a:cubicBezTo>
                <a:cubicBezTo>
                  <a:pt x="2765312" y="372971"/>
                  <a:pt x="2770048" y="367283"/>
                  <a:pt x="2771253" y="360816"/>
                </a:cubicBezTo>
                <a:cubicBezTo>
                  <a:pt x="2774538" y="358790"/>
                  <a:pt x="2776944" y="356037"/>
                  <a:pt x="2778471" y="352558"/>
                </a:cubicBezTo>
                <a:cubicBezTo>
                  <a:pt x="2779999" y="349081"/>
                  <a:pt x="2780856" y="345688"/>
                  <a:pt x="2781043" y="342382"/>
                </a:cubicBezTo>
                <a:cubicBezTo>
                  <a:pt x="2790240" y="332404"/>
                  <a:pt x="2801404" y="324688"/>
                  <a:pt x="2814532" y="319234"/>
                </a:cubicBezTo>
                <a:cubicBezTo>
                  <a:pt x="2815240" y="314193"/>
                  <a:pt x="2816940" y="310152"/>
                  <a:pt x="2819631" y="307110"/>
                </a:cubicBezTo>
                <a:cubicBezTo>
                  <a:pt x="2822323" y="304068"/>
                  <a:pt x="2823985" y="300554"/>
                  <a:pt x="2824619" y="296572"/>
                </a:cubicBezTo>
                <a:cubicBezTo>
                  <a:pt x="2831316" y="296376"/>
                  <a:pt x="2838376" y="292887"/>
                  <a:pt x="2845800" y="286105"/>
                </a:cubicBezTo>
                <a:cubicBezTo>
                  <a:pt x="2853224" y="279322"/>
                  <a:pt x="2858884" y="273079"/>
                  <a:pt x="2862780" y="267378"/>
                </a:cubicBezTo>
                <a:lnTo>
                  <a:pt x="2891005" y="258732"/>
                </a:lnTo>
                <a:cubicBezTo>
                  <a:pt x="2891709" y="253736"/>
                  <a:pt x="2893414" y="249606"/>
                  <a:pt x="2896122" y="246343"/>
                </a:cubicBezTo>
                <a:cubicBezTo>
                  <a:pt x="2898829" y="243081"/>
                  <a:pt x="2900534" y="238952"/>
                  <a:pt x="2901238" y="233955"/>
                </a:cubicBezTo>
                <a:lnTo>
                  <a:pt x="2936990" y="208841"/>
                </a:lnTo>
                <a:cubicBezTo>
                  <a:pt x="2941194" y="209491"/>
                  <a:pt x="2943209" y="211047"/>
                  <a:pt x="2943036" y="213514"/>
                </a:cubicBezTo>
                <a:cubicBezTo>
                  <a:pt x="2942159" y="215932"/>
                  <a:pt x="2936365" y="224496"/>
                  <a:pt x="2925657" y="239207"/>
                </a:cubicBezTo>
                <a:cubicBezTo>
                  <a:pt x="2914948" y="253919"/>
                  <a:pt x="2903996" y="268731"/>
                  <a:pt x="2892800" y="283645"/>
                </a:cubicBezTo>
                <a:cubicBezTo>
                  <a:pt x="2881605" y="298558"/>
                  <a:pt x="2874839" y="307526"/>
                  <a:pt x="2872503" y="310549"/>
                </a:cubicBezTo>
                <a:cubicBezTo>
                  <a:pt x="2871050" y="317396"/>
                  <a:pt x="2866772" y="322850"/>
                  <a:pt x="2859672" y="326911"/>
                </a:cubicBezTo>
                <a:cubicBezTo>
                  <a:pt x="2852571" y="330973"/>
                  <a:pt x="2848257" y="336956"/>
                  <a:pt x="2846729" y="344859"/>
                </a:cubicBezTo>
                <a:cubicBezTo>
                  <a:pt x="2841925" y="351516"/>
                  <a:pt x="2836236" y="359439"/>
                  <a:pt x="2829661" y="368626"/>
                </a:cubicBezTo>
                <a:cubicBezTo>
                  <a:pt x="2823087" y="377814"/>
                  <a:pt x="2816415" y="384606"/>
                  <a:pt x="2809644" y="389000"/>
                </a:cubicBezTo>
                <a:cubicBezTo>
                  <a:pt x="2810606" y="390440"/>
                  <a:pt x="2811521" y="392540"/>
                  <a:pt x="2812389" y="395301"/>
                </a:cubicBezTo>
                <a:cubicBezTo>
                  <a:pt x="2813259" y="398061"/>
                  <a:pt x="2814211" y="399633"/>
                  <a:pt x="2815246" y="400016"/>
                </a:cubicBezTo>
                <a:cubicBezTo>
                  <a:pt x="2817032" y="399786"/>
                  <a:pt x="2817836" y="398427"/>
                  <a:pt x="2817657" y="395935"/>
                </a:cubicBezTo>
                <a:lnTo>
                  <a:pt x="2824348" y="407676"/>
                </a:lnTo>
                <a:lnTo>
                  <a:pt x="2833011" y="413529"/>
                </a:lnTo>
                <a:lnTo>
                  <a:pt x="2866920" y="445318"/>
                </a:lnTo>
                <a:cubicBezTo>
                  <a:pt x="2872130" y="446025"/>
                  <a:pt x="2876545" y="448851"/>
                  <a:pt x="2880166" y="453796"/>
                </a:cubicBezTo>
                <a:cubicBezTo>
                  <a:pt x="2883786" y="458741"/>
                  <a:pt x="2887142" y="461566"/>
                  <a:pt x="2890233" y="462273"/>
                </a:cubicBezTo>
                <a:cubicBezTo>
                  <a:pt x="2892308" y="462052"/>
                  <a:pt x="2893986" y="460904"/>
                  <a:pt x="2895266" y="458829"/>
                </a:cubicBezTo>
                <a:cubicBezTo>
                  <a:pt x="2896547" y="456754"/>
                  <a:pt x="2897694" y="455076"/>
                  <a:pt x="2898710" y="453796"/>
                </a:cubicBezTo>
                <a:cubicBezTo>
                  <a:pt x="2905156" y="451720"/>
                  <a:pt x="2911338" y="448983"/>
                  <a:pt x="2917254" y="445583"/>
                </a:cubicBezTo>
                <a:cubicBezTo>
                  <a:pt x="2923170" y="442183"/>
                  <a:pt x="2928292" y="437857"/>
                  <a:pt x="2932619" y="432603"/>
                </a:cubicBezTo>
                <a:cubicBezTo>
                  <a:pt x="2932707" y="428364"/>
                  <a:pt x="2934120" y="425185"/>
                  <a:pt x="2936858" y="423066"/>
                </a:cubicBezTo>
                <a:cubicBezTo>
                  <a:pt x="2939595" y="420946"/>
                  <a:pt x="2943127" y="419887"/>
                  <a:pt x="2947454" y="419887"/>
                </a:cubicBezTo>
                <a:lnTo>
                  <a:pt x="2949573" y="419887"/>
                </a:lnTo>
                <a:cubicBezTo>
                  <a:pt x="2953415" y="412072"/>
                  <a:pt x="2957388" y="404919"/>
                  <a:pt x="2961495" y="398429"/>
                </a:cubicBezTo>
                <a:cubicBezTo>
                  <a:pt x="2965601" y="391938"/>
                  <a:pt x="2972224" y="388494"/>
                  <a:pt x="2981363" y="388097"/>
                </a:cubicBezTo>
                <a:cubicBezTo>
                  <a:pt x="2988472" y="387788"/>
                  <a:pt x="2992799" y="388406"/>
                  <a:pt x="2994344" y="389951"/>
                </a:cubicBezTo>
                <a:cubicBezTo>
                  <a:pt x="2995889" y="391497"/>
                  <a:pt x="2996507" y="395823"/>
                  <a:pt x="2996198" y="402932"/>
                </a:cubicBezTo>
                <a:cubicBezTo>
                  <a:pt x="2994565" y="411763"/>
                  <a:pt x="2992004" y="419533"/>
                  <a:pt x="2988516" y="426245"/>
                </a:cubicBezTo>
                <a:cubicBezTo>
                  <a:pt x="2985028" y="432956"/>
                  <a:pt x="2990414" y="436488"/>
                  <a:pt x="3004676" y="436841"/>
                </a:cubicBezTo>
                <a:lnTo>
                  <a:pt x="3030107" y="462273"/>
                </a:lnTo>
                <a:cubicBezTo>
                  <a:pt x="3029754" y="474945"/>
                  <a:pt x="3028341" y="487219"/>
                  <a:pt x="3025869" y="499096"/>
                </a:cubicBezTo>
                <a:cubicBezTo>
                  <a:pt x="3023396" y="510973"/>
                  <a:pt x="3021983" y="522717"/>
                  <a:pt x="3021630" y="534330"/>
                </a:cubicBezTo>
                <a:cubicBezTo>
                  <a:pt x="3027635" y="534683"/>
                  <a:pt x="3030461" y="538215"/>
                  <a:pt x="3030107" y="544926"/>
                </a:cubicBezTo>
                <a:cubicBezTo>
                  <a:pt x="3030019" y="549253"/>
                  <a:pt x="3029136" y="553845"/>
                  <a:pt x="3027458" y="558702"/>
                </a:cubicBezTo>
                <a:cubicBezTo>
                  <a:pt x="3025780" y="563559"/>
                  <a:pt x="3023838" y="568150"/>
                  <a:pt x="3021630" y="572477"/>
                </a:cubicBezTo>
                <a:lnTo>
                  <a:pt x="3020352" y="575274"/>
                </a:lnTo>
                <a:lnTo>
                  <a:pt x="3056005" y="526425"/>
                </a:lnTo>
                <a:cubicBezTo>
                  <a:pt x="3073048" y="510839"/>
                  <a:pt x="3089826" y="494856"/>
                  <a:pt x="3106339" y="478475"/>
                </a:cubicBezTo>
                <a:cubicBezTo>
                  <a:pt x="3115081" y="477062"/>
                  <a:pt x="3121439" y="471411"/>
                  <a:pt x="3125412" y="461521"/>
                </a:cubicBezTo>
                <a:cubicBezTo>
                  <a:pt x="3129386" y="451630"/>
                  <a:pt x="3135744" y="445979"/>
                  <a:pt x="3144486" y="444566"/>
                </a:cubicBezTo>
                <a:lnTo>
                  <a:pt x="3178395" y="414896"/>
                </a:lnTo>
                <a:cubicBezTo>
                  <a:pt x="3179366" y="407081"/>
                  <a:pt x="3183252" y="400988"/>
                  <a:pt x="3190051" y="396617"/>
                </a:cubicBezTo>
                <a:cubicBezTo>
                  <a:pt x="3196851" y="392245"/>
                  <a:pt x="3200736" y="385623"/>
                  <a:pt x="3201708" y="376748"/>
                </a:cubicBezTo>
                <a:cubicBezTo>
                  <a:pt x="3210317" y="370390"/>
                  <a:pt x="3219060" y="363502"/>
                  <a:pt x="3227934" y="356085"/>
                </a:cubicBezTo>
                <a:cubicBezTo>
                  <a:pt x="3236809" y="348667"/>
                  <a:pt x="3245021" y="340720"/>
                  <a:pt x="3252571" y="332242"/>
                </a:cubicBezTo>
                <a:cubicBezTo>
                  <a:pt x="3255971" y="332198"/>
                  <a:pt x="3259768" y="332816"/>
                  <a:pt x="3263962" y="334097"/>
                </a:cubicBezTo>
                <a:cubicBezTo>
                  <a:pt x="3268157" y="335377"/>
                  <a:pt x="3271424" y="337585"/>
                  <a:pt x="3273764" y="340720"/>
                </a:cubicBezTo>
                <a:lnTo>
                  <a:pt x="3307673" y="372509"/>
                </a:lnTo>
                <a:cubicBezTo>
                  <a:pt x="3312883" y="373216"/>
                  <a:pt x="3317298" y="376042"/>
                  <a:pt x="3320919" y="380987"/>
                </a:cubicBezTo>
                <a:cubicBezTo>
                  <a:pt x="3324539" y="385932"/>
                  <a:pt x="3327895" y="388757"/>
                  <a:pt x="3330986" y="389464"/>
                </a:cubicBezTo>
                <a:cubicBezTo>
                  <a:pt x="3333061" y="389243"/>
                  <a:pt x="3334739" y="388095"/>
                  <a:pt x="3336019" y="386020"/>
                </a:cubicBezTo>
                <a:cubicBezTo>
                  <a:pt x="3337300" y="383945"/>
                  <a:pt x="3338447" y="382267"/>
                  <a:pt x="3339463" y="380987"/>
                </a:cubicBezTo>
                <a:cubicBezTo>
                  <a:pt x="3345909" y="378911"/>
                  <a:pt x="3352091" y="376174"/>
                  <a:pt x="3358007" y="372774"/>
                </a:cubicBezTo>
                <a:cubicBezTo>
                  <a:pt x="3363923" y="369374"/>
                  <a:pt x="3369045" y="365048"/>
                  <a:pt x="3373372" y="359794"/>
                </a:cubicBezTo>
                <a:cubicBezTo>
                  <a:pt x="3373460" y="355555"/>
                  <a:pt x="3374873" y="352376"/>
                  <a:pt x="3377611" y="350257"/>
                </a:cubicBezTo>
                <a:cubicBezTo>
                  <a:pt x="3380348" y="348137"/>
                  <a:pt x="3383880" y="347078"/>
                  <a:pt x="3388207" y="347078"/>
                </a:cubicBezTo>
                <a:lnTo>
                  <a:pt x="3390326" y="347078"/>
                </a:lnTo>
                <a:cubicBezTo>
                  <a:pt x="3394168" y="339263"/>
                  <a:pt x="3398141" y="332110"/>
                  <a:pt x="3402248" y="325620"/>
                </a:cubicBezTo>
                <a:cubicBezTo>
                  <a:pt x="3406354" y="319129"/>
                  <a:pt x="3412977" y="315685"/>
                  <a:pt x="3422116" y="315288"/>
                </a:cubicBezTo>
                <a:cubicBezTo>
                  <a:pt x="3429225" y="314979"/>
                  <a:pt x="3433552" y="315597"/>
                  <a:pt x="3435097" y="317142"/>
                </a:cubicBezTo>
                <a:cubicBezTo>
                  <a:pt x="3436642" y="318688"/>
                  <a:pt x="3437260" y="323014"/>
                  <a:pt x="3436951" y="330123"/>
                </a:cubicBezTo>
                <a:cubicBezTo>
                  <a:pt x="3435318" y="338954"/>
                  <a:pt x="3432757" y="346724"/>
                  <a:pt x="3429269" y="353436"/>
                </a:cubicBezTo>
                <a:cubicBezTo>
                  <a:pt x="3425781" y="360147"/>
                  <a:pt x="3431167" y="363679"/>
                  <a:pt x="3445429" y="364032"/>
                </a:cubicBezTo>
                <a:lnTo>
                  <a:pt x="3470860" y="389464"/>
                </a:lnTo>
                <a:cubicBezTo>
                  <a:pt x="3470507" y="402136"/>
                  <a:pt x="3469094" y="414410"/>
                  <a:pt x="3466622" y="426287"/>
                </a:cubicBezTo>
                <a:cubicBezTo>
                  <a:pt x="3464149" y="438164"/>
                  <a:pt x="3462736" y="449908"/>
                  <a:pt x="3462383" y="461521"/>
                </a:cubicBezTo>
                <a:cubicBezTo>
                  <a:pt x="3468388" y="461874"/>
                  <a:pt x="3471214" y="465406"/>
                  <a:pt x="3470860" y="472117"/>
                </a:cubicBezTo>
                <a:cubicBezTo>
                  <a:pt x="3470772" y="476444"/>
                  <a:pt x="3469889" y="481036"/>
                  <a:pt x="3468211" y="485893"/>
                </a:cubicBezTo>
                <a:cubicBezTo>
                  <a:pt x="3466533" y="490750"/>
                  <a:pt x="3464591" y="495341"/>
                  <a:pt x="3462383" y="499668"/>
                </a:cubicBezTo>
                <a:cubicBezTo>
                  <a:pt x="3461677" y="507704"/>
                  <a:pt x="3458851" y="513885"/>
                  <a:pt x="3453906" y="518212"/>
                </a:cubicBezTo>
                <a:lnTo>
                  <a:pt x="3453573" y="518815"/>
                </a:lnTo>
                <a:lnTo>
                  <a:pt x="3460073" y="524909"/>
                </a:lnTo>
                <a:cubicBezTo>
                  <a:pt x="3465283" y="525616"/>
                  <a:pt x="3469698" y="528442"/>
                  <a:pt x="3473319" y="533387"/>
                </a:cubicBezTo>
                <a:cubicBezTo>
                  <a:pt x="3476939" y="538332"/>
                  <a:pt x="3480295" y="541157"/>
                  <a:pt x="3483386" y="541864"/>
                </a:cubicBezTo>
                <a:cubicBezTo>
                  <a:pt x="3485461" y="541643"/>
                  <a:pt x="3487139" y="540495"/>
                  <a:pt x="3488419" y="538420"/>
                </a:cubicBezTo>
                <a:cubicBezTo>
                  <a:pt x="3489700" y="536345"/>
                  <a:pt x="3490847" y="534667"/>
                  <a:pt x="3491863" y="533387"/>
                </a:cubicBezTo>
                <a:cubicBezTo>
                  <a:pt x="3498309" y="531311"/>
                  <a:pt x="3504491" y="528574"/>
                  <a:pt x="3510407" y="525174"/>
                </a:cubicBezTo>
                <a:cubicBezTo>
                  <a:pt x="3516323" y="521774"/>
                  <a:pt x="3521445" y="517448"/>
                  <a:pt x="3525772" y="512194"/>
                </a:cubicBezTo>
                <a:cubicBezTo>
                  <a:pt x="3525860" y="507955"/>
                  <a:pt x="3527273" y="504776"/>
                  <a:pt x="3530011" y="502657"/>
                </a:cubicBezTo>
                <a:cubicBezTo>
                  <a:pt x="3532748" y="500537"/>
                  <a:pt x="3536280" y="499478"/>
                  <a:pt x="3540607" y="499478"/>
                </a:cubicBezTo>
                <a:lnTo>
                  <a:pt x="3542726" y="499478"/>
                </a:lnTo>
                <a:cubicBezTo>
                  <a:pt x="3546568" y="491663"/>
                  <a:pt x="3550541" y="484510"/>
                  <a:pt x="3554648" y="478020"/>
                </a:cubicBezTo>
                <a:cubicBezTo>
                  <a:pt x="3558754" y="471529"/>
                  <a:pt x="3565377" y="468085"/>
                  <a:pt x="3574516" y="467688"/>
                </a:cubicBezTo>
                <a:cubicBezTo>
                  <a:pt x="3581625" y="467379"/>
                  <a:pt x="3585952" y="467997"/>
                  <a:pt x="3587497" y="469542"/>
                </a:cubicBezTo>
                <a:cubicBezTo>
                  <a:pt x="3589042" y="471088"/>
                  <a:pt x="3589660" y="475414"/>
                  <a:pt x="3589351" y="482523"/>
                </a:cubicBezTo>
                <a:cubicBezTo>
                  <a:pt x="3587718" y="491354"/>
                  <a:pt x="3585157" y="499124"/>
                  <a:pt x="3581669" y="505836"/>
                </a:cubicBezTo>
                <a:cubicBezTo>
                  <a:pt x="3578181" y="512547"/>
                  <a:pt x="3583567" y="516079"/>
                  <a:pt x="3597829" y="516432"/>
                </a:cubicBezTo>
                <a:lnTo>
                  <a:pt x="3623260" y="541864"/>
                </a:lnTo>
                <a:cubicBezTo>
                  <a:pt x="3622907" y="554536"/>
                  <a:pt x="3621494" y="566810"/>
                  <a:pt x="3619022" y="578687"/>
                </a:cubicBezTo>
                <a:cubicBezTo>
                  <a:pt x="3616549" y="590564"/>
                  <a:pt x="3615136" y="602308"/>
                  <a:pt x="3614783" y="613921"/>
                </a:cubicBezTo>
                <a:cubicBezTo>
                  <a:pt x="3620788" y="614274"/>
                  <a:pt x="3623614" y="617806"/>
                  <a:pt x="3623260" y="624517"/>
                </a:cubicBezTo>
                <a:cubicBezTo>
                  <a:pt x="3623172" y="628844"/>
                  <a:pt x="3622289" y="633436"/>
                  <a:pt x="3620611" y="638293"/>
                </a:cubicBezTo>
                <a:cubicBezTo>
                  <a:pt x="3618933" y="643150"/>
                  <a:pt x="3616991" y="647741"/>
                  <a:pt x="3614783" y="652068"/>
                </a:cubicBezTo>
                <a:cubicBezTo>
                  <a:pt x="3614077" y="660104"/>
                  <a:pt x="3611251" y="666285"/>
                  <a:pt x="3606306" y="670612"/>
                </a:cubicBezTo>
                <a:cubicBezTo>
                  <a:pt x="3601361" y="674939"/>
                  <a:pt x="3598535" y="680061"/>
                  <a:pt x="3597829" y="685977"/>
                </a:cubicBezTo>
                <a:lnTo>
                  <a:pt x="3589351" y="705051"/>
                </a:lnTo>
                <a:lnTo>
                  <a:pt x="3580874" y="711409"/>
                </a:lnTo>
                <a:lnTo>
                  <a:pt x="3566039" y="734721"/>
                </a:lnTo>
                <a:cubicBezTo>
                  <a:pt x="3569174" y="735958"/>
                  <a:pt x="3571381" y="738254"/>
                  <a:pt x="3572662" y="741609"/>
                </a:cubicBezTo>
                <a:lnTo>
                  <a:pt x="3573714" y="747319"/>
                </a:lnTo>
                <a:lnTo>
                  <a:pt x="3581762" y="741215"/>
                </a:lnTo>
                <a:cubicBezTo>
                  <a:pt x="3582288" y="734347"/>
                  <a:pt x="3584795" y="727617"/>
                  <a:pt x="3589285" y="721028"/>
                </a:cubicBezTo>
                <a:cubicBezTo>
                  <a:pt x="3593774" y="714438"/>
                  <a:pt x="3599760" y="711139"/>
                  <a:pt x="3607239" y="711132"/>
                </a:cubicBezTo>
                <a:cubicBezTo>
                  <a:pt x="3608140" y="704601"/>
                  <a:pt x="3611447" y="697839"/>
                  <a:pt x="3617159" y="690847"/>
                </a:cubicBezTo>
                <a:cubicBezTo>
                  <a:pt x="3622872" y="683857"/>
                  <a:pt x="3628255" y="677771"/>
                  <a:pt x="3633310" y="672593"/>
                </a:cubicBezTo>
                <a:cubicBezTo>
                  <a:pt x="3635603" y="672709"/>
                  <a:pt x="3637850" y="673486"/>
                  <a:pt x="3640051" y="674924"/>
                </a:cubicBezTo>
                <a:cubicBezTo>
                  <a:pt x="3642252" y="676362"/>
                  <a:pt x="3643331" y="678651"/>
                  <a:pt x="3643287" y="681790"/>
                </a:cubicBezTo>
                <a:cubicBezTo>
                  <a:pt x="3642606" y="687098"/>
                  <a:pt x="3640215" y="692153"/>
                  <a:pt x="3636117" y="696956"/>
                </a:cubicBezTo>
                <a:cubicBezTo>
                  <a:pt x="3632018" y="701759"/>
                  <a:pt x="3628080" y="706174"/>
                  <a:pt x="3624301" y="710203"/>
                </a:cubicBezTo>
                <a:cubicBezTo>
                  <a:pt x="3623606" y="715067"/>
                  <a:pt x="3621956" y="718404"/>
                  <a:pt x="3619350" y="720213"/>
                </a:cubicBezTo>
                <a:cubicBezTo>
                  <a:pt x="3616745" y="722022"/>
                  <a:pt x="3615132" y="724831"/>
                  <a:pt x="3614512" y="728638"/>
                </a:cubicBezTo>
                <a:cubicBezTo>
                  <a:pt x="3611899" y="734961"/>
                  <a:pt x="3608391" y="740823"/>
                  <a:pt x="3603985" y="746224"/>
                </a:cubicBezTo>
                <a:lnTo>
                  <a:pt x="3595211" y="753557"/>
                </a:lnTo>
                <a:lnTo>
                  <a:pt x="3597829" y="753795"/>
                </a:lnTo>
                <a:lnTo>
                  <a:pt x="3597829" y="766511"/>
                </a:lnTo>
                <a:cubicBezTo>
                  <a:pt x="3598182" y="773222"/>
                  <a:pt x="3595356" y="776754"/>
                  <a:pt x="3589351" y="777108"/>
                </a:cubicBezTo>
                <a:lnTo>
                  <a:pt x="3579688" y="797507"/>
                </a:lnTo>
                <a:lnTo>
                  <a:pt x="3584751" y="795265"/>
                </a:lnTo>
                <a:cubicBezTo>
                  <a:pt x="3590667" y="791865"/>
                  <a:pt x="3595789" y="787539"/>
                  <a:pt x="3600116" y="782285"/>
                </a:cubicBezTo>
                <a:cubicBezTo>
                  <a:pt x="3600204" y="778046"/>
                  <a:pt x="3601617" y="774867"/>
                  <a:pt x="3604355" y="772748"/>
                </a:cubicBezTo>
                <a:cubicBezTo>
                  <a:pt x="3607092" y="770628"/>
                  <a:pt x="3610624" y="769569"/>
                  <a:pt x="3614951" y="769569"/>
                </a:cubicBezTo>
                <a:lnTo>
                  <a:pt x="3617070" y="769569"/>
                </a:lnTo>
                <a:cubicBezTo>
                  <a:pt x="3620912" y="761754"/>
                  <a:pt x="3624885" y="754601"/>
                  <a:pt x="3628992" y="748111"/>
                </a:cubicBezTo>
                <a:cubicBezTo>
                  <a:pt x="3633098" y="741620"/>
                  <a:pt x="3639721" y="738176"/>
                  <a:pt x="3648860" y="737779"/>
                </a:cubicBezTo>
                <a:cubicBezTo>
                  <a:pt x="3655969" y="737470"/>
                  <a:pt x="3660296" y="738088"/>
                  <a:pt x="3661841" y="739633"/>
                </a:cubicBezTo>
                <a:cubicBezTo>
                  <a:pt x="3663386" y="741179"/>
                  <a:pt x="3664004" y="745505"/>
                  <a:pt x="3663695" y="752614"/>
                </a:cubicBezTo>
                <a:cubicBezTo>
                  <a:pt x="3662062" y="761445"/>
                  <a:pt x="3659501" y="769215"/>
                  <a:pt x="3656013" y="775927"/>
                </a:cubicBezTo>
                <a:cubicBezTo>
                  <a:pt x="3654269" y="779283"/>
                  <a:pt x="3654744" y="781843"/>
                  <a:pt x="3657437" y="783609"/>
                </a:cubicBezTo>
                <a:lnTo>
                  <a:pt x="3660209" y="784157"/>
                </a:lnTo>
                <a:lnTo>
                  <a:pt x="3682394" y="764199"/>
                </a:lnTo>
                <a:cubicBezTo>
                  <a:pt x="3700691" y="746272"/>
                  <a:pt x="3711938" y="736083"/>
                  <a:pt x="3716138" y="733634"/>
                </a:cubicBezTo>
                <a:cubicBezTo>
                  <a:pt x="3715515" y="729253"/>
                  <a:pt x="3716555" y="725784"/>
                  <a:pt x="3719257" y="723229"/>
                </a:cubicBezTo>
                <a:cubicBezTo>
                  <a:pt x="3721959" y="720674"/>
                  <a:pt x="3725492" y="719506"/>
                  <a:pt x="3729860" y="719723"/>
                </a:cubicBezTo>
                <a:cubicBezTo>
                  <a:pt x="3730395" y="715866"/>
                  <a:pt x="3731650" y="713121"/>
                  <a:pt x="3733623" y="711489"/>
                </a:cubicBezTo>
                <a:cubicBezTo>
                  <a:pt x="3735596" y="709857"/>
                  <a:pt x="3736851" y="707112"/>
                  <a:pt x="3737386" y="703255"/>
                </a:cubicBezTo>
                <a:cubicBezTo>
                  <a:pt x="3743581" y="701387"/>
                  <a:pt x="3750811" y="697998"/>
                  <a:pt x="3759079" y="693090"/>
                </a:cubicBezTo>
                <a:cubicBezTo>
                  <a:pt x="3767345" y="688181"/>
                  <a:pt x="3772081" y="682493"/>
                  <a:pt x="3773286" y="676026"/>
                </a:cubicBezTo>
                <a:cubicBezTo>
                  <a:pt x="3776571" y="674000"/>
                  <a:pt x="3778977" y="671247"/>
                  <a:pt x="3780504" y="667768"/>
                </a:cubicBezTo>
                <a:cubicBezTo>
                  <a:pt x="3782032" y="664291"/>
                  <a:pt x="3782889" y="660898"/>
                  <a:pt x="3783076" y="657592"/>
                </a:cubicBezTo>
                <a:cubicBezTo>
                  <a:pt x="3792273" y="647614"/>
                  <a:pt x="3803437" y="639898"/>
                  <a:pt x="3816565" y="634444"/>
                </a:cubicBezTo>
                <a:cubicBezTo>
                  <a:pt x="3817273" y="629403"/>
                  <a:pt x="3818973" y="625362"/>
                  <a:pt x="3821664" y="622320"/>
                </a:cubicBezTo>
                <a:cubicBezTo>
                  <a:pt x="3824356" y="619278"/>
                  <a:pt x="3826018" y="615764"/>
                  <a:pt x="3826652" y="611782"/>
                </a:cubicBezTo>
                <a:cubicBezTo>
                  <a:pt x="3833349" y="611586"/>
                  <a:pt x="3840409" y="608097"/>
                  <a:pt x="3847833" y="601315"/>
                </a:cubicBezTo>
                <a:cubicBezTo>
                  <a:pt x="3855257" y="594532"/>
                  <a:pt x="3860917" y="588289"/>
                  <a:pt x="3864813" y="582588"/>
                </a:cubicBezTo>
                <a:lnTo>
                  <a:pt x="3893038" y="573942"/>
                </a:lnTo>
                <a:cubicBezTo>
                  <a:pt x="3893742" y="568946"/>
                  <a:pt x="3895447" y="564816"/>
                  <a:pt x="3898155" y="561553"/>
                </a:cubicBezTo>
                <a:cubicBezTo>
                  <a:pt x="3900862" y="558291"/>
                  <a:pt x="3902567" y="554162"/>
                  <a:pt x="3903271" y="549165"/>
                </a:cubicBezTo>
                <a:lnTo>
                  <a:pt x="3939023" y="524051"/>
                </a:lnTo>
                <a:cubicBezTo>
                  <a:pt x="3943227" y="524701"/>
                  <a:pt x="3945242" y="526257"/>
                  <a:pt x="3945069" y="528724"/>
                </a:cubicBezTo>
                <a:cubicBezTo>
                  <a:pt x="3944192" y="531142"/>
                  <a:pt x="3938398" y="539706"/>
                  <a:pt x="3927690" y="554417"/>
                </a:cubicBezTo>
                <a:cubicBezTo>
                  <a:pt x="3916981" y="569129"/>
                  <a:pt x="3906029" y="583941"/>
                  <a:pt x="3894833" y="598855"/>
                </a:cubicBezTo>
                <a:cubicBezTo>
                  <a:pt x="3883638" y="613768"/>
                  <a:pt x="3876872" y="622736"/>
                  <a:pt x="3874536" y="625759"/>
                </a:cubicBezTo>
                <a:cubicBezTo>
                  <a:pt x="3873083" y="632606"/>
                  <a:pt x="3868805" y="638060"/>
                  <a:pt x="3861705" y="642121"/>
                </a:cubicBezTo>
                <a:cubicBezTo>
                  <a:pt x="3854604" y="646183"/>
                  <a:pt x="3850290" y="652166"/>
                  <a:pt x="3848762" y="660069"/>
                </a:cubicBezTo>
                <a:cubicBezTo>
                  <a:pt x="3843958" y="666726"/>
                  <a:pt x="3838269" y="674649"/>
                  <a:pt x="3831694" y="683836"/>
                </a:cubicBezTo>
                <a:cubicBezTo>
                  <a:pt x="3825120" y="693024"/>
                  <a:pt x="3818448" y="699816"/>
                  <a:pt x="3811677" y="704210"/>
                </a:cubicBezTo>
                <a:cubicBezTo>
                  <a:pt x="3812639" y="705650"/>
                  <a:pt x="3813554" y="707750"/>
                  <a:pt x="3814422" y="710511"/>
                </a:cubicBezTo>
                <a:cubicBezTo>
                  <a:pt x="3815292" y="713271"/>
                  <a:pt x="3816244" y="714843"/>
                  <a:pt x="3817279" y="715226"/>
                </a:cubicBezTo>
                <a:cubicBezTo>
                  <a:pt x="3819065" y="714996"/>
                  <a:pt x="3819869" y="713637"/>
                  <a:pt x="3819690" y="711145"/>
                </a:cubicBezTo>
                <a:lnTo>
                  <a:pt x="3826381" y="722886"/>
                </a:lnTo>
                <a:lnTo>
                  <a:pt x="3835044" y="728739"/>
                </a:lnTo>
                <a:lnTo>
                  <a:pt x="3868953" y="760528"/>
                </a:lnTo>
                <a:cubicBezTo>
                  <a:pt x="3874163" y="761235"/>
                  <a:pt x="3878578" y="764061"/>
                  <a:pt x="3882199" y="769006"/>
                </a:cubicBezTo>
                <a:cubicBezTo>
                  <a:pt x="3885819" y="773951"/>
                  <a:pt x="3889175" y="776776"/>
                  <a:pt x="3892266" y="777483"/>
                </a:cubicBezTo>
                <a:cubicBezTo>
                  <a:pt x="3894341" y="777262"/>
                  <a:pt x="3896019" y="776114"/>
                  <a:pt x="3897299" y="774039"/>
                </a:cubicBezTo>
                <a:cubicBezTo>
                  <a:pt x="3898580" y="771964"/>
                  <a:pt x="3899727" y="770286"/>
                  <a:pt x="3900743" y="769006"/>
                </a:cubicBezTo>
                <a:cubicBezTo>
                  <a:pt x="3907189" y="766930"/>
                  <a:pt x="3913371" y="764193"/>
                  <a:pt x="3919287" y="760793"/>
                </a:cubicBezTo>
                <a:cubicBezTo>
                  <a:pt x="3925203" y="757393"/>
                  <a:pt x="3930325" y="753067"/>
                  <a:pt x="3934652" y="747813"/>
                </a:cubicBezTo>
                <a:cubicBezTo>
                  <a:pt x="3934740" y="743574"/>
                  <a:pt x="3936153" y="740395"/>
                  <a:pt x="3938891" y="738276"/>
                </a:cubicBezTo>
                <a:cubicBezTo>
                  <a:pt x="3941628" y="736156"/>
                  <a:pt x="3945160" y="735097"/>
                  <a:pt x="3949487" y="735097"/>
                </a:cubicBezTo>
                <a:lnTo>
                  <a:pt x="3951606" y="735097"/>
                </a:lnTo>
                <a:cubicBezTo>
                  <a:pt x="3955448" y="727282"/>
                  <a:pt x="3959421" y="720129"/>
                  <a:pt x="3963528" y="713639"/>
                </a:cubicBezTo>
                <a:cubicBezTo>
                  <a:pt x="3967634" y="707148"/>
                  <a:pt x="3974257" y="703704"/>
                  <a:pt x="3983396" y="703307"/>
                </a:cubicBezTo>
                <a:cubicBezTo>
                  <a:pt x="3990505" y="702998"/>
                  <a:pt x="3994832" y="703616"/>
                  <a:pt x="3996377" y="705161"/>
                </a:cubicBezTo>
                <a:cubicBezTo>
                  <a:pt x="3997922" y="706707"/>
                  <a:pt x="3998540" y="711033"/>
                  <a:pt x="3998231" y="718142"/>
                </a:cubicBezTo>
                <a:cubicBezTo>
                  <a:pt x="3996598" y="726973"/>
                  <a:pt x="3994037" y="734743"/>
                  <a:pt x="3990549" y="741455"/>
                </a:cubicBezTo>
                <a:cubicBezTo>
                  <a:pt x="3987061" y="748166"/>
                  <a:pt x="3992447" y="751698"/>
                  <a:pt x="4006709" y="752051"/>
                </a:cubicBezTo>
                <a:lnTo>
                  <a:pt x="4032140" y="777483"/>
                </a:lnTo>
                <a:cubicBezTo>
                  <a:pt x="4031787" y="790155"/>
                  <a:pt x="4030374" y="802429"/>
                  <a:pt x="4027902" y="814306"/>
                </a:cubicBezTo>
                <a:cubicBezTo>
                  <a:pt x="4025429" y="826183"/>
                  <a:pt x="4024016" y="837927"/>
                  <a:pt x="4023663" y="849540"/>
                </a:cubicBezTo>
                <a:cubicBezTo>
                  <a:pt x="4029668" y="849893"/>
                  <a:pt x="4032494" y="853425"/>
                  <a:pt x="4032140" y="860136"/>
                </a:cubicBezTo>
                <a:cubicBezTo>
                  <a:pt x="4032052" y="864463"/>
                  <a:pt x="4031169" y="869055"/>
                  <a:pt x="4029491" y="873912"/>
                </a:cubicBezTo>
                <a:cubicBezTo>
                  <a:pt x="4027813" y="878769"/>
                  <a:pt x="4025871" y="883360"/>
                  <a:pt x="4023663" y="887687"/>
                </a:cubicBezTo>
                <a:cubicBezTo>
                  <a:pt x="4022957" y="895723"/>
                  <a:pt x="4020131" y="901904"/>
                  <a:pt x="4015186" y="906231"/>
                </a:cubicBezTo>
                <a:cubicBezTo>
                  <a:pt x="4010241" y="910558"/>
                  <a:pt x="4007415" y="915680"/>
                  <a:pt x="4006709" y="921596"/>
                </a:cubicBezTo>
                <a:lnTo>
                  <a:pt x="4002834" y="930314"/>
                </a:lnTo>
                <a:lnTo>
                  <a:pt x="4019432" y="918655"/>
                </a:lnTo>
                <a:cubicBezTo>
                  <a:pt x="4023636" y="919304"/>
                  <a:pt x="4025651" y="920861"/>
                  <a:pt x="4025478" y="923328"/>
                </a:cubicBezTo>
                <a:cubicBezTo>
                  <a:pt x="4024601" y="925746"/>
                  <a:pt x="4018807" y="934310"/>
                  <a:pt x="4008099" y="949021"/>
                </a:cubicBezTo>
                <a:lnTo>
                  <a:pt x="3982679" y="983400"/>
                </a:lnTo>
                <a:lnTo>
                  <a:pt x="3983396" y="987295"/>
                </a:lnTo>
                <a:lnTo>
                  <a:pt x="4006709" y="989414"/>
                </a:lnTo>
                <a:lnTo>
                  <a:pt x="4006709" y="1002130"/>
                </a:lnTo>
                <a:cubicBezTo>
                  <a:pt x="4007062" y="1008841"/>
                  <a:pt x="4004236" y="1012373"/>
                  <a:pt x="3998231" y="1012727"/>
                </a:cubicBezTo>
                <a:cubicBezTo>
                  <a:pt x="3996642" y="1028798"/>
                  <a:pt x="3990284" y="1042220"/>
                  <a:pt x="3979157" y="1052993"/>
                </a:cubicBezTo>
                <a:cubicBezTo>
                  <a:pt x="3968031" y="1063767"/>
                  <a:pt x="3961673" y="1077189"/>
                  <a:pt x="3960084" y="1093261"/>
                </a:cubicBezTo>
                <a:cubicBezTo>
                  <a:pt x="3953505" y="1093923"/>
                  <a:pt x="3947059" y="1097897"/>
                  <a:pt x="3940745" y="1105182"/>
                </a:cubicBezTo>
                <a:cubicBezTo>
                  <a:pt x="3934431" y="1112467"/>
                  <a:pt x="3929574" y="1119090"/>
                  <a:pt x="3926175" y="1125050"/>
                </a:cubicBezTo>
                <a:lnTo>
                  <a:pt x="3917697" y="1131408"/>
                </a:lnTo>
                <a:cubicBezTo>
                  <a:pt x="3918095" y="1136927"/>
                  <a:pt x="3917830" y="1141784"/>
                  <a:pt x="3916903" y="1145978"/>
                </a:cubicBezTo>
                <a:cubicBezTo>
                  <a:pt x="3915975" y="1150173"/>
                  <a:pt x="3912002" y="1152380"/>
                  <a:pt x="3904981" y="1152601"/>
                </a:cubicBezTo>
                <a:lnTo>
                  <a:pt x="3900743" y="1152601"/>
                </a:lnTo>
                <a:cubicBezTo>
                  <a:pt x="3899418" y="1160416"/>
                  <a:pt x="3894120" y="1166509"/>
                  <a:pt x="3884848" y="1170880"/>
                </a:cubicBezTo>
                <a:cubicBezTo>
                  <a:pt x="3875576" y="1175251"/>
                  <a:pt x="3870278" y="1181874"/>
                  <a:pt x="3868953" y="1190749"/>
                </a:cubicBezTo>
                <a:lnTo>
                  <a:pt x="3855306" y="1197573"/>
                </a:lnTo>
                <a:lnTo>
                  <a:pt x="3852969" y="1202299"/>
                </a:lnTo>
                <a:lnTo>
                  <a:pt x="3850720" y="1202447"/>
                </a:lnTo>
                <a:lnTo>
                  <a:pt x="3843224" y="1221314"/>
                </a:lnTo>
                <a:cubicBezTo>
                  <a:pt x="3838411" y="1229835"/>
                  <a:pt x="3831711" y="1239516"/>
                  <a:pt x="3823123" y="1250355"/>
                </a:cubicBezTo>
                <a:lnTo>
                  <a:pt x="3801429" y="1277668"/>
                </a:lnTo>
                <a:lnTo>
                  <a:pt x="3805396" y="1282627"/>
                </a:lnTo>
                <a:cubicBezTo>
                  <a:pt x="3805308" y="1286954"/>
                  <a:pt x="3804425" y="1291546"/>
                  <a:pt x="3802747" y="1296403"/>
                </a:cubicBezTo>
                <a:cubicBezTo>
                  <a:pt x="3801069" y="1301260"/>
                  <a:pt x="3799127" y="1305851"/>
                  <a:pt x="3796919" y="1310178"/>
                </a:cubicBezTo>
                <a:cubicBezTo>
                  <a:pt x="3796213" y="1318214"/>
                  <a:pt x="3793387" y="1324395"/>
                  <a:pt x="3788442" y="1328722"/>
                </a:cubicBezTo>
                <a:cubicBezTo>
                  <a:pt x="3783497" y="1333049"/>
                  <a:pt x="3780671" y="1338171"/>
                  <a:pt x="3779965" y="1344087"/>
                </a:cubicBezTo>
                <a:lnTo>
                  <a:pt x="3777902" y="1348730"/>
                </a:lnTo>
                <a:lnTo>
                  <a:pt x="3778981" y="1351021"/>
                </a:lnTo>
                <a:cubicBezTo>
                  <a:pt x="3778300" y="1356328"/>
                  <a:pt x="3775910" y="1361383"/>
                  <a:pt x="3771811" y="1366187"/>
                </a:cubicBezTo>
                <a:cubicBezTo>
                  <a:pt x="3767712" y="1370989"/>
                  <a:pt x="3763774" y="1375405"/>
                  <a:pt x="3759995" y="1379433"/>
                </a:cubicBezTo>
                <a:cubicBezTo>
                  <a:pt x="3759300" y="1384298"/>
                  <a:pt x="3757650" y="1387634"/>
                  <a:pt x="3755044" y="1389444"/>
                </a:cubicBezTo>
                <a:lnTo>
                  <a:pt x="3751258" y="1396037"/>
                </a:lnTo>
                <a:lnTo>
                  <a:pt x="3754798" y="1399719"/>
                </a:lnTo>
                <a:cubicBezTo>
                  <a:pt x="3756078" y="1403075"/>
                  <a:pt x="3756696" y="1406430"/>
                  <a:pt x="3756652" y="1409786"/>
                </a:cubicBezTo>
                <a:lnTo>
                  <a:pt x="3779965" y="1411905"/>
                </a:lnTo>
                <a:lnTo>
                  <a:pt x="3779965" y="1424621"/>
                </a:lnTo>
                <a:cubicBezTo>
                  <a:pt x="3780318" y="1431332"/>
                  <a:pt x="3777492" y="1434864"/>
                  <a:pt x="3771487" y="1435218"/>
                </a:cubicBezTo>
                <a:cubicBezTo>
                  <a:pt x="3769898" y="1451289"/>
                  <a:pt x="3763540" y="1464711"/>
                  <a:pt x="3752413" y="1475484"/>
                </a:cubicBezTo>
                <a:lnTo>
                  <a:pt x="3737544" y="1506878"/>
                </a:lnTo>
                <a:lnTo>
                  <a:pt x="3753962" y="1495858"/>
                </a:lnTo>
                <a:cubicBezTo>
                  <a:pt x="3759486" y="1495360"/>
                  <a:pt x="3764739" y="1491125"/>
                  <a:pt x="3769724" y="1483154"/>
                </a:cubicBezTo>
                <a:cubicBezTo>
                  <a:pt x="3774709" y="1475182"/>
                  <a:pt x="3777996" y="1468685"/>
                  <a:pt x="3779588" y="1463662"/>
                </a:cubicBezTo>
                <a:cubicBezTo>
                  <a:pt x="3786959" y="1461434"/>
                  <a:pt x="3799792" y="1451357"/>
                  <a:pt x="3818088" y="1433430"/>
                </a:cubicBezTo>
                <a:cubicBezTo>
                  <a:pt x="3836385" y="1415503"/>
                  <a:pt x="3847633" y="1405314"/>
                  <a:pt x="3851832" y="1402864"/>
                </a:cubicBezTo>
                <a:cubicBezTo>
                  <a:pt x="3851209" y="1398483"/>
                  <a:pt x="3852249" y="1395014"/>
                  <a:pt x="3854951" y="1392460"/>
                </a:cubicBezTo>
                <a:cubicBezTo>
                  <a:pt x="3857653" y="1389904"/>
                  <a:pt x="3861186" y="1388736"/>
                  <a:pt x="3865554" y="1388953"/>
                </a:cubicBezTo>
                <a:cubicBezTo>
                  <a:pt x="3866089" y="1385096"/>
                  <a:pt x="3867344" y="1382351"/>
                  <a:pt x="3869318" y="1380719"/>
                </a:cubicBezTo>
                <a:cubicBezTo>
                  <a:pt x="3871290" y="1379087"/>
                  <a:pt x="3872545" y="1376342"/>
                  <a:pt x="3873080" y="1372485"/>
                </a:cubicBezTo>
                <a:cubicBezTo>
                  <a:pt x="3879275" y="1370617"/>
                  <a:pt x="3886506" y="1367228"/>
                  <a:pt x="3894773" y="1362320"/>
                </a:cubicBezTo>
                <a:cubicBezTo>
                  <a:pt x="3903039" y="1357411"/>
                  <a:pt x="3907775" y="1351723"/>
                  <a:pt x="3908980" y="1345257"/>
                </a:cubicBezTo>
                <a:cubicBezTo>
                  <a:pt x="3912265" y="1343230"/>
                  <a:pt x="3914671" y="1340478"/>
                  <a:pt x="3916198" y="1336999"/>
                </a:cubicBezTo>
                <a:cubicBezTo>
                  <a:pt x="3917726" y="1333521"/>
                  <a:pt x="3918583" y="1330129"/>
                  <a:pt x="3918770" y="1326823"/>
                </a:cubicBezTo>
                <a:cubicBezTo>
                  <a:pt x="3927967" y="1316844"/>
                  <a:pt x="3939131" y="1309128"/>
                  <a:pt x="3952259" y="1303675"/>
                </a:cubicBezTo>
                <a:cubicBezTo>
                  <a:pt x="3952967" y="1298634"/>
                  <a:pt x="3954667" y="1294593"/>
                  <a:pt x="3957358" y="1291550"/>
                </a:cubicBezTo>
                <a:cubicBezTo>
                  <a:pt x="3960050" y="1288508"/>
                  <a:pt x="3961712" y="1284995"/>
                  <a:pt x="3962346" y="1281012"/>
                </a:cubicBezTo>
                <a:cubicBezTo>
                  <a:pt x="3969043" y="1280817"/>
                  <a:pt x="3976103" y="1277328"/>
                  <a:pt x="3983527" y="1270545"/>
                </a:cubicBezTo>
                <a:cubicBezTo>
                  <a:pt x="3990951" y="1263762"/>
                  <a:pt x="3996612" y="1257520"/>
                  <a:pt x="4000508" y="1251818"/>
                </a:cubicBezTo>
                <a:lnTo>
                  <a:pt x="4028732" y="1243173"/>
                </a:lnTo>
                <a:cubicBezTo>
                  <a:pt x="4029436" y="1238177"/>
                  <a:pt x="4031142" y="1234047"/>
                  <a:pt x="4033849" y="1230784"/>
                </a:cubicBezTo>
                <a:cubicBezTo>
                  <a:pt x="4036556" y="1227521"/>
                  <a:pt x="4038262" y="1223392"/>
                  <a:pt x="4038966" y="1218395"/>
                </a:cubicBezTo>
                <a:lnTo>
                  <a:pt x="4074717" y="1193282"/>
                </a:lnTo>
                <a:cubicBezTo>
                  <a:pt x="4078921" y="1193931"/>
                  <a:pt x="4080936" y="1195488"/>
                  <a:pt x="4080763" y="1197955"/>
                </a:cubicBezTo>
                <a:cubicBezTo>
                  <a:pt x="4079886" y="1200372"/>
                  <a:pt x="4074093" y="1208936"/>
                  <a:pt x="4063384" y="1223648"/>
                </a:cubicBezTo>
                <a:cubicBezTo>
                  <a:pt x="4052675" y="1238359"/>
                  <a:pt x="4041723" y="1253171"/>
                  <a:pt x="4030527" y="1268085"/>
                </a:cubicBezTo>
                <a:cubicBezTo>
                  <a:pt x="4019332" y="1282998"/>
                  <a:pt x="4012566" y="1291966"/>
                  <a:pt x="4010230" y="1294989"/>
                </a:cubicBezTo>
                <a:cubicBezTo>
                  <a:pt x="4008777" y="1301836"/>
                  <a:pt x="4004499" y="1307291"/>
                  <a:pt x="3997399" y="1311351"/>
                </a:cubicBezTo>
                <a:cubicBezTo>
                  <a:pt x="3990298" y="1315413"/>
                  <a:pt x="3985984" y="1321396"/>
                  <a:pt x="3984456" y="1329300"/>
                </a:cubicBezTo>
                <a:cubicBezTo>
                  <a:pt x="3979652" y="1335956"/>
                  <a:pt x="3973963" y="1343879"/>
                  <a:pt x="3967388" y="1353067"/>
                </a:cubicBezTo>
                <a:cubicBezTo>
                  <a:pt x="3960814" y="1362255"/>
                  <a:pt x="3954142" y="1369046"/>
                  <a:pt x="3947371" y="1373441"/>
                </a:cubicBezTo>
                <a:cubicBezTo>
                  <a:pt x="3948333" y="1374880"/>
                  <a:pt x="3949248" y="1376981"/>
                  <a:pt x="3950117" y="1379741"/>
                </a:cubicBezTo>
                <a:cubicBezTo>
                  <a:pt x="3950986" y="1382501"/>
                  <a:pt x="3951938" y="1384074"/>
                  <a:pt x="3952973" y="1384456"/>
                </a:cubicBezTo>
                <a:cubicBezTo>
                  <a:pt x="3954759" y="1384226"/>
                  <a:pt x="3955563" y="1382867"/>
                  <a:pt x="3955384" y="1380376"/>
                </a:cubicBezTo>
                <a:lnTo>
                  <a:pt x="3962952" y="1393653"/>
                </a:lnTo>
                <a:cubicBezTo>
                  <a:pt x="3953662" y="1409999"/>
                  <a:pt x="3943316" y="1426270"/>
                  <a:pt x="3931913" y="1442466"/>
                </a:cubicBezTo>
                <a:cubicBezTo>
                  <a:pt x="3927684" y="1442170"/>
                  <a:pt x="3925422" y="1444137"/>
                  <a:pt x="3925126" y="1448364"/>
                </a:cubicBezTo>
                <a:cubicBezTo>
                  <a:pt x="3925165" y="1451599"/>
                  <a:pt x="3924986" y="1454153"/>
                  <a:pt x="3924589" y="1456028"/>
                </a:cubicBezTo>
                <a:cubicBezTo>
                  <a:pt x="3924192" y="1457903"/>
                  <a:pt x="3922011" y="1458725"/>
                  <a:pt x="3918043" y="1458491"/>
                </a:cubicBezTo>
                <a:cubicBezTo>
                  <a:pt x="3917423" y="1462298"/>
                  <a:pt x="3915809" y="1465106"/>
                  <a:pt x="3913204" y="1466915"/>
                </a:cubicBezTo>
                <a:cubicBezTo>
                  <a:pt x="3910599" y="1468725"/>
                  <a:pt x="3908948" y="1472061"/>
                  <a:pt x="3908254" y="1476926"/>
                </a:cubicBezTo>
                <a:cubicBezTo>
                  <a:pt x="3903923" y="1475560"/>
                  <a:pt x="3900010" y="1475817"/>
                  <a:pt x="3896515" y="1477696"/>
                </a:cubicBezTo>
                <a:cubicBezTo>
                  <a:pt x="3893019" y="1479577"/>
                  <a:pt x="3890998" y="1483152"/>
                  <a:pt x="3890451" y="1488426"/>
                </a:cubicBezTo>
                <a:lnTo>
                  <a:pt x="3880810" y="1504746"/>
                </a:lnTo>
                <a:cubicBezTo>
                  <a:pt x="3878505" y="1516800"/>
                  <a:pt x="3870898" y="1530608"/>
                  <a:pt x="3857990" y="1546168"/>
                </a:cubicBezTo>
                <a:cubicBezTo>
                  <a:pt x="3845083" y="1561729"/>
                  <a:pt x="3835816" y="1576483"/>
                  <a:pt x="3830192" y="1590429"/>
                </a:cubicBezTo>
                <a:cubicBezTo>
                  <a:pt x="3826986" y="1590072"/>
                  <a:pt x="3824413" y="1590157"/>
                  <a:pt x="3822473" y="1590685"/>
                </a:cubicBezTo>
                <a:cubicBezTo>
                  <a:pt x="3820533" y="1591212"/>
                  <a:pt x="3819434" y="1592995"/>
                  <a:pt x="3819178" y="1596030"/>
                </a:cubicBezTo>
                <a:cubicBezTo>
                  <a:pt x="3819110" y="1602045"/>
                  <a:pt x="3816093" y="1604667"/>
                  <a:pt x="3810129" y="1603894"/>
                </a:cubicBezTo>
                <a:cubicBezTo>
                  <a:pt x="3810000" y="1606364"/>
                  <a:pt x="3809174" y="1609316"/>
                  <a:pt x="3807649" y="1612750"/>
                </a:cubicBezTo>
                <a:cubicBezTo>
                  <a:pt x="3806125" y="1616184"/>
                  <a:pt x="3803787" y="1617967"/>
                  <a:pt x="3800635" y="1618101"/>
                </a:cubicBezTo>
                <a:lnTo>
                  <a:pt x="3800188" y="1624476"/>
                </a:lnTo>
                <a:lnTo>
                  <a:pt x="3813403" y="1615086"/>
                </a:lnTo>
                <a:cubicBezTo>
                  <a:pt x="3818939" y="1610606"/>
                  <a:pt x="3822115" y="1605694"/>
                  <a:pt x="3822933" y="1600351"/>
                </a:cubicBezTo>
                <a:lnTo>
                  <a:pt x="3858832" y="1573124"/>
                </a:lnTo>
                <a:cubicBezTo>
                  <a:pt x="3859358" y="1566256"/>
                  <a:pt x="3861865" y="1559527"/>
                  <a:pt x="3866355" y="1552937"/>
                </a:cubicBezTo>
                <a:cubicBezTo>
                  <a:pt x="3870844" y="1546347"/>
                  <a:pt x="3876830" y="1543048"/>
                  <a:pt x="3884309" y="1543041"/>
                </a:cubicBezTo>
                <a:cubicBezTo>
                  <a:pt x="3885210" y="1536510"/>
                  <a:pt x="3888517" y="1529749"/>
                  <a:pt x="3894229" y="1522757"/>
                </a:cubicBezTo>
                <a:cubicBezTo>
                  <a:pt x="3899942" y="1515766"/>
                  <a:pt x="3905325" y="1509680"/>
                  <a:pt x="3910380" y="1504502"/>
                </a:cubicBezTo>
                <a:cubicBezTo>
                  <a:pt x="3912673" y="1504618"/>
                  <a:pt x="3914920" y="1505395"/>
                  <a:pt x="3917121" y="1506834"/>
                </a:cubicBezTo>
                <a:cubicBezTo>
                  <a:pt x="3919322" y="1508271"/>
                  <a:pt x="3920401" y="1510560"/>
                  <a:pt x="3920357" y="1513700"/>
                </a:cubicBezTo>
                <a:cubicBezTo>
                  <a:pt x="3919676" y="1519007"/>
                  <a:pt x="3917285" y="1524062"/>
                  <a:pt x="3913187" y="1528866"/>
                </a:cubicBezTo>
                <a:cubicBezTo>
                  <a:pt x="3909088" y="1533668"/>
                  <a:pt x="3905150" y="1538083"/>
                  <a:pt x="3901371" y="1542112"/>
                </a:cubicBezTo>
                <a:cubicBezTo>
                  <a:pt x="3900676" y="1546977"/>
                  <a:pt x="3899026" y="1550313"/>
                  <a:pt x="3896420" y="1552123"/>
                </a:cubicBezTo>
                <a:cubicBezTo>
                  <a:pt x="3893815" y="1553931"/>
                  <a:pt x="3892202" y="1556740"/>
                  <a:pt x="3891582" y="1560547"/>
                </a:cubicBezTo>
                <a:cubicBezTo>
                  <a:pt x="3888969" y="1566870"/>
                  <a:pt x="3885461" y="1572732"/>
                  <a:pt x="3881055" y="1578133"/>
                </a:cubicBezTo>
                <a:cubicBezTo>
                  <a:pt x="3876648" y="1583535"/>
                  <a:pt x="3871665" y="1587699"/>
                  <a:pt x="3866104" y="1590629"/>
                </a:cubicBezTo>
                <a:cubicBezTo>
                  <a:pt x="3868700" y="1593378"/>
                  <a:pt x="3870844" y="1596893"/>
                  <a:pt x="3872536" y="1601171"/>
                </a:cubicBezTo>
                <a:cubicBezTo>
                  <a:pt x="3874228" y="1605451"/>
                  <a:pt x="3871689" y="1607574"/>
                  <a:pt x="3864919" y="1607542"/>
                </a:cubicBezTo>
                <a:cubicBezTo>
                  <a:pt x="3862609" y="1615878"/>
                  <a:pt x="3853195" y="1632747"/>
                  <a:pt x="3836676" y="1658145"/>
                </a:cubicBezTo>
                <a:cubicBezTo>
                  <a:pt x="3820158" y="1683544"/>
                  <a:pt x="3808175" y="1699170"/>
                  <a:pt x="3800728" y="1705021"/>
                </a:cubicBezTo>
                <a:lnTo>
                  <a:pt x="3779182" y="1739628"/>
                </a:lnTo>
                <a:cubicBezTo>
                  <a:pt x="3777990" y="1739589"/>
                  <a:pt x="3776638" y="1739937"/>
                  <a:pt x="3775126" y="1740672"/>
                </a:cubicBezTo>
                <a:cubicBezTo>
                  <a:pt x="3773613" y="1741407"/>
                  <a:pt x="3772754" y="1742320"/>
                  <a:pt x="3772544" y="1743412"/>
                </a:cubicBezTo>
                <a:cubicBezTo>
                  <a:pt x="3772583" y="1746646"/>
                  <a:pt x="3772404" y="1749201"/>
                  <a:pt x="3772007" y="1751076"/>
                </a:cubicBezTo>
                <a:cubicBezTo>
                  <a:pt x="3771610" y="1752952"/>
                  <a:pt x="3769428" y="1753772"/>
                  <a:pt x="3765461" y="1753538"/>
                </a:cubicBezTo>
                <a:cubicBezTo>
                  <a:pt x="3764840" y="1757346"/>
                  <a:pt x="3763227" y="1760154"/>
                  <a:pt x="3760621" y="1761964"/>
                </a:cubicBezTo>
                <a:cubicBezTo>
                  <a:pt x="3758016" y="1763772"/>
                  <a:pt x="3756366" y="1767109"/>
                  <a:pt x="3755671" y="1771973"/>
                </a:cubicBezTo>
                <a:cubicBezTo>
                  <a:pt x="3755482" y="1773420"/>
                  <a:pt x="3755491" y="1775811"/>
                  <a:pt x="3755700" y="1779146"/>
                </a:cubicBezTo>
                <a:cubicBezTo>
                  <a:pt x="3755909" y="1782479"/>
                  <a:pt x="3757013" y="1784416"/>
                  <a:pt x="3759010" y="1784954"/>
                </a:cubicBezTo>
                <a:cubicBezTo>
                  <a:pt x="3766914" y="1783959"/>
                  <a:pt x="3775066" y="1777537"/>
                  <a:pt x="3783465" y="1765688"/>
                </a:cubicBezTo>
                <a:cubicBezTo>
                  <a:pt x="3791863" y="1753839"/>
                  <a:pt x="3797483" y="1745647"/>
                  <a:pt x="3800324" y="1741109"/>
                </a:cubicBezTo>
                <a:lnTo>
                  <a:pt x="3810450" y="1748193"/>
                </a:lnTo>
                <a:lnTo>
                  <a:pt x="3819351" y="1742443"/>
                </a:lnTo>
                <a:lnTo>
                  <a:pt x="3831402" y="1722042"/>
                </a:lnTo>
                <a:lnTo>
                  <a:pt x="3865188" y="1694666"/>
                </a:lnTo>
                <a:cubicBezTo>
                  <a:pt x="3865886" y="1689758"/>
                  <a:pt x="3867567" y="1685980"/>
                  <a:pt x="3870231" y="1683335"/>
                </a:cubicBezTo>
                <a:cubicBezTo>
                  <a:pt x="3872895" y="1680689"/>
                  <a:pt x="3874576" y="1676911"/>
                  <a:pt x="3875274" y="1672003"/>
                </a:cubicBezTo>
                <a:lnTo>
                  <a:pt x="3895338" y="1658537"/>
                </a:lnTo>
                <a:cubicBezTo>
                  <a:pt x="3900861" y="1658039"/>
                  <a:pt x="3906115" y="1653804"/>
                  <a:pt x="3911100" y="1645833"/>
                </a:cubicBezTo>
                <a:cubicBezTo>
                  <a:pt x="3916085" y="1637861"/>
                  <a:pt x="3919372" y="1631364"/>
                  <a:pt x="3920964" y="1626341"/>
                </a:cubicBezTo>
                <a:cubicBezTo>
                  <a:pt x="3928335" y="1624113"/>
                  <a:pt x="3941167" y="1614036"/>
                  <a:pt x="3959464" y="1596108"/>
                </a:cubicBezTo>
                <a:cubicBezTo>
                  <a:pt x="3977761" y="1578181"/>
                  <a:pt x="3989008" y="1567993"/>
                  <a:pt x="3993208" y="1565543"/>
                </a:cubicBezTo>
                <a:cubicBezTo>
                  <a:pt x="3992585" y="1561162"/>
                  <a:pt x="3993625" y="1557693"/>
                  <a:pt x="3996327" y="1555139"/>
                </a:cubicBezTo>
                <a:cubicBezTo>
                  <a:pt x="3999029" y="1552583"/>
                  <a:pt x="4002562" y="1551415"/>
                  <a:pt x="4006930" y="1551632"/>
                </a:cubicBezTo>
                <a:cubicBezTo>
                  <a:pt x="4007465" y="1547775"/>
                  <a:pt x="4008720" y="1545030"/>
                  <a:pt x="4010693" y="1543398"/>
                </a:cubicBezTo>
                <a:cubicBezTo>
                  <a:pt x="4012666" y="1541766"/>
                  <a:pt x="4013921" y="1539021"/>
                  <a:pt x="4014456" y="1535164"/>
                </a:cubicBezTo>
                <a:cubicBezTo>
                  <a:pt x="4020651" y="1533296"/>
                  <a:pt x="4027881" y="1529907"/>
                  <a:pt x="4036149" y="1524999"/>
                </a:cubicBezTo>
                <a:cubicBezTo>
                  <a:pt x="4044415" y="1520090"/>
                  <a:pt x="4049151" y="1514402"/>
                  <a:pt x="4050356" y="1507935"/>
                </a:cubicBezTo>
                <a:cubicBezTo>
                  <a:pt x="4053641" y="1505909"/>
                  <a:pt x="4056047" y="1503156"/>
                  <a:pt x="4057574" y="1499678"/>
                </a:cubicBezTo>
                <a:cubicBezTo>
                  <a:pt x="4059102" y="1496200"/>
                  <a:pt x="4059959" y="1492808"/>
                  <a:pt x="4060146" y="1489502"/>
                </a:cubicBezTo>
                <a:cubicBezTo>
                  <a:pt x="4069343" y="1479523"/>
                  <a:pt x="4080507" y="1471807"/>
                  <a:pt x="4093635" y="1466354"/>
                </a:cubicBezTo>
                <a:cubicBezTo>
                  <a:pt x="4094343" y="1461313"/>
                  <a:pt x="4096043" y="1457272"/>
                  <a:pt x="4098734" y="1454229"/>
                </a:cubicBezTo>
                <a:cubicBezTo>
                  <a:pt x="4101426" y="1451187"/>
                  <a:pt x="4103088" y="1447674"/>
                  <a:pt x="4103722" y="1443691"/>
                </a:cubicBezTo>
                <a:cubicBezTo>
                  <a:pt x="4110419" y="1443496"/>
                  <a:pt x="4117479" y="1440007"/>
                  <a:pt x="4124903" y="1433224"/>
                </a:cubicBezTo>
                <a:cubicBezTo>
                  <a:pt x="4132327" y="1426441"/>
                  <a:pt x="4137987" y="1420199"/>
                  <a:pt x="4141883" y="1414497"/>
                </a:cubicBezTo>
                <a:lnTo>
                  <a:pt x="4170108" y="1405851"/>
                </a:lnTo>
                <a:cubicBezTo>
                  <a:pt x="4170812" y="1400855"/>
                  <a:pt x="4172517" y="1396725"/>
                  <a:pt x="4175225" y="1393463"/>
                </a:cubicBezTo>
                <a:cubicBezTo>
                  <a:pt x="4177932" y="1390200"/>
                  <a:pt x="4179637" y="1386071"/>
                  <a:pt x="4180341" y="1381074"/>
                </a:cubicBezTo>
                <a:lnTo>
                  <a:pt x="4216093" y="1355960"/>
                </a:lnTo>
                <a:cubicBezTo>
                  <a:pt x="4220297" y="1356610"/>
                  <a:pt x="4222312" y="1358166"/>
                  <a:pt x="4222139" y="1360633"/>
                </a:cubicBezTo>
                <a:cubicBezTo>
                  <a:pt x="4221262" y="1363051"/>
                  <a:pt x="4215468" y="1371615"/>
                  <a:pt x="4204760" y="1386327"/>
                </a:cubicBezTo>
                <a:cubicBezTo>
                  <a:pt x="4194051" y="1401038"/>
                  <a:pt x="4183099" y="1415850"/>
                  <a:pt x="4171903" y="1430764"/>
                </a:cubicBezTo>
                <a:cubicBezTo>
                  <a:pt x="4160708" y="1445677"/>
                  <a:pt x="4153942" y="1454645"/>
                  <a:pt x="4151606" y="1457668"/>
                </a:cubicBezTo>
                <a:cubicBezTo>
                  <a:pt x="4150153" y="1464515"/>
                  <a:pt x="4145875" y="1469970"/>
                  <a:pt x="4138775" y="1474030"/>
                </a:cubicBezTo>
                <a:cubicBezTo>
                  <a:pt x="4131674" y="1478092"/>
                  <a:pt x="4127360" y="1484075"/>
                  <a:pt x="4125832" y="1491979"/>
                </a:cubicBezTo>
                <a:cubicBezTo>
                  <a:pt x="4121028" y="1498635"/>
                  <a:pt x="4115339" y="1506558"/>
                  <a:pt x="4108764" y="1515746"/>
                </a:cubicBezTo>
                <a:cubicBezTo>
                  <a:pt x="4102190" y="1524934"/>
                  <a:pt x="4095518" y="1531725"/>
                  <a:pt x="4088747" y="1536120"/>
                </a:cubicBezTo>
                <a:cubicBezTo>
                  <a:pt x="4089709" y="1537559"/>
                  <a:pt x="4090624" y="1539659"/>
                  <a:pt x="4091492" y="1542420"/>
                </a:cubicBezTo>
                <a:cubicBezTo>
                  <a:pt x="4092362" y="1545180"/>
                  <a:pt x="4093314" y="1546753"/>
                  <a:pt x="4094349" y="1547135"/>
                </a:cubicBezTo>
                <a:cubicBezTo>
                  <a:pt x="4096135" y="1546905"/>
                  <a:pt x="4096939" y="1545546"/>
                  <a:pt x="4096760" y="1543055"/>
                </a:cubicBezTo>
                <a:lnTo>
                  <a:pt x="4104327" y="1556332"/>
                </a:lnTo>
                <a:cubicBezTo>
                  <a:pt x="4095038" y="1572678"/>
                  <a:pt x="4084692" y="1588948"/>
                  <a:pt x="4073289" y="1605145"/>
                </a:cubicBezTo>
                <a:cubicBezTo>
                  <a:pt x="4069060" y="1604849"/>
                  <a:pt x="4066798" y="1606815"/>
                  <a:pt x="4066502" y="1611043"/>
                </a:cubicBezTo>
                <a:cubicBezTo>
                  <a:pt x="4066541" y="1614278"/>
                  <a:pt x="4066362" y="1616831"/>
                  <a:pt x="4065965" y="1618707"/>
                </a:cubicBezTo>
                <a:cubicBezTo>
                  <a:pt x="4065568" y="1620582"/>
                  <a:pt x="4063386" y="1621404"/>
                  <a:pt x="4059419" y="1621170"/>
                </a:cubicBezTo>
                <a:cubicBezTo>
                  <a:pt x="4058798" y="1624977"/>
                  <a:pt x="4057185" y="1627785"/>
                  <a:pt x="4054579" y="1629594"/>
                </a:cubicBezTo>
                <a:cubicBezTo>
                  <a:pt x="4051975" y="1631403"/>
                  <a:pt x="4050324" y="1634740"/>
                  <a:pt x="4049630" y="1639605"/>
                </a:cubicBezTo>
                <a:cubicBezTo>
                  <a:pt x="4045298" y="1638239"/>
                  <a:pt x="4041386" y="1638496"/>
                  <a:pt x="4037891" y="1640375"/>
                </a:cubicBezTo>
                <a:cubicBezTo>
                  <a:pt x="4034395" y="1642255"/>
                  <a:pt x="4032374" y="1645831"/>
                  <a:pt x="4031827" y="1651105"/>
                </a:cubicBezTo>
                <a:lnTo>
                  <a:pt x="4022186" y="1667425"/>
                </a:lnTo>
                <a:cubicBezTo>
                  <a:pt x="4019881" y="1679479"/>
                  <a:pt x="4012274" y="1693287"/>
                  <a:pt x="3999366" y="1708847"/>
                </a:cubicBezTo>
                <a:cubicBezTo>
                  <a:pt x="3986459" y="1724408"/>
                  <a:pt x="3977192" y="1739161"/>
                  <a:pt x="3971568" y="1753107"/>
                </a:cubicBezTo>
                <a:cubicBezTo>
                  <a:pt x="3968362" y="1752750"/>
                  <a:pt x="3965789" y="1752836"/>
                  <a:pt x="3963849" y="1753363"/>
                </a:cubicBezTo>
                <a:cubicBezTo>
                  <a:pt x="3961908" y="1753891"/>
                  <a:pt x="3960810" y="1755674"/>
                  <a:pt x="3960553" y="1758709"/>
                </a:cubicBezTo>
                <a:cubicBezTo>
                  <a:pt x="3960486" y="1764724"/>
                  <a:pt x="3957469" y="1767346"/>
                  <a:pt x="3951505" y="1766573"/>
                </a:cubicBezTo>
                <a:cubicBezTo>
                  <a:pt x="3951376" y="1769043"/>
                  <a:pt x="3950549" y="1771995"/>
                  <a:pt x="3949025" y="1775428"/>
                </a:cubicBezTo>
                <a:cubicBezTo>
                  <a:pt x="3947501" y="1778863"/>
                  <a:pt x="3945162" y="1780646"/>
                  <a:pt x="3942010" y="1780780"/>
                </a:cubicBezTo>
                <a:lnTo>
                  <a:pt x="3940677" y="1799807"/>
                </a:lnTo>
                <a:lnTo>
                  <a:pt x="3931629" y="1807671"/>
                </a:lnTo>
                <a:cubicBezTo>
                  <a:pt x="3931547" y="1812003"/>
                  <a:pt x="3930859" y="1815496"/>
                  <a:pt x="3929567" y="1818149"/>
                </a:cubicBezTo>
                <a:cubicBezTo>
                  <a:pt x="3928275" y="1820803"/>
                  <a:pt x="3925092" y="1821997"/>
                  <a:pt x="3920022" y="1821729"/>
                </a:cubicBezTo>
                <a:lnTo>
                  <a:pt x="3913679" y="1821285"/>
                </a:lnTo>
                <a:cubicBezTo>
                  <a:pt x="3913054" y="1826420"/>
                  <a:pt x="3911682" y="1830838"/>
                  <a:pt x="3909564" y="1834540"/>
                </a:cubicBezTo>
                <a:cubicBezTo>
                  <a:pt x="3907445" y="1838243"/>
                  <a:pt x="3906111" y="1842132"/>
                  <a:pt x="3905559" y="1846211"/>
                </a:cubicBezTo>
                <a:cubicBezTo>
                  <a:pt x="3898398" y="1854295"/>
                  <a:pt x="3891313" y="1863181"/>
                  <a:pt x="3884305" y="1872871"/>
                </a:cubicBezTo>
                <a:cubicBezTo>
                  <a:pt x="3877297" y="1882560"/>
                  <a:pt x="3871723" y="1892614"/>
                  <a:pt x="3867586" y="1903035"/>
                </a:cubicBezTo>
                <a:cubicBezTo>
                  <a:pt x="3867277" y="1907441"/>
                  <a:pt x="3865948" y="1911242"/>
                  <a:pt x="3863600" y="1914442"/>
                </a:cubicBezTo>
                <a:cubicBezTo>
                  <a:pt x="3861251" y="1917640"/>
                  <a:pt x="3857956" y="1919180"/>
                  <a:pt x="3853716" y="1919060"/>
                </a:cubicBezTo>
                <a:lnTo>
                  <a:pt x="3849487" y="1918764"/>
                </a:lnTo>
                <a:lnTo>
                  <a:pt x="3843778" y="1939609"/>
                </a:lnTo>
                <a:cubicBezTo>
                  <a:pt x="3837087" y="1946665"/>
                  <a:pt x="3831435" y="1954059"/>
                  <a:pt x="3826822" y="1961790"/>
                </a:cubicBezTo>
                <a:cubicBezTo>
                  <a:pt x="3822207" y="1969522"/>
                  <a:pt x="3817613" y="1976991"/>
                  <a:pt x="3813035" y="1984194"/>
                </a:cubicBezTo>
                <a:lnTo>
                  <a:pt x="3795382" y="1993579"/>
                </a:lnTo>
                <a:cubicBezTo>
                  <a:pt x="3794827" y="1997702"/>
                  <a:pt x="3793499" y="2001503"/>
                  <a:pt x="3791396" y="2004986"/>
                </a:cubicBezTo>
                <a:cubicBezTo>
                  <a:pt x="3789294" y="2008467"/>
                  <a:pt x="3787965" y="2012270"/>
                  <a:pt x="3787410" y="2016391"/>
                </a:cubicBezTo>
                <a:cubicBezTo>
                  <a:pt x="3780729" y="2028360"/>
                  <a:pt x="3772509" y="2039557"/>
                  <a:pt x="3762749" y="2049983"/>
                </a:cubicBezTo>
                <a:cubicBezTo>
                  <a:pt x="3752989" y="2060409"/>
                  <a:pt x="3744733" y="2072135"/>
                  <a:pt x="3737977" y="2085160"/>
                </a:cubicBezTo>
                <a:cubicBezTo>
                  <a:pt x="3730727" y="2085671"/>
                  <a:pt x="3725682" y="2090718"/>
                  <a:pt x="3722842" y="2100299"/>
                </a:cubicBezTo>
                <a:cubicBezTo>
                  <a:pt x="3720002" y="2109882"/>
                  <a:pt x="3718471" y="2117831"/>
                  <a:pt x="3718250" y="2124144"/>
                </a:cubicBezTo>
                <a:cubicBezTo>
                  <a:pt x="3709411" y="2124587"/>
                  <a:pt x="3702860" y="2128378"/>
                  <a:pt x="3698598" y="2135514"/>
                </a:cubicBezTo>
                <a:cubicBezTo>
                  <a:pt x="3694336" y="2142652"/>
                  <a:pt x="3688314" y="2146479"/>
                  <a:pt x="3680533" y="2146996"/>
                </a:cubicBezTo>
                <a:cubicBezTo>
                  <a:pt x="3679253" y="2155139"/>
                  <a:pt x="3675916" y="2162340"/>
                  <a:pt x="3670520" y="2168602"/>
                </a:cubicBezTo>
                <a:cubicBezTo>
                  <a:pt x="3665124" y="2174863"/>
                  <a:pt x="3661788" y="2182064"/>
                  <a:pt x="3660508" y="2190208"/>
                </a:cubicBezTo>
                <a:lnTo>
                  <a:pt x="3634842" y="2192658"/>
                </a:lnTo>
                <a:cubicBezTo>
                  <a:pt x="3634225" y="2201467"/>
                  <a:pt x="3631568" y="2209071"/>
                  <a:pt x="3626872" y="2215470"/>
                </a:cubicBezTo>
                <a:cubicBezTo>
                  <a:pt x="3626235" y="2219497"/>
                  <a:pt x="3624578" y="2222922"/>
                  <a:pt x="3621902" y="2225743"/>
                </a:cubicBezTo>
                <a:cubicBezTo>
                  <a:pt x="3619226" y="2228566"/>
                  <a:pt x="3617569" y="2231991"/>
                  <a:pt x="3616933" y="2236018"/>
                </a:cubicBezTo>
                <a:cubicBezTo>
                  <a:pt x="3611144" y="2241587"/>
                  <a:pt x="3602818" y="2249237"/>
                  <a:pt x="3591956" y="2258966"/>
                </a:cubicBezTo>
                <a:cubicBezTo>
                  <a:pt x="3581095" y="2268694"/>
                  <a:pt x="3574846" y="2277020"/>
                  <a:pt x="3573210" y="2283943"/>
                </a:cubicBezTo>
                <a:lnTo>
                  <a:pt x="3563568" y="2300264"/>
                </a:lnTo>
                <a:cubicBezTo>
                  <a:pt x="3563099" y="2306958"/>
                  <a:pt x="3558624" y="2310185"/>
                  <a:pt x="3550143" y="2309945"/>
                </a:cubicBezTo>
                <a:lnTo>
                  <a:pt x="3545915" y="2309649"/>
                </a:lnTo>
                <a:lnTo>
                  <a:pt x="3520437" y="2339732"/>
                </a:lnTo>
                <a:cubicBezTo>
                  <a:pt x="3519814" y="2343583"/>
                  <a:pt x="3518207" y="2346303"/>
                  <a:pt x="3515616" y="2347892"/>
                </a:cubicBezTo>
                <a:cubicBezTo>
                  <a:pt x="3513027" y="2349482"/>
                  <a:pt x="3511420" y="2352201"/>
                  <a:pt x="3510796" y="2356053"/>
                </a:cubicBezTo>
                <a:lnTo>
                  <a:pt x="3492698" y="2371780"/>
                </a:lnTo>
                <a:cubicBezTo>
                  <a:pt x="3489491" y="2372706"/>
                  <a:pt x="3487153" y="2374490"/>
                  <a:pt x="3485685" y="2377131"/>
                </a:cubicBezTo>
                <a:cubicBezTo>
                  <a:pt x="3484215" y="2379773"/>
                  <a:pt x="3483389" y="2382724"/>
                  <a:pt x="3483205" y="2385986"/>
                </a:cubicBezTo>
                <a:cubicBezTo>
                  <a:pt x="3473905" y="2394895"/>
                  <a:pt x="3464569" y="2404333"/>
                  <a:pt x="3455196" y="2414299"/>
                </a:cubicBezTo>
                <a:cubicBezTo>
                  <a:pt x="3445823" y="2424264"/>
                  <a:pt x="3437470" y="2434832"/>
                  <a:pt x="3430136" y="2446004"/>
                </a:cubicBezTo>
                <a:cubicBezTo>
                  <a:pt x="3425907" y="2445708"/>
                  <a:pt x="3423645" y="2447674"/>
                  <a:pt x="3423349" y="2451902"/>
                </a:cubicBezTo>
                <a:cubicBezTo>
                  <a:pt x="3422000" y="2461058"/>
                  <a:pt x="3418916" y="2464649"/>
                  <a:pt x="3414097" y="2462673"/>
                </a:cubicBezTo>
                <a:cubicBezTo>
                  <a:pt x="3409278" y="2460697"/>
                  <a:pt x="3406379" y="2461645"/>
                  <a:pt x="3405400" y="2465516"/>
                </a:cubicBezTo>
                <a:cubicBezTo>
                  <a:pt x="3404121" y="2473659"/>
                  <a:pt x="3401042" y="2477161"/>
                  <a:pt x="3396165" y="2476022"/>
                </a:cubicBezTo>
                <a:cubicBezTo>
                  <a:pt x="3391288" y="2474885"/>
                  <a:pt x="3388283" y="2477330"/>
                  <a:pt x="3387153" y="2483358"/>
                </a:cubicBezTo>
                <a:cubicBezTo>
                  <a:pt x="3387066" y="2486494"/>
                  <a:pt x="3386648" y="2488678"/>
                  <a:pt x="3385897" y="2489909"/>
                </a:cubicBezTo>
                <a:cubicBezTo>
                  <a:pt x="3385147" y="2491140"/>
                  <a:pt x="3383255" y="2491627"/>
                  <a:pt x="3380218" y="2491370"/>
                </a:cubicBezTo>
                <a:cubicBezTo>
                  <a:pt x="3373148" y="2506366"/>
                  <a:pt x="3364056" y="2519892"/>
                  <a:pt x="3352943" y="2531949"/>
                </a:cubicBezTo>
                <a:cubicBezTo>
                  <a:pt x="3341831" y="2544006"/>
                  <a:pt x="3332739" y="2557533"/>
                  <a:pt x="3325669" y="2572528"/>
                </a:cubicBezTo>
                <a:cubicBezTo>
                  <a:pt x="3324408" y="2580407"/>
                  <a:pt x="3321145" y="2586552"/>
                  <a:pt x="3315879" y="2590963"/>
                </a:cubicBezTo>
                <a:cubicBezTo>
                  <a:pt x="3310613" y="2595375"/>
                  <a:pt x="3307350" y="2601520"/>
                  <a:pt x="3306089" y="2609398"/>
                </a:cubicBezTo>
                <a:cubicBezTo>
                  <a:pt x="3297858" y="2616965"/>
                  <a:pt x="3289399" y="2623985"/>
                  <a:pt x="3280713" y="2630459"/>
                </a:cubicBezTo>
                <a:cubicBezTo>
                  <a:pt x="3272027" y="2636932"/>
                  <a:pt x="3264551" y="2645083"/>
                  <a:pt x="3258286" y="2654912"/>
                </a:cubicBezTo>
                <a:cubicBezTo>
                  <a:pt x="3254994" y="2654505"/>
                  <a:pt x="3252063" y="2654654"/>
                  <a:pt x="3249491" y="2655359"/>
                </a:cubicBezTo>
                <a:cubicBezTo>
                  <a:pt x="3246919" y="2656063"/>
                  <a:pt x="3245424" y="2658437"/>
                  <a:pt x="3245008" y="2662481"/>
                </a:cubicBezTo>
                <a:lnTo>
                  <a:pt x="3244564" y="2668822"/>
                </a:lnTo>
                <a:lnTo>
                  <a:pt x="3229025" y="2678356"/>
                </a:lnTo>
                <a:lnTo>
                  <a:pt x="3227544" y="2699498"/>
                </a:lnTo>
                <a:lnTo>
                  <a:pt x="3205810" y="2706474"/>
                </a:lnTo>
                <a:lnTo>
                  <a:pt x="3199952" y="2729432"/>
                </a:lnTo>
                <a:cubicBezTo>
                  <a:pt x="3191007" y="2733276"/>
                  <a:pt x="3181961" y="2738573"/>
                  <a:pt x="3172813" y="2745323"/>
                </a:cubicBezTo>
                <a:cubicBezTo>
                  <a:pt x="3163666" y="2752075"/>
                  <a:pt x="3155565" y="2759030"/>
                  <a:pt x="3148513" y="2766194"/>
                </a:cubicBezTo>
                <a:cubicBezTo>
                  <a:pt x="3149496" y="2769848"/>
                  <a:pt x="3149395" y="2773824"/>
                  <a:pt x="3148208" y="2778123"/>
                </a:cubicBezTo>
                <a:cubicBezTo>
                  <a:pt x="3147022" y="2782422"/>
                  <a:pt x="3143860" y="2784590"/>
                  <a:pt x="3138723" y="2784629"/>
                </a:cubicBezTo>
                <a:cubicBezTo>
                  <a:pt x="3124791" y="2792061"/>
                  <a:pt x="3109921" y="2803413"/>
                  <a:pt x="3094112" y="2818682"/>
                </a:cubicBezTo>
                <a:cubicBezTo>
                  <a:pt x="3078304" y="2833951"/>
                  <a:pt x="3065928" y="2847601"/>
                  <a:pt x="3056985" y="2859633"/>
                </a:cubicBezTo>
                <a:cubicBezTo>
                  <a:pt x="3050110" y="2860479"/>
                  <a:pt x="3044278" y="2865381"/>
                  <a:pt x="3039491" y="2874341"/>
                </a:cubicBezTo>
                <a:cubicBezTo>
                  <a:pt x="3034702" y="2883300"/>
                  <a:pt x="3027813" y="2888129"/>
                  <a:pt x="3018824" y="2888827"/>
                </a:cubicBezTo>
                <a:lnTo>
                  <a:pt x="2982628" y="2920283"/>
                </a:lnTo>
                <a:cubicBezTo>
                  <a:pt x="2981110" y="2928055"/>
                  <a:pt x="2976813" y="2933773"/>
                  <a:pt x="2969741" y="2937438"/>
                </a:cubicBezTo>
                <a:cubicBezTo>
                  <a:pt x="2962668" y="2941104"/>
                  <a:pt x="2958372" y="2946822"/>
                  <a:pt x="2956854" y="2954594"/>
                </a:cubicBezTo>
                <a:lnTo>
                  <a:pt x="2923661" y="2973514"/>
                </a:lnTo>
                <a:cubicBezTo>
                  <a:pt x="2912016" y="2994430"/>
                  <a:pt x="2897148" y="3012066"/>
                  <a:pt x="2879057" y="3026422"/>
                </a:cubicBezTo>
                <a:cubicBezTo>
                  <a:pt x="2860966" y="3040778"/>
                  <a:pt x="2843112" y="3055550"/>
                  <a:pt x="2825495" y="3070736"/>
                </a:cubicBezTo>
                <a:cubicBezTo>
                  <a:pt x="2816675" y="3071535"/>
                  <a:pt x="2809938" y="3076728"/>
                  <a:pt x="2805284" y="3086316"/>
                </a:cubicBezTo>
                <a:cubicBezTo>
                  <a:pt x="2800628" y="3095905"/>
                  <a:pt x="2793891" y="3101098"/>
                  <a:pt x="2785071" y="3101896"/>
                </a:cubicBezTo>
                <a:lnTo>
                  <a:pt x="2749171" y="3129124"/>
                </a:lnTo>
                <a:cubicBezTo>
                  <a:pt x="2747657" y="3136852"/>
                  <a:pt x="2743354" y="3142658"/>
                  <a:pt x="2736266" y="3146544"/>
                </a:cubicBezTo>
                <a:cubicBezTo>
                  <a:pt x="2729177" y="3150430"/>
                  <a:pt x="2724839" y="3156764"/>
                  <a:pt x="2723249" y="3165549"/>
                </a:cubicBezTo>
                <a:cubicBezTo>
                  <a:pt x="2714217" y="3171290"/>
                  <a:pt x="2705014" y="3177550"/>
                  <a:pt x="2695643" y="3184329"/>
                </a:cubicBezTo>
                <a:cubicBezTo>
                  <a:pt x="2686271" y="3191108"/>
                  <a:pt x="2677524" y="3198462"/>
                  <a:pt x="2669400" y="3206391"/>
                </a:cubicBezTo>
                <a:cubicBezTo>
                  <a:pt x="2666005" y="3206198"/>
                  <a:pt x="2662261" y="3205316"/>
                  <a:pt x="2658166" y="3203745"/>
                </a:cubicBezTo>
                <a:cubicBezTo>
                  <a:pt x="2654071" y="3202175"/>
                  <a:pt x="2650967" y="3199744"/>
                  <a:pt x="2648851" y="3196453"/>
                </a:cubicBezTo>
                <a:lnTo>
                  <a:pt x="2617247" y="3162372"/>
                </a:lnTo>
                <a:cubicBezTo>
                  <a:pt x="2612099" y="3161302"/>
                  <a:pt x="2607893" y="3158175"/>
                  <a:pt x="2604626" y="3152989"/>
                </a:cubicBezTo>
                <a:cubicBezTo>
                  <a:pt x="2601360" y="3147803"/>
                  <a:pt x="2598210" y="3144750"/>
                  <a:pt x="2595176" y="3143829"/>
                </a:cubicBezTo>
                <a:cubicBezTo>
                  <a:pt x="2593091" y="3143904"/>
                  <a:pt x="2591337" y="3144932"/>
                  <a:pt x="2589915" y="3146913"/>
                </a:cubicBezTo>
                <a:cubicBezTo>
                  <a:pt x="2588492" y="3148893"/>
                  <a:pt x="2587230" y="3150487"/>
                  <a:pt x="2586127" y="3151693"/>
                </a:cubicBezTo>
                <a:cubicBezTo>
                  <a:pt x="2579552" y="3153313"/>
                  <a:pt x="2573194" y="3155611"/>
                  <a:pt x="2567055" y="3158590"/>
                </a:cubicBezTo>
                <a:cubicBezTo>
                  <a:pt x="2560915" y="3161568"/>
                  <a:pt x="2555504" y="3165525"/>
                  <a:pt x="2550820" y="3170464"/>
                </a:cubicBezTo>
                <a:cubicBezTo>
                  <a:pt x="2550436" y="3174686"/>
                  <a:pt x="2548804" y="3177759"/>
                  <a:pt x="2545925" y="3179681"/>
                </a:cubicBezTo>
                <a:cubicBezTo>
                  <a:pt x="2543046" y="3181605"/>
                  <a:pt x="2539449" y="3182414"/>
                  <a:pt x="2535133" y="3182112"/>
                </a:cubicBezTo>
                <a:lnTo>
                  <a:pt x="2533019" y="3181964"/>
                </a:lnTo>
                <a:cubicBezTo>
                  <a:pt x="2528640" y="3189491"/>
                  <a:pt x="2524177" y="3196349"/>
                  <a:pt x="2519626" y="3202536"/>
                </a:cubicBezTo>
                <a:cubicBezTo>
                  <a:pt x="2515077" y="3208724"/>
                  <a:pt x="2508229" y="3211697"/>
                  <a:pt x="2499085" y="3211454"/>
                </a:cubicBezTo>
                <a:cubicBezTo>
                  <a:pt x="2491971" y="3211266"/>
                  <a:pt x="2487698" y="3210347"/>
                  <a:pt x="2486265" y="3208698"/>
                </a:cubicBezTo>
                <a:cubicBezTo>
                  <a:pt x="2484832" y="3207047"/>
                  <a:pt x="2484518" y="3202689"/>
                  <a:pt x="2485323" y="3195619"/>
                </a:cubicBezTo>
                <a:cubicBezTo>
                  <a:pt x="2487569" y="3186923"/>
                  <a:pt x="2490667" y="3179351"/>
                  <a:pt x="2494615" y="3172900"/>
                </a:cubicBezTo>
                <a:cubicBezTo>
                  <a:pt x="2498564" y="3166449"/>
                  <a:pt x="2493438" y="3162549"/>
                  <a:pt x="2479235" y="3161200"/>
                </a:cubicBezTo>
                <a:lnTo>
                  <a:pt x="2455644" y="3134053"/>
                </a:lnTo>
                <a:cubicBezTo>
                  <a:pt x="2456882" y="3121436"/>
                  <a:pt x="2459149" y="3109291"/>
                  <a:pt x="2462445" y="3097616"/>
                </a:cubicBezTo>
                <a:cubicBezTo>
                  <a:pt x="2465742" y="3085941"/>
                  <a:pt x="2467973" y="3074324"/>
                  <a:pt x="2469137" y="3062765"/>
                </a:cubicBezTo>
                <a:cubicBezTo>
                  <a:pt x="2463171" y="3061993"/>
                  <a:pt x="2460599" y="3058272"/>
                  <a:pt x="2461421" y="3051602"/>
                </a:cubicBezTo>
                <a:lnTo>
                  <a:pt x="2463108" y="3045260"/>
                </a:lnTo>
                <a:lnTo>
                  <a:pt x="2456690" y="3045872"/>
                </a:lnTo>
                <a:cubicBezTo>
                  <a:pt x="2456073" y="3054681"/>
                  <a:pt x="2453416" y="3062285"/>
                  <a:pt x="2448720" y="3068684"/>
                </a:cubicBezTo>
                <a:cubicBezTo>
                  <a:pt x="2448083" y="3072711"/>
                  <a:pt x="2446426" y="3076136"/>
                  <a:pt x="2443750" y="3078957"/>
                </a:cubicBezTo>
                <a:cubicBezTo>
                  <a:pt x="2441074" y="3081780"/>
                  <a:pt x="2439417" y="3085205"/>
                  <a:pt x="2438781" y="3089232"/>
                </a:cubicBezTo>
                <a:cubicBezTo>
                  <a:pt x="2432992" y="3094801"/>
                  <a:pt x="2424666" y="3102451"/>
                  <a:pt x="2413804" y="3112180"/>
                </a:cubicBezTo>
                <a:cubicBezTo>
                  <a:pt x="2402943" y="3121908"/>
                  <a:pt x="2396694" y="3130234"/>
                  <a:pt x="2395058" y="3137157"/>
                </a:cubicBezTo>
                <a:lnTo>
                  <a:pt x="2385416" y="3153478"/>
                </a:lnTo>
                <a:cubicBezTo>
                  <a:pt x="2384947" y="3160172"/>
                  <a:pt x="2380472" y="3163399"/>
                  <a:pt x="2371991" y="3163159"/>
                </a:cubicBezTo>
                <a:lnTo>
                  <a:pt x="2367763" y="3162863"/>
                </a:lnTo>
                <a:lnTo>
                  <a:pt x="2342285" y="3192946"/>
                </a:lnTo>
                <a:cubicBezTo>
                  <a:pt x="2341662" y="3196797"/>
                  <a:pt x="2340055" y="3199517"/>
                  <a:pt x="2337464" y="3201106"/>
                </a:cubicBezTo>
                <a:cubicBezTo>
                  <a:pt x="2334875" y="3202696"/>
                  <a:pt x="2333268" y="3205415"/>
                  <a:pt x="2332644" y="3209267"/>
                </a:cubicBezTo>
                <a:lnTo>
                  <a:pt x="2314546" y="3224994"/>
                </a:lnTo>
                <a:cubicBezTo>
                  <a:pt x="2311339" y="3225920"/>
                  <a:pt x="2309001" y="3227704"/>
                  <a:pt x="2307533" y="3230345"/>
                </a:cubicBezTo>
                <a:cubicBezTo>
                  <a:pt x="2306063" y="3232987"/>
                  <a:pt x="2305237" y="3235938"/>
                  <a:pt x="2305053" y="3239200"/>
                </a:cubicBezTo>
                <a:cubicBezTo>
                  <a:pt x="2295753" y="3248109"/>
                  <a:pt x="2286417" y="3257547"/>
                  <a:pt x="2277044" y="3267513"/>
                </a:cubicBezTo>
                <a:cubicBezTo>
                  <a:pt x="2267671" y="3277478"/>
                  <a:pt x="2259318" y="3288046"/>
                  <a:pt x="2251984" y="3299218"/>
                </a:cubicBezTo>
                <a:cubicBezTo>
                  <a:pt x="2247755" y="3298922"/>
                  <a:pt x="2245493" y="3300888"/>
                  <a:pt x="2245197" y="3305116"/>
                </a:cubicBezTo>
                <a:cubicBezTo>
                  <a:pt x="2243848" y="3314272"/>
                  <a:pt x="2240764" y="3317863"/>
                  <a:pt x="2235945" y="3315887"/>
                </a:cubicBezTo>
                <a:cubicBezTo>
                  <a:pt x="2231126" y="3313911"/>
                  <a:pt x="2228227" y="3314859"/>
                  <a:pt x="2227248" y="3318730"/>
                </a:cubicBezTo>
                <a:cubicBezTo>
                  <a:pt x="2225969" y="3326873"/>
                  <a:pt x="2222890" y="3330375"/>
                  <a:pt x="2218013" y="3329236"/>
                </a:cubicBezTo>
                <a:cubicBezTo>
                  <a:pt x="2213136" y="3328099"/>
                  <a:pt x="2210131" y="3330544"/>
                  <a:pt x="2209001" y="3336572"/>
                </a:cubicBezTo>
                <a:cubicBezTo>
                  <a:pt x="2208914" y="3339708"/>
                  <a:pt x="2208496" y="3341892"/>
                  <a:pt x="2207745" y="3343123"/>
                </a:cubicBezTo>
                <a:cubicBezTo>
                  <a:pt x="2206995" y="3344354"/>
                  <a:pt x="2205103" y="3344841"/>
                  <a:pt x="2202066" y="3344584"/>
                </a:cubicBezTo>
                <a:cubicBezTo>
                  <a:pt x="2194996" y="3359580"/>
                  <a:pt x="2185904" y="3373106"/>
                  <a:pt x="2174791" y="3385163"/>
                </a:cubicBezTo>
                <a:cubicBezTo>
                  <a:pt x="2163679" y="3397220"/>
                  <a:pt x="2154587" y="3410747"/>
                  <a:pt x="2147517" y="3425742"/>
                </a:cubicBezTo>
                <a:cubicBezTo>
                  <a:pt x="2146256" y="3433621"/>
                  <a:pt x="2142993" y="3439766"/>
                  <a:pt x="2137727" y="3444177"/>
                </a:cubicBezTo>
                <a:cubicBezTo>
                  <a:pt x="2132461" y="3448589"/>
                  <a:pt x="2129198" y="3454734"/>
                  <a:pt x="2127937" y="3462612"/>
                </a:cubicBezTo>
                <a:cubicBezTo>
                  <a:pt x="2119706" y="3470179"/>
                  <a:pt x="2111247" y="3477199"/>
                  <a:pt x="2102561" y="3483673"/>
                </a:cubicBezTo>
                <a:cubicBezTo>
                  <a:pt x="2093875" y="3490146"/>
                  <a:pt x="2086399" y="3498297"/>
                  <a:pt x="2080134" y="3508126"/>
                </a:cubicBezTo>
                <a:cubicBezTo>
                  <a:pt x="2076842" y="3507719"/>
                  <a:pt x="2073911" y="3507868"/>
                  <a:pt x="2071339" y="3508573"/>
                </a:cubicBezTo>
                <a:cubicBezTo>
                  <a:pt x="2068767" y="3509277"/>
                  <a:pt x="2067272" y="3511651"/>
                  <a:pt x="2066856" y="3515695"/>
                </a:cubicBezTo>
                <a:lnTo>
                  <a:pt x="2066412" y="3522036"/>
                </a:lnTo>
                <a:lnTo>
                  <a:pt x="2050873" y="3531570"/>
                </a:lnTo>
                <a:lnTo>
                  <a:pt x="2049392" y="3552712"/>
                </a:lnTo>
                <a:lnTo>
                  <a:pt x="2027658" y="3559688"/>
                </a:lnTo>
                <a:lnTo>
                  <a:pt x="2021800" y="3582646"/>
                </a:lnTo>
                <a:cubicBezTo>
                  <a:pt x="2012855" y="3586490"/>
                  <a:pt x="2003809" y="3591787"/>
                  <a:pt x="1994661" y="3598537"/>
                </a:cubicBezTo>
                <a:cubicBezTo>
                  <a:pt x="1985514" y="3605289"/>
                  <a:pt x="1977413" y="3612244"/>
                  <a:pt x="1970361" y="3619408"/>
                </a:cubicBezTo>
                <a:cubicBezTo>
                  <a:pt x="1971344" y="3623062"/>
                  <a:pt x="1971243" y="3627038"/>
                  <a:pt x="1970056" y="3631337"/>
                </a:cubicBezTo>
                <a:cubicBezTo>
                  <a:pt x="1968870" y="3635636"/>
                  <a:pt x="1965708" y="3637804"/>
                  <a:pt x="1960571" y="3637843"/>
                </a:cubicBezTo>
                <a:cubicBezTo>
                  <a:pt x="1946639" y="3645275"/>
                  <a:pt x="1931769" y="3656627"/>
                  <a:pt x="1915960" y="3671896"/>
                </a:cubicBezTo>
                <a:cubicBezTo>
                  <a:pt x="1900152" y="3687165"/>
                  <a:pt x="1887776" y="3700815"/>
                  <a:pt x="1878833" y="3712847"/>
                </a:cubicBezTo>
                <a:cubicBezTo>
                  <a:pt x="1871958" y="3713693"/>
                  <a:pt x="1866126" y="3718595"/>
                  <a:pt x="1861339" y="3727555"/>
                </a:cubicBezTo>
                <a:cubicBezTo>
                  <a:pt x="1856550" y="3736514"/>
                  <a:pt x="1849661" y="3741343"/>
                  <a:pt x="1840672" y="3742041"/>
                </a:cubicBezTo>
                <a:lnTo>
                  <a:pt x="1804476" y="3773497"/>
                </a:lnTo>
                <a:cubicBezTo>
                  <a:pt x="1802958" y="3781269"/>
                  <a:pt x="1798661" y="3786987"/>
                  <a:pt x="1791589" y="3790652"/>
                </a:cubicBezTo>
                <a:cubicBezTo>
                  <a:pt x="1784516" y="3794318"/>
                  <a:pt x="1780220" y="3800036"/>
                  <a:pt x="1778702" y="3807808"/>
                </a:cubicBezTo>
                <a:lnTo>
                  <a:pt x="1745509" y="3826728"/>
                </a:lnTo>
                <a:cubicBezTo>
                  <a:pt x="1733864" y="3847644"/>
                  <a:pt x="1718996" y="3865280"/>
                  <a:pt x="1700905" y="3879636"/>
                </a:cubicBezTo>
                <a:cubicBezTo>
                  <a:pt x="1682814" y="3893992"/>
                  <a:pt x="1664960" y="3908764"/>
                  <a:pt x="1647343" y="3923950"/>
                </a:cubicBezTo>
                <a:cubicBezTo>
                  <a:pt x="1638523" y="3924749"/>
                  <a:pt x="1631786" y="3929942"/>
                  <a:pt x="1627132" y="3939530"/>
                </a:cubicBezTo>
                <a:cubicBezTo>
                  <a:pt x="1622476" y="3949119"/>
                  <a:pt x="1615739" y="3954312"/>
                  <a:pt x="1606919" y="3955110"/>
                </a:cubicBezTo>
                <a:lnTo>
                  <a:pt x="1571019" y="3982338"/>
                </a:lnTo>
                <a:cubicBezTo>
                  <a:pt x="1569505" y="3990066"/>
                  <a:pt x="1565202" y="3995872"/>
                  <a:pt x="1558114" y="3999758"/>
                </a:cubicBezTo>
                <a:cubicBezTo>
                  <a:pt x="1551025" y="4003644"/>
                  <a:pt x="1546687" y="4009978"/>
                  <a:pt x="1545097" y="4018763"/>
                </a:cubicBezTo>
                <a:cubicBezTo>
                  <a:pt x="1536065" y="4024504"/>
                  <a:pt x="1526862" y="4030764"/>
                  <a:pt x="1517491" y="4037543"/>
                </a:cubicBezTo>
                <a:cubicBezTo>
                  <a:pt x="1508119" y="4044322"/>
                  <a:pt x="1499372" y="4051676"/>
                  <a:pt x="1491248" y="4059605"/>
                </a:cubicBezTo>
                <a:cubicBezTo>
                  <a:pt x="1487853" y="4059412"/>
                  <a:pt x="1484109" y="4058530"/>
                  <a:pt x="1480014" y="4056959"/>
                </a:cubicBezTo>
                <a:cubicBezTo>
                  <a:pt x="1475919" y="4055389"/>
                  <a:pt x="1472815" y="4052958"/>
                  <a:pt x="1470699" y="4049667"/>
                </a:cubicBezTo>
                <a:lnTo>
                  <a:pt x="1439095" y="4015586"/>
                </a:lnTo>
                <a:cubicBezTo>
                  <a:pt x="1433947" y="4014516"/>
                  <a:pt x="1429741" y="4011389"/>
                  <a:pt x="1426474" y="4006203"/>
                </a:cubicBezTo>
                <a:cubicBezTo>
                  <a:pt x="1423208" y="4001017"/>
                  <a:pt x="1420058" y="3997964"/>
                  <a:pt x="1417024" y="3997043"/>
                </a:cubicBezTo>
                <a:cubicBezTo>
                  <a:pt x="1414939" y="3997118"/>
                  <a:pt x="1413185" y="3998146"/>
                  <a:pt x="1411763" y="4000127"/>
                </a:cubicBezTo>
                <a:cubicBezTo>
                  <a:pt x="1410340" y="4002107"/>
                  <a:pt x="1409078" y="4003701"/>
                  <a:pt x="1407975" y="4004907"/>
                </a:cubicBezTo>
                <a:cubicBezTo>
                  <a:pt x="1401400" y="4006527"/>
                  <a:pt x="1395042" y="4008825"/>
                  <a:pt x="1388903" y="4011804"/>
                </a:cubicBezTo>
                <a:cubicBezTo>
                  <a:pt x="1382763" y="4014782"/>
                  <a:pt x="1377352" y="4018739"/>
                  <a:pt x="1372668" y="4023678"/>
                </a:cubicBezTo>
                <a:cubicBezTo>
                  <a:pt x="1372284" y="4027900"/>
                  <a:pt x="1370652" y="4030973"/>
                  <a:pt x="1367773" y="4032895"/>
                </a:cubicBezTo>
                <a:cubicBezTo>
                  <a:pt x="1364894" y="4034819"/>
                  <a:pt x="1361297" y="4035628"/>
                  <a:pt x="1356981" y="4035326"/>
                </a:cubicBezTo>
                <a:lnTo>
                  <a:pt x="1354867" y="4035178"/>
                </a:lnTo>
                <a:cubicBezTo>
                  <a:pt x="1350488" y="4042705"/>
                  <a:pt x="1346025" y="4049563"/>
                  <a:pt x="1341474" y="4055750"/>
                </a:cubicBezTo>
                <a:cubicBezTo>
                  <a:pt x="1336925" y="4061938"/>
                  <a:pt x="1330077" y="4064911"/>
                  <a:pt x="1320933" y="4064668"/>
                </a:cubicBezTo>
                <a:cubicBezTo>
                  <a:pt x="1313819" y="4064480"/>
                  <a:pt x="1309546" y="4063561"/>
                  <a:pt x="1308113" y="4061912"/>
                </a:cubicBezTo>
                <a:cubicBezTo>
                  <a:pt x="1306680" y="4060261"/>
                  <a:pt x="1306366" y="4055903"/>
                  <a:pt x="1307171" y="4048833"/>
                </a:cubicBezTo>
                <a:cubicBezTo>
                  <a:pt x="1309417" y="4040137"/>
                  <a:pt x="1312515" y="4032565"/>
                  <a:pt x="1316463" y="4026114"/>
                </a:cubicBezTo>
                <a:cubicBezTo>
                  <a:pt x="1320412" y="4019663"/>
                  <a:pt x="1315286" y="4015763"/>
                  <a:pt x="1301083" y="4014414"/>
                </a:cubicBezTo>
                <a:lnTo>
                  <a:pt x="1277492" y="3987267"/>
                </a:lnTo>
                <a:cubicBezTo>
                  <a:pt x="1278730" y="3974650"/>
                  <a:pt x="1280997" y="3962505"/>
                  <a:pt x="1284293" y="3950830"/>
                </a:cubicBezTo>
                <a:cubicBezTo>
                  <a:pt x="1287590" y="3939155"/>
                  <a:pt x="1289821" y="3927538"/>
                  <a:pt x="1290985" y="3915979"/>
                </a:cubicBezTo>
                <a:cubicBezTo>
                  <a:pt x="1285019" y="3915207"/>
                  <a:pt x="1282447" y="3911486"/>
                  <a:pt x="1283269" y="3904816"/>
                </a:cubicBezTo>
                <a:cubicBezTo>
                  <a:pt x="1283659" y="3900506"/>
                  <a:pt x="1284861" y="3895987"/>
                  <a:pt x="1286874" y="3891259"/>
                </a:cubicBezTo>
                <a:cubicBezTo>
                  <a:pt x="1288888" y="3886531"/>
                  <a:pt x="1291146" y="3882087"/>
                  <a:pt x="1293651" y="3877925"/>
                </a:cubicBezTo>
                <a:cubicBezTo>
                  <a:pt x="1294917" y="3869958"/>
                  <a:pt x="1298168" y="3863989"/>
                  <a:pt x="1303403" y="3860019"/>
                </a:cubicBezTo>
                <a:lnTo>
                  <a:pt x="1303777" y="3859440"/>
                </a:lnTo>
                <a:lnTo>
                  <a:pt x="1297719" y="3852907"/>
                </a:lnTo>
                <a:cubicBezTo>
                  <a:pt x="1292571" y="3851838"/>
                  <a:pt x="1288365" y="3848710"/>
                  <a:pt x="1285098" y="3843524"/>
                </a:cubicBezTo>
                <a:cubicBezTo>
                  <a:pt x="1281833" y="3838338"/>
                  <a:pt x="1278682" y="3835285"/>
                  <a:pt x="1275648" y="3834364"/>
                </a:cubicBezTo>
                <a:cubicBezTo>
                  <a:pt x="1273563" y="3834439"/>
                  <a:pt x="1271809" y="3835467"/>
                  <a:pt x="1270387" y="3837448"/>
                </a:cubicBezTo>
                <a:cubicBezTo>
                  <a:pt x="1268964" y="3839428"/>
                  <a:pt x="1267702" y="3841022"/>
                  <a:pt x="1266600" y="3842228"/>
                </a:cubicBezTo>
                <a:cubicBezTo>
                  <a:pt x="1260024" y="3843848"/>
                  <a:pt x="1253666" y="3846146"/>
                  <a:pt x="1247527" y="3849125"/>
                </a:cubicBezTo>
                <a:cubicBezTo>
                  <a:pt x="1241388" y="3852103"/>
                  <a:pt x="1235976" y="3856060"/>
                  <a:pt x="1231292" y="3860999"/>
                </a:cubicBezTo>
                <a:cubicBezTo>
                  <a:pt x="1230908" y="3865222"/>
                  <a:pt x="1229276" y="3868294"/>
                  <a:pt x="1226397" y="3870216"/>
                </a:cubicBezTo>
                <a:cubicBezTo>
                  <a:pt x="1223519" y="3872140"/>
                  <a:pt x="1219921" y="3872950"/>
                  <a:pt x="1215605" y="3872647"/>
                </a:cubicBezTo>
                <a:lnTo>
                  <a:pt x="1213491" y="3872499"/>
                </a:lnTo>
                <a:cubicBezTo>
                  <a:pt x="1209112" y="3880026"/>
                  <a:pt x="1204649" y="3886884"/>
                  <a:pt x="1200098" y="3893071"/>
                </a:cubicBezTo>
                <a:cubicBezTo>
                  <a:pt x="1195549" y="3899259"/>
                  <a:pt x="1188701" y="3902232"/>
                  <a:pt x="1179557" y="3901989"/>
                </a:cubicBezTo>
                <a:cubicBezTo>
                  <a:pt x="1172444" y="3901801"/>
                  <a:pt x="1168170" y="3900882"/>
                  <a:pt x="1166737" y="3899233"/>
                </a:cubicBezTo>
                <a:cubicBezTo>
                  <a:pt x="1165304" y="3897583"/>
                  <a:pt x="1164990" y="3893224"/>
                  <a:pt x="1165795" y="3886154"/>
                </a:cubicBezTo>
                <a:cubicBezTo>
                  <a:pt x="1168041" y="3877459"/>
                  <a:pt x="1171139" y="3869887"/>
                  <a:pt x="1175088" y="3863435"/>
                </a:cubicBezTo>
                <a:cubicBezTo>
                  <a:pt x="1179036" y="3856984"/>
                  <a:pt x="1173910" y="3853084"/>
                  <a:pt x="1159708" y="3851735"/>
                </a:cubicBezTo>
                <a:lnTo>
                  <a:pt x="1136116" y="3824588"/>
                </a:lnTo>
                <a:lnTo>
                  <a:pt x="1139262" y="3807734"/>
                </a:lnTo>
                <a:lnTo>
                  <a:pt x="1109817" y="3831291"/>
                </a:lnTo>
                <a:cubicBezTo>
                  <a:pt x="1109463" y="3836369"/>
                  <a:pt x="1108050" y="3840519"/>
                  <a:pt x="1105578" y="3843742"/>
                </a:cubicBezTo>
                <a:cubicBezTo>
                  <a:pt x="1103105" y="3846965"/>
                  <a:pt x="1101693" y="3850586"/>
                  <a:pt x="1101339" y="3854603"/>
                </a:cubicBezTo>
                <a:cubicBezTo>
                  <a:pt x="1094672" y="3855266"/>
                  <a:pt x="1087873" y="3859240"/>
                  <a:pt x="1080941" y="3866525"/>
                </a:cubicBezTo>
                <a:cubicBezTo>
                  <a:pt x="1074009" y="3873810"/>
                  <a:pt x="1068799" y="3880433"/>
                  <a:pt x="1065311" y="3886393"/>
                </a:cubicBezTo>
                <a:lnTo>
                  <a:pt x="1037760" y="3896990"/>
                </a:lnTo>
                <a:cubicBezTo>
                  <a:pt x="1037407" y="3902023"/>
                  <a:pt x="1035994" y="3906262"/>
                  <a:pt x="1033521" y="3909706"/>
                </a:cubicBezTo>
                <a:cubicBezTo>
                  <a:pt x="1031049" y="3913150"/>
                  <a:pt x="1029636" y="3917388"/>
                  <a:pt x="1029283" y="3922422"/>
                </a:cubicBezTo>
                <a:lnTo>
                  <a:pt x="995374" y="3949973"/>
                </a:lnTo>
                <a:cubicBezTo>
                  <a:pt x="991135" y="3949619"/>
                  <a:pt x="989016" y="3948207"/>
                  <a:pt x="989016" y="3945734"/>
                </a:cubicBezTo>
                <a:cubicBezTo>
                  <a:pt x="989722" y="3943261"/>
                  <a:pt x="994903" y="3934313"/>
                  <a:pt x="1004557" y="3918889"/>
                </a:cubicBezTo>
                <a:cubicBezTo>
                  <a:pt x="1014212" y="3903465"/>
                  <a:pt x="1024102" y="3887924"/>
                  <a:pt x="1034228" y="3872264"/>
                </a:cubicBezTo>
                <a:cubicBezTo>
                  <a:pt x="1044353" y="3856605"/>
                  <a:pt x="1050476" y="3847186"/>
                  <a:pt x="1052595" y="3844007"/>
                </a:cubicBezTo>
                <a:cubicBezTo>
                  <a:pt x="1053566" y="3837075"/>
                  <a:pt x="1057452" y="3831335"/>
                  <a:pt x="1064251" y="3826788"/>
                </a:cubicBezTo>
                <a:cubicBezTo>
                  <a:pt x="1071051" y="3822240"/>
                  <a:pt x="1074936" y="3815970"/>
                  <a:pt x="1075908" y="3807979"/>
                </a:cubicBezTo>
                <a:cubicBezTo>
                  <a:pt x="1080235" y="3801003"/>
                  <a:pt x="1085356" y="3792702"/>
                  <a:pt x="1091273" y="3783077"/>
                </a:cubicBezTo>
                <a:cubicBezTo>
                  <a:pt x="1097189" y="3773452"/>
                  <a:pt x="1103370" y="3766211"/>
                  <a:pt x="1109817" y="3761354"/>
                </a:cubicBezTo>
                <a:cubicBezTo>
                  <a:pt x="1108757" y="3759985"/>
                  <a:pt x="1107697" y="3757954"/>
                  <a:pt x="1106638" y="3755261"/>
                </a:cubicBezTo>
                <a:cubicBezTo>
                  <a:pt x="1105578" y="3752568"/>
                  <a:pt x="1104518" y="3751066"/>
                  <a:pt x="1103459" y="3750757"/>
                </a:cubicBezTo>
                <a:cubicBezTo>
                  <a:pt x="1101693" y="3751111"/>
                  <a:pt x="1100986" y="3752523"/>
                  <a:pt x="1101339" y="3754996"/>
                </a:cubicBezTo>
                <a:lnTo>
                  <a:pt x="1092862" y="3742280"/>
                </a:lnTo>
                <a:cubicBezTo>
                  <a:pt x="1100986" y="3725325"/>
                  <a:pt x="1110170" y="3708371"/>
                  <a:pt x="1120413" y="3691417"/>
                </a:cubicBezTo>
                <a:cubicBezTo>
                  <a:pt x="1124652" y="3691417"/>
                  <a:pt x="1126771" y="3689297"/>
                  <a:pt x="1126771" y="3685059"/>
                </a:cubicBezTo>
                <a:cubicBezTo>
                  <a:pt x="1126506" y="3681835"/>
                  <a:pt x="1126506" y="3679275"/>
                  <a:pt x="1126771" y="3677376"/>
                </a:cubicBezTo>
                <a:cubicBezTo>
                  <a:pt x="1127036" y="3675478"/>
                  <a:pt x="1129155" y="3674506"/>
                  <a:pt x="1133129" y="3674462"/>
                </a:cubicBezTo>
                <a:cubicBezTo>
                  <a:pt x="1133482" y="3670621"/>
                  <a:pt x="1134895" y="3667707"/>
                  <a:pt x="1137368" y="3665720"/>
                </a:cubicBezTo>
                <a:cubicBezTo>
                  <a:pt x="1139840" y="3663733"/>
                  <a:pt x="1141253" y="3660289"/>
                  <a:pt x="1141606" y="3655388"/>
                </a:cubicBezTo>
                <a:cubicBezTo>
                  <a:pt x="1146022" y="3656448"/>
                  <a:pt x="1149907" y="3655918"/>
                  <a:pt x="1153262" y="3653799"/>
                </a:cubicBezTo>
                <a:cubicBezTo>
                  <a:pt x="1156618" y="3651679"/>
                  <a:pt x="1158384" y="3647971"/>
                  <a:pt x="1158561" y="3642672"/>
                </a:cubicBezTo>
                <a:lnTo>
                  <a:pt x="1167038" y="3625718"/>
                </a:lnTo>
                <a:cubicBezTo>
                  <a:pt x="1168495" y="3613532"/>
                  <a:pt x="1175118" y="3599226"/>
                  <a:pt x="1186907" y="3582802"/>
                </a:cubicBezTo>
                <a:lnTo>
                  <a:pt x="1190770" y="3575574"/>
                </a:lnTo>
                <a:lnTo>
                  <a:pt x="1176007" y="3586373"/>
                </a:lnTo>
                <a:cubicBezTo>
                  <a:pt x="1175623" y="3590595"/>
                  <a:pt x="1173991" y="3593667"/>
                  <a:pt x="1171112" y="3595590"/>
                </a:cubicBezTo>
                <a:cubicBezTo>
                  <a:pt x="1168233" y="3597513"/>
                  <a:pt x="1164636" y="3598323"/>
                  <a:pt x="1160320" y="3598021"/>
                </a:cubicBezTo>
                <a:lnTo>
                  <a:pt x="1158206" y="3597872"/>
                </a:lnTo>
                <a:cubicBezTo>
                  <a:pt x="1153827" y="3605400"/>
                  <a:pt x="1149364" y="3612258"/>
                  <a:pt x="1144813" y="3618445"/>
                </a:cubicBezTo>
                <a:cubicBezTo>
                  <a:pt x="1140264" y="3624633"/>
                  <a:pt x="1133416" y="3627606"/>
                  <a:pt x="1124272" y="3627363"/>
                </a:cubicBezTo>
                <a:cubicBezTo>
                  <a:pt x="1117159" y="3627174"/>
                  <a:pt x="1112885" y="3626255"/>
                  <a:pt x="1111452" y="3624606"/>
                </a:cubicBezTo>
                <a:cubicBezTo>
                  <a:pt x="1110019" y="3622956"/>
                  <a:pt x="1109705" y="3618597"/>
                  <a:pt x="1110510" y="3611527"/>
                </a:cubicBezTo>
                <a:cubicBezTo>
                  <a:pt x="1112756" y="3602832"/>
                  <a:pt x="1115854" y="3595260"/>
                  <a:pt x="1119802" y="3588808"/>
                </a:cubicBezTo>
                <a:cubicBezTo>
                  <a:pt x="1123751" y="3582357"/>
                  <a:pt x="1118625" y="3578458"/>
                  <a:pt x="1104423" y="3577109"/>
                </a:cubicBezTo>
                <a:lnTo>
                  <a:pt x="1080831" y="3549961"/>
                </a:lnTo>
                <a:lnTo>
                  <a:pt x="1086569" y="3519224"/>
                </a:lnTo>
                <a:lnTo>
                  <a:pt x="1074131" y="3528811"/>
                </a:lnTo>
                <a:lnTo>
                  <a:pt x="1038231" y="3556039"/>
                </a:lnTo>
                <a:cubicBezTo>
                  <a:pt x="1036716" y="3563767"/>
                  <a:pt x="1032414" y="3569573"/>
                  <a:pt x="1025326" y="3573459"/>
                </a:cubicBezTo>
                <a:cubicBezTo>
                  <a:pt x="1018237" y="3577345"/>
                  <a:pt x="1013899" y="3583679"/>
                  <a:pt x="1012309" y="3592464"/>
                </a:cubicBezTo>
                <a:cubicBezTo>
                  <a:pt x="1003277" y="3598205"/>
                  <a:pt x="994074" y="3604465"/>
                  <a:pt x="984703" y="3611244"/>
                </a:cubicBezTo>
                <a:cubicBezTo>
                  <a:pt x="975331" y="3618023"/>
                  <a:pt x="966584" y="3625377"/>
                  <a:pt x="958460" y="3633307"/>
                </a:cubicBezTo>
                <a:cubicBezTo>
                  <a:pt x="955065" y="3633113"/>
                  <a:pt x="951321" y="3632231"/>
                  <a:pt x="947226" y="3630660"/>
                </a:cubicBezTo>
                <a:cubicBezTo>
                  <a:pt x="943131" y="3629090"/>
                  <a:pt x="940026" y="3626659"/>
                  <a:pt x="937911" y="3623368"/>
                </a:cubicBezTo>
                <a:lnTo>
                  <a:pt x="906307" y="3589287"/>
                </a:lnTo>
                <a:cubicBezTo>
                  <a:pt x="901159" y="3588217"/>
                  <a:pt x="896952" y="3585090"/>
                  <a:pt x="893686" y="3579904"/>
                </a:cubicBezTo>
                <a:cubicBezTo>
                  <a:pt x="890420" y="3574718"/>
                  <a:pt x="887270" y="3571665"/>
                  <a:pt x="884236" y="3570744"/>
                </a:cubicBezTo>
                <a:cubicBezTo>
                  <a:pt x="882150" y="3570819"/>
                  <a:pt x="880396" y="3571847"/>
                  <a:pt x="878974" y="3573828"/>
                </a:cubicBezTo>
                <a:cubicBezTo>
                  <a:pt x="877552" y="3575808"/>
                  <a:pt x="876290" y="3577402"/>
                  <a:pt x="875187" y="3578608"/>
                </a:cubicBezTo>
                <a:cubicBezTo>
                  <a:pt x="868612" y="3580228"/>
                  <a:pt x="862254" y="3582526"/>
                  <a:pt x="856114" y="3585505"/>
                </a:cubicBezTo>
                <a:cubicBezTo>
                  <a:pt x="849975" y="3588483"/>
                  <a:pt x="844563" y="3592440"/>
                  <a:pt x="839880" y="3597379"/>
                </a:cubicBezTo>
                <a:cubicBezTo>
                  <a:pt x="839496" y="3601601"/>
                  <a:pt x="837864" y="3604674"/>
                  <a:pt x="834985" y="3606596"/>
                </a:cubicBezTo>
                <a:cubicBezTo>
                  <a:pt x="832106" y="3608520"/>
                  <a:pt x="828509" y="3609329"/>
                  <a:pt x="824192" y="3609027"/>
                </a:cubicBezTo>
                <a:lnTo>
                  <a:pt x="822078" y="3608879"/>
                </a:lnTo>
                <a:cubicBezTo>
                  <a:pt x="817700" y="3616406"/>
                  <a:pt x="813236" y="3623264"/>
                  <a:pt x="808686" y="3629451"/>
                </a:cubicBezTo>
                <a:cubicBezTo>
                  <a:pt x="804136" y="3635639"/>
                  <a:pt x="797289" y="3638612"/>
                  <a:pt x="788144" y="3638369"/>
                </a:cubicBezTo>
                <a:cubicBezTo>
                  <a:pt x="781031" y="3638181"/>
                  <a:pt x="776758" y="3637262"/>
                  <a:pt x="775325" y="3635613"/>
                </a:cubicBezTo>
                <a:cubicBezTo>
                  <a:pt x="773892" y="3633962"/>
                  <a:pt x="773577" y="3629604"/>
                  <a:pt x="774382" y="3622534"/>
                </a:cubicBezTo>
                <a:cubicBezTo>
                  <a:pt x="776629" y="3613838"/>
                  <a:pt x="779727" y="3606266"/>
                  <a:pt x="783675" y="3599815"/>
                </a:cubicBezTo>
                <a:cubicBezTo>
                  <a:pt x="787624" y="3593364"/>
                  <a:pt x="782498" y="3589464"/>
                  <a:pt x="768295" y="3588115"/>
                </a:cubicBezTo>
                <a:lnTo>
                  <a:pt x="744704" y="3560968"/>
                </a:lnTo>
                <a:cubicBezTo>
                  <a:pt x="745942" y="3548352"/>
                  <a:pt x="748209" y="3536206"/>
                  <a:pt x="751505" y="3524531"/>
                </a:cubicBezTo>
                <a:cubicBezTo>
                  <a:pt x="754802" y="3512856"/>
                  <a:pt x="757033" y="3501240"/>
                  <a:pt x="758196" y="3489680"/>
                </a:cubicBezTo>
                <a:cubicBezTo>
                  <a:pt x="752231" y="3488908"/>
                  <a:pt x="749658" y="3485187"/>
                  <a:pt x="750481" y="3478517"/>
                </a:cubicBezTo>
                <a:cubicBezTo>
                  <a:pt x="750871" y="3474207"/>
                  <a:pt x="752073" y="3469688"/>
                  <a:pt x="754086" y="3464960"/>
                </a:cubicBezTo>
                <a:cubicBezTo>
                  <a:pt x="756099" y="3460232"/>
                  <a:pt x="758357" y="3455788"/>
                  <a:pt x="760862" y="3451626"/>
                </a:cubicBezTo>
                <a:cubicBezTo>
                  <a:pt x="762128" y="3443659"/>
                  <a:pt x="765379" y="3437690"/>
                  <a:pt x="770615" y="3433720"/>
                </a:cubicBezTo>
                <a:cubicBezTo>
                  <a:pt x="775850" y="3429749"/>
                  <a:pt x="779027" y="3424837"/>
                  <a:pt x="780145" y="3418985"/>
                </a:cubicBezTo>
                <a:lnTo>
                  <a:pt x="789935" y="3400550"/>
                </a:lnTo>
                <a:lnTo>
                  <a:pt x="798836" y="3394800"/>
                </a:lnTo>
                <a:lnTo>
                  <a:pt x="815264" y="3372582"/>
                </a:lnTo>
                <a:cubicBezTo>
                  <a:pt x="812223" y="3371129"/>
                  <a:pt x="810182" y="3368684"/>
                  <a:pt x="809139" y="3365248"/>
                </a:cubicBezTo>
                <a:cubicBezTo>
                  <a:pt x="808096" y="3361810"/>
                  <a:pt x="807714" y="3358420"/>
                  <a:pt x="807993" y="3355076"/>
                </a:cubicBezTo>
                <a:lnTo>
                  <a:pt x="784885" y="3351333"/>
                </a:lnTo>
                <a:lnTo>
                  <a:pt x="785774" y="3338648"/>
                </a:lnTo>
                <a:cubicBezTo>
                  <a:pt x="785891" y="3331928"/>
                  <a:pt x="788956" y="3328603"/>
                  <a:pt x="794972" y="3328669"/>
                </a:cubicBezTo>
                <a:lnTo>
                  <a:pt x="810717" y="3300674"/>
                </a:lnTo>
                <a:lnTo>
                  <a:pt x="786421" y="3321099"/>
                </a:lnTo>
                <a:cubicBezTo>
                  <a:pt x="783026" y="3320906"/>
                  <a:pt x="779282" y="3320024"/>
                  <a:pt x="775187" y="3318453"/>
                </a:cubicBezTo>
                <a:cubicBezTo>
                  <a:pt x="771092" y="3316883"/>
                  <a:pt x="767988" y="3314452"/>
                  <a:pt x="765872" y="3311161"/>
                </a:cubicBezTo>
                <a:lnTo>
                  <a:pt x="734268" y="3277080"/>
                </a:lnTo>
                <a:cubicBezTo>
                  <a:pt x="729120" y="3276010"/>
                  <a:pt x="724914" y="3272883"/>
                  <a:pt x="721647" y="3267697"/>
                </a:cubicBezTo>
                <a:cubicBezTo>
                  <a:pt x="718381" y="3262511"/>
                  <a:pt x="715231" y="3259458"/>
                  <a:pt x="712197" y="3258537"/>
                </a:cubicBezTo>
                <a:cubicBezTo>
                  <a:pt x="710112" y="3258612"/>
                  <a:pt x="708358" y="3259640"/>
                  <a:pt x="706936" y="3261621"/>
                </a:cubicBezTo>
                <a:cubicBezTo>
                  <a:pt x="705513" y="3263601"/>
                  <a:pt x="704251" y="3265195"/>
                  <a:pt x="703148" y="3266401"/>
                </a:cubicBezTo>
                <a:cubicBezTo>
                  <a:pt x="696573" y="3268021"/>
                  <a:pt x="690215" y="3270319"/>
                  <a:pt x="684076" y="3273298"/>
                </a:cubicBezTo>
                <a:cubicBezTo>
                  <a:pt x="677936" y="3276276"/>
                  <a:pt x="672525" y="3280233"/>
                  <a:pt x="667841" y="3285172"/>
                </a:cubicBezTo>
                <a:cubicBezTo>
                  <a:pt x="667457" y="3289394"/>
                  <a:pt x="665825" y="3292467"/>
                  <a:pt x="662946" y="3294389"/>
                </a:cubicBezTo>
                <a:cubicBezTo>
                  <a:pt x="660067" y="3296313"/>
                  <a:pt x="656470" y="3297122"/>
                  <a:pt x="652154" y="3296820"/>
                </a:cubicBezTo>
                <a:lnTo>
                  <a:pt x="650040" y="3296672"/>
                </a:lnTo>
                <a:cubicBezTo>
                  <a:pt x="645661" y="3304199"/>
                  <a:pt x="641198" y="3311057"/>
                  <a:pt x="636647" y="3317244"/>
                </a:cubicBezTo>
                <a:cubicBezTo>
                  <a:pt x="632098" y="3323432"/>
                  <a:pt x="625250" y="3326405"/>
                  <a:pt x="616106" y="3326162"/>
                </a:cubicBezTo>
                <a:cubicBezTo>
                  <a:pt x="608992" y="3325974"/>
                  <a:pt x="604719" y="3325055"/>
                  <a:pt x="603286" y="3323406"/>
                </a:cubicBezTo>
                <a:cubicBezTo>
                  <a:pt x="601853" y="3321755"/>
                  <a:pt x="601539" y="3317397"/>
                  <a:pt x="602344" y="3310327"/>
                </a:cubicBezTo>
                <a:cubicBezTo>
                  <a:pt x="604590" y="3301631"/>
                  <a:pt x="607688" y="3294059"/>
                  <a:pt x="611636" y="3287608"/>
                </a:cubicBezTo>
                <a:cubicBezTo>
                  <a:pt x="615585" y="3281157"/>
                  <a:pt x="610459" y="3277257"/>
                  <a:pt x="596256" y="3275908"/>
                </a:cubicBezTo>
                <a:lnTo>
                  <a:pt x="572665" y="3248761"/>
                </a:lnTo>
                <a:cubicBezTo>
                  <a:pt x="573903" y="3236144"/>
                  <a:pt x="576170" y="3223999"/>
                  <a:pt x="579466" y="3212324"/>
                </a:cubicBezTo>
                <a:cubicBezTo>
                  <a:pt x="582763" y="3200649"/>
                  <a:pt x="584994" y="3189032"/>
                  <a:pt x="586158" y="3177473"/>
                </a:cubicBezTo>
                <a:cubicBezTo>
                  <a:pt x="580192" y="3176701"/>
                  <a:pt x="577620" y="3172980"/>
                  <a:pt x="578442" y="3166310"/>
                </a:cubicBezTo>
                <a:cubicBezTo>
                  <a:pt x="578832" y="3162000"/>
                  <a:pt x="580034" y="3157481"/>
                  <a:pt x="582047" y="3152753"/>
                </a:cubicBezTo>
                <a:cubicBezTo>
                  <a:pt x="584061" y="3148025"/>
                  <a:pt x="586319" y="3143581"/>
                  <a:pt x="588824" y="3139419"/>
                </a:cubicBezTo>
                <a:cubicBezTo>
                  <a:pt x="590090" y="3131452"/>
                  <a:pt x="593341" y="3125483"/>
                  <a:pt x="598576" y="3121513"/>
                </a:cubicBezTo>
                <a:lnTo>
                  <a:pt x="598950" y="3120934"/>
                </a:lnTo>
                <a:lnTo>
                  <a:pt x="592892" y="3114401"/>
                </a:lnTo>
                <a:cubicBezTo>
                  <a:pt x="587744" y="3113332"/>
                  <a:pt x="583538" y="3110204"/>
                  <a:pt x="580271" y="3105018"/>
                </a:cubicBezTo>
                <a:cubicBezTo>
                  <a:pt x="577006" y="3099832"/>
                  <a:pt x="573855" y="3096779"/>
                  <a:pt x="570821" y="3095858"/>
                </a:cubicBezTo>
                <a:cubicBezTo>
                  <a:pt x="568736" y="3095933"/>
                  <a:pt x="566982" y="3096961"/>
                  <a:pt x="565560" y="3098942"/>
                </a:cubicBezTo>
                <a:cubicBezTo>
                  <a:pt x="564137" y="3100922"/>
                  <a:pt x="562875" y="3102516"/>
                  <a:pt x="561773" y="3103722"/>
                </a:cubicBezTo>
                <a:cubicBezTo>
                  <a:pt x="555197" y="3105342"/>
                  <a:pt x="548839" y="3107640"/>
                  <a:pt x="542700" y="3110619"/>
                </a:cubicBezTo>
                <a:cubicBezTo>
                  <a:pt x="536561" y="3113597"/>
                  <a:pt x="531149" y="3117554"/>
                  <a:pt x="526465" y="3122493"/>
                </a:cubicBezTo>
                <a:cubicBezTo>
                  <a:pt x="526081" y="3126716"/>
                  <a:pt x="524449" y="3129788"/>
                  <a:pt x="521570" y="3131710"/>
                </a:cubicBezTo>
                <a:cubicBezTo>
                  <a:pt x="518692" y="3133634"/>
                  <a:pt x="515094" y="3134444"/>
                  <a:pt x="510778" y="3134141"/>
                </a:cubicBezTo>
                <a:lnTo>
                  <a:pt x="508664" y="3133993"/>
                </a:lnTo>
                <a:cubicBezTo>
                  <a:pt x="504285" y="3141520"/>
                  <a:pt x="499822" y="3148378"/>
                  <a:pt x="495271" y="3154565"/>
                </a:cubicBezTo>
                <a:cubicBezTo>
                  <a:pt x="490722" y="3160753"/>
                  <a:pt x="483874" y="3163726"/>
                  <a:pt x="474730" y="3163483"/>
                </a:cubicBezTo>
                <a:cubicBezTo>
                  <a:pt x="467617" y="3163295"/>
                  <a:pt x="463343" y="3162376"/>
                  <a:pt x="461910" y="3160727"/>
                </a:cubicBezTo>
                <a:cubicBezTo>
                  <a:pt x="460477" y="3159077"/>
                  <a:pt x="460163" y="3154718"/>
                  <a:pt x="460968" y="3147648"/>
                </a:cubicBezTo>
                <a:cubicBezTo>
                  <a:pt x="463214" y="3138953"/>
                  <a:pt x="466312" y="3131381"/>
                  <a:pt x="470261" y="3124929"/>
                </a:cubicBezTo>
                <a:cubicBezTo>
                  <a:pt x="474209" y="3118478"/>
                  <a:pt x="469083" y="3114578"/>
                  <a:pt x="454881" y="3113229"/>
                </a:cubicBezTo>
                <a:lnTo>
                  <a:pt x="431289" y="3086082"/>
                </a:lnTo>
                <a:lnTo>
                  <a:pt x="434435" y="3069228"/>
                </a:lnTo>
                <a:lnTo>
                  <a:pt x="404990" y="3092785"/>
                </a:lnTo>
                <a:cubicBezTo>
                  <a:pt x="404636" y="3097863"/>
                  <a:pt x="403223" y="3102013"/>
                  <a:pt x="400751" y="3105236"/>
                </a:cubicBezTo>
                <a:cubicBezTo>
                  <a:pt x="398278" y="3108459"/>
                  <a:pt x="396866" y="3112080"/>
                  <a:pt x="396512" y="3116097"/>
                </a:cubicBezTo>
                <a:cubicBezTo>
                  <a:pt x="389845" y="3116760"/>
                  <a:pt x="383046" y="3120734"/>
                  <a:pt x="376114" y="3128019"/>
                </a:cubicBezTo>
                <a:cubicBezTo>
                  <a:pt x="369182" y="3135304"/>
                  <a:pt x="363972" y="3141927"/>
                  <a:pt x="360484" y="3147887"/>
                </a:cubicBezTo>
                <a:lnTo>
                  <a:pt x="332933" y="3158484"/>
                </a:lnTo>
                <a:cubicBezTo>
                  <a:pt x="332580" y="3163517"/>
                  <a:pt x="331167" y="3167756"/>
                  <a:pt x="328694" y="3171200"/>
                </a:cubicBezTo>
                <a:cubicBezTo>
                  <a:pt x="326222" y="3174644"/>
                  <a:pt x="324809" y="3178882"/>
                  <a:pt x="324456" y="3183916"/>
                </a:cubicBezTo>
                <a:lnTo>
                  <a:pt x="290547" y="3211467"/>
                </a:lnTo>
                <a:cubicBezTo>
                  <a:pt x="286308" y="3211113"/>
                  <a:pt x="284189" y="3209701"/>
                  <a:pt x="284189" y="3207228"/>
                </a:cubicBezTo>
                <a:cubicBezTo>
                  <a:pt x="284895" y="3204755"/>
                  <a:pt x="290076" y="3195807"/>
                  <a:pt x="299730" y="3180383"/>
                </a:cubicBezTo>
                <a:cubicBezTo>
                  <a:pt x="309385" y="3164959"/>
                  <a:pt x="319275" y="3149418"/>
                  <a:pt x="329401" y="3133758"/>
                </a:cubicBezTo>
                <a:cubicBezTo>
                  <a:pt x="339526" y="3118099"/>
                  <a:pt x="345649" y="3108680"/>
                  <a:pt x="347768" y="3105501"/>
                </a:cubicBezTo>
                <a:cubicBezTo>
                  <a:pt x="348739" y="3098569"/>
                  <a:pt x="352625" y="3092829"/>
                  <a:pt x="359424" y="3088282"/>
                </a:cubicBezTo>
                <a:cubicBezTo>
                  <a:pt x="366224" y="3083734"/>
                  <a:pt x="370109" y="3077464"/>
                  <a:pt x="371081" y="3069473"/>
                </a:cubicBezTo>
                <a:cubicBezTo>
                  <a:pt x="375408" y="3062497"/>
                  <a:pt x="380529" y="3054196"/>
                  <a:pt x="386446" y="3044571"/>
                </a:cubicBezTo>
                <a:cubicBezTo>
                  <a:pt x="392362" y="3034946"/>
                  <a:pt x="398543" y="3027705"/>
                  <a:pt x="404990" y="3022848"/>
                </a:cubicBezTo>
                <a:cubicBezTo>
                  <a:pt x="403930" y="3021479"/>
                  <a:pt x="402870" y="3019448"/>
                  <a:pt x="401811" y="3016755"/>
                </a:cubicBezTo>
                <a:cubicBezTo>
                  <a:pt x="400751" y="3014062"/>
                  <a:pt x="399691" y="3012560"/>
                  <a:pt x="398632" y="3012251"/>
                </a:cubicBezTo>
                <a:cubicBezTo>
                  <a:pt x="396866" y="3012605"/>
                  <a:pt x="396159" y="3014017"/>
                  <a:pt x="396512" y="3016490"/>
                </a:cubicBezTo>
                <a:lnTo>
                  <a:pt x="388035" y="3003774"/>
                </a:lnTo>
                <a:cubicBezTo>
                  <a:pt x="396159" y="2986819"/>
                  <a:pt x="405343" y="2969865"/>
                  <a:pt x="415586" y="2952911"/>
                </a:cubicBezTo>
                <a:cubicBezTo>
                  <a:pt x="419825" y="2952911"/>
                  <a:pt x="421944" y="2950791"/>
                  <a:pt x="421944" y="2946553"/>
                </a:cubicBezTo>
                <a:cubicBezTo>
                  <a:pt x="421679" y="2943329"/>
                  <a:pt x="421679" y="2940769"/>
                  <a:pt x="421944" y="2938870"/>
                </a:cubicBezTo>
                <a:cubicBezTo>
                  <a:pt x="422209" y="2936972"/>
                  <a:pt x="424328" y="2936000"/>
                  <a:pt x="428302" y="2935956"/>
                </a:cubicBezTo>
                <a:cubicBezTo>
                  <a:pt x="428655" y="2932115"/>
                  <a:pt x="430068" y="2929201"/>
                  <a:pt x="432541" y="2927214"/>
                </a:cubicBezTo>
                <a:cubicBezTo>
                  <a:pt x="435013" y="2925227"/>
                  <a:pt x="436426" y="2921783"/>
                  <a:pt x="436779" y="2916882"/>
                </a:cubicBezTo>
                <a:cubicBezTo>
                  <a:pt x="441195" y="2917942"/>
                  <a:pt x="445080" y="2917412"/>
                  <a:pt x="448435" y="2915293"/>
                </a:cubicBezTo>
                <a:cubicBezTo>
                  <a:pt x="451791" y="2913173"/>
                  <a:pt x="453557" y="2909465"/>
                  <a:pt x="453734" y="2904166"/>
                </a:cubicBezTo>
                <a:lnTo>
                  <a:pt x="462211" y="2887212"/>
                </a:lnTo>
                <a:cubicBezTo>
                  <a:pt x="463668" y="2875026"/>
                  <a:pt x="470291" y="2860720"/>
                  <a:pt x="482080" y="2844296"/>
                </a:cubicBezTo>
                <a:lnTo>
                  <a:pt x="485943" y="2837068"/>
                </a:lnTo>
                <a:lnTo>
                  <a:pt x="471180" y="2847867"/>
                </a:lnTo>
                <a:cubicBezTo>
                  <a:pt x="470796" y="2852089"/>
                  <a:pt x="469164" y="2855161"/>
                  <a:pt x="466285" y="2857084"/>
                </a:cubicBezTo>
                <a:cubicBezTo>
                  <a:pt x="463406" y="2859007"/>
                  <a:pt x="459809" y="2859817"/>
                  <a:pt x="455493" y="2859515"/>
                </a:cubicBezTo>
                <a:lnTo>
                  <a:pt x="453379" y="2859366"/>
                </a:lnTo>
                <a:cubicBezTo>
                  <a:pt x="449000" y="2866894"/>
                  <a:pt x="444537" y="2873752"/>
                  <a:pt x="439986" y="2879939"/>
                </a:cubicBezTo>
                <a:cubicBezTo>
                  <a:pt x="435437" y="2886127"/>
                  <a:pt x="428589" y="2889100"/>
                  <a:pt x="419445" y="2888857"/>
                </a:cubicBezTo>
                <a:cubicBezTo>
                  <a:pt x="412332" y="2888668"/>
                  <a:pt x="408058" y="2887749"/>
                  <a:pt x="406625" y="2886100"/>
                </a:cubicBezTo>
                <a:cubicBezTo>
                  <a:pt x="405192" y="2884450"/>
                  <a:pt x="404878" y="2880091"/>
                  <a:pt x="405683" y="2873021"/>
                </a:cubicBezTo>
                <a:cubicBezTo>
                  <a:pt x="407929" y="2864326"/>
                  <a:pt x="411027" y="2856754"/>
                  <a:pt x="414975" y="2850302"/>
                </a:cubicBezTo>
                <a:cubicBezTo>
                  <a:pt x="418924" y="2843851"/>
                  <a:pt x="413798" y="2839952"/>
                  <a:pt x="399596" y="2838603"/>
                </a:cubicBezTo>
                <a:lnTo>
                  <a:pt x="376004" y="2811455"/>
                </a:lnTo>
                <a:lnTo>
                  <a:pt x="381742" y="2780718"/>
                </a:lnTo>
                <a:lnTo>
                  <a:pt x="369304" y="2790305"/>
                </a:lnTo>
                <a:lnTo>
                  <a:pt x="333404" y="2817533"/>
                </a:lnTo>
                <a:cubicBezTo>
                  <a:pt x="331889" y="2825261"/>
                  <a:pt x="327587" y="2831067"/>
                  <a:pt x="320499" y="2834953"/>
                </a:cubicBezTo>
                <a:cubicBezTo>
                  <a:pt x="313410" y="2838839"/>
                  <a:pt x="309072" y="2845173"/>
                  <a:pt x="307482" y="2853958"/>
                </a:cubicBezTo>
                <a:cubicBezTo>
                  <a:pt x="298450" y="2859699"/>
                  <a:pt x="289247" y="2865959"/>
                  <a:pt x="279876" y="2872738"/>
                </a:cubicBezTo>
                <a:cubicBezTo>
                  <a:pt x="270504" y="2879517"/>
                  <a:pt x="261757" y="2886871"/>
                  <a:pt x="253633" y="2894801"/>
                </a:cubicBezTo>
                <a:cubicBezTo>
                  <a:pt x="250238" y="2894607"/>
                  <a:pt x="246494" y="2893725"/>
                  <a:pt x="242399" y="2892154"/>
                </a:cubicBezTo>
                <a:cubicBezTo>
                  <a:pt x="238304" y="2890584"/>
                  <a:pt x="235199" y="2888153"/>
                  <a:pt x="233084" y="2884862"/>
                </a:cubicBezTo>
                <a:lnTo>
                  <a:pt x="201480" y="2850781"/>
                </a:lnTo>
                <a:cubicBezTo>
                  <a:pt x="196332" y="2849711"/>
                  <a:pt x="192125" y="2846584"/>
                  <a:pt x="188859" y="2841398"/>
                </a:cubicBezTo>
                <a:cubicBezTo>
                  <a:pt x="185593" y="2836212"/>
                  <a:pt x="182443" y="2833159"/>
                  <a:pt x="179409" y="2832238"/>
                </a:cubicBezTo>
                <a:cubicBezTo>
                  <a:pt x="177323" y="2832313"/>
                  <a:pt x="175569" y="2833341"/>
                  <a:pt x="174147" y="2835322"/>
                </a:cubicBezTo>
                <a:cubicBezTo>
                  <a:pt x="172725" y="2837302"/>
                  <a:pt x="171463" y="2838896"/>
                  <a:pt x="170360" y="2840102"/>
                </a:cubicBezTo>
                <a:cubicBezTo>
                  <a:pt x="163785" y="2841722"/>
                  <a:pt x="157427" y="2844020"/>
                  <a:pt x="151287" y="2846999"/>
                </a:cubicBezTo>
                <a:cubicBezTo>
                  <a:pt x="145148" y="2849977"/>
                  <a:pt x="139736" y="2853934"/>
                  <a:pt x="135053" y="2858873"/>
                </a:cubicBezTo>
                <a:cubicBezTo>
                  <a:pt x="134669" y="2863095"/>
                  <a:pt x="133037" y="2866168"/>
                  <a:pt x="130158" y="2868090"/>
                </a:cubicBezTo>
                <a:cubicBezTo>
                  <a:pt x="127279" y="2870014"/>
                  <a:pt x="123682" y="2870823"/>
                  <a:pt x="119365" y="2870521"/>
                </a:cubicBezTo>
                <a:lnTo>
                  <a:pt x="117251" y="2870373"/>
                </a:lnTo>
                <a:cubicBezTo>
                  <a:pt x="112873" y="2877900"/>
                  <a:pt x="108409" y="2884758"/>
                  <a:pt x="103859" y="2890945"/>
                </a:cubicBezTo>
                <a:cubicBezTo>
                  <a:pt x="99309" y="2897133"/>
                  <a:pt x="92462" y="2900106"/>
                  <a:pt x="83317" y="2899863"/>
                </a:cubicBezTo>
                <a:cubicBezTo>
                  <a:pt x="76204" y="2899675"/>
                  <a:pt x="71931" y="2898756"/>
                  <a:pt x="70498" y="2897107"/>
                </a:cubicBezTo>
                <a:cubicBezTo>
                  <a:pt x="69065" y="2895456"/>
                  <a:pt x="68750" y="2891098"/>
                  <a:pt x="69555" y="2884028"/>
                </a:cubicBezTo>
                <a:cubicBezTo>
                  <a:pt x="71802" y="2875332"/>
                  <a:pt x="74900" y="2867760"/>
                  <a:pt x="78848" y="2861309"/>
                </a:cubicBezTo>
                <a:cubicBezTo>
                  <a:pt x="82797" y="2854858"/>
                  <a:pt x="77671" y="2850958"/>
                  <a:pt x="63468" y="2849609"/>
                </a:cubicBezTo>
                <a:lnTo>
                  <a:pt x="39877" y="2822462"/>
                </a:lnTo>
                <a:cubicBezTo>
                  <a:pt x="41115" y="2809846"/>
                  <a:pt x="43382" y="2797700"/>
                  <a:pt x="46678" y="2786025"/>
                </a:cubicBezTo>
                <a:cubicBezTo>
                  <a:pt x="49975" y="2774350"/>
                  <a:pt x="52206" y="2762734"/>
                  <a:pt x="53369" y="2751174"/>
                </a:cubicBezTo>
                <a:cubicBezTo>
                  <a:pt x="47404" y="2750402"/>
                  <a:pt x="44831" y="2746681"/>
                  <a:pt x="45654" y="2740011"/>
                </a:cubicBezTo>
                <a:cubicBezTo>
                  <a:pt x="46044" y="2735701"/>
                  <a:pt x="47246" y="2731182"/>
                  <a:pt x="49259" y="2726454"/>
                </a:cubicBezTo>
                <a:cubicBezTo>
                  <a:pt x="51272" y="2721726"/>
                  <a:pt x="53530" y="2717282"/>
                  <a:pt x="56035" y="2713120"/>
                </a:cubicBezTo>
                <a:cubicBezTo>
                  <a:pt x="57301" y="2705153"/>
                  <a:pt x="60552" y="2699184"/>
                  <a:pt x="65788" y="2695214"/>
                </a:cubicBezTo>
                <a:cubicBezTo>
                  <a:pt x="71023" y="2691243"/>
                  <a:pt x="74200" y="2686331"/>
                  <a:pt x="75318" y="2680479"/>
                </a:cubicBezTo>
                <a:lnTo>
                  <a:pt x="85108" y="2662044"/>
                </a:lnTo>
                <a:lnTo>
                  <a:pt x="94009" y="2656294"/>
                </a:lnTo>
                <a:lnTo>
                  <a:pt x="110437" y="2634076"/>
                </a:lnTo>
                <a:cubicBezTo>
                  <a:pt x="107396" y="2632623"/>
                  <a:pt x="105355" y="2630178"/>
                  <a:pt x="104312" y="2626742"/>
                </a:cubicBezTo>
                <a:cubicBezTo>
                  <a:pt x="103269" y="2623304"/>
                  <a:pt x="102887" y="2619914"/>
                  <a:pt x="103166" y="2616570"/>
                </a:cubicBezTo>
                <a:lnTo>
                  <a:pt x="80058" y="2612827"/>
                </a:lnTo>
                <a:lnTo>
                  <a:pt x="80947" y="2600142"/>
                </a:lnTo>
                <a:cubicBezTo>
                  <a:pt x="81064" y="2593422"/>
                  <a:pt x="84129" y="2590097"/>
                  <a:pt x="90145" y="2590163"/>
                </a:cubicBezTo>
                <a:cubicBezTo>
                  <a:pt x="92853" y="2574242"/>
                  <a:pt x="100133" y="2561298"/>
                  <a:pt x="111986" y="2551329"/>
                </a:cubicBezTo>
                <a:lnTo>
                  <a:pt x="112893" y="2549715"/>
                </a:lnTo>
                <a:lnTo>
                  <a:pt x="108411" y="2553357"/>
                </a:lnTo>
                <a:cubicBezTo>
                  <a:pt x="104172" y="2553003"/>
                  <a:pt x="102053" y="2551591"/>
                  <a:pt x="102053" y="2549118"/>
                </a:cubicBezTo>
                <a:cubicBezTo>
                  <a:pt x="102759" y="2546645"/>
                  <a:pt x="107940" y="2537697"/>
                  <a:pt x="117594" y="2522273"/>
                </a:cubicBezTo>
                <a:cubicBezTo>
                  <a:pt x="127249" y="2506849"/>
                  <a:pt x="137139" y="2491308"/>
                  <a:pt x="147265" y="2475648"/>
                </a:cubicBezTo>
                <a:cubicBezTo>
                  <a:pt x="157390" y="2459989"/>
                  <a:pt x="163513" y="2450570"/>
                  <a:pt x="165632" y="2447391"/>
                </a:cubicBezTo>
                <a:cubicBezTo>
                  <a:pt x="166603" y="2440459"/>
                  <a:pt x="170489" y="2434719"/>
                  <a:pt x="177288" y="2430172"/>
                </a:cubicBezTo>
                <a:cubicBezTo>
                  <a:pt x="184088" y="2425624"/>
                  <a:pt x="187973" y="2419354"/>
                  <a:pt x="188945" y="2411363"/>
                </a:cubicBezTo>
                <a:cubicBezTo>
                  <a:pt x="193272" y="2404387"/>
                  <a:pt x="198393" y="2396086"/>
                  <a:pt x="204310" y="2386461"/>
                </a:cubicBezTo>
                <a:cubicBezTo>
                  <a:pt x="210226" y="2376836"/>
                  <a:pt x="216407" y="2369595"/>
                  <a:pt x="222854" y="2364738"/>
                </a:cubicBezTo>
                <a:cubicBezTo>
                  <a:pt x="221794" y="2363369"/>
                  <a:pt x="220734" y="2361338"/>
                  <a:pt x="219675" y="2358645"/>
                </a:cubicBezTo>
                <a:cubicBezTo>
                  <a:pt x="218615" y="2355952"/>
                  <a:pt x="217555" y="2354450"/>
                  <a:pt x="216496" y="2354141"/>
                </a:cubicBezTo>
                <a:cubicBezTo>
                  <a:pt x="214730" y="2354495"/>
                  <a:pt x="214023" y="2355907"/>
                  <a:pt x="214376" y="2358380"/>
                </a:cubicBezTo>
                <a:lnTo>
                  <a:pt x="205899" y="2345664"/>
                </a:lnTo>
                <a:cubicBezTo>
                  <a:pt x="214023" y="2328709"/>
                  <a:pt x="223207" y="2311755"/>
                  <a:pt x="233450" y="2294801"/>
                </a:cubicBezTo>
                <a:cubicBezTo>
                  <a:pt x="237689" y="2294801"/>
                  <a:pt x="239808" y="2292681"/>
                  <a:pt x="239808" y="2288443"/>
                </a:cubicBezTo>
                <a:cubicBezTo>
                  <a:pt x="239543" y="2285219"/>
                  <a:pt x="239543" y="2282659"/>
                  <a:pt x="239808" y="2280760"/>
                </a:cubicBezTo>
                <a:cubicBezTo>
                  <a:pt x="240073" y="2278862"/>
                  <a:pt x="242192" y="2277890"/>
                  <a:pt x="246166" y="2277846"/>
                </a:cubicBezTo>
                <a:cubicBezTo>
                  <a:pt x="246519" y="2274005"/>
                  <a:pt x="247932" y="2271091"/>
                  <a:pt x="250405" y="2269104"/>
                </a:cubicBezTo>
                <a:cubicBezTo>
                  <a:pt x="252877" y="2267117"/>
                  <a:pt x="254290" y="2263673"/>
                  <a:pt x="254643" y="2258772"/>
                </a:cubicBezTo>
                <a:cubicBezTo>
                  <a:pt x="259059" y="2259832"/>
                  <a:pt x="262944" y="2259302"/>
                  <a:pt x="266299" y="2257183"/>
                </a:cubicBezTo>
                <a:cubicBezTo>
                  <a:pt x="269655" y="2255063"/>
                  <a:pt x="271421" y="2251355"/>
                  <a:pt x="271598" y="2246056"/>
                </a:cubicBezTo>
                <a:lnTo>
                  <a:pt x="280075" y="2229102"/>
                </a:lnTo>
                <a:cubicBezTo>
                  <a:pt x="281532" y="2216916"/>
                  <a:pt x="288155" y="2202610"/>
                  <a:pt x="299944" y="2186186"/>
                </a:cubicBezTo>
                <a:cubicBezTo>
                  <a:pt x="311732" y="2169761"/>
                  <a:pt x="319945" y="2154396"/>
                  <a:pt x="324581" y="2140091"/>
                </a:cubicBezTo>
                <a:cubicBezTo>
                  <a:pt x="327804" y="2140223"/>
                  <a:pt x="330365" y="2139958"/>
                  <a:pt x="332263" y="2139296"/>
                </a:cubicBezTo>
                <a:cubicBezTo>
                  <a:pt x="334162" y="2138634"/>
                  <a:pt x="335133" y="2136779"/>
                  <a:pt x="335177" y="2133733"/>
                </a:cubicBezTo>
                <a:cubicBezTo>
                  <a:pt x="334824" y="2127728"/>
                  <a:pt x="337650" y="2124902"/>
                  <a:pt x="343654" y="2125256"/>
                </a:cubicBezTo>
                <a:cubicBezTo>
                  <a:pt x="343610" y="2122783"/>
                  <a:pt x="344228" y="2119781"/>
                  <a:pt x="345509" y="2116249"/>
                </a:cubicBezTo>
                <a:cubicBezTo>
                  <a:pt x="346789" y="2112716"/>
                  <a:pt x="348997" y="2110774"/>
                  <a:pt x="352132" y="2110420"/>
                </a:cubicBezTo>
                <a:lnTo>
                  <a:pt x="352132" y="2104030"/>
                </a:lnTo>
                <a:lnTo>
                  <a:pt x="339606" y="2114320"/>
                </a:lnTo>
                <a:cubicBezTo>
                  <a:pt x="334396" y="2119176"/>
                  <a:pt x="331571" y="2124298"/>
                  <a:pt x="331129" y="2129685"/>
                </a:cubicBezTo>
                <a:lnTo>
                  <a:pt x="297220" y="2159355"/>
                </a:lnTo>
                <a:cubicBezTo>
                  <a:pt x="297176" y="2166243"/>
                  <a:pt x="295145" y="2173131"/>
                  <a:pt x="291127" y="2180018"/>
                </a:cubicBezTo>
                <a:cubicBezTo>
                  <a:pt x="287109" y="2186906"/>
                  <a:pt x="281369" y="2190615"/>
                  <a:pt x="273908" y="2191145"/>
                </a:cubicBezTo>
                <a:cubicBezTo>
                  <a:pt x="273466" y="2197723"/>
                  <a:pt x="270640" y="2204699"/>
                  <a:pt x="265430" y="2212073"/>
                </a:cubicBezTo>
                <a:cubicBezTo>
                  <a:pt x="260220" y="2219446"/>
                  <a:pt x="255275" y="2225893"/>
                  <a:pt x="250595" y="2231412"/>
                </a:cubicBezTo>
                <a:cubicBezTo>
                  <a:pt x="248299" y="2231456"/>
                  <a:pt x="246003" y="2230838"/>
                  <a:pt x="243707" y="2229557"/>
                </a:cubicBezTo>
                <a:cubicBezTo>
                  <a:pt x="241411" y="2228277"/>
                  <a:pt x="240175" y="2226069"/>
                  <a:pt x="239999" y="2222934"/>
                </a:cubicBezTo>
                <a:cubicBezTo>
                  <a:pt x="240308" y="2217592"/>
                  <a:pt x="242339" y="2212382"/>
                  <a:pt x="246092" y="2207304"/>
                </a:cubicBezTo>
                <a:cubicBezTo>
                  <a:pt x="249845" y="2202227"/>
                  <a:pt x="253465" y="2197547"/>
                  <a:pt x="256953" y="2193264"/>
                </a:cubicBezTo>
                <a:cubicBezTo>
                  <a:pt x="257306" y="2188363"/>
                  <a:pt x="258719" y="2184919"/>
                  <a:pt x="261192" y="2182932"/>
                </a:cubicBezTo>
                <a:cubicBezTo>
                  <a:pt x="263664" y="2180946"/>
                  <a:pt x="265077" y="2178031"/>
                  <a:pt x="265430" y="2174190"/>
                </a:cubicBezTo>
                <a:cubicBezTo>
                  <a:pt x="267594" y="2167700"/>
                  <a:pt x="270684" y="2161607"/>
                  <a:pt x="274702" y="2155911"/>
                </a:cubicBezTo>
                <a:cubicBezTo>
                  <a:pt x="278720" y="2150215"/>
                  <a:pt x="283400" y="2145712"/>
                  <a:pt x="288743" y="2142401"/>
                </a:cubicBezTo>
                <a:cubicBezTo>
                  <a:pt x="285961" y="2139840"/>
                  <a:pt x="283577" y="2136484"/>
                  <a:pt x="281590" y="2132334"/>
                </a:cubicBezTo>
                <a:cubicBezTo>
                  <a:pt x="279603" y="2128183"/>
                  <a:pt x="281987" y="2125888"/>
                  <a:pt x="288743" y="2125446"/>
                </a:cubicBezTo>
                <a:cubicBezTo>
                  <a:pt x="290465" y="2116969"/>
                  <a:pt x="298677" y="2099484"/>
                  <a:pt x="313380" y="2072993"/>
                </a:cubicBezTo>
                <a:cubicBezTo>
                  <a:pt x="328082" y="2046502"/>
                  <a:pt x="338944" y="2030077"/>
                  <a:pt x="345964" y="2023719"/>
                </a:cubicBezTo>
                <a:lnTo>
                  <a:pt x="365038" y="1987691"/>
                </a:lnTo>
                <a:cubicBezTo>
                  <a:pt x="366230" y="1987647"/>
                  <a:pt x="367555" y="1987205"/>
                  <a:pt x="369012" y="1986366"/>
                </a:cubicBezTo>
                <a:cubicBezTo>
                  <a:pt x="370469" y="1985527"/>
                  <a:pt x="371263" y="1984556"/>
                  <a:pt x="371396" y="1983452"/>
                </a:cubicBezTo>
                <a:cubicBezTo>
                  <a:pt x="371131" y="1980229"/>
                  <a:pt x="371131" y="1977668"/>
                  <a:pt x="371396" y="1975770"/>
                </a:cubicBezTo>
                <a:cubicBezTo>
                  <a:pt x="371661" y="1973871"/>
                  <a:pt x="373780" y="1972900"/>
                  <a:pt x="377754" y="1972856"/>
                </a:cubicBezTo>
                <a:cubicBezTo>
                  <a:pt x="378107" y="1969014"/>
                  <a:pt x="379520" y="1966100"/>
                  <a:pt x="381993" y="1964113"/>
                </a:cubicBezTo>
                <a:cubicBezTo>
                  <a:pt x="384465" y="1962127"/>
                  <a:pt x="385878" y="1958683"/>
                  <a:pt x="386231" y="1953782"/>
                </a:cubicBezTo>
                <a:cubicBezTo>
                  <a:pt x="386319" y="1952325"/>
                  <a:pt x="386143" y="1949941"/>
                  <a:pt x="385701" y="1946629"/>
                </a:cubicBezTo>
                <a:cubicBezTo>
                  <a:pt x="385260" y="1943318"/>
                  <a:pt x="384023" y="1941463"/>
                  <a:pt x="381993" y="1941066"/>
                </a:cubicBezTo>
                <a:cubicBezTo>
                  <a:pt x="374178" y="1942611"/>
                  <a:pt x="366495" y="1949587"/>
                  <a:pt x="358945" y="1961994"/>
                </a:cubicBezTo>
                <a:cubicBezTo>
                  <a:pt x="351395" y="1974401"/>
                  <a:pt x="346362" y="1982966"/>
                  <a:pt x="343845" y="1987691"/>
                </a:cubicBezTo>
                <a:lnTo>
                  <a:pt x="333248" y="1981333"/>
                </a:lnTo>
                <a:lnTo>
                  <a:pt x="324771" y="1987691"/>
                </a:lnTo>
                <a:lnTo>
                  <a:pt x="314175" y="2008884"/>
                </a:lnTo>
                <a:lnTo>
                  <a:pt x="282385" y="2038554"/>
                </a:lnTo>
                <a:cubicBezTo>
                  <a:pt x="282032" y="2043499"/>
                  <a:pt x="280619" y="2047385"/>
                  <a:pt x="278146" y="2050210"/>
                </a:cubicBezTo>
                <a:cubicBezTo>
                  <a:pt x="275674" y="2053036"/>
                  <a:pt x="274261" y="2056922"/>
                  <a:pt x="273908" y="2061867"/>
                </a:cubicBezTo>
                <a:lnTo>
                  <a:pt x="254834" y="2076702"/>
                </a:lnTo>
                <a:cubicBezTo>
                  <a:pt x="249359" y="2077585"/>
                  <a:pt x="244414" y="2082177"/>
                  <a:pt x="239999" y="2090477"/>
                </a:cubicBezTo>
                <a:cubicBezTo>
                  <a:pt x="235583" y="2098778"/>
                  <a:pt x="232758" y="2105489"/>
                  <a:pt x="231521" y="2110611"/>
                </a:cubicBezTo>
                <a:cubicBezTo>
                  <a:pt x="224324" y="2113348"/>
                  <a:pt x="212227" y="2124298"/>
                  <a:pt x="195228" y="2143460"/>
                </a:cubicBezTo>
                <a:cubicBezTo>
                  <a:pt x="178229" y="2162622"/>
                  <a:pt x="167721" y="2173572"/>
                  <a:pt x="163703" y="2176309"/>
                </a:cubicBezTo>
                <a:cubicBezTo>
                  <a:pt x="164631" y="2180636"/>
                  <a:pt x="163836" y="2184169"/>
                  <a:pt x="161319" y="2186906"/>
                </a:cubicBezTo>
                <a:cubicBezTo>
                  <a:pt x="158802" y="2189644"/>
                  <a:pt x="155359" y="2191056"/>
                  <a:pt x="150987" y="2191145"/>
                </a:cubicBezTo>
                <a:cubicBezTo>
                  <a:pt x="150723" y="2195030"/>
                  <a:pt x="149663" y="2197856"/>
                  <a:pt x="147808" y="2199622"/>
                </a:cubicBezTo>
                <a:cubicBezTo>
                  <a:pt x="145954" y="2201388"/>
                  <a:pt x="144894" y="2204214"/>
                  <a:pt x="144630" y="2208099"/>
                </a:cubicBezTo>
                <a:cubicBezTo>
                  <a:pt x="138581" y="2210395"/>
                  <a:pt x="131605" y="2214281"/>
                  <a:pt x="123701" y="2219755"/>
                </a:cubicBezTo>
                <a:cubicBezTo>
                  <a:pt x="115798" y="2225230"/>
                  <a:pt x="111471" y="2231235"/>
                  <a:pt x="110721" y="2237770"/>
                </a:cubicBezTo>
                <a:cubicBezTo>
                  <a:pt x="107586" y="2240021"/>
                  <a:pt x="105378" y="2242935"/>
                  <a:pt x="104098" y="2246512"/>
                </a:cubicBezTo>
                <a:cubicBezTo>
                  <a:pt x="102817" y="2250088"/>
                  <a:pt x="102199" y="2253532"/>
                  <a:pt x="102243" y="2256843"/>
                </a:cubicBezTo>
                <a:cubicBezTo>
                  <a:pt x="93766" y="2267440"/>
                  <a:pt x="83169" y="2275917"/>
                  <a:pt x="70454" y="2282275"/>
                </a:cubicBezTo>
                <a:cubicBezTo>
                  <a:pt x="70100" y="2287353"/>
                  <a:pt x="68687" y="2291503"/>
                  <a:pt x="66215" y="2294726"/>
                </a:cubicBezTo>
                <a:cubicBezTo>
                  <a:pt x="63742" y="2297949"/>
                  <a:pt x="62330" y="2301570"/>
                  <a:pt x="61976" y="2305587"/>
                </a:cubicBezTo>
                <a:cubicBezTo>
                  <a:pt x="55309" y="2306250"/>
                  <a:pt x="48510" y="2310224"/>
                  <a:pt x="41578" y="2317509"/>
                </a:cubicBezTo>
                <a:cubicBezTo>
                  <a:pt x="34646" y="2324794"/>
                  <a:pt x="29436" y="2331417"/>
                  <a:pt x="25948" y="2337377"/>
                </a:cubicBezTo>
                <a:lnTo>
                  <a:pt x="0" y="2347358"/>
                </a:lnTo>
                <a:lnTo>
                  <a:pt x="0" y="2315322"/>
                </a:lnTo>
                <a:lnTo>
                  <a:pt x="7051" y="2304440"/>
                </a:lnTo>
                <a:cubicBezTo>
                  <a:pt x="10112" y="2299730"/>
                  <a:pt x="12173" y="2296581"/>
                  <a:pt x="13232" y="2294991"/>
                </a:cubicBezTo>
                <a:cubicBezTo>
                  <a:pt x="14203" y="2288059"/>
                  <a:pt x="18089" y="2282319"/>
                  <a:pt x="24888" y="2277772"/>
                </a:cubicBezTo>
                <a:cubicBezTo>
                  <a:pt x="31688" y="2273224"/>
                  <a:pt x="35573" y="2266954"/>
                  <a:pt x="36545" y="2258963"/>
                </a:cubicBezTo>
                <a:cubicBezTo>
                  <a:pt x="40872" y="2251987"/>
                  <a:pt x="45993" y="2243686"/>
                  <a:pt x="51910" y="2234061"/>
                </a:cubicBezTo>
                <a:cubicBezTo>
                  <a:pt x="57826" y="2224436"/>
                  <a:pt x="64007" y="2217195"/>
                  <a:pt x="70454" y="2212338"/>
                </a:cubicBezTo>
                <a:cubicBezTo>
                  <a:pt x="69394" y="2210969"/>
                  <a:pt x="68334" y="2208938"/>
                  <a:pt x="67275" y="2206245"/>
                </a:cubicBezTo>
                <a:cubicBezTo>
                  <a:pt x="66215" y="2203552"/>
                  <a:pt x="65155" y="2202050"/>
                  <a:pt x="64096" y="2201741"/>
                </a:cubicBezTo>
                <a:cubicBezTo>
                  <a:pt x="62330" y="2202095"/>
                  <a:pt x="61623" y="2203507"/>
                  <a:pt x="61976" y="2205980"/>
                </a:cubicBezTo>
                <a:lnTo>
                  <a:pt x="53499" y="2193264"/>
                </a:lnTo>
                <a:cubicBezTo>
                  <a:pt x="61623" y="2176309"/>
                  <a:pt x="70807" y="2159355"/>
                  <a:pt x="81050" y="2142401"/>
                </a:cubicBezTo>
                <a:cubicBezTo>
                  <a:pt x="85289" y="2142401"/>
                  <a:pt x="87408" y="2140281"/>
                  <a:pt x="87408" y="2136043"/>
                </a:cubicBezTo>
                <a:cubicBezTo>
                  <a:pt x="87143" y="2132819"/>
                  <a:pt x="87143" y="2130259"/>
                  <a:pt x="87408" y="2128360"/>
                </a:cubicBezTo>
                <a:cubicBezTo>
                  <a:pt x="87673" y="2126462"/>
                  <a:pt x="89792" y="2125490"/>
                  <a:pt x="93766" y="2125446"/>
                </a:cubicBezTo>
                <a:cubicBezTo>
                  <a:pt x="94119" y="2121605"/>
                  <a:pt x="95532" y="2118691"/>
                  <a:pt x="98005" y="2116704"/>
                </a:cubicBezTo>
                <a:cubicBezTo>
                  <a:pt x="100477" y="2114717"/>
                  <a:pt x="101890" y="2111273"/>
                  <a:pt x="102243" y="2106372"/>
                </a:cubicBezTo>
                <a:cubicBezTo>
                  <a:pt x="106659" y="2107432"/>
                  <a:pt x="110544" y="2106902"/>
                  <a:pt x="113899" y="2104783"/>
                </a:cubicBezTo>
                <a:cubicBezTo>
                  <a:pt x="117255" y="2102663"/>
                  <a:pt x="119021" y="2098955"/>
                  <a:pt x="119198" y="2093656"/>
                </a:cubicBezTo>
                <a:lnTo>
                  <a:pt x="127675" y="2076702"/>
                </a:lnTo>
                <a:cubicBezTo>
                  <a:pt x="129132" y="2064516"/>
                  <a:pt x="135755" y="2050210"/>
                  <a:pt x="147544" y="2033786"/>
                </a:cubicBezTo>
                <a:cubicBezTo>
                  <a:pt x="159332" y="2017361"/>
                  <a:pt x="167545" y="2001996"/>
                  <a:pt x="172181" y="1987691"/>
                </a:cubicBezTo>
                <a:cubicBezTo>
                  <a:pt x="175404" y="1987823"/>
                  <a:pt x="177965" y="1987558"/>
                  <a:pt x="179863" y="1986896"/>
                </a:cubicBezTo>
                <a:cubicBezTo>
                  <a:pt x="181762" y="1986234"/>
                  <a:pt x="182733" y="1984379"/>
                  <a:pt x="182777" y="1981333"/>
                </a:cubicBezTo>
                <a:cubicBezTo>
                  <a:pt x="182424" y="1975328"/>
                  <a:pt x="185250" y="1972502"/>
                  <a:pt x="191254" y="1972856"/>
                </a:cubicBezTo>
                <a:cubicBezTo>
                  <a:pt x="191210" y="1970383"/>
                  <a:pt x="191828" y="1967381"/>
                  <a:pt x="193109" y="1963849"/>
                </a:cubicBezTo>
                <a:cubicBezTo>
                  <a:pt x="194389" y="1960316"/>
                  <a:pt x="196597" y="1958374"/>
                  <a:pt x="199732" y="1958020"/>
                </a:cubicBezTo>
                <a:lnTo>
                  <a:pt x="199732" y="1938947"/>
                </a:lnTo>
                <a:lnTo>
                  <a:pt x="208209" y="1930469"/>
                </a:lnTo>
                <a:cubicBezTo>
                  <a:pt x="207988" y="1926142"/>
                  <a:pt x="208430" y="1922610"/>
                  <a:pt x="209533" y="1919873"/>
                </a:cubicBezTo>
                <a:cubicBezTo>
                  <a:pt x="210637" y="1917135"/>
                  <a:pt x="213728" y="1915722"/>
                  <a:pt x="218805" y="1915634"/>
                </a:cubicBezTo>
                <a:lnTo>
                  <a:pt x="225163" y="1915634"/>
                </a:lnTo>
                <a:cubicBezTo>
                  <a:pt x="225428" y="1910468"/>
                  <a:pt x="226488" y="1905965"/>
                  <a:pt x="228342" y="1902124"/>
                </a:cubicBezTo>
                <a:cubicBezTo>
                  <a:pt x="230197" y="1898282"/>
                  <a:pt x="231256" y="1894309"/>
                  <a:pt x="231521" y="1890202"/>
                </a:cubicBezTo>
                <a:cubicBezTo>
                  <a:pt x="238100" y="1881637"/>
                  <a:pt x="244546" y="1872277"/>
                  <a:pt x="250860" y="1862121"/>
                </a:cubicBezTo>
                <a:cubicBezTo>
                  <a:pt x="257174" y="1851966"/>
                  <a:pt x="262031" y="1841547"/>
                  <a:pt x="265430" y="1830862"/>
                </a:cubicBezTo>
                <a:cubicBezTo>
                  <a:pt x="265430" y="1826446"/>
                  <a:pt x="266490" y="1822561"/>
                  <a:pt x="268609" y="1819205"/>
                </a:cubicBezTo>
                <a:cubicBezTo>
                  <a:pt x="270729" y="1815850"/>
                  <a:pt x="273908" y="1814084"/>
                  <a:pt x="278146" y="1813907"/>
                </a:cubicBezTo>
                <a:lnTo>
                  <a:pt x="282385" y="1813907"/>
                </a:lnTo>
                <a:lnTo>
                  <a:pt x="286623" y="1792714"/>
                </a:lnTo>
                <a:cubicBezTo>
                  <a:pt x="292805" y="1785208"/>
                  <a:pt x="297926" y="1777437"/>
                  <a:pt x="301988" y="1769402"/>
                </a:cubicBezTo>
                <a:cubicBezTo>
                  <a:pt x="306051" y="1761366"/>
                  <a:pt x="310112" y="1753595"/>
                  <a:pt x="314175" y="1746089"/>
                </a:cubicBezTo>
                <a:lnTo>
                  <a:pt x="331129" y="1735493"/>
                </a:lnTo>
                <a:cubicBezTo>
                  <a:pt x="331394" y="1731342"/>
                  <a:pt x="332454" y="1727457"/>
                  <a:pt x="334308" y="1723836"/>
                </a:cubicBezTo>
                <a:cubicBezTo>
                  <a:pt x="336162" y="1720216"/>
                  <a:pt x="337222" y="1716330"/>
                  <a:pt x="337487" y="1712180"/>
                </a:cubicBezTo>
                <a:cubicBezTo>
                  <a:pt x="343315" y="1699773"/>
                  <a:pt x="350733" y="1688029"/>
                  <a:pt x="359740" y="1676947"/>
                </a:cubicBezTo>
                <a:cubicBezTo>
                  <a:pt x="368747" y="1665864"/>
                  <a:pt x="376164" y="1653590"/>
                  <a:pt x="381993" y="1640124"/>
                </a:cubicBezTo>
                <a:cubicBezTo>
                  <a:pt x="389189" y="1639108"/>
                  <a:pt x="393869" y="1633721"/>
                  <a:pt x="396033" y="1623964"/>
                </a:cubicBezTo>
                <a:cubicBezTo>
                  <a:pt x="398196" y="1614206"/>
                  <a:pt x="399168" y="1606170"/>
                  <a:pt x="398947" y="1599857"/>
                </a:cubicBezTo>
                <a:cubicBezTo>
                  <a:pt x="407733" y="1598797"/>
                  <a:pt x="414003" y="1594558"/>
                  <a:pt x="417756" y="1587141"/>
                </a:cubicBezTo>
                <a:cubicBezTo>
                  <a:pt x="421509" y="1579723"/>
                  <a:pt x="427249" y="1575484"/>
                  <a:pt x="434975" y="1574425"/>
                </a:cubicBezTo>
                <a:cubicBezTo>
                  <a:pt x="435682" y="1566212"/>
                  <a:pt x="438508" y="1558795"/>
                  <a:pt x="443453" y="1552172"/>
                </a:cubicBezTo>
                <a:cubicBezTo>
                  <a:pt x="448398" y="1545549"/>
                  <a:pt x="451223" y="1538132"/>
                  <a:pt x="451930" y="1529919"/>
                </a:cubicBezTo>
                <a:lnTo>
                  <a:pt x="477362" y="1525681"/>
                </a:lnTo>
                <a:cubicBezTo>
                  <a:pt x="477362" y="1516850"/>
                  <a:pt x="479481" y="1509079"/>
                  <a:pt x="483719" y="1502368"/>
                </a:cubicBezTo>
                <a:cubicBezTo>
                  <a:pt x="484073" y="1498306"/>
                  <a:pt x="485486" y="1494774"/>
                  <a:pt x="487958" y="1491772"/>
                </a:cubicBezTo>
                <a:cubicBezTo>
                  <a:pt x="490431" y="1488769"/>
                  <a:pt x="491844" y="1485237"/>
                  <a:pt x="492197" y="1481175"/>
                </a:cubicBezTo>
                <a:cubicBezTo>
                  <a:pt x="497583" y="1475215"/>
                  <a:pt x="505354" y="1467002"/>
                  <a:pt x="515509" y="1456538"/>
                </a:cubicBezTo>
                <a:cubicBezTo>
                  <a:pt x="525664" y="1446074"/>
                  <a:pt x="531316" y="1437332"/>
                  <a:pt x="532464" y="1430312"/>
                </a:cubicBezTo>
                <a:lnTo>
                  <a:pt x="540941" y="1413357"/>
                </a:lnTo>
                <a:cubicBezTo>
                  <a:pt x="540941" y="1406646"/>
                  <a:pt x="545180" y="1403114"/>
                  <a:pt x="553657" y="1402761"/>
                </a:cubicBezTo>
                <a:lnTo>
                  <a:pt x="557895" y="1402761"/>
                </a:lnTo>
                <a:lnTo>
                  <a:pt x="581208" y="1370971"/>
                </a:lnTo>
                <a:cubicBezTo>
                  <a:pt x="581561" y="1367085"/>
                  <a:pt x="582974" y="1364260"/>
                  <a:pt x="585447" y="1362494"/>
                </a:cubicBezTo>
                <a:cubicBezTo>
                  <a:pt x="587919" y="1360727"/>
                  <a:pt x="589332" y="1357902"/>
                  <a:pt x="589685" y="1354016"/>
                </a:cubicBezTo>
                <a:lnTo>
                  <a:pt x="606640" y="1337062"/>
                </a:lnTo>
                <a:cubicBezTo>
                  <a:pt x="609774" y="1335914"/>
                  <a:pt x="611982" y="1333971"/>
                  <a:pt x="613262" y="1331234"/>
                </a:cubicBezTo>
                <a:cubicBezTo>
                  <a:pt x="614543" y="1328496"/>
                  <a:pt x="615161" y="1325494"/>
                  <a:pt x="615117" y="1322227"/>
                </a:cubicBezTo>
                <a:cubicBezTo>
                  <a:pt x="623771" y="1312690"/>
                  <a:pt x="632425" y="1302623"/>
                  <a:pt x="641078" y="1292026"/>
                </a:cubicBezTo>
                <a:cubicBezTo>
                  <a:pt x="649732" y="1281430"/>
                  <a:pt x="657326" y="1270304"/>
                  <a:pt x="663861" y="1258647"/>
                </a:cubicBezTo>
                <a:cubicBezTo>
                  <a:pt x="668100" y="1258647"/>
                  <a:pt x="670219" y="1256528"/>
                  <a:pt x="670219" y="1252289"/>
                </a:cubicBezTo>
                <a:cubicBezTo>
                  <a:pt x="670925" y="1243061"/>
                  <a:pt x="673751" y="1239264"/>
                  <a:pt x="678696" y="1240898"/>
                </a:cubicBezTo>
                <a:cubicBezTo>
                  <a:pt x="683641" y="1242532"/>
                  <a:pt x="686467" y="1241384"/>
                  <a:pt x="687173" y="1237454"/>
                </a:cubicBezTo>
                <a:cubicBezTo>
                  <a:pt x="687880" y="1229242"/>
                  <a:pt x="690706" y="1225533"/>
                  <a:pt x="695651" y="1226328"/>
                </a:cubicBezTo>
                <a:cubicBezTo>
                  <a:pt x="700596" y="1227122"/>
                  <a:pt x="703422" y="1224473"/>
                  <a:pt x="704128" y="1218380"/>
                </a:cubicBezTo>
                <a:cubicBezTo>
                  <a:pt x="703996" y="1215246"/>
                  <a:pt x="704260" y="1213038"/>
                  <a:pt x="704923" y="1211758"/>
                </a:cubicBezTo>
                <a:cubicBezTo>
                  <a:pt x="705585" y="1210477"/>
                  <a:pt x="707439" y="1209859"/>
                  <a:pt x="710486" y="1209903"/>
                </a:cubicBezTo>
                <a:cubicBezTo>
                  <a:pt x="716491" y="1194450"/>
                  <a:pt x="724615" y="1180321"/>
                  <a:pt x="734858" y="1167517"/>
                </a:cubicBezTo>
                <a:cubicBezTo>
                  <a:pt x="745101" y="1154713"/>
                  <a:pt x="753225" y="1140584"/>
                  <a:pt x="759230" y="1125131"/>
                </a:cubicBezTo>
                <a:cubicBezTo>
                  <a:pt x="759937" y="1117183"/>
                  <a:pt x="762762" y="1110825"/>
                  <a:pt x="767707" y="1106057"/>
                </a:cubicBezTo>
                <a:cubicBezTo>
                  <a:pt x="772652" y="1101288"/>
                  <a:pt x="775478" y="1094930"/>
                  <a:pt x="776185" y="1086983"/>
                </a:cubicBezTo>
                <a:cubicBezTo>
                  <a:pt x="783867" y="1078859"/>
                  <a:pt x="791815" y="1071265"/>
                  <a:pt x="800027" y="1064200"/>
                </a:cubicBezTo>
                <a:cubicBezTo>
                  <a:pt x="808239" y="1057136"/>
                  <a:pt x="815127" y="1048482"/>
                  <a:pt x="820690" y="1038239"/>
                </a:cubicBezTo>
                <a:cubicBezTo>
                  <a:pt x="824002" y="1038415"/>
                  <a:pt x="826916" y="1038062"/>
                  <a:pt x="829432" y="1037179"/>
                </a:cubicBezTo>
                <a:cubicBezTo>
                  <a:pt x="831949" y="1036296"/>
                  <a:pt x="833274" y="1033824"/>
                  <a:pt x="833406" y="1029761"/>
                </a:cubicBezTo>
                <a:lnTo>
                  <a:pt x="833406" y="1023404"/>
                </a:lnTo>
                <a:lnTo>
                  <a:pt x="848241" y="1012807"/>
                </a:lnTo>
                <a:lnTo>
                  <a:pt x="848241" y="991614"/>
                </a:lnTo>
                <a:lnTo>
                  <a:pt x="869434" y="983136"/>
                </a:lnTo>
                <a:lnTo>
                  <a:pt x="873673" y="959824"/>
                </a:lnTo>
                <a:cubicBezTo>
                  <a:pt x="882327" y="955365"/>
                  <a:pt x="890981" y="949448"/>
                  <a:pt x="899635" y="942075"/>
                </a:cubicBezTo>
                <a:cubicBezTo>
                  <a:pt x="908288" y="934701"/>
                  <a:pt x="915883" y="927196"/>
                  <a:pt x="922417" y="919557"/>
                </a:cubicBezTo>
                <a:cubicBezTo>
                  <a:pt x="921181" y="915981"/>
                  <a:pt x="921004" y="912007"/>
                  <a:pt x="921887" y="907636"/>
                </a:cubicBezTo>
                <a:cubicBezTo>
                  <a:pt x="922770" y="903265"/>
                  <a:pt x="925773" y="900881"/>
                  <a:pt x="930894" y="900483"/>
                </a:cubicBezTo>
                <a:cubicBezTo>
                  <a:pt x="944273" y="892095"/>
                  <a:pt x="958313" y="879732"/>
                  <a:pt x="973016" y="863395"/>
                </a:cubicBezTo>
                <a:cubicBezTo>
                  <a:pt x="987718" y="847059"/>
                  <a:pt x="999110" y="832577"/>
                  <a:pt x="1007190" y="819950"/>
                </a:cubicBezTo>
                <a:cubicBezTo>
                  <a:pt x="1013989" y="818625"/>
                  <a:pt x="1019464" y="813327"/>
                  <a:pt x="1023614" y="804055"/>
                </a:cubicBezTo>
                <a:cubicBezTo>
                  <a:pt x="1027765" y="794783"/>
                  <a:pt x="1034299" y="789484"/>
                  <a:pt x="1043218" y="788160"/>
                </a:cubicBezTo>
                <a:lnTo>
                  <a:pt x="1077127" y="754251"/>
                </a:lnTo>
                <a:cubicBezTo>
                  <a:pt x="1078098" y="746392"/>
                  <a:pt x="1081984" y="740387"/>
                  <a:pt x="1088783" y="736237"/>
                </a:cubicBezTo>
                <a:cubicBezTo>
                  <a:pt x="1095583" y="732086"/>
                  <a:pt x="1099468" y="726082"/>
                  <a:pt x="1100439" y="718222"/>
                </a:cubicBezTo>
                <a:lnTo>
                  <a:pt x="1132229" y="697029"/>
                </a:lnTo>
                <a:cubicBezTo>
                  <a:pt x="1142384" y="675350"/>
                  <a:pt x="1155983" y="656718"/>
                  <a:pt x="1173026" y="641133"/>
                </a:cubicBezTo>
                <a:cubicBezTo>
                  <a:pt x="1190069" y="625547"/>
                  <a:pt x="1206847" y="609564"/>
                  <a:pt x="1223360" y="593183"/>
                </a:cubicBezTo>
                <a:cubicBezTo>
                  <a:pt x="1232102" y="591770"/>
                  <a:pt x="1238460" y="586119"/>
                  <a:pt x="1242433" y="576229"/>
                </a:cubicBezTo>
                <a:cubicBezTo>
                  <a:pt x="1246407" y="566338"/>
                  <a:pt x="1252765" y="560687"/>
                  <a:pt x="1261507" y="559274"/>
                </a:cubicBezTo>
                <a:lnTo>
                  <a:pt x="1295416" y="529604"/>
                </a:lnTo>
                <a:cubicBezTo>
                  <a:pt x="1296387" y="521789"/>
                  <a:pt x="1300273" y="515696"/>
                  <a:pt x="1307072" y="511325"/>
                </a:cubicBezTo>
                <a:cubicBezTo>
                  <a:pt x="1313872" y="506953"/>
                  <a:pt x="1317757" y="500331"/>
                  <a:pt x="1318729" y="491456"/>
                </a:cubicBezTo>
                <a:cubicBezTo>
                  <a:pt x="1327338" y="485098"/>
                  <a:pt x="1336081" y="478210"/>
                  <a:pt x="1344955" y="470793"/>
                </a:cubicBezTo>
                <a:cubicBezTo>
                  <a:pt x="1353830" y="463375"/>
                  <a:pt x="1362042" y="455428"/>
                  <a:pt x="1369592" y="446950"/>
                </a:cubicBezTo>
                <a:cubicBezTo>
                  <a:pt x="1372992" y="446906"/>
                  <a:pt x="1376789" y="447524"/>
                  <a:pt x="1380983" y="448805"/>
                </a:cubicBezTo>
                <a:cubicBezTo>
                  <a:pt x="1385178" y="450085"/>
                  <a:pt x="1388445" y="452293"/>
                  <a:pt x="1390785" y="455428"/>
                </a:cubicBezTo>
                <a:lnTo>
                  <a:pt x="1424694" y="487217"/>
                </a:lnTo>
                <a:cubicBezTo>
                  <a:pt x="1429904" y="487924"/>
                  <a:pt x="1434319" y="490750"/>
                  <a:pt x="1437940" y="495695"/>
                </a:cubicBezTo>
                <a:cubicBezTo>
                  <a:pt x="1441560" y="500640"/>
                  <a:pt x="1444916" y="503465"/>
                  <a:pt x="1448007" y="504172"/>
                </a:cubicBezTo>
                <a:cubicBezTo>
                  <a:pt x="1450082" y="503951"/>
                  <a:pt x="1451760" y="502803"/>
                  <a:pt x="1453040" y="500728"/>
                </a:cubicBezTo>
                <a:cubicBezTo>
                  <a:pt x="1454321" y="498653"/>
                  <a:pt x="1455468" y="496975"/>
                  <a:pt x="1456484" y="495695"/>
                </a:cubicBezTo>
                <a:cubicBezTo>
                  <a:pt x="1462930" y="493619"/>
                  <a:pt x="1469112" y="490882"/>
                  <a:pt x="1475028" y="487482"/>
                </a:cubicBezTo>
                <a:cubicBezTo>
                  <a:pt x="1480944" y="484082"/>
                  <a:pt x="1486066" y="479756"/>
                  <a:pt x="1490393" y="474502"/>
                </a:cubicBezTo>
                <a:cubicBezTo>
                  <a:pt x="1490481" y="470263"/>
                  <a:pt x="1491894" y="467084"/>
                  <a:pt x="1494632" y="464965"/>
                </a:cubicBezTo>
                <a:cubicBezTo>
                  <a:pt x="1497369" y="462845"/>
                  <a:pt x="1500901" y="461786"/>
                  <a:pt x="1505228" y="461786"/>
                </a:cubicBezTo>
                <a:lnTo>
                  <a:pt x="1507347" y="461786"/>
                </a:lnTo>
                <a:cubicBezTo>
                  <a:pt x="1511189" y="453971"/>
                  <a:pt x="1515162" y="446818"/>
                  <a:pt x="1519269" y="440328"/>
                </a:cubicBezTo>
                <a:cubicBezTo>
                  <a:pt x="1523375" y="433837"/>
                  <a:pt x="1529998" y="430393"/>
                  <a:pt x="1539137" y="429996"/>
                </a:cubicBezTo>
                <a:cubicBezTo>
                  <a:pt x="1546246" y="429687"/>
                  <a:pt x="1550573" y="430305"/>
                  <a:pt x="1552118" y="431850"/>
                </a:cubicBezTo>
                <a:cubicBezTo>
                  <a:pt x="1553663" y="433396"/>
                  <a:pt x="1554281" y="437722"/>
                  <a:pt x="1553972" y="444831"/>
                </a:cubicBezTo>
                <a:cubicBezTo>
                  <a:pt x="1552339" y="453662"/>
                  <a:pt x="1549778" y="461432"/>
                  <a:pt x="1546290" y="468144"/>
                </a:cubicBezTo>
                <a:cubicBezTo>
                  <a:pt x="1542802" y="474855"/>
                  <a:pt x="1548188" y="478387"/>
                  <a:pt x="1562450" y="478740"/>
                </a:cubicBezTo>
                <a:lnTo>
                  <a:pt x="1587881" y="504172"/>
                </a:lnTo>
                <a:cubicBezTo>
                  <a:pt x="1587528" y="516844"/>
                  <a:pt x="1586115" y="529118"/>
                  <a:pt x="1583643" y="540995"/>
                </a:cubicBezTo>
                <a:cubicBezTo>
                  <a:pt x="1581170" y="552872"/>
                  <a:pt x="1579757" y="564616"/>
                  <a:pt x="1579404" y="576229"/>
                </a:cubicBezTo>
                <a:cubicBezTo>
                  <a:pt x="1585409" y="576582"/>
                  <a:pt x="1588235" y="580114"/>
                  <a:pt x="1587881" y="586825"/>
                </a:cubicBezTo>
                <a:cubicBezTo>
                  <a:pt x="1587793" y="591152"/>
                  <a:pt x="1586910" y="595744"/>
                  <a:pt x="1585232" y="600601"/>
                </a:cubicBezTo>
                <a:cubicBezTo>
                  <a:pt x="1583554" y="605458"/>
                  <a:pt x="1581612" y="610049"/>
                  <a:pt x="1579404" y="614376"/>
                </a:cubicBezTo>
                <a:cubicBezTo>
                  <a:pt x="1578698" y="622412"/>
                  <a:pt x="1575872" y="628593"/>
                  <a:pt x="1570927" y="632920"/>
                </a:cubicBezTo>
                <a:lnTo>
                  <a:pt x="1570594" y="633523"/>
                </a:lnTo>
                <a:lnTo>
                  <a:pt x="1577094" y="639617"/>
                </a:lnTo>
                <a:cubicBezTo>
                  <a:pt x="1582304" y="640324"/>
                  <a:pt x="1586719" y="643150"/>
                  <a:pt x="1590340" y="648095"/>
                </a:cubicBezTo>
                <a:cubicBezTo>
                  <a:pt x="1593960" y="653040"/>
                  <a:pt x="1597316" y="655865"/>
                  <a:pt x="1600407" y="656572"/>
                </a:cubicBezTo>
                <a:cubicBezTo>
                  <a:pt x="1602482" y="656351"/>
                  <a:pt x="1604160" y="655203"/>
                  <a:pt x="1605440" y="653128"/>
                </a:cubicBezTo>
                <a:cubicBezTo>
                  <a:pt x="1606721" y="651053"/>
                  <a:pt x="1607868" y="649375"/>
                  <a:pt x="1608884" y="648095"/>
                </a:cubicBezTo>
                <a:cubicBezTo>
                  <a:pt x="1615330" y="646019"/>
                  <a:pt x="1621512" y="643282"/>
                  <a:pt x="1627428" y="639882"/>
                </a:cubicBezTo>
                <a:cubicBezTo>
                  <a:pt x="1633344" y="636482"/>
                  <a:pt x="1638466" y="632156"/>
                  <a:pt x="1642793" y="626902"/>
                </a:cubicBezTo>
                <a:cubicBezTo>
                  <a:pt x="1642881" y="622663"/>
                  <a:pt x="1644294" y="619484"/>
                  <a:pt x="1647032" y="617365"/>
                </a:cubicBezTo>
                <a:cubicBezTo>
                  <a:pt x="1649769" y="615245"/>
                  <a:pt x="1653301" y="614186"/>
                  <a:pt x="1657628" y="614186"/>
                </a:cubicBezTo>
                <a:lnTo>
                  <a:pt x="1659747" y="614186"/>
                </a:lnTo>
                <a:cubicBezTo>
                  <a:pt x="1663589" y="606371"/>
                  <a:pt x="1667562" y="599218"/>
                  <a:pt x="1671669" y="592728"/>
                </a:cubicBezTo>
                <a:cubicBezTo>
                  <a:pt x="1675775" y="586237"/>
                  <a:pt x="1682398" y="582793"/>
                  <a:pt x="1691537" y="582396"/>
                </a:cubicBezTo>
                <a:cubicBezTo>
                  <a:pt x="1698646" y="582087"/>
                  <a:pt x="1702973" y="582705"/>
                  <a:pt x="1704518" y="584250"/>
                </a:cubicBezTo>
                <a:cubicBezTo>
                  <a:pt x="1706063" y="585796"/>
                  <a:pt x="1706681" y="590122"/>
                  <a:pt x="1706372" y="597231"/>
                </a:cubicBezTo>
                <a:lnTo>
                  <a:pt x="1702763" y="608185"/>
                </a:lnTo>
                <a:lnTo>
                  <a:pt x="1710378" y="607261"/>
                </a:lnTo>
                <a:cubicBezTo>
                  <a:pt x="1712895" y="606378"/>
                  <a:pt x="1714220" y="603906"/>
                  <a:pt x="1714352" y="599843"/>
                </a:cubicBezTo>
                <a:lnTo>
                  <a:pt x="1714352" y="593486"/>
                </a:lnTo>
                <a:lnTo>
                  <a:pt x="1729187" y="582889"/>
                </a:lnTo>
                <a:lnTo>
                  <a:pt x="1729187" y="561696"/>
                </a:lnTo>
                <a:lnTo>
                  <a:pt x="1750380" y="553218"/>
                </a:lnTo>
                <a:lnTo>
                  <a:pt x="1754619" y="529906"/>
                </a:lnTo>
                <a:cubicBezTo>
                  <a:pt x="1763273" y="525447"/>
                  <a:pt x="1771927" y="519530"/>
                  <a:pt x="1780581" y="512157"/>
                </a:cubicBezTo>
                <a:cubicBezTo>
                  <a:pt x="1789234" y="504783"/>
                  <a:pt x="1796829" y="497278"/>
                  <a:pt x="1803363" y="489639"/>
                </a:cubicBezTo>
                <a:cubicBezTo>
                  <a:pt x="1802127" y="486063"/>
                  <a:pt x="1801950" y="482089"/>
                  <a:pt x="1802833" y="477718"/>
                </a:cubicBezTo>
                <a:cubicBezTo>
                  <a:pt x="1803716" y="473347"/>
                  <a:pt x="1806719" y="470963"/>
                  <a:pt x="1811840" y="470565"/>
                </a:cubicBezTo>
                <a:cubicBezTo>
                  <a:pt x="1825219" y="462177"/>
                  <a:pt x="1839259" y="449814"/>
                  <a:pt x="1853962" y="433477"/>
                </a:cubicBezTo>
                <a:cubicBezTo>
                  <a:pt x="1868664" y="417141"/>
                  <a:pt x="1880056" y="402659"/>
                  <a:pt x="1888136" y="390032"/>
                </a:cubicBezTo>
                <a:cubicBezTo>
                  <a:pt x="1894935" y="388707"/>
                  <a:pt x="1900410" y="383409"/>
                  <a:pt x="1904560" y="374137"/>
                </a:cubicBezTo>
                <a:cubicBezTo>
                  <a:pt x="1908711" y="364865"/>
                  <a:pt x="1915245" y="359566"/>
                  <a:pt x="1924164" y="358242"/>
                </a:cubicBezTo>
                <a:lnTo>
                  <a:pt x="1958073" y="324333"/>
                </a:lnTo>
                <a:cubicBezTo>
                  <a:pt x="1959044" y="316474"/>
                  <a:pt x="1962930" y="310469"/>
                  <a:pt x="1969729" y="306319"/>
                </a:cubicBezTo>
                <a:cubicBezTo>
                  <a:pt x="1976529" y="302168"/>
                  <a:pt x="1980414" y="296164"/>
                  <a:pt x="1981385" y="288304"/>
                </a:cubicBezTo>
                <a:lnTo>
                  <a:pt x="2013175" y="267111"/>
                </a:lnTo>
                <a:cubicBezTo>
                  <a:pt x="2023330" y="245432"/>
                  <a:pt x="2036929" y="226800"/>
                  <a:pt x="2053972" y="211215"/>
                </a:cubicBezTo>
                <a:cubicBezTo>
                  <a:pt x="2071015" y="195629"/>
                  <a:pt x="2087793" y="179646"/>
                  <a:pt x="2104306" y="163265"/>
                </a:cubicBezTo>
                <a:cubicBezTo>
                  <a:pt x="2113048" y="161852"/>
                  <a:pt x="2119406" y="156201"/>
                  <a:pt x="2123379" y="146311"/>
                </a:cubicBezTo>
                <a:cubicBezTo>
                  <a:pt x="2127353" y="136420"/>
                  <a:pt x="2133711" y="130769"/>
                  <a:pt x="2142453" y="129356"/>
                </a:cubicBezTo>
                <a:lnTo>
                  <a:pt x="2176362" y="99686"/>
                </a:lnTo>
                <a:cubicBezTo>
                  <a:pt x="2177333" y="91871"/>
                  <a:pt x="2181219" y="85778"/>
                  <a:pt x="2188018" y="81407"/>
                </a:cubicBezTo>
                <a:cubicBezTo>
                  <a:pt x="2194818" y="77035"/>
                  <a:pt x="2198703" y="70413"/>
                  <a:pt x="2199675" y="61538"/>
                </a:cubicBezTo>
                <a:cubicBezTo>
                  <a:pt x="2208284" y="55180"/>
                  <a:pt x="2217027" y="48292"/>
                  <a:pt x="2225901" y="40875"/>
                </a:cubicBezTo>
                <a:cubicBezTo>
                  <a:pt x="2234776" y="33457"/>
                  <a:pt x="2242988" y="25510"/>
                  <a:pt x="2250538" y="17032"/>
                </a:cubicBezTo>
                <a:cubicBezTo>
                  <a:pt x="2253938" y="16988"/>
                  <a:pt x="2257735" y="17606"/>
                  <a:pt x="2261929" y="18887"/>
                </a:cubicBezTo>
                <a:cubicBezTo>
                  <a:pt x="2266124" y="20167"/>
                  <a:pt x="2269391" y="22375"/>
                  <a:pt x="2271731" y="25510"/>
                </a:cubicBezTo>
                <a:lnTo>
                  <a:pt x="2305640" y="57299"/>
                </a:lnTo>
                <a:cubicBezTo>
                  <a:pt x="2310850" y="58006"/>
                  <a:pt x="2315265" y="60832"/>
                  <a:pt x="2318886" y="65777"/>
                </a:cubicBezTo>
                <a:cubicBezTo>
                  <a:pt x="2322506" y="70722"/>
                  <a:pt x="2325862" y="73547"/>
                  <a:pt x="2328953" y="74254"/>
                </a:cubicBezTo>
                <a:cubicBezTo>
                  <a:pt x="2331028" y="74033"/>
                  <a:pt x="2332706" y="72885"/>
                  <a:pt x="2333986" y="70810"/>
                </a:cubicBezTo>
                <a:cubicBezTo>
                  <a:pt x="2335267" y="68735"/>
                  <a:pt x="2336414" y="67057"/>
                  <a:pt x="2337430" y="65777"/>
                </a:cubicBezTo>
                <a:cubicBezTo>
                  <a:pt x="2343876" y="63701"/>
                  <a:pt x="2350058" y="60964"/>
                  <a:pt x="2355974" y="57564"/>
                </a:cubicBezTo>
                <a:cubicBezTo>
                  <a:pt x="2361890" y="54164"/>
                  <a:pt x="2367012" y="49838"/>
                  <a:pt x="2371339" y="44584"/>
                </a:cubicBezTo>
                <a:cubicBezTo>
                  <a:pt x="2371427" y="40345"/>
                  <a:pt x="2372840" y="37166"/>
                  <a:pt x="2375578" y="35047"/>
                </a:cubicBezTo>
                <a:cubicBezTo>
                  <a:pt x="2378315" y="32927"/>
                  <a:pt x="2381847" y="31868"/>
                  <a:pt x="2386174" y="31868"/>
                </a:cubicBezTo>
                <a:lnTo>
                  <a:pt x="2388293" y="31868"/>
                </a:lnTo>
                <a:cubicBezTo>
                  <a:pt x="2392135" y="24053"/>
                  <a:pt x="2396108" y="16900"/>
                  <a:pt x="2400215" y="10410"/>
                </a:cubicBezTo>
                <a:cubicBezTo>
                  <a:pt x="2404321" y="3919"/>
                  <a:pt x="2410944" y="475"/>
                  <a:pt x="2420083" y="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052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1965AF-CECD-4D40-83C7-D9B4767AD3C3}"/>
              </a:ext>
            </a:extLst>
          </p:cNvPr>
          <p:cNvSpPr/>
          <p:nvPr/>
        </p:nvSpPr>
        <p:spPr>
          <a:xfrm>
            <a:off x="3400356" y="3237311"/>
            <a:ext cx="2477102" cy="92850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8E651-796E-4321-BAB7-8444B10FCA79}"/>
              </a:ext>
            </a:extLst>
          </p:cNvPr>
          <p:cNvSpPr/>
          <p:nvPr/>
        </p:nvSpPr>
        <p:spPr>
          <a:xfrm>
            <a:off x="377610" y="3237311"/>
            <a:ext cx="2477102" cy="92850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E41C6C-7750-483A-89D5-DF687EAB91C1}"/>
              </a:ext>
            </a:extLst>
          </p:cNvPr>
          <p:cNvSpPr/>
          <p:nvPr/>
        </p:nvSpPr>
        <p:spPr>
          <a:xfrm>
            <a:off x="1284576" y="977684"/>
            <a:ext cx="2774468" cy="16695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18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sz="18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endParaRPr lang="en-US" sz="18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1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 descr="poem ILLUSTRATION  vietnam artbook spring girl bird flower">
            <a:extLst>
              <a:ext uri="{FF2B5EF4-FFF2-40B4-BE49-F238E27FC236}">
                <a16:creationId xmlns:a16="http://schemas.microsoft.com/office/drawing/2014/main" id="{4C717F22-8662-4127-9640-E95BDFC8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7" b="6886"/>
          <a:stretch>
            <a:fillRect/>
          </a:stretch>
        </p:blipFill>
        <p:spPr bwMode="auto">
          <a:xfrm>
            <a:off x="5084958" y="387600"/>
            <a:ext cx="4064197" cy="3641707"/>
          </a:xfrm>
          <a:custGeom>
            <a:avLst/>
            <a:gdLst>
              <a:gd name="connsiteX0" fmla="*/ 664641 w 3609975"/>
              <a:gd name="connsiteY0" fmla="*/ 3296286 h 3630140"/>
              <a:gd name="connsiteX1" fmla="*/ 661373 w 3609975"/>
              <a:gd name="connsiteY1" fmla="*/ 3298652 h 3630140"/>
              <a:gd name="connsiteX2" fmla="*/ 661087 w 3609975"/>
              <a:gd name="connsiteY2" fmla="*/ 3302314 h 3630140"/>
              <a:gd name="connsiteX3" fmla="*/ 665169 w 3609975"/>
              <a:gd name="connsiteY3" fmla="*/ 3305981 h 3630140"/>
              <a:gd name="connsiteX4" fmla="*/ 667052 w 3609975"/>
              <a:gd name="connsiteY4" fmla="*/ 3304906 h 3630140"/>
              <a:gd name="connsiteX5" fmla="*/ 668934 w 3609975"/>
              <a:gd name="connsiteY5" fmla="*/ 3303831 h 3630140"/>
              <a:gd name="connsiteX6" fmla="*/ 667473 w 3609975"/>
              <a:gd name="connsiteY6" fmla="*/ 3299292 h 3630140"/>
              <a:gd name="connsiteX7" fmla="*/ 664641 w 3609975"/>
              <a:gd name="connsiteY7" fmla="*/ 3296286 h 3630140"/>
              <a:gd name="connsiteX8" fmla="*/ 731325 w 3609975"/>
              <a:gd name="connsiteY8" fmla="*/ 3273205 h 3630140"/>
              <a:gd name="connsiteX9" fmla="*/ 725520 w 3609975"/>
              <a:gd name="connsiteY9" fmla="*/ 3273521 h 3630140"/>
              <a:gd name="connsiteX10" fmla="*/ 728177 w 3609975"/>
              <a:gd name="connsiteY10" fmla="*/ 3277752 h 3630140"/>
              <a:gd name="connsiteX11" fmla="*/ 733578 w 3609975"/>
              <a:gd name="connsiteY11" fmla="*/ 3278917 h 3630140"/>
              <a:gd name="connsiteX12" fmla="*/ 733138 w 3609975"/>
              <a:gd name="connsiteY12" fmla="*/ 3275294 h 3630140"/>
              <a:gd name="connsiteX13" fmla="*/ 731325 w 3609975"/>
              <a:gd name="connsiteY13" fmla="*/ 3273205 h 3630140"/>
              <a:gd name="connsiteX14" fmla="*/ 674598 w 3609975"/>
              <a:gd name="connsiteY14" fmla="*/ 3229619 h 3630140"/>
              <a:gd name="connsiteX15" fmla="*/ 671330 w 3609975"/>
              <a:gd name="connsiteY15" fmla="*/ 3231984 h 3630140"/>
              <a:gd name="connsiteX16" fmla="*/ 671044 w 3609975"/>
              <a:gd name="connsiteY16" fmla="*/ 3235647 h 3630140"/>
              <a:gd name="connsiteX17" fmla="*/ 675126 w 3609975"/>
              <a:gd name="connsiteY17" fmla="*/ 3239314 h 3630140"/>
              <a:gd name="connsiteX18" fmla="*/ 677009 w 3609975"/>
              <a:gd name="connsiteY18" fmla="*/ 3238239 h 3630140"/>
              <a:gd name="connsiteX19" fmla="*/ 678891 w 3609975"/>
              <a:gd name="connsiteY19" fmla="*/ 3237164 h 3630140"/>
              <a:gd name="connsiteX20" fmla="*/ 677431 w 3609975"/>
              <a:gd name="connsiteY20" fmla="*/ 3232625 h 3630140"/>
              <a:gd name="connsiteX21" fmla="*/ 674598 w 3609975"/>
              <a:gd name="connsiteY21" fmla="*/ 3229619 h 3630140"/>
              <a:gd name="connsiteX22" fmla="*/ 709330 w 3609975"/>
              <a:gd name="connsiteY22" fmla="*/ 3225782 h 3630140"/>
              <a:gd name="connsiteX23" fmla="*/ 692167 w 3609975"/>
              <a:gd name="connsiteY23" fmla="*/ 3253701 h 3630140"/>
              <a:gd name="connsiteX24" fmla="*/ 673473 w 3609975"/>
              <a:gd name="connsiteY24" fmla="*/ 3280247 h 3630140"/>
              <a:gd name="connsiteX25" fmla="*/ 689485 w 3609975"/>
              <a:gd name="connsiteY25" fmla="*/ 3289098 h 3630140"/>
              <a:gd name="connsiteX26" fmla="*/ 702962 w 3609975"/>
              <a:gd name="connsiteY26" fmla="*/ 3251412 h 3630140"/>
              <a:gd name="connsiteX27" fmla="*/ 717601 w 3609975"/>
              <a:gd name="connsiteY27" fmla="*/ 3235056 h 3630140"/>
              <a:gd name="connsiteX28" fmla="*/ 725083 w 3609975"/>
              <a:gd name="connsiteY28" fmla="*/ 3209429 h 3630140"/>
              <a:gd name="connsiteX29" fmla="*/ 722245 w 3609975"/>
              <a:gd name="connsiteY29" fmla="*/ 3213409 h 3630140"/>
              <a:gd name="connsiteX30" fmla="*/ 722979 w 3609975"/>
              <a:gd name="connsiteY30" fmla="*/ 3217988 h 3630140"/>
              <a:gd name="connsiteX31" fmla="*/ 726538 w 3609975"/>
              <a:gd name="connsiteY31" fmla="*/ 3220955 h 3630140"/>
              <a:gd name="connsiteX32" fmla="*/ 729754 w 3609975"/>
              <a:gd name="connsiteY32" fmla="*/ 3217620 h 3630140"/>
              <a:gd name="connsiteX33" fmla="*/ 729959 w 3609975"/>
              <a:gd name="connsiteY33" fmla="*/ 3213533 h 3630140"/>
              <a:gd name="connsiteX34" fmla="*/ 661167 w 3609975"/>
              <a:gd name="connsiteY34" fmla="*/ 2920540 h 3630140"/>
              <a:gd name="connsiteX35" fmla="*/ 657898 w 3609975"/>
              <a:gd name="connsiteY35" fmla="*/ 2922906 h 3630140"/>
              <a:gd name="connsiteX36" fmla="*/ 657612 w 3609975"/>
              <a:gd name="connsiteY36" fmla="*/ 2926568 h 3630140"/>
              <a:gd name="connsiteX37" fmla="*/ 661695 w 3609975"/>
              <a:gd name="connsiteY37" fmla="*/ 2930235 h 3630140"/>
              <a:gd name="connsiteX38" fmla="*/ 663577 w 3609975"/>
              <a:gd name="connsiteY38" fmla="*/ 2929161 h 3630140"/>
              <a:gd name="connsiteX39" fmla="*/ 665460 w 3609975"/>
              <a:gd name="connsiteY39" fmla="*/ 2928085 h 3630140"/>
              <a:gd name="connsiteX40" fmla="*/ 663999 w 3609975"/>
              <a:gd name="connsiteY40" fmla="*/ 2923546 h 3630140"/>
              <a:gd name="connsiteX41" fmla="*/ 661167 w 3609975"/>
              <a:gd name="connsiteY41" fmla="*/ 2920540 h 3630140"/>
              <a:gd name="connsiteX42" fmla="*/ 685122 w 3609975"/>
              <a:gd name="connsiteY42" fmla="*/ 2883104 h 3630140"/>
              <a:gd name="connsiteX43" fmla="*/ 676403 w 3609975"/>
              <a:gd name="connsiteY43" fmla="*/ 2895673 h 3630140"/>
              <a:gd name="connsiteX44" fmla="*/ 669999 w 3609975"/>
              <a:gd name="connsiteY44" fmla="*/ 2904500 h 3630140"/>
              <a:gd name="connsiteX45" fmla="*/ 680379 w 3609975"/>
              <a:gd name="connsiteY45" fmla="*/ 2910239 h 3630140"/>
              <a:gd name="connsiteX46" fmla="*/ 687187 w 3609975"/>
              <a:gd name="connsiteY46" fmla="*/ 2899711 h 3630140"/>
              <a:gd name="connsiteX47" fmla="*/ 692839 w 3609975"/>
              <a:gd name="connsiteY47" fmla="*/ 2891053 h 3630140"/>
              <a:gd name="connsiteX48" fmla="*/ 693465 w 3609975"/>
              <a:gd name="connsiteY48" fmla="*/ 2890127 h 3630140"/>
              <a:gd name="connsiteX49" fmla="*/ 213569 w 3609975"/>
              <a:gd name="connsiteY49" fmla="*/ 2653101 h 3630140"/>
              <a:gd name="connsiteX50" fmla="*/ 210301 w 3609975"/>
              <a:gd name="connsiteY50" fmla="*/ 2655467 h 3630140"/>
              <a:gd name="connsiteX51" fmla="*/ 210015 w 3609975"/>
              <a:gd name="connsiteY51" fmla="*/ 2659130 h 3630140"/>
              <a:gd name="connsiteX52" fmla="*/ 214097 w 3609975"/>
              <a:gd name="connsiteY52" fmla="*/ 2662796 h 3630140"/>
              <a:gd name="connsiteX53" fmla="*/ 215979 w 3609975"/>
              <a:gd name="connsiteY53" fmla="*/ 2661721 h 3630140"/>
              <a:gd name="connsiteX54" fmla="*/ 217862 w 3609975"/>
              <a:gd name="connsiteY54" fmla="*/ 2660647 h 3630140"/>
              <a:gd name="connsiteX55" fmla="*/ 216401 w 3609975"/>
              <a:gd name="connsiteY55" fmla="*/ 2656108 h 3630140"/>
              <a:gd name="connsiteX56" fmla="*/ 213569 w 3609975"/>
              <a:gd name="connsiteY56" fmla="*/ 2653101 h 3630140"/>
              <a:gd name="connsiteX57" fmla="*/ 280253 w 3609975"/>
              <a:gd name="connsiteY57" fmla="*/ 2630021 h 3630140"/>
              <a:gd name="connsiteX58" fmla="*/ 274448 w 3609975"/>
              <a:gd name="connsiteY58" fmla="*/ 2630337 h 3630140"/>
              <a:gd name="connsiteX59" fmla="*/ 277105 w 3609975"/>
              <a:gd name="connsiteY59" fmla="*/ 2634567 h 3630140"/>
              <a:gd name="connsiteX60" fmla="*/ 282506 w 3609975"/>
              <a:gd name="connsiteY60" fmla="*/ 2635732 h 3630140"/>
              <a:gd name="connsiteX61" fmla="*/ 282066 w 3609975"/>
              <a:gd name="connsiteY61" fmla="*/ 2632109 h 3630140"/>
              <a:gd name="connsiteX62" fmla="*/ 280253 w 3609975"/>
              <a:gd name="connsiteY62" fmla="*/ 2630021 h 3630140"/>
              <a:gd name="connsiteX63" fmla="*/ 223526 w 3609975"/>
              <a:gd name="connsiteY63" fmla="*/ 2586433 h 3630140"/>
              <a:gd name="connsiteX64" fmla="*/ 220258 w 3609975"/>
              <a:gd name="connsiteY64" fmla="*/ 2588800 h 3630140"/>
              <a:gd name="connsiteX65" fmla="*/ 219972 w 3609975"/>
              <a:gd name="connsiteY65" fmla="*/ 2592462 h 3630140"/>
              <a:gd name="connsiteX66" fmla="*/ 224054 w 3609975"/>
              <a:gd name="connsiteY66" fmla="*/ 2596129 h 3630140"/>
              <a:gd name="connsiteX67" fmla="*/ 225936 w 3609975"/>
              <a:gd name="connsiteY67" fmla="*/ 2595055 h 3630140"/>
              <a:gd name="connsiteX68" fmla="*/ 227819 w 3609975"/>
              <a:gd name="connsiteY68" fmla="*/ 2593979 h 3630140"/>
              <a:gd name="connsiteX69" fmla="*/ 226359 w 3609975"/>
              <a:gd name="connsiteY69" fmla="*/ 2589440 h 3630140"/>
              <a:gd name="connsiteX70" fmla="*/ 223526 w 3609975"/>
              <a:gd name="connsiteY70" fmla="*/ 2586433 h 3630140"/>
              <a:gd name="connsiteX71" fmla="*/ 258258 w 3609975"/>
              <a:gd name="connsiteY71" fmla="*/ 2582597 h 3630140"/>
              <a:gd name="connsiteX72" fmla="*/ 241095 w 3609975"/>
              <a:gd name="connsiteY72" fmla="*/ 2610516 h 3630140"/>
              <a:gd name="connsiteX73" fmla="*/ 222401 w 3609975"/>
              <a:gd name="connsiteY73" fmla="*/ 2637060 h 3630140"/>
              <a:gd name="connsiteX74" fmla="*/ 238412 w 3609975"/>
              <a:gd name="connsiteY74" fmla="*/ 2645914 h 3630140"/>
              <a:gd name="connsiteX75" fmla="*/ 251890 w 3609975"/>
              <a:gd name="connsiteY75" fmla="*/ 2608227 h 3630140"/>
              <a:gd name="connsiteX76" fmla="*/ 266529 w 3609975"/>
              <a:gd name="connsiteY76" fmla="*/ 2591870 h 3630140"/>
              <a:gd name="connsiteX77" fmla="*/ 274011 w 3609975"/>
              <a:gd name="connsiteY77" fmla="*/ 2566244 h 3630140"/>
              <a:gd name="connsiteX78" fmla="*/ 271173 w 3609975"/>
              <a:gd name="connsiteY78" fmla="*/ 2570225 h 3630140"/>
              <a:gd name="connsiteX79" fmla="*/ 271907 w 3609975"/>
              <a:gd name="connsiteY79" fmla="*/ 2574803 h 3630140"/>
              <a:gd name="connsiteX80" fmla="*/ 275466 w 3609975"/>
              <a:gd name="connsiteY80" fmla="*/ 2577770 h 3630140"/>
              <a:gd name="connsiteX81" fmla="*/ 278682 w 3609975"/>
              <a:gd name="connsiteY81" fmla="*/ 2574434 h 3630140"/>
              <a:gd name="connsiteX82" fmla="*/ 278887 w 3609975"/>
              <a:gd name="connsiteY82" fmla="*/ 2570349 h 3630140"/>
              <a:gd name="connsiteX83" fmla="*/ 2700796 w 3609975"/>
              <a:gd name="connsiteY83" fmla="*/ 2523761 h 3630140"/>
              <a:gd name="connsiteX84" fmla="*/ 2698989 w 3609975"/>
              <a:gd name="connsiteY84" fmla="*/ 2527347 h 3630140"/>
              <a:gd name="connsiteX85" fmla="*/ 2702100 w 3609975"/>
              <a:gd name="connsiteY85" fmla="*/ 2528622 h 3630140"/>
              <a:gd name="connsiteX86" fmla="*/ 2703931 w 3609975"/>
              <a:gd name="connsiteY86" fmla="*/ 2526577 h 3630140"/>
              <a:gd name="connsiteX87" fmla="*/ 210095 w 3609975"/>
              <a:gd name="connsiteY87" fmla="*/ 2277355 h 3630140"/>
              <a:gd name="connsiteX88" fmla="*/ 206826 w 3609975"/>
              <a:gd name="connsiteY88" fmla="*/ 2279721 h 3630140"/>
              <a:gd name="connsiteX89" fmla="*/ 206540 w 3609975"/>
              <a:gd name="connsiteY89" fmla="*/ 2283383 h 3630140"/>
              <a:gd name="connsiteX90" fmla="*/ 210623 w 3609975"/>
              <a:gd name="connsiteY90" fmla="*/ 2287051 h 3630140"/>
              <a:gd name="connsiteX91" fmla="*/ 212505 w 3609975"/>
              <a:gd name="connsiteY91" fmla="*/ 2285977 h 3630140"/>
              <a:gd name="connsiteX92" fmla="*/ 214387 w 3609975"/>
              <a:gd name="connsiteY92" fmla="*/ 2284900 h 3630140"/>
              <a:gd name="connsiteX93" fmla="*/ 212927 w 3609975"/>
              <a:gd name="connsiteY93" fmla="*/ 2280361 h 3630140"/>
              <a:gd name="connsiteX94" fmla="*/ 210095 w 3609975"/>
              <a:gd name="connsiteY94" fmla="*/ 2277355 h 3630140"/>
              <a:gd name="connsiteX95" fmla="*/ 3033232 w 3609975"/>
              <a:gd name="connsiteY95" fmla="*/ 2228582 h 3630140"/>
              <a:gd name="connsiteX96" fmla="*/ 3029912 w 3609975"/>
              <a:gd name="connsiteY96" fmla="*/ 2229979 h 3630140"/>
              <a:gd name="connsiteX97" fmla="*/ 3029573 w 3609975"/>
              <a:gd name="connsiteY97" fmla="*/ 2232671 h 3630140"/>
              <a:gd name="connsiteX98" fmla="*/ 3022359 w 3609975"/>
              <a:gd name="connsiteY98" fmla="*/ 2242788 h 3630140"/>
              <a:gd name="connsiteX99" fmla="*/ 3029679 w 3609975"/>
              <a:gd name="connsiteY99" fmla="*/ 2234610 h 3630140"/>
              <a:gd name="connsiteX100" fmla="*/ 3034262 w 3609975"/>
              <a:gd name="connsiteY100" fmla="*/ 2234117 h 3630140"/>
              <a:gd name="connsiteX101" fmla="*/ 3037315 w 3609975"/>
              <a:gd name="connsiteY101" fmla="*/ 2232249 h 3630140"/>
              <a:gd name="connsiteX102" fmla="*/ 3035920 w 3609975"/>
              <a:gd name="connsiteY102" fmla="*/ 2228922 h 3630140"/>
              <a:gd name="connsiteX103" fmla="*/ 3033232 w 3609975"/>
              <a:gd name="connsiteY103" fmla="*/ 2228582 h 3630140"/>
              <a:gd name="connsiteX104" fmla="*/ 220052 w 3609975"/>
              <a:gd name="connsiteY104" fmla="*/ 2210688 h 3630140"/>
              <a:gd name="connsiteX105" fmla="*/ 216783 w 3609975"/>
              <a:gd name="connsiteY105" fmla="*/ 2213053 h 3630140"/>
              <a:gd name="connsiteX106" fmla="*/ 216497 w 3609975"/>
              <a:gd name="connsiteY106" fmla="*/ 2216716 h 3630140"/>
              <a:gd name="connsiteX107" fmla="*/ 220580 w 3609975"/>
              <a:gd name="connsiteY107" fmla="*/ 2220384 h 3630140"/>
              <a:gd name="connsiteX108" fmla="*/ 222462 w 3609975"/>
              <a:gd name="connsiteY108" fmla="*/ 2219308 h 3630140"/>
              <a:gd name="connsiteX109" fmla="*/ 224344 w 3609975"/>
              <a:gd name="connsiteY109" fmla="*/ 2218233 h 3630140"/>
              <a:gd name="connsiteX110" fmla="*/ 222884 w 3609975"/>
              <a:gd name="connsiteY110" fmla="*/ 2213694 h 3630140"/>
              <a:gd name="connsiteX111" fmla="*/ 220052 w 3609975"/>
              <a:gd name="connsiteY111" fmla="*/ 2210688 h 3630140"/>
              <a:gd name="connsiteX112" fmla="*/ 254784 w 3609975"/>
              <a:gd name="connsiteY112" fmla="*/ 2206852 h 3630140"/>
              <a:gd name="connsiteX113" fmla="*/ 237621 w 3609975"/>
              <a:gd name="connsiteY113" fmla="*/ 2234770 h 3630140"/>
              <a:gd name="connsiteX114" fmla="*/ 218927 w 3609975"/>
              <a:gd name="connsiteY114" fmla="*/ 2261315 h 3630140"/>
              <a:gd name="connsiteX115" fmla="*/ 229307 w 3609975"/>
              <a:gd name="connsiteY115" fmla="*/ 2267054 h 3630140"/>
              <a:gd name="connsiteX116" fmla="*/ 236115 w 3609975"/>
              <a:gd name="connsiteY116" fmla="*/ 2256527 h 3630140"/>
              <a:gd name="connsiteX117" fmla="*/ 241767 w 3609975"/>
              <a:gd name="connsiteY117" fmla="*/ 2247868 h 3630140"/>
              <a:gd name="connsiteX118" fmla="*/ 244200 w 3609975"/>
              <a:gd name="connsiteY118" fmla="*/ 2244269 h 3630140"/>
              <a:gd name="connsiteX119" fmla="*/ 248415 w 3609975"/>
              <a:gd name="connsiteY119" fmla="*/ 2232482 h 3630140"/>
              <a:gd name="connsiteX120" fmla="*/ 260620 w 3609975"/>
              <a:gd name="connsiteY120" fmla="*/ 2218844 h 3630140"/>
              <a:gd name="connsiteX121" fmla="*/ 262611 w 3609975"/>
              <a:gd name="connsiteY121" fmla="*/ 2215627 h 3630140"/>
              <a:gd name="connsiteX122" fmla="*/ 282126 w 3609975"/>
              <a:gd name="connsiteY122" fmla="*/ 2174244 h 3630140"/>
              <a:gd name="connsiteX123" fmla="*/ 267699 w 3609975"/>
              <a:gd name="connsiteY123" fmla="*/ 2194478 h 3630140"/>
              <a:gd name="connsiteX124" fmla="*/ 268433 w 3609975"/>
              <a:gd name="connsiteY124" fmla="*/ 2199057 h 3630140"/>
              <a:gd name="connsiteX125" fmla="*/ 271329 w 3609975"/>
              <a:gd name="connsiteY125" fmla="*/ 2201472 h 3630140"/>
              <a:gd name="connsiteX126" fmla="*/ 275400 w 3609975"/>
              <a:gd name="connsiteY126" fmla="*/ 2194861 h 3630140"/>
              <a:gd name="connsiteX127" fmla="*/ 275441 w 3609975"/>
              <a:gd name="connsiteY127" fmla="*/ 2194057 h 3630140"/>
              <a:gd name="connsiteX128" fmla="*/ 276898 w 3609975"/>
              <a:gd name="connsiteY128" fmla="*/ 2192429 h 3630140"/>
              <a:gd name="connsiteX129" fmla="*/ 277136 w 3609975"/>
              <a:gd name="connsiteY129" fmla="*/ 2192041 h 3630140"/>
              <a:gd name="connsiteX130" fmla="*/ 288977 w 3609975"/>
              <a:gd name="connsiteY130" fmla="*/ 2178145 h 3630140"/>
              <a:gd name="connsiteX131" fmla="*/ 286801 w 3609975"/>
              <a:gd name="connsiteY131" fmla="*/ 2175449 h 3630140"/>
              <a:gd name="connsiteX132" fmla="*/ 282126 w 3609975"/>
              <a:gd name="connsiteY132" fmla="*/ 2174244 h 3630140"/>
              <a:gd name="connsiteX133" fmla="*/ 3064797 w 3609975"/>
              <a:gd name="connsiteY133" fmla="*/ 2166573 h 3630140"/>
              <a:gd name="connsiteX134" fmla="*/ 3063262 w 3609975"/>
              <a:gd name="connsiteY134" fmla="*/ 2169574 h 3630140"/>
              <a:gd name="connsiteX135" fmla="*/ 3063178 w 3609975"/>
              <a:gd name="connsiteY135" fmla="*/ 2172496 h 3630140"/>
              <a:gd name="connsiteX136" fmla="*/ 3047026 w 3609975"/>
              <a:gd name="connsiteY136" fmla="*/ 2196713 h 3630140"/>
              <a:gd name="connsiteX137" fmla="*/ 3043538 w 3609975"/>
              <a:gd name="connsiteY137" fmla="*/ 2203953 h 3630140"/>
              <a:gd name="connsiteX138" fmla="*/ 3040130 w 3609975"/>
              <a:gd name="connsiteY138" fmla="*/ 2212648 h 3630140"/>
              <a:gd name="connsiteX139" fmla="*/ 3044000 w 3609975"/>
              <a:gd name="connsiteY139" fmla="*/ 2212437 h 3630140"/>
              <a:gd name="connsiteX140" fmla="*/ 3055138 w 3609975"/>
              <a:gd name="connsiteY140" fmla="*/ 2203078 h 3630140"/>
              <a:gd name="connsiteX141" fmla="*/ 3060152 w 3609975"/>
              <a:gd name="connsiteY141" fmla="*/ 2188219 h 3630140"/>
              <a:gd name="connsiteX142" fmla="*/ 3064138 w 3609975"/>
              <a:gd name="connsiteY142" fmla="*/ 2181194 h 3630140"/>
              <a:gd name="connsiteX143" fmla="*/ 3071026 w 3609975"/>
              <a:gd name="connsiteY143" fmla="*/ 2174013 h 3630140"/>
              <a:gd name="connsiteX144" fmla="*/ 3067871 w 3609975"/>
              <a:gd name="connsiteY144" fmla="*/ 2169566 h 3630140"/>
              <a:gd name="connsiteX145" fmla="*/ 3064797 w 3609975"/>
              <a:gd name="connsiteY145" fmla="*/ 2166573 h 3630140"/>
              <a:gd name="connsiteX146" fmla="*/ 3073524 w 3609975"/>
              <a:gd name="connsiteY146" fmla="*/ 2148594 h 3630140"/>
              <a:gd name="connsiteX147" fmla="*/ 3070255 w 3609975"/>
              <a:gd name="connsiteY147" fmla="*/ 2150959 h 3630140"/>
              <a:gd name="connsiteX148" fmla="*/ 3069969 w 3609975"/>
              <a:gd name="connsiteY148" fmla="*/ 2154622 h 3630140"/>
              <a:gd name="connsiteX149" fmla="*/ 3074052 w 3609975"/>
              <a:gd name="connsiteY149" fmla="*/ 2158289 h 3630140"/>
              <a:gd name="connsiteX150" fmla="*/ 3075934 w 3609975"/>
              <a:gd name="connsiteY150" fmla="*/ 2157214 h 3630140"/>
              <a:gd name="connsiteX151" fmla="*/ 3077817 w 3609975"/>
              <a:gd name="connsiteY151" fmla="*/ 2156139 h 3630140"/>
              <a:gd name="connsiteX152" fmla="*/ 3076357 w 3609975"/>
              <a:gd name="connsiteY152" fmla="*/ 2151600 h 3630140"/>
              <a:gd name="connsiteX153" fmla="*/ 3073524 w 3609975"/>
              <a:gd name="connsiteY153" fmla="*/ 2148594 h 3630140"/>
              <a:gd name="connsiteX154" fmla="*/ 319287 w 3609975"/>
              <a:gd name="connsiteY154" fmla="*/ 2115824 h 3630140"/>
              <a:gd name="connsiteX155" fmla="*/ 318077 w 3609975"/>
              <a:gd name="connsiteY155" fmla="*/ 2116795 h 3630140"/>
              <a:gd name="connsiteX156" fmla="*/ 315411 w 3609975"/>
              <a:gd name="connsiteY156" fmla="*/ 2117765 h 3630140"/>
              <a:gd name="connsiteX157" fmla="*/ 316623 w 3609975"/>
              <a:gd name="connsiteY157" fmla="*/ 2121407 h 3630140"/>
              <a:gd name="connsiteX158" fmla="*/ 319288 w 3609975"/>
              <a:gd name="connsiteY158" fmla="*/ 2123592 h 3630140"/>
              <a:gd name="connsiteX159" fmla="*/ 323165 w 3609975"/>
              <a:gd name="connsiteY159" fmla="*/ 2119708 h 3630140"/>
              <a:gd name="connsiteX160" fmla="*/ 319287 w 3609975"/>
              <a:gd name="connsiteY160" fmla="*/ 2115824 h 3630140"/>
              <a:gd name="connsiteX161" fmla="*/ 3109766 w 3609975"/>
              <a:gd name="connsiteY161" fmla="*/ 2029929 h 3630140"/>
              <a:gd name="connsiteX162" fmla="*/ 3106318 w 3609975"/>
              <a:gd name="connsiteY162" fmla="*/ 2037896 h 3630140"/>
              <a:gd name="connsiteX163" fmla="*/ 3106771 w 3609975"/>
              <a:gd name="connsiteY163" fmla="*/ 2041761 h 3630140"/>
              <a:gd name="connsiteX164" fmla="*/ 3108675 w 3609975"/>
              <a:gd name="connsiteY164" fmla="*/ 2045547 h 3630140"/>
              <a:gd name="connsiteX165" fmla="*/ 3108253 w 3609975"/>
              <a:gd name="connsiteY165" fmla="*/ 2037790 h 3630140"/>
              <a:gd name="connsiteX166" fmla="*/ 3144182 w 3609975"/>
              <a:gd name="connsiteY166" fmla="*/ 2020275 h 3630140"/>
              <a:gd name="connsiteX167" fmla="*/ 3141050 w 3609975"/>
              <a:gd name="connsiteY167" fmla="*/ 2034059 h 3630140"/>
              <a:gd name="connsiteX168" fmla="*/ 3137919 w 3609975"/>
              <a:gd name="connsiteY168" fmla="*/ 2047843 h 3630140"/>
              <a:gd name="connsiteX169" fmla="*/ 3127631 w 3609975"/>
              <a:gd name="connsiteY169" fmla="*/ 2054968 h 3630140"/>
              <a:gd name="connsiteX170" fmla="*/ 3123385 w 3609975"/>
              <a:gd name="connsiteY170" fmla="*/ 2066139 h 3630140"/>
              <a:gd name="connsiteX171" fmla="*/ 3117896 w 3609975"/>
              <a:gd name="connsiteY171" fmla="*/ 2072272 h 3630140"/>
              <a:gd name="connsiteX172" fmla="*/ 3116788 w 3609975"/>
              <a:gd name="connsiteY172" fmla="*/ 2078654 h 3630140"/>
              <a:gd name="connsiteX173" fmla="*/ 3112617 w 3609975"/>
              <a:gd name="connsiteY173" fmla="*/ 2082284 h 3630140"/>
              <a:gd name="connsiteX174" fmla="*/ 3110682 w 3609975"/>
              <a:gd name="connsiteY174" fmla="*/ 2082389 h 3630140"/>
              <a:gd name="connsiteX175" fmla="*/ 3105743 w 3609975"/>
              <a:gd name="connsiteY175" fmla="*/ 2089709 h 3630140"/>
              <a:gd name="connsiteX176" fmla="*/ 3103786 w 3609975"/>
              <a:gd name="connsiteY176" fmla="*/ 2098324 h 3630140"/>
              <a:gd name="connsiteX177" fmla="*/ 3109909 w 3609975"/>
              <a:gd name="connsiteY177" fmla="*/ 2103825 h 3630140"/>
              <a:gd name="connsiteX178" fmla="*/ 3125506 w 3609975"/>
              <a:gd name="connsiteY178" fmla="*/ 2082798 h 3630140"/>
              <a:gd name="connsiteX179" fmla="*/ 3130705 w 3609975"/>
              <a:gd name="connsiteY179" fmla="*/ 2057961 h 3630140"/>
              <a:gd name="connsiteX180" fmla="*/ 3143884 w 3609975"/>
              <a:gd name="connsiteY180" fmla="*/ 2050436 h 3630140"/>
              <a:gd name="connsiteX181" fmla="*/ 3151256 w 3609975"/>
              <a:gd name="connsiteY181" fmla="*/ 2043228 h 3630140"/>
              <a:gd name="connsiteX182" fmla="*/ 3152557 w 3609975"/>
              <a:gd name="connsiteY182" fmla="*/ 2031488 h 3630140"/>
              <a:gd name="connsiteX183" fmla="*/ 3150468 w 3609975"/>
              <a:gd name="connsiteY183" fmla="*/ 2024308 h 3630140"/>
              <a:gd name="connsiteX184" fmla="*/ 3144182 w 3609975"/>
              <a:gd name="connsiteY184" fmla="*/ 2020275 h 3630140"/>
              <a:gd name="connsiteX185" fmla="*/ 3121308 w 3609975"/>
              <a:gd name="connsiteY185" fmla="*/ 1992348 h 3630140"/>
              <a:gd name="connsiteX186" fmla="*/ 3119719 w 3609975"/>
              <a:gd name="connsiteY186" fmla="*/ 1994379 h 3630140"/>
              <a:gd name="connsiteX187" fmla="*/ 3119583 w 3609975"/>
              <a:gd name="connsiteY187" fmla="*/ 1996332 h 3630140"/>
              <a:gd name="connsiteX188" fmla="*/ 3121629 w 3609975"/>
              <a:gd name="connsiteY188" fmla="*/ 2007160 h 3630140"/>
              <a:gd name="connsiteX189" fmla="*/ 3114727 w 3609975"/>
              <a:gd name="connsiteY189" fmla="*/ 2014100 h 3630140"/>
              <a:gd name="connsiteX190" fmla="*/ 3116135 w 3609975"/>
              <a:gd name="connsiteY190" fmla="*/ 2017669 h 3630140"/>
              <a:gd name="connsiteX191" fmla="*/ 3118915 w 3609975"/>
              <a:gd name="connsiteY191" fmla="*/ 2019707 h 3630140"/>
              <a:gd name="connsiteX192" fmla="*/ 3120489 w 3609975"/>
              <a:gd name="connsiteY192" fmla="*/ 2017432 h 3630140"/>
              <a:gd name="connsiteX193" fmla="*/ 3120533 w 3609975"/>
              <a:gd name="connsiteY193" fmla="*/ 2013784 h 3630140"/>
              <a:gd name="connsiteX194" fmla="*/ 3126732 w 3609975"/>
              <a:gd name="connsiteY194" fmla="*/ 2011744 h 3630140"/>
              <a:gd name="connsiteX195" fmla="*/ 3129789 w 3609975"/>
              <a:gd name="connsiteY195" fmla="*/ 2005500 h 3630140"/>
              <a:gd name="connsiteX196" fmla="*/ 3126921 w 3609975"/>
              <a:gd name="connsiteY196" fmla="*/ 1997390 h 3630140"/>
              <a:gd name="connsiteX197" fmla="*/ 3121308 w 3609975"/>
              <a:gd name="connsiteY197" fmla="*/ 1992348 h 3630140"/>
              <a:gd name="connsiteX198" fmla="*/ 3161846 w 3609975"/>
              <a:gd name="connsiteY198" fmla="*/ 1988195 h 3630140"/>
              <a:gd name="connsiteX199" fmla="*/ 3158578 w 3609975"/>
              <a:gd name="connsiteY199" fmla="*/ 1990561 h 3630140"/>
              <a:gd name="connsiteX200" fmla="*/ 3158292 w 3609975"/>
              <a:gd name="connsiteY200" fmla="*/ 1994223 h 3630140"/>
              <a:gd name="connsiteX201" fmla="*/ 3166140 w 3609975"/>
              <a:gd name="connsiteY201" fmla="*/ 1995740 h 3630140"/>
              <a:gd name="connsiteX202" fmla="*/ 3164679 w 3609975"/>
              <a:gd name="connsiteY202" fmla="*/ 1991201 h 3630140"/>
              <a:gd name="connsiteX203" fmla="*/ 3161846 w 3609975"/>
              <a:gd name="connsiteY203" fmla="*/ 1988195 h 3630140"/>
              <a:gd name="connsiteX204" fmla="*/ 298628 w 3609975"/>
              <a:gd name="connsiteY204" fmla="*/ 1978292 h 3630140"/>
              <a:gd name="connsiteX205" fmla="*/ 299841 w 3609975"/>
              <a:gd name="connsiteY205" fmla="*/ 1982904 h 3630140"/>
              <a:gd name="connsiteX206" fmla="*/ 302506 w 3609975"/>
              <a:gd name="connsiteY206" fmla="*/ 1986061 h 3630140"/>
              <a:gd name="connsiteX207" fmla="*/ 305898 w 3609975"/>
              <a:gd name="connsiteY207" fmla="*/ 1983877 h 3630140"/>
              <a:gd name="connsiteX208" fmla="*/ 306381 w 3609975"/>
              <a:gd name="connsiteY208" fmla="*/ 1980235 h 3630140"/>
              <a:gd name="connsiteX209" fmla="*/ 3174549 w 3609975"/>
              <a:gd name="connsiteY209" fmla="*/ 1971944 h 3630140"/>
              <a:gd name="connsiteX210" fmla="*/ 3171282 w 3609975"/>
              <a:gd name="connsiteY210" fmla="*/ 1974310 h 3630140"/>
              <a:gd name="connsiteX211" fmla="*/ 3170996 w 3609975"/>
              <a:gd name="connsiteY211" fmla="*/ 1977972 h 3630140"/>
              <a:gd name="connsiteX212" fmla="*/ 3178843 w 3609975"/>
              <a:gd name="connsiteY212" fmla="*/ 1979489 h 3630140"/>
              <a:gd name="connsiteX213" fmla="*/ 3177382 w 3609975"/>
              <a:gd name="connsiteY213" fmla="*/ 1974950 h 3630140"/>
              <a:gd name="connsiteX214" fmla="*/ 3174549 w 3609975"/>
              <a:gd name="connsiteY214" fmla="*/ 1971944 h 3630140"/>
              <a:gd name="connsiteX215" fmla="*/ 3217904 w 3609975"/>
              <a:gd name="connsiteY215" fmla="*/ 1948189 h 3630140"/>
              <a:gd name="connsiteX216" fmla="*/ 3216179 w 3609975"/>
              <a:gd name="connsiteY216" fmla="*/ 1952173 h 3630140"/>
              <a:gd name="connsiteX217" fmla="*/ 3220261 w 3609975"/>
              <a:gd name="connsiteY217" fmla="*/ 1955840 h 3630140"/>
              <a:gd name="connsiteX218" fmla="*/ 3222197 w 3609975"/>
              <a:gd name="connsiteY218" fmla="*/ 1955735 h 3630140"/>
              <a:gd name="connsiteX219" fmla="*/ 3221462 w 3609975"/>
              <a:gd name="connsiteY219" fmla="*/ 1951156 h 3630140"/>
              <a:gd name="connsiteX220" fmla="*/ 3217904 w 3609975"/>
              <a:gd name="connsiteY220" fmla="*/ 1948189 h 3630140"/>
              <a:gd name="connsiteX221" fmla="*/ 398704 w 3609975"/>
              <a:gd name="connsiteY221" fmla="*/ 1926734 h 3630140"/>
              <a:gd name="connsiteX222" fmla="*/ 397931 w 3609975"/>
              <a:gd name="connsiteY222" fmla="*/ 1948170 h 3630140"/>
              <a:gd name="connsiteX223" fmla="*/ 390278 w 3609975"/>
              <a:gd name="connsiteY223" fmla="*/ 1954663 h 3630140"/>
              <a:gd name="connsiteX224" fmla="*/ 380934 w 3609975"/>
              <a:gd name="connsiteY224" fmla="*/ 1956874 h 3630140"/>
              <a:gd name="connsiteX225" fmla="*/ 343199 w 3609975"/>
              <a:gd name="connsiteY225" fmla="*/ 1867606 h 3630140"/>
              <a:gd name="connsiteX226" fmla="*/ 344411 w 3609975"/>
              <a:gd name="connsiteY226" fmla="*/ 1872217 h 3630140"/>
              <a:gd name="connsiteX227" fmla="*/ 347076 w 3609975"/>
              <a:gd name="connsiteY227" fmla="*/ 1875374 h 3630140"/>
              <a:gd name="connsiteX228" fmla="*/ 350468 w 3609975"/>
              <a:gd name="connsiteY228" fmla="*/ 1873189 h 3630140"/>
              <a:gd name="connsiteX229" fmla="*/ 350953 w 3609975"/>
              <a:gd name="connsiteY229" fmla="*/ 1869548 h 3630140"/>
              <a:gd name="connsiteX230" fmla="*/ 15291 w 3609975"/>
              <a:gd name="connsiteY230" fmla="*/ 1867572 h 3630140"/>
              <a:gd name="connsiteX231" fmla="*/ 16504 w 3609975"/>
              <a:gd name="connsiteY231" fmla="*/ 1872184 h 3630140"/>
              <a:gd name="connsiteX232" fmla="*/ 19169 w 3609975"/>
              <a:gd name="connsiteY232" fmla="*/ 1875340 h 3630140"/>
              <a:gd name="connsiteX233" fmla="*/ 22561 w 3609975"/>
              <a:gd name="connsiteY233" fmla="*/ 1873155 h 3630140"/>
              <a:gd name="connsiteX234" fmla="*/ 23045 w 3609975"/>
              <a:gd name="connsiteY234" fmla="*/ 1869515 h 3630140"/>
              <a:gd name="connsiteX235" fmla="*/ 368394 w 3609975"/>
              <a:gd name="connsiteY235" fmla="*/ 1836537 h 3630140"/>
              <a:gd name="connsiteX236" fmla="*/ 367182 w 3609975"/>
              <a:gd name="connsiteY236" fmla="*/ 1837506 h 3630140"/>
              <a:gd name="connsiteX237" fmla="*/ 364518 w 3609975"/>
              <a:gd name="connsiteY237" fmla="*/ 1838477 h 3630140"/>
              <a:gd name="connsiteX238" fmla="*/ 365729 w 3609975"/>
              <a:gd name="connsiteY238" fmla="*/ 1842119 h 3630140"/>
              <a:gd name="connsiteX239" fmla="*/ 368394 w 3609975"/>
              <a:gd name="connsiteY239" fmla="*/ 1844304 h 3630140"/>
              <a:gd name="connsiteX240" fmla="*/ 372271 w 3609975"/>
              <a:gd name="connsiteY240" fmla="*/ 1840421 h 3630140"/>
              <a:gd name="connsiteX241" fmla="*/ 368394 w 3609975"/>
              <a:gd name="connsiteY241" fmla="*/ 1836537 h 3630140"/>
              <a:gd name="connsiteX242" fmla="*/ 40486 w 3609975"/>
              <a:gd name="connsiteY242" fmla="*/ 1836503 h 3630140"/>
              <a:gd name="connsiteX243" fmla="*/ 39275 w 3609975"/>
              <a:gd name="connsiteY243" fmla="*/ 1837473 h 3630140"/>
              <a:gd name="connsiteX244" fmla="*/ 36611 w 3609975"/>
              <a:gd name="connsiteY244" fmla="*/ 1838444 h 3630140"/>
              <a:gd name="connsiteX245" fmla="*/ 37822 w 3609975"/>
              <a:gd name="connsiteY245" fmla="*/ 1842086 h 3630140"/>
              <a:gd name="connsiteX246" fmla="*/ 40487 w 3609975"/>
              <a:gd name="connsiteY246" fmla="*/ 1844271 h 3630140"/>
              <a:gd name="connsiteX247" fmla="*/ 44364 w 3609975"/>
              <a:gd name="connsiteY247" fmla="*/ 1840387 h 3630140"/>
              <a:gd name="connsiteX248" fmla="*/ 40486 w 3609975"/>
              <a:gd name="connsiteY248" fmla="*/ 1836503 h 3630140"/>
              <a:gd name="connsiteX249" fmla="*/ 3288034 w 3609975"/>
              <a:gd name="connsiteY249" fmla="*/ 1810175 h 3630140"/>
              <a:gd name="connsiteX250" fmla="*/ 3277006 w 3609975"/>
              <a:gd name="connsiteY250" fmla="*/ 1817096 h 3630140"/>
              <a:gd name="connsiteX251" fmla="*/ 3267589 w 3609975"/>
              <a:gd name="connsiteY251" fmla="*/ 1826847 h 3630140"/>
              <a:gd name="connsiteX252" fmla="*/ 3261360 w 3609975"/>
              <a:gd name="connsiteY252" fmla="*/ 1819408 h 3630140"/>
              <a:gd name="connsiteX253" fmla="*/ 3252844 w 3609975"/>
              <a:gd name="connsiteY253" fmla="*/ 1841264 h 3630140"/>
              <a:gd name="connsiteX254" fmla="*/ 3243150 w 3609975"/>
              <a:gd name="connsiteY254" fmla="*/ 1859296 h 3630140"/>
              <a:gd name="connsiteX255" fmla="*/ 3233456 w 3609975"/>
              <a:gd name="connsiteY255" fmla="*/ 1877328 h 3630140"/>
              <a:gd name="connsiteX256" fmla="*/ 3224038 w 3609975"/>
              <a:gd name="connsiteY256" fmla="*/ 1887078 h 3630140"/>
              <a:gd name="connsiteX257" fmla="*/ 3219134 w 3609975"/>
              <a:gd name="connsiteY257" fmla="*/ 1899501 h 3630140"/>
              <a:gd name="connsiteX258" fmla="*/ 3222798 w 3609975"/>
              <a:gd name="connsiteY258" fmla="*/ 1904407 h 3630140"/>
              <a:gd name="connsiteX259" fmla="*/ 3229128 w 3609975"/>
              <a:gd name="connsiteY259" fmla="*/ 1904791 h 3630140"/>
              <a:gd name="connsiteX260" fmla="*/ 3248446 w 3609975"/>
              <a:gd name="connsiteY260" fmla="*/ 1885263 h 3630140"/>
              <a:gd name="connsiteX261" fmla="*/ 3261642 w 3609975"/>
              <a:gd name="connsiteY261" fmla="*/ 1860233 h 3630140"/>
              <a:gd name="connsiteX262" fmla="*/ 3268434 w 3609975"/>
              <a:gd name="connsiteY262" fmla="*/ 1842360 h 3630140"/>
              <a:gd name="connsiteX263" fmla="*/ 3283552 w 3609975"/>
              <a:gd name="connsiteY263" fmla="*/ 1830353 h 3630140"/>
              <a:gd name="connsiteX264" fmla="*/ 3288034 w 3609975"/>
              <a:gd name="connsiteY264" fmla="*/ 1810175 h 3630140"/>
              <a:gd name="connsiteX265" fmla="*/ 3301934 w 3609975"/>
              <a:gd name="connsiteY265" fmla="*/ 1780245 h 3630140"/>
              <a:gd name="connsiteX266" fmla="*/ 3296689 w 3609975"/>
              <a:gd name="connsiteY266" fmla="*/ 1781989 h 3630140"/>
              <a:gd name="connsiteX267" fmla="*/ 3294508 w 3609975"/>
              <a:gd name="connsiteY267" fmla="*/ 1786484 h 3630140"/>
              <a:gd name="connsiteX268" fmla="*/ 3310098 w 3609975"/>
              <a:gd name="connsiteY268" fmla="*/ 1787580 h 3630140"/>
              <a:gd name="connsiteX269" fmla="*/ 3307388 w 3609975"/>
              <a:gd name="connsiteY269" fmla="*/ 1782379 h 3630140"/>
              <a:gd name="connsiteX270" fmla="*/ 3301934 w 3609975"/>
              <a:gd name="connsiteY270" fmla="*/ 1780245 h 3630140"/>
              <a:gd name="connsiteX271" fmla="*/ 311833 w 3609975"/>
              <a:gd name="connsiteY271" fmla="*/ 1620973 h 3630140"/>
              <a:gd name="connsiteX272" fmla="*/ 314256 w 3609975"/>
              <a:gd name="connsiteY272" fmla="*/ 1626313 h 3630140"/>
              <a:gd name="connsiteX273" fmla="*/ 319586 w 3609975"/>
              <a:gd name="connsiteY273" fmla="*/ 1628741 h 3630140"/>
              <a:gd name="connsiteX274" fmla="*/ 324918 w 3609975"/>
              <a:gd name="connsiteY274" fmla="*/ 1627286 h 3630140"/>
              <a:gd name="connsiteX275" fmla="*/ 327339 w 3609975"/>
              <a:gd name="connsiteY275" fmla="*/ 1622917 h 3630140"/>
              <a:gd name="connsiteX276" fmla="*/ 3241496 w 3609975"/>
              <a:gd name="connsiteY276" fmla="*/ 1567659 h 3630140"/>
              <a:gd name="connsiteX277" fmla="*/ 3241426 w 3609975"/>
              <a:gd name="connsiteY277" fmla="*/ 1567737 h 3630140"/>
              <a:gd name="connsiteX278" fmla="*/ 3240511 w 3609975"/>
              <a:gd name="connsiteY278" fmla="*/ 1574152 h 3630140"/>
              <a:gd name="connsiteX279" fmla="*/ 3241918 w 3609975"/>
              <a:gd name="connsiteY279" fmla="*/ 1575416 h 3630140"/>
              <a:gd name="connsiteX280" fmla="*/ 3243074 w 3609975"/>
              <a:gd name="connsiteY280" fmla="*/ 1574381 h 3630140"/>
              <a:gd name="connsiteX281" fmla="*/ 3245683 w 3609975"/>
              <a:gd name="connsiteY281" fmla="*/ 1573266 h 3630140"/>
              <a:gd name="connsiteX282" fmla="*/ 3244276 w 3609975"/>
              <a:gd name="connsiteY282" fmla="*/ 1569696 h 3630140"/>
              <a:gd name="connsiteX283" fmla="*/ 3241496 w 3609975"/>
              <a:gd name="connsiteY283" fmla="*/ 1567659 h 3630140"/>
              <a:gd name="connsiteX284" fmla="*/ 3568916 w 3609975"/>
              <a:gd name="connsiteY284" fmla="*/ 1549824 h 3630140"/>
              <a:gd name="connsiteX285" fmla="*/ 3565256 w 3609975"/>
              <a:gd name="connsiteY285" fmla="*/ 1553914 h 3630140"/>
              <a:gd name="connsiteX286" fmla="*/ 3569338 w 3609975"/>
              <a:gd name="connsiteY286" fmla="*/ 1557581 h 3630140"/>
              <a:gd name="connsiteX287" fmla="*/ 3570495 w 3609975"/>
              <a:gd name="connsiteY287" fmla="*/ 1556546 h 3630140"/>
              <a:gd name="connsiteX288" fmla="*/ 3573103 w 3609975"/>
              <a:gd name="connsiteY288" fmla="*/ 1555431 h 3630140"/>
              <a:gd name="connsiteX289" fmla="*/ 3571696 w 3609975"/>
              <a:gd name="connsiteY289" fmla="*/ 1551861 h 3630140"/>
              <a:gd name="connsiteX290" fmla="*/ 3568916 w 3609975"/>
              <a:gd name="connsiteY290" fmla="*/ 1549824 h 3630140"/>
              <a:gd name="connsiteX291" fmla="*/ 3261846 w 3609975"/>
              <a:gd name="connsiteY291" fmla="*/ 1536270 h 3630140"/>
              <a:gd name="connsiteX292" fmla="*/ 3258270 w 3609975"/>
              <a:gd name="connsiteY292" fmla="*/ 1541643 h 3630140"/>
              <a:gd name="connsiteX293" fmla="*/ 3265389 w 3609975"/>
              <a:gd name="connsiteY293" fmla="*/ 1543020 h 3630140"/>
              <a:gd name="connsiteX294" fmla="*/ 3263928 w 3609975"/>
              <a:gd name="connsiteY294" fmla="*/ 1538480 h 3630140"/>
              <a:gd name="connsiteX295" fmla="*/ 3197508 w 3609975"/>
              <a:gd name="connsiteY295" fmla="*/ 1518373 h 3630140"/>
              <a:gd name="connsiteX296" fmla="*/ 3190799 w 3609975"/>
              <a:gd name="connsiteY296" fmla="*/ 1528867 h 3630140"/>
              <a:gd name="connsiteX297" fmla="*/ 3195265 w 3609975"/>
              <a:gd name="connsiteY297" fmla="*/ 1529274 h 3630140"/>
              <a:gd name="connsiteX298" fmla="*/ 3196486 w 3609975"/>
              <a:gd name="connsiteY298" fmla="*/ 1525380 h 3630140"/>
              <a:gd name="connsiteX299" fmla="*/ 3207578 w 3609975"/>
              <a:gd name="connsiteY299" fmla="*/ 1518374 h 3630140"/>
              <a:gd name="connsiteX300" fmla="*/ 3588515 w 3609975"/>
              <a:gd name="connsiteY300" fmla="*/ 1517639 h 3630140"/>
              <a:gd name="connsiteX301" fmla="*/ 3585247 w 3609975"/>
              <a:gd name="connsiteY301" fmla="*/ 1520005 h 3630140"/>
              <a:gd name="connsiteX302" fmla="*/ 3584961 w 3609975"/>
              <a:gd name="connsiteY302" fmla="*/ 1523667 h 3630140"/>
              <a:gd name="connsiteX303" fmla="*/ 3592809 w 3609975"/>
              <a:gd name="connsiteY303" fmla="*/ 1525185 h 3630140"/>
              <a:gd name="connsiteX304" fmla="*/ 3591348 w 3609975"/>
              <a:gd name="connsiteY304" fmla="*/ 1520645 h 3630140"/>
              <a:gd name="connsiteX305" fmla="*/ 3588515 w 3609975"/>
              <a:gd name="connsiteY305" fmla="*/ 1517639 h 3630140"/>
              <a:gd name="connsiteX306" fmla="*/ 399046 w 3609975"/>
              <a:gd name="connsiteY306" fmla="*/ 1508350 h 3630140"/>
              <a:gd name="connsiteX307" fmla="*/ 378696 w 3609975"/>
              <a:gd name="connsiteY307" fmla="*/ 1526795 h 3630140"/>
              <a:gd name="connsiteX308" fmla="*/ 364161 w 3609975"/>
              <a:gd name="connsiteY308" fmla="*/ 1551068 h 3630140"/>
              <a:gd name="connsiteX309" fmla="*/ 356409 w 3609975"/>
              <a:gd name="connsiteY309" fmla="*/ 1568546 h 3630140"/>
              <a:gd name="connsiteX310" fmla="*/ 340661 w 3609975"/>
              <a:gd name="connsiteY310" fmla="*/ 1579710 h 3630140"/>
              <a:gd name="connsiteX311" fmla="*/ 335091 w 3609975"/>
              <a:gd name="connsiteY311" fmla="*/ 1599614 h 3630140"/>
              <a:gd name="connsiteX312" fmla="*/ 346478 w 3609975"/>
              <a:gd name="connsiteY312" fmla="*/ 1593304 h 3630140"/>
              <a:gd name="connsiteX313" fmla="*/ 356411 w 3609975"/>
              <a:gd name="connsiteY313" fmla="*/ 1584081 h 3630140"/>
              <a:gd name="connsiteX314" fmla="*/ 362226 w 3609975"/>
              <a:gd name="connsiteY314" fmla="*/ 1591849 h 3630140"/>
              <a:gd name="connsiteX315" fmla="*/ 371916 w 3609975"/>
              <a:gd name="connsiteY315" fmla="*/ 1570489 h 3630140"/>
              <a:gd name="connsiteX316" fmla="*/ 382576 w 3609975"/>
              <a:gd name="connsiteY316" fmla="*/ 1553012 h 3630140"/>
              <a:gd name="connsiteX317" fmla="*/ 393234 w 3609975"/>
              <a:gd name="connsiteY317" fmla="*/ 1535536 h 3630140"/>
              <a:gd name="connsiteX318" fmla="*/ 403167 w 3609975"/>
              <a:gd name="connsiteY318" fmla="*/ 1526313 h 3630140"/>
              <a:gd name="connsiteX319" fmla="*/ 408739 w 3609975"/>
              <a:gd name="connsiteY319" fmla="*/ 1514177 h 3630140"/>
              <a:gd name="connsiteX320" fmla="*/ 405347 w 3609975"/>
              <a:gd name="connsiteY320" fmla="*/ 1509078 h 3630140"/>
              <a:gd name="connsiteX321" fmla="*/ 399046 w 3609975"/>
              <a:gd name="connsiteY321" fmla="*/ 1508350 h 3630140"/>
              <a:gd name="connsiteX322" fmla="*/ 3209754 w 3609975"/>
              <a:gd name="connsiteY322" fmla="*/ 1468687 h 3630140"/>
              <a:gd name="connsiteX323" fmla="*/ 3208423 w 3609975"/>
              <a:gd name="connsiteY323" fmla="*/ 1471688 h 3630140"/>
              <a:gd name="connsiteX324" fmla="*/ 3209133 w 3609975"/>
              <a:gd name="connsiteY324" fmla="*/ 1471767 h 3630140"/>
              <a:gd name="connsiteX325" fmla="*/ 3211072 w 3609975"/>
              <a:gd name="connsiteY325" fmla="*/ 1471766 h 3630140"/>
              <a:gd name="connsiteX326" fmla="*/ 408733 w 3609975"/>
              <a:gd name="connsiteY326" fmla="*/ 1457859 h 3630140"/>
              <a:gd name="connsiteX327" fmla="*/ 409219 w 3609975"/>
              <a:gd name="connsiteY327" fmla="*/ 1462471 h 3630140"/>
              <a:gd name="connsiteX328" fmla="*/ 412610 w 3609975"/>
              <a:gd name="connsiteY328" fmla="*/ 1465627 h 3630140"/>
              <a:gd name="connsiteX329" fmla="*/ 414549 w 3609975"/>
              <a:gd name="connsiteY329" fmla="*/ 1461743 h 3630140"/>
              <a:gd name="connsiteX330" fmla="*/ 410671 w 3609975"/>
              <a:gd name="connsiteY330" fmla="*/ 1457859 h 3630140"/>
              <a:gd name="connsiteX331" fmla="*/ 3221744 w 3609975"/>
              <a:gd name="connsiteY331" fmla="*/ 1445312 h 3630140"/>
              <a:gd name="connsiteX332" fmla="*/ 3220013 w 3609975"/>
              <a:gd name="connsiteY332" fmla="*/ 1449108 h 3630140"/>
              <a:gd name="connsiteX333" fmla="*/ 3220035 w 3609975"/>
              <a:gd name="connsiteY333" fmla="*/ 1449193 h 3630140"/>
              <a:gd name="connsiteX334" fmla="*/ 3222701 w 3609975"/>
              <a:gd name="connsiteY334" fmla="*/ 1452348 h 3630140"/>
              <a:gd name="connsiteX335" fmla="*/ 3226092 w 3609975"/>
              <a:gd name="connsiteY335" fmla="*/ 1450164 h 3630140"/>
              <a:gd name="connsiteX336" fmla="*/ 3226576 w 3609975"/>
              <a:gd name="connsiteY336" fmla="*/ 1446523 h 3630140"/>
              <a:gd name="connsiteX337" fmla="*/ 453313 w 3609975"/>
              <a:gd name="connsiteY337" fmla="*/ 1436502 h 3630140"/>
              <a:gd name="connsiteX338" fmla="*/ 454525 w 3609975"/>
              <a:gd name="connsiteY338" fmla="*/ 1441114 h 3630140"/>
              <a:gd name="connsiteX339" fmla="*/ 457191 w 3609975"/>
              <a:gd name="connsiteY339" fmla="*/ 1444270 h 3630140"/>
              <a:gd name="connsiteX340" fmla="*/ 460582 w 3609975"/>
              <a:gd name="connsiteY340" fmla="*/ 1442086 h 3630140"/>
              <a:gd name="connsiteX341" fmla="*/ 461066 w 3609975"/>
              <a:gd name="connsiteY341" fmla="*/ 1438444 h 3630140"/>
              <a:gd name="connsiteX342" fmla="*/ 3299590 w 3609975"/>
              <a:gd name="connsiteY342" fmla="*/ 1422521 h 3630140"/>
              <a:gd name="connsiteX343" fmla="*/ 3296322 w 3609975"/>
              <a:gd name="connsiteY343" fmla="*/ 1424887 h 3630140"/>
              <a:gd name="connsiteX344" fmla="*/ 3296037 w 3609975"/>
              <a:gd name="connsiteY344" fmla="*/ 1428549 h 3630140"/>
              <a:gd name="connsiteX345" fmla="*/ 3300448 w 3609975"/>
              <a:gd name="connsiteY345" fmla="*/ 1429403 h 3630140"/>
              <a:gd name="connsiteX346" fmla="*/ 3302794 w 3609975"/>
              <a:gd name="connsiteY346" fmla="*/ 1426680 h 3630140"/>
              <a:gd name="connsiteX347" fmla="*/ 3302423 w 3609975"/>
              <a:gd name="connsiteY347" fmla="*/ 1425527 h 3630140"/>
              <a:gd name="connsiteX348" fmla="*/ 3299590 w 3609975"/>
              <a:gd name="connsiteY348" fmla="*/ 1422521 h 3630140"/>
              <a:gd name="connsiteX349" fmla="*/ 466879 w 3609975"/>
              <a:gd name="connsiteY349" fmla="*/ 1420967 h 3630140"/>
              <a:gd name="connsiteX350" fmla="*/ 468092 w 3609975"/>
              <a:gd name="connsiteY350" fmla="*/ 1425580 h 3630140"/>
              <a:gd name="connsiteX351" fmla="*/ 470757 w 3609975"/>
              <a:gd name="connsiteY351" fmla="*/ 1428735 h 3630140"/>
              <a:gd name="connsiteX352" fmla="*/ 474149 w 3609975"/>
              <a:gd name="connsiteY352" fmla="*/ 1426552 h 3630140"/>
              <a:gd name="connsiteX353" fmla="*/ 474634 w 3609975"/>
              <a:gd name="connsiteY353" fmla="*/ 1422910 h 3630140"/>
              <a:gd name="connsiteX354" fmla="*/ 515336 w 3609975"/>
              <a:gd name="connsiteY354" fmla="*/ 1399611 h 3630140"/>
              <a:gd name="connsiteX355" fmla="*/ 513640 w 3609975"/>
              <a:gd name="connsiteY355" fmla="*/ 1401796 h 3630140"/>
              <a:gd name="connsiteX356" fmla="*/ 513398 w 3609975"/>
              <a:gd name="connsiteY356" fmla="*/ 1405437 h 3630140"/>
              <a:gd name="connsiteX357" fmla="*/ 507099 w 3609975"/>
              <a:gd name="connsiteY357" fmla="*/ 1407136 h 3630140"/>
              <a:gd name="connsiteX358" fmla="*/ 503707 w 3609975"/>
              <a:gd name="connsiteY358" fmla="*/ 1413204 h 3630140"/>
              <a:gd name="connsiteX359" fmla="*/ 506131 w 3609975"/>
              <a:gd name="connsiteY359" fmla="*/ 1421457 h 3630140"/>
              <a:gd name="connsiteX360" fmla="*/ 511461 w 3609975"/>
              <a:gd name="connsiteY360" fmla="*/ 1426798 h 3630140"/>
              <a:gd name="connsiteX361" fmla="*/ 513158 w 3609975"/>
              <a:gd name="connsiteY361" fmla="*/ 1424857 h 3630140"/>
              <a:gd name="connsiteX362" fmla="*/ 513401 w 3609975"/>
              <a:gd name="connsiteY362" fmla="*/ 1422915 h 3630140"/>
              <a:gd name="connsiteX363" fmla="*/ 511945 w 3609975"/>
              <a:gd name="connsiteY363" fmla="*/ 1411991 h 3630140"/>
              <a:gd name="connsiteX364" fmla="*/ 519214 w 3609975"/>
              <a:gd name="connsiteY364" fmla="*/ 1405437 h 3630140"/>
              <a:gd name="connsiteX365" fmla="*/ 518001 w 3609975"/>
              <a:gd name="connsiteY365" fmla="*/ 1401797 h 3630140"/>
              <a:gd name="connsiteX366" fmla="*/ 515336 w 3609975"/>
              <a:gd name="connsiteY366" fmla="*/ 1399611 h 3630140"/>
              <a:gd name="connsiteX367" fmla="*/ 3346058 w 3609975"/>
              <a:gd name="connsiteY367" fmla="*/ 1379544 h 3630140"/>
              <a:gd name="connsiteX368" fmla="*/ 3344456 w 3609975"/>
              <a:gd name="connsiteY368" fmla="*/ 1382399 h 3630140"/>
              <a:gd name="connsiteX369" fmla="*/ 3346746 w 3609975"/>
              <a:gd name="connsiteY369" fmla="*/ 1380509 h 3630140"/>
              <a:gd name="connsiteX370" fmla="*/ 526964 w 3609975"/>
              <a:gd name="connsiteY370" fmla="*/ 1374366 h 3630140"/>
              <a:gd name="connsiteX371" fmla="*/ 526965 w 3609975"/>
              <a:gd name="connsiteY371" fmla="*/ 1382135 h 3630140"/>
              <a:gd name="connsiteX372" fmla="*/ 525027 w 3609975"/>
              <a:gd name="connsiteY372" fmla="*/ 1389903 h 3630140"/>
              <a:gd name="connsiteX373" fmla="*/ 528902 w 3609975"/>
              <a:gd name="connsiteY373" fmla="*/ 1382136 h 3630140"/>
              <a:gd name="connsiteX374" fmla="*/ 528659 w 3609975"/>
              <a:gd name="connsiteY374" fmla="*/ 1378251 h 3630140"/>
              <a:gd name="connsiteX375" fmla="*/ 526964 w 3609975"/>
              <a:gd name="connsiteY375" fmla="*/ 1374366 h 3630140"/>
              <a:gd name="connsiteX376" fmla="*/ 3329299 w 3609975"/>
              <a:gd name="connsiteY376" fmla="*/ 1363029 h 3630140"/>
              <a:gd name="connsiteX377" fmla="*/ 3322517 w 3609975"/>
              <a:gd name="connsiteY377" fmla="*/ 1379535 h 3630140"/>
              <a:gd name="connsiteX378" fmla="*/ 3315735 w 3609975"/>
              <a:gd name="connsiteY378" fmla="*/ 1390216 h 3630140"/>
              <a:gd name="connsiteX379" fmla="*/ 3311521 w 3609975"/>
              <a:gd name="connsiteY379" fmla="*/ 1395309 h 3630140"/>
              <a:gd name="connsiteX380" fmla="*/ 3323061 w 3609975"/>
              <a:gd name="connsiteY380" fmla="*/ 1390125 h 3630140"/>
              <a:gd name="connsiteX381" fmla="*/ 3326299 w 3609975"/>
              <a:gd name="connsiteY381" fmla="*/ 1378279 h 3630140"/>
              <a:gd name="connsiteX382" fmla="*/ 3329536 w 3609975"/>
              <a:gd name="connsiteY382" fmla="*/ 1366434 h 3630140"/>
              <a:gd name="connsiteX383" fmla="*/ 3331528 w 3609975"/>
              <a:gd name="connsiteY383" fmla="*/ 1364624 h 3630140"/>
              <a:gd name="connsiteX384" fmla="*/ 528896 w 3609975"/>
              <a:gd name="connsiteY384" fmla="*/ 1316109 h 3630140"/>
              <a:gd name="connsiteX385" fmla="*/ 512180 w 3609975"/>
              <a:gd name="connsiteY385" fmla="*/ 1336255 h 3630140"/>
              <a:gd name="connsiteX386" fmla="*/ 505640 w 3609975"/>
              <a:gd name="connsiteY386" fmla="*/ 1360771 h 3630140"/>
              <a:gd name="connsiteX387" fmla="*/ 492073 w 3609975"/>
              <a:gd name="connsiteY387" fmla="*/ 1367566 h 3630140"/>
              <a:gd name="connsiteX388" fmla="*/ 484320 w 3609975"/>
              <a:gd name="connsiteY388" fmla="*/ 1374362 h 3630140"/>
              <a:gd name="connsiteX389" fmla="*/ 482383 w 3609975"/>
              <a:gd name="connsiteY389" fmla="*/ 1386015 h 3630140"/>
              <a:gd name="connsiteX390" fmla="*/ 484079 w 3609975"/>
              <a:gd name="connsiteY390" fmla="*/ 1393297 h 3630140"/>
              <a:gd name="connsiteX391" fmla="*/ 490137 w 3609975"/>
              <a:gd name="connsiteY391" fmla="*/ 1397667 h 3630140"/>
              <a:gd name="connsiteX392" fmla="*/ 494013 w 3609975"/>
              <a:gd name="connsiteY392" fmla="*/ 1384073 h 3630140"/>
              <a:gd name="connsiteX393" fmla="*/ 497888 w 3609975"/>
              <a:gd name="connsiteY393" fmla="*/ 1370481 h 3630140"/>
              <a:gd name="connsiteX394" fmla="*/ 508548 w 3609975"/>
              <a:gd name="connsiteY394" fmla="*/ 1363927 h 3630140"/>
              <a:gd name="connsiteX395" fmla="*/ 513394 w 3609975"/>
              <a:gd name="connsiteY395" fmla="*/ 1353005 h 3630140"/>
              <a:gd name="connsiteX396" fmla="*/ 519208 w 3609975"/>
              <a:gd name="connsiteY396" fmla="*/ 1347179 h 3630140"/>
              <a:gd name="connsiteX397" fmla="*/ 520660 w 3609975"/>
              <a:gd name="connsiteY397" fmla="*/ 1340868 h 3630140"/>
              <a:gd name="connsiteX398" fmla="*/ 525022 w 3609975"/>
              <a:gd name="connsiteY398" fmla="*/ 1337469 h 3630140"/>
              <a:gd name="connsiteX399" fmla="*/ 526960 w 3609975"/>
              <a:gd name="connsiteY399" fmla="*/ 1337470 h 3630140"/>
              <a:gd name="connsiteX400" fmla="*/ 532289 w 3609975"/>
              <a:gd name="connsiteY400" fmla="*/ 1330431 h 3630140"/>
              <a:gd name="connsiteX401" fmla="*/ 534711 w 3609975"/>
              <a:gd name="connsiteY401" fmla="*/ 1321935 h 3630140"/>
              <a:gd name="connsiteX402" fmla="*/ 528896 w 3609975"/>
              <a:gd name="connsiteY402" fmla="*/ 1316109 h 3630140"/>
              <a:gd name="connsiteX403" fmla="*/ 3385505 w 3609975"/>
              <a:gd name="connsiteY403" fmla="*/ 1295067 h 3630140"/>
              <a:gd name="connsiteX404" fmla="*/ 3382113 w 3609975"/>
              <a:gd name="connsiteY404" fmla="*/ 1298222 h 3630140"/>
              <a:gd name="connsiteX405" fmla="*/ 3381628 w 3609975"/>
              <a:gd name="connsiteY405" fmla="*/ 1302834 h 3630140"/>
              <a:gd name="connsiteX406" fmla="*/ 3375814 w 3609975"/>
              <a:gd name="connsiteY406" fmla="*/ 1308660 h 3630140"/>
              <a:gd name="connsiteX407" fmla="*/ 3370969 w 3609975"/>
              <a:gd name="connsiteY407" fmla="*/ 1312543 h 3630140"/>
              <a:gd name="connsiteX408" fmla="*/ 3366123 w 3609975"/>
              <a:gd name="connsiteY408" fmla="*/ 1316426 h 3630140"/>
              <a:gd name="connsiteX409" fmla="*/ 3369274 w 3609975"/>
              <a:gd name="connsiteY409" fmla="*/ 1320796 h 3630140"/>
              <a:gd name="connsiteX410" fmla="*/ 3373877 w 3609975"/>
              <a:gd name="connsiteY410" fmla="*/ 1322252 h 3630140"/>
              <a:gd name="connsiteX411" fmla="*/ 3389382 w 3609975"/>
              <a:gd name="connsiteY411" fmla="*/ 1302835 h 3630140"/>
              <a:gd name="connsiteX412" fmla="*/ 3388897 w 3609975"/>
              <a:gd name="connsiteY412" fmla="*/ 1298223 h 3630140"/>
              <a:gd name="connsiteX413" fmla="*/ 3385505 w 3609975"/>
              <a:gd name="connsiteY413" fmla="*/ 1295067 h 3630140"/>
              <a:gd name="connsiteX414" fmla="*/ 3437838 w 3609975"/>
              <a:gd name="connsiteY414" fmla="*/ 1279536 h 3630140"/>
              <a:gd name="connsiteX415" fmla="*/ 3435900 w 3609975"/>
              <a:gd name="connsiteY415" fmla="*/ 1280507 h 3630140"/>
              <a:gd name="connsiteX416" fmla="*/ 3433962 w 3609975"/>
              <a:gd name="connsiteY416" fmla="*/ 1281478 h 3630140"/>
              <a:gd name="connsiteX417" fmla="*/ 3435174 w 3609975"/>
              <a:gd name="connsiteY417" fmla="*/ 1286090 h 3630140"/>
              <a:gd name="connsiteX418" fmla="*/ 3437839 w 3609975"/>
              <a:gd name="connsiteY418" fmla="*/ 1289247 h 3630140"/>
              <a:gd name="connsiteX419" fmla="*/ 3441231 w 3609975"/>
              <a:gd name="connsiteY419" fmla="*/ 1287062 h 3630140"/>
              <a:gd name="connsiteX420" fmla="*/ 3441716 w 3609975"/>
              <a:gd name="connsiteY420" fmla="*/ 1283421 h 3630140"/>
              <a:gd name="connsiteX421" fmla="*/ 3437838 w 3609975"/>
              <a:gd name="connsiteY421" fmla="*/ 1279536 h 3630140"/>
              <a:gd name="connsiteX422" fmla="*/ 567657 w 3609975"/>
              <a:gd name="connsiteY422" fmla="*/ 1263681 h 3630140"/>
              <a:gd name="connsiteX423" fmla="*/ 565719 w 3609975"/>
              <a:gd name="connsiteY423" fmla="*/ 1264651 h 3630140"/>
              <a:gd name="connsiteX424" fmla="*/ 563781 w 3609975"/>
              <a:gd name="connsiteY424" fmla="*/ 1265621 h 3630140"/>
              <a:gd name="connsiteX425" fmla="*/ 564993 w 3609975"/>
              <a:gd name="connsiteY425" fmla="*/ 1270233 h 3630140"/>
              <a:gd name="connsiteX426" fmla="*/ 567658 w 3609975"/>
              <a:gd name="connsiteY426" fmla="*/ 1273389 h 3630140"/>
              <a:gd name="connsiteX427" fmla="*/ 571050 w 3609975"/>
              <a:gd name="connsiteY427" fmla="*/ 1271205 h 3630140"/>
              <a:gd name="connsiteX428" fmla="*/ 571534 w 3609975"/>
              <a:gd name="connsiteY428" fmla="*/ 1267563 h 3630140"/>
              <a:gd name="connsiteX429" fmla="*/ 567657 w 3609975"/>
              <a:gd name="connsiteY429" fmla="*/ 1263681 h 3630140"/>
              <a:gd name="connsiteX430" fmla="*/ 3381621 w 3609975"/>
              <a:gd name="connsiteY430" fmla="*/ 1236808 h 3630140"/>
              <a:gd name="connsiteX431" fmla="*/ 3381865 w 3609975"/>
              <a:gd name="connsiteY431" fmla="*/ 1240449 h 3630140"/>
              <a:gd name="connsiteX432" fmla="*/ 3383561 w 3609975"/>
              <a:gd name="connsiteY432" fmla="*/ 1242633 h 3630140"/>
              <a:gd name="connsiteX433" fmla="*/ 3389375 w 3609975"/>
              <a:gd name="connsiteY433" fmla="*/ 1242634 h 3630140"/>
              <a:gd name="connsiteX434" fmla="*/ 3386952 w 3609975"/>
              <a:gd name="connsiteY434" fmla="*/ 1238265 h 3630140"/>
              <a:gd name="connsiteX435" fmla="*/ 3381621 w 3609975"/>
              <a:gd name="connsiteY435" fmla="*/ 1236808 h 3630140"/>
              <a:gd name="connsiteX436" fmla="*/ 3426203 w 3609975"/>
              <a:gd name="connsiteY436" fmla="*/ 1229044 h 3630140"/>
              <a:gd name="connsiteX437" fmla="*/ 3410700 w 3609975"/>
              <a:gd name="connsiteY437" fmla="*/ 1265940 h 3630140"/>
              <a:gd name="connsiteX438" fmla="*/ 3395194 w 3609975"/>
              <a:gd name="connsiteY438" fmla="*/ 1281474 h 3630140"/>
              <a:gd name="connsiteX439" fmla="*/ 3402949 w 3609975"/>
              <a:gd name="connsiteY439" fmla="*/ 1291185 h 3630140"/>
              <a:gd name="connsiteX440" fmla="*/ 3421603 w 3609975"/>
              <a:gd name="connsiteY440" fmla="*/ 1264242 h 3630140"/>
              <a:gd name="connsiteX441" fmla="*/ 3441711 w 3609975"/>
              <a:gd name="connsiteY441" fmla="*/ 1238756 h 3630140"/>
              <a:gd name="connsiteX442" fmla="*/ 3451400 w 3609975"/>
              <a:gd name="connsiteY442" fmla="*/ 1213512 h 3630140"/>
              <a:gd name="connsiteX443" fmla="*/ 3449461 w 3609975"/>
              <a:gd name="connsiteY443" fmla="*/ 1214482 h 3630140"/>
              <a:gd name="connsiteX444" fmla="*/ 3447524 w 3609975"/>
              <a:gd name="connsiteY444" fmla="*/ 1215453 h 3630140"/>
              <a:gd name="connsiteX445" fmla="*/ 3448736 w 3609975"/>
              <a:gd name="connsiteY445" fmla="*/ 1220065 h 3630140"/>
              <a:gd name="connsiteX446" fmla="*/ 3451400 w 3609975"/>
              <a:gd name="connsiteY446" fmla="*/ 1223221 h 3630140"/>
              <a:gd name="connsiteX447" fmla="*/ 3454793 w 3609975"/>
              <a:gd name="connsiteY447" fmla="*/ 1221036 h 3630140"/>
              <a:gd name="connsiteX448" fmla="*/ 3455277 w 3609975"/>
              <a:gd name="connsiteY448" fmla="*/ 1217395 h 3630140"/>
              <a:gd name="connsiteX449" fmla="*/ 3451400 w 3609975"/>
              <a:gd name="connsiteY449" fmla="*/ 1213512 h 3630140"/>
              <a:gd name="connsiteX450" fmla="*/ 600604 w 3609975"/>
              <a:gd name="connsiteY450" fmla="*/ 1211250 h 3630140"/>
              <a:gd name="connsiteX451" fmla="*/ 588975 w 3609975"/>
              <a:gd name="connsiteY451" fmla="*/ 1219987 h 3630140"/>
              <a:gd name="connsiteX452" fmla="*/ 583161 w 3609975"/>
              <a:gd name="connsiteY452" fmla="*/ 1234553 h 3630140"/>
              <a:gd name="connsiteX453" fmla="*/ 578800 w 3609975"/>
              <a:gd name="connsiteY453" fmla="*/ 1241348 h 3630140"/>
              <a:gd name="connsiteX454" fmla="*/ 571532 w 3609975"/>
              <a:gd name="connsiteY454" fmla="*/ 1248144 h 3630140"/>
              <a:gd name="connsiteX455" fmla="*/ 574441 w 3609975"/>
              <a:gd name="connsiteY455" fmla="*/ 1252756 h 3630140"/>
              <a:gd name="connsiteX456" fmla="*/ 577349 w 3609975"/>
              <a:gd name="connsiteY456" fmla="*/ 1255913 h 3630140"/>
              <a:gd name="connsiteX457" fmla="*/ 579044 w 3609975"/>
              <a:gd name="connsiteY457" fmla="*/ 1253000 h 3630140"/>
              <a:gd name="connsiteX458" fmla="*/ 579286 w 3609975"/>
              <a:gd name="connsiteY458" fmla="*/ 1250086 h 3630140"/>
              <a:gd name="connsiteX459" fmla="*/ 596729 w 3609975"/>
              <a:gd name="connsiteY459" fmla="*/ 1226785 h 3630140"/>
              <a:gd name="connsiteX460" fmla="*/ 600605 w 3609975"/>
              <a:gd name="connsiteY460" fmla="*/ 1219745 h 3630140"/>
              <a:gd name="connsiteX461" fmla="*/ 604480 w 3609975"/>
              <a:gd name="connsiteY461" fmla="*/ 1211250 h 3630140"/>
              <a:gd name="connsiteX462" fmla="*/ 623862 w 3609975"/>
              <a:gd name="connsiteY462" fmla="*/ 1182124 h 3630140"/>
              <a:gd name="connsiteX463" fmla="*/ 616108 w 3609975"/>
              <a:gd name="connsiteY463" fmla="*/ 1189892 h 3630140"/>
              <a:gd name="connsiteX464" fmla="*/ 611505 w 3609975"/>
              <a:gd name="connsiteY464" fmla="*/ 1190132 h 3630140"/>
              <a:gd name="connsiteX465" fmla="*/ 608355 w 3609975"/>
              <a:gd name="connsiteY465" fmla="*/ 1191831 h 3630140"/>
              <a:gd name="connsiteX466" fmla="*/ 609568 w 3609975"/>
              <a:gd name="connsiteY466" fmla="*/ 1195230 h 3630140"/>
              <a:gd name="connsiteX467" fmla="*/ 612233 w 3609975"/>
              <a:gd name="connsiteY467" fmla="*/ 1195716 h 3630140"/>
              <a:gd name="connsiteX468" fmla="*/ 615624 w 3609975"/>
              <a:gd name="connsiteY468" fmla="*/ 1194502 h 3630140"/>
              <a:gd name="connsiteX469" fmla="*/ 616109 w 3609975"/>
              <a:gd name="connsiteY469" fmla="*/ 1191831 h 3630140"/>
              <a:gd name="connsiteX470" fmla="*/ 3402434 w 3609975"/>
              <a:gd name="connsiteY470" fmla="*/ 919693 h 3630140"/>
              <a:gd name="connsiteX471" fmla="*/ 3399042 w 3609975"/>
              <a:gd name="connsiteY471" fmla="*/ 922848 h 3630140"/>
              <a:gd name="connsiteX472" fmla="*/ 3398615 w 3609975"/>
              <a:gd name="connsiteY472" fmla="*/ 926916 h 3630140"/>
              <a:gd name="connsiteX473" fmla="*/ 3403262 w 3609975"/>
              <a:gd name="connsiteY473" fmla="*/ 931280 h 3630140"/>
              <a:gd name="connsiteX474" fmla="*/ 3406312 w 3609975"/>
              <a:gd name="connsiteY474" fmla="*/ 927460 h 3630140"/>
              <a:gd name="connsiteX475" fmla="*/ 3405827 w 3609975"/>
              <a:gd name="connsiteY475" fmla="*/ 922848 h 3630140"/>
              <a:gd name="connsiteX476" fmla="*/ 3402434 w 3609975"/>
              <a:gd name="connsiteY476" fmla="*/ 919693 h 3630140"/>
              <a:gd name="connsiteX477" fmla="*/ 959167 w 3609975"/>
              <a:gd name="connsiteY477" fmla="*/ 914168 h 3630140"/>
              <a:gd name="connsiteX478" fmla="*/ 957229 w 3609975"/>
              <a:gd name="connsiteY478" fmla="*/ 916110 h 3630140"/>
              <a:gd name="connsiteX479" fmla="*/ 960206 w 3609975"/>
              <a:gd name="connsiteY479" fmla="*/ 919093 h 3630140"/>
              <a:gd name="connsiteX480" fmla="*/ 962205 w 3609975"/>
              <a:gd name="connsiteY480" fmla="*/ 915610 h 3630140"/>
              <a:gd name="connsiteX481" fmla="*/ 3454768 w 3609975"/>
              <a:gd name="connsiteY481" fmla="*/ 904161 h 3630140"/>
              <a:gd name="connsiteX482" fmla="*/ 3452830 w 3609975"/>
              <a:gd name="connsiteY482" fmla="*/ 905133 h 3630140"/>
              <a:gd name="connsiteX483" fmla="*/ 3450892 w 3609975"/>
              <a:gd name="connsiteY483" fmla="*/ 906103 h 3630140"/>
              <a:gd name="connsiteX484" fmla="*/ 3452103 w 3609975"/>
              <a:gd name="connsiteY484" fmla="*/ 910716 h 3630140"/>
              <a:gd name="connsiteX485" fmla="*/ 3454769 w 3609975"/>
              <a:gd name="connsiteY485" fmla="*/ 913872 h 3630140"/>
              <a:gd name="connsiteX486" fmla="*/ 3458160 w 3609975"/>
              <a:gd name="connsiteY486" fmla="*/ 911687 h 3630140"/>
              <a:gd name="connsiteX487" fmla="*/ 3458645 w 3609975"/>
              <a:gd name="connsiteY487" fmla="*/ 908046 h 3630140"/>
              <a:gd name="connsiteX488" fmla="*/ 3454768 w 3609975"/>
              <a:gd name="connsiteY488" fmla="*/ 904161 h 3630140"/>
              <a:gd name="connsiteX489" fmla="*/ 3398551 w 3609975"/>
              <a:gd name="connsiteY489" fmla="*/ 861433 h 3630140"/>
              <a:gd name="connsiteX490" fmla="*/ 3398794 w 3609975"/>
              <a:gd name="connsiteY490" fmla="*/ 865074 h 3630140"/>
              <a:gd name="connsiteX491" fmla="*/ 3400491 w 3609975"/>
              <a:gd name="connsiteY491" fmla="*/ 867259 h 3630140"/>
              <a:gd name="connsiteX492" fmla="*/ 3406305 w 3609975"/>
              <a:gd name="connsiteY492" fmla="*/ 867260 h 3630140"/>
              <a:gd name="connsiteX493" fmla="*/ 3403882 w 3609975"/>
              <a:gd name="connsiteY493" fmla="*/ 862891 h 3630140"/>
              <a:gd name="connsiteX494" fmla="*/ 3398551 w 3609975"/>
              <a:gd name="connsiteY494" fmla="*/ 861433 h 3630140"/>
              <a:gd name="connsiteX495" fmla="*/ 3443133 w 3609975"/>
              <a:gd name="connsiteY495" fmla="*/ 853670 h 3630140"/>
              <a:gd name="connsiteX496" fmla="*/ 3427630 w 3609975"/>
              <a:gd name="connsiteY496" fmla="*/ 890565 h 3630140"/>
              <a:gd name="connsiteX497" fmla="*/ 3412124 w 3609975"/>
              <a:gd name="connsiteY497" fmla="*/ 906100 h 3630140"/>
              <a:gd name="connsiteX498" fmla="*/ 3419879 w 3609975"/>
              <a:gd name="connsiteY498" fmla="*/ 915810 h 3630140"/>
              <a:gd name="connsiteX499" fmla="*/ 3438533 w 3609975"/>
              <a:gd name="connsiteY499" fmla="*/ 888867 h 3630140"/>
              <a:gd name="connsiteX500" fmla="*/ 3458641 w 3609975"/>
              <a:gd name="connsiteY500" fmla="*/ 863381 h 3630140"/>
              <a:gd name="connsiteX501" fmla="*/ 3468329 w 3609975"/>
              <a:gd name="connsiteY501" fmla="*/ 838136 h 3630140"/>
              <a:gd name="connsiteX502" fmla="*/ 3466391 w 3609975"/>
              <a:gd name="connsiteY502" fmla="*/ 839107 h 3630140"/>
              <a:gd name="connsiteX503" fmla="*/ 3464453 w 3609975"/>
              <a:gd name="connsiteY503" fmla="*/ 840078 h 3630140"/>
              <a:gd name="connsiteX504" fmla="*/ 3465666 w 3609975"/>
              <a:gd name="connsiteY504" fmla="*/ 844690 h 3630140"/>
              <a:gd name="connsiteX505" fmla="*/ 3468330 w 3609975"/>
              <a:gd name="connsiteY505" fmla="*/ 847847 h 3630140"/>
              <a:gd name="connsiteX506" fmla="*/ 3471723 w 3609975"/>
              <a:gd name="connsiteY506" fmla="*/ 845662 h 3630140"/>
              <a:gd name="connsiteX507" fmla="*/ 3472207 w 3609975"/>
              <a:gd name="connsiteY507" fmla="*/ 842021 h 3630140"/>
              <a:gd name="connsiteX508" fmla="*/ 3468329 w 3609975"/>
              <a:gd name="connsiteY508" fmla="*/ 838136 h 3630140"/>
              <a:gd name="connsiteX509" fmla="*/ 3190595 w 3609975"/>
              <a:gd name="connsiteY509" fmla="*/ 702888 h 3630140"/>
              <a:gd name="connsiteX510" fmla="*/ 3187326 w 3609975"/>
              <a:gd name="connsiteY510" fmla="*/ 705254 h 3630140"/>
              <a:gd name="connsiteX511" fmla="*/ 3187041 w 3609975"/>
              <a:gd name="connsiteY511" fmla="*/ 708916 h 3630140"/>
              <a:gd name="connsiteX512" fmla="*/ 3194889 w 3609975"/>
              <a:gd name="connsiteY512" fmla="*/ 710434 h 3630140"/>
              <a:gd name="connsiteX513" fmla="*/ 3193428 w 3609975"/>
              <a:gd name="connsiteY513" fmla="*/ 705894 h 3630140"/>
              <a:gd name="connsiteX514" fmla="*/ 3190595 w 3609975"/>
              <a:gd name="connsiteY514" fmla="*/ 702888 h 3630140"/>
              <a:gd name="connsiteX515" fmla="*/ 1758157 w 3609975"/>
              <a:gd name="connsiteY515" fmla="*/ 418752 h 3630140"/>
              <a:gd name="connsiteX516" fmla="*/ 1754889 w 3609975"/>
              <a:gd name="connsiteY516" fmla="*/ 421118 h 3630140"/>
              <a:gd name="connsiteX517" fmla="*/ 1754604 w 3609975"/>
              <a:gd name="connsiteY517" fmla="*/ 424780 h 3630140"/>
              <a:gd name="connsiteX518" fmla="*/ 1762451 w 3609975"/>
              <a:gd name="connsiteY518" fmla="*/ 426298 h 3630140"/>
              <a:gd name="connsiteX519" fmla="*/ 1760990 w 3609975"/>
              <a:gd name="connsiteY519" fmla="*/ 421758 h 3630140"/>
              <a:gd name="connsiteX520" fmla="*/ 1758157 w 3609975"/>
              <a:gd name="connsiteY520" fmla="*/ 418752 h 3630140"/>
              <a:gd name="connsiteX521" fmla="*/ 2911681 w 3609975"/>
              <a:gd name="connsiteY521" fmla="*/ 402043 h 3630140"/>
              <a:gd name="connsiteX522" fmla="*/ 2908288 w 3609975"/>
              <a:gd name="connsiteY522" fmla="*/ 405198 h 3630140"/>
              <a:gd name="connsiteX523" fmla="*/ 2907862 w 3609975"/>
              <a:gd name="connsiteY523" fmla="*/ 409266 h 3630140"/>
              <a:gd name="connsiteX524" fmla="*/ 2912508 w 3609975"/>
              <a:gd name="connsiteY524" fmla="*/ 413630 h 3630140"/>
              <a:gd name="connsiteX525" fmla="*/ 2915558 w 3609975"/>
              <a:gd name="connsiteY525" fmla="*/ 409810 h 3630140"/>
              <a:gd name="connsiteX526" fmla="*/ 2915073 w 3609975"/>
              <a:gd name="connsiteY526" fmla="*/ 405198 h 3630140"/>
              <a:gd name="connsiteX527" fmla="*/ 2911681 w 3609975"/>
              <a:gd name="connsiteY527" fmla="*/ 402043 h 3630140"/>
              <a:gd name="connsiteX528" fmla="*/ 2964014 w 3609975"/>
              <a:gd name="connsiteY528" fmla="*/ 386512 h 3630140"/>
              <a:gd name="connsiteX529" fmla="*/ 2962076 w 3609975"/>
              <a:gd name="connsiteY529" fmla="*/ 387483 h 3630140"/>
              <a:gd name="connsiteX530" fmla="*/ 2960138 w 3609975"/>
              <a:gd name="connsiteY530" fmla="*/ 388453 h 3630140"/>
              <a:gd name="connsiteX531" fmla="*/ 2961349 w 3609975"/>
              <a:gd name="connsiteY531" fmla="*/ 393066 h 3630140"/>
              <a:gd name="connsiteX532" fmla="*/ 2964015 w 3609975"/>
              <a:gd name="connsiteY532" fmla="*/ 396221 h 3630140"/>
              <a:gd name="connsiteX533" fmla="*/ 2967407 w 3609975"/>
              <a:gd name="connsiteY533" fmla="*/ 394037 h 3630140"/>
              <a:gd name="connsiteX534" fmla="*/ 2967892 w 3609975"/>
              <a:gd name="connsiteY534" fmla="*/ 390396 h 3630140"/>
              <a:gd name="connsiteX535" fmla="*/ 2964014 w 3609975"/>
              <a:gd name="connsiteY535" fmla="*/ 386512 h 3630140"/>
              <a:gd name="connsiteX536" fmla="*/ 2907797 w 3609975"/>
              <a:gd name="connsiteY536" fmla="*/ 343782 h 3630140"/>
              <a:gd name="connsiteX537" fmla="*/ 2908040 w 3609975"/>
              <a:gd name="connsiteY537" fmla="*/ 347423 h 3630140"/>
              <a:gd name="connsiteX538" fmla="*/ 2909738 w 3609975"/>
              <a:gd name="connsiteY538" fmla="*/ 349609 h 3630140"/>
              <a:gd name="connsiteX539" fmla="*/ 2915551 w 3609975"/>
              <a:gd name="connsiteY539" fmla="*/ 349610 h 3630140"/>
              <a:gd name="connsiteX540" fmla="*/ 2913128 w 3609975"/>
              <a:gd name="connsiteY540" fmla="*/ 345240 h 3630140"/>
              <a:gd name="connsiteX541" fmla="*/ 2907797 w 3609975"/>
              <a:gd name="connsiteY541" fmla="*/ 343782 h 3630140"/>
              <a:gd name="connsiteX542" fmla="*/ 2952379 w 3609975"/>
              <a:gd name="connsiteY542" fmla="*/ 336020 h 3630140"/>
              <a:gd name="connsiteX543" fmla="*/ 2936876 w 3609975"/>
              <a:gd name="connsiteY543" fmla="*/ 372915 h 3630140"/>
              <a:gd name="connsiteX544" fmla="*/ 2921370 w 3609975"/>
              <a:gd name="connsiteY544" fmla="*/ 388450 h 3630140"/>
              <a:gd name="connsiteX545" fmla="*/ 2929125 w 3609975"/>
              <a:gd name="connsiteY545" fmla="*/ 398160 h 3630140"/>
              <a:gd name="connsiteX546" fmla="*/ 2947779 w 3609975"/>
              <a:gd name="connsiteY546" fmla="*/ 371217 h 3630140"/>
              <a:gd name="connsiteX547" fmla="*/ 2967887 w 3609975"/>
              <a:gd name="connsiteY547" fmla="*/ 345731 h 3630140"/>
              <a:gd name="connsiteX548" fmla="*/ 2977576 w 3609975"/>
              <a:gd name="connsiteY548" fmla="*/ 320487 h 3630140"/>
              <a:gd name="connsiteX549" fmla="*/ 2975637 w 3609975"/>
              <a:gd name="connsiteY549" fmla="*/ 321457 h 3630140"/>
              <a:gd name="connsiteX550" fmla="*/ 2973700 w 3609975"/>
              <a:gd name="connsiteY550" fmla="*/ 322429 h 3630140"/>
              <a:gd name="connsiteX551" fmla="*/ 2974912 w 3609975"/>
              <a:gd name="connsiteY551" fmla="*/ 327040 h 3630140"/>
              <a:gd name="connsiteX552" fmla="*/ 2977576 w 3609975"/>
              <a:gd name="connsiteY552" fmla="*/ 330196 h 3630140"/>
              <a:gd name="connsiteX553" fmla="*/ 2980969 w 3609975"/>
              <a:gd name="connsiteY553" fmla="*/ 328012 h 3630140"/>
              <a:gd name="connsiteX554" fmla="*/ 2981453 w 3609975"/>
              <a:gd name="connsiteY554" fmla="*/ 324371 h 3630140"/>
              <a:gd name="connsiteX555" fmla="*/ 2977576 w 3609975"/>
              <a:gd name="connsiteY555" fmla="*/ 320487 h 3630140"/>
              <a:gd name="connsiteX556" fmla="*/ 2699841 w 3609975"/>
              <a:gd name="connsiteY556" fmla="*/ 185238 h 3630140"/>
              <a:gd name="connsiteX557" fmla="*/ 2696572 w 3609975"/>
              <a:gd name="connsiteY557" fmla="*/ 187604 h 3630140"/>
              <a:gd name="connsiteX558" fmla="*/ 2696287 w 3609975"/>
              <a:gd name="connsiteY558" fmla="*/ 191266 h 3630140"/>
              <a:gd name="connsiteX559" fmla="*/ 2704135 w 3609975"/>
              <a:gd name="connsiteY559" fmla="*/ 192784 h 3630140"/>
              <a:gd name="connsiteX560" fmla="*/ 2702674 w 3609975"/>
              <a:gd name="connsiteY560" fmla="*/ 188244 h 3630140"/>
              <a:gd name="connsiteX561" fmla="*/ 2699841 w 3609975"/>
              <a:gd name="connsiteY561" fmla="*/ 185238 h 3630140"/>
              <a:gd name="connsiteX562" fmla="*/ 3049261 w 3609975"/>
              <a:gd name="connsiteY562" fmla="*/ 71 h 3630140"/>
              <a:gd name="connsiteX563" fmla="*/ 3061134 w 3609975"/>
              <a:gd name="connsiteY563" fmla="*/ 1771 h 3630140"/>
              <a:gd name="connsiteX564" fmla="*/ 3062831 w 3609975"/>
              <a:gd name="connsiteY564" fmla="*/ 13666 h 3630140"/>
              <a:gd name="connsiteX565" fmla="*/ 3055808 w 3609975"/>
              <a:gd name="connsiteY565" fmla="*/ 35028 h 3630140"/>
              <a:gd name="connsiteX566" fmla="*/ 3070589 w 3609975"/>
              <a:gd name="connsiteY566" fmla="*/ 44738 h 3630140"/>
              <a:gd name="connsiteX567" fmla="*/ 3093851 w 3609975"/>
              <a:gd name="connsiteY567" fmla="*/ 68045 h 3630140"/>
              <a:gd name="connsiteX568" fmla="*/ 3089978 w 3609975"/>
              <a:gd name="connsiteY568" fmla="*/ 101785 h 3630140"/>
              <a:gd name="connsiteX569" fmla="*/ 3086104 w 3609975"/>
              <a:gd name="connsiteY569" fmla="*/ 134070 h 3630140"/>
              <a:gd name="connsiteX570" fmla="*/ 3093858 w 3609975"/>
              <a:gd name="connsiteY570" fmla="*/ 143780 h 3630140"/>
              <a:gd name="connsiteX571" fmla="*/ 3091437 w 3609975"/>
              <a:gd name="connsiteY571" fmla="*/ 156403 h 3630140"/>
              <a:gd name="connsiteX572" fmla="*/ 3086107 w 3609975"/>
              <a:gd name="connsiteY572" fmla="*/ 169025 h 3630140"/>
              <a:gd name="connsiteX573" fmla="*/ 3078356 w 3609975"/>
              <a:gd name="connsiteY573" fmla="*/ 186017 h 3630140"/>
              <a:gd name="connsiteX574" fmla="*/ 3070604 w 3609975"/>
              <a:gd name="connsiteY574" fmla="*/ 200095 h 3630140"/>
              <a:gd name="connsiteX575" fmla="*/ 3062852 w 3609975"/>
              <a:gd name="connsiteY575" fmla="*/ 217571 h 3630140"/>
              <a:gd name="connsiteX576" fmla="*/ 3055100 w 3609975"/>
              <a:gd name="connsiteY576" fmla="*/ 223397 h 3630140"/>
              <a:gd name="connsiteX577" fmla="*/ 3041534 w 3609975"/>
              <a:gd name="connsiteY577" fmla="*/ 244757 h 3630140"/>
              <a:gd name="connsiteX578" fmla="*/ 3047591 w 3609975"/>
              <a:gd name="connsiteY578" fmla="*/ 251069 h 3630140"/>
              <a:gd name="connsiteX579" fmla="*/ 3049288 w 3609975"/>
              <a:gd name="connsiteY579" fmla="*/ 260294 h 3630140"/>
              <a:gd name="connsiteX580" fmla="*/ 3070610 w 3609975"/>
              <a:gd name="connsiteY580" fmla="*/ 262237 h 3630140"/>
              <a:gd name="connsiteX581" fmla="*/ 3070612 w 3609975"/>
              <a:gd name="connsiteY581" fmla="*/ 273889 h 3630140"/>
              <a:gd name="connsiteX582" fmla="*/ 3062859 w 3609975"/>
              <a:gd name="connsiteY582" fmla="*/ 283598 h 3630140"/>
              <a:gd name="connsiteX583" fmla="*/ 3045417 w 3609975"/>
              <a:gd name="connsiteY583" fmla="*/ 320494 h 3630140"/>
              <a:gd name="connsiteX584" fmla="*/ 3027977 w 3609975"/>
              <a:gd name="connsiteY584" fmla="*/ 357389 h 3630140"/>
              <a:gd name="connsiteX585" fmla="*/ 3010290 w 3609975"/>
              <a:gd name="connsiteY585" fmla="*/ 368311 h 3630140"/>
              <a:gd name="connsiteX586" fmla="*/ 2996966 w 3609975"/>
              <a:gd name="connsiteY586" fmla="*/ 386514 h 3630140"/>
              <a:gd name="connsiteX587" fmla="*/ 2989213 w 3609975"/>
              <a:gd name="connsiteY587" fmla="*/ 392340 h 3630140"/>
              <a:gd name="connsiteX588" fmla="*/ 2988488 w 3609975"/>
              <a:gd name="connsiteY588" fmla="*/ 405690 h 3630140"/>
              <a:gd name="connsiteX589" fmla="*/ 2977585 w 3609975"/>
              <a:gd name="connsiteY589" fmla="*/ 411758 h 3630140"/>
              <a:gd name="connsiteX590" fmla="*/ 2973708 w 3609975"/>
              <a:gd name="connsiteY590" fmla="*/ 411757 h 3630140"/>
              <a:gd name="connsiteX591" fmla="*/ 2959173 w 3609975"/>
              <a:gd name="connsiteY591" fmla="*/ 428506 h 3630140"/>
              <a:gd name="connsiteX592" fmla="*/ 2947967 w 3609975"/>
              <a:gd name="connsiteY592" fmla="*/ 442541 h 3630140"/>
              <a:gd name="connsiteX593" fmla="*/ 2948991 w 3609975"/>
              <a:gd name="connsiteY593" fmla="*/ 443406 h 3630140"/>
              <a:gd name="connsiteX594" fmla="*/ 2953594 w 3609975"/>
              <a:gd name="connsiteY594" fmla="*/ 440250 h 3630140"/>
              <a:gd name="connsiteX595" fmla="*/ 2956743 w 3609975"/>
              <a:gd name="connsiteY595" fmla="*/ 435639 h 3630140"/>
              <a:gd name="connsiteX596" fmla="*/ 2973702 w 3609975"/>
              <a:gd name="connsiteY596" fmla="*/ 428115 h 3630140"/>
              <a:gd name="connsiteX597" fmla="*/ 2987755 w 3609975"/>
              <a:gd name="connsiteY597" fmla="*/ 416222 h 3630140"/>
              <a:gd name="connsiteX598" fmla="*/ 2991631 w 3609975"/>
              <a:gd name="connsiteY598" fmla="*/ 407484 h 3630140"/>
              <a:gd name="connsiteX599" fmla="*/ 3001321 w 3609975"/>
              <a:gd name="connsiteY599" fmla="*/ 404572 h 3630140"/>
              <a:gd name="connsiteX600" fmla="*/ 3003259 w 3609975"/>
              <a:gd name="connsiteY600" fmla="*/ 404572 h 3630140"/>
              <a:gd name="connsiteX601" fmla="*/ 3014162 w 3609975"/>
              <a:gd name="connsiteY601" fmla="*/ 384911 h 3630140"/>
              <a:gd name="connsiteX602" fmla="*/ 3032332 w 3609975"/>
              <a:gd name="connsiteY602" fmla="*/ 375446 h 3630140"/>
              <a:gd name="connsiteX603" fmla="*/ 3044205 w 3609975"/>
              <a:gd name="connsiteY603" fmla="*/ 377146 h 3630140"/>
              <a:gd name="connsiteX604" fmla="*/ 3045901 w 3609975"/>
              <a:gd name="connsiteY604" fmla="*/ 389041 h 3630140"/>
              <a:gd name="connsiteX605" fmla="*/ 3038878 w 3609975"/>
              <a:gd name="connsiteY605" fmla="*/ 410402 h 3630140"/>
              <a:gd name="connsiteX606" fmla="*/ 3053659 w 3609975"/>
              <a:gd name="connsiteY606" fmla="*/ 420112 h 3630140"/>
              <a:gd name="connsiteX607" fmla="*/ 3076921 w 3609975"/>
              <a:gd name="connsiteY607" fmla="*/ 443419 h 3630140"/>
              <a:gd name="connsiteX608" fmla="*/ 3073048 w 3609975"/>
              <a:gd name="connsiteY608" fmla="*/ 477160 h 3630140"/>
              <a:gd name="connsiteX609" fmla="*/ 3069174 w 3609975"/>
              <a:gd name="connsiteY609" fmla="*/ 509444 h 3630140"/>
              <a:gd name="connsiteX610" fmla="*/ 3076928 w 3609975"/>
              <a:gd name="connsiteY610" fmla="*/ 519155 h 3630140"/>
              <a:gd name="connsiteX611" fmla="*/ 3074507 w 3609975"/>
              <a:gd name="connsiteY611" fmla="*/ 531778 h 3630140"/>
              <a:gd name="connsiteX612" fmla="*/ 3069178 w 3609975"/>
              <a:gd name="connsiteY612" fmla="*/ 544400 h 3630140"/>
              <a:gd name="connsiteX613" fmla="*/ 3061426 w 3609975"/>
              <a:gd name="connsiteY613" fmla="*/ 561390 h 3630140"/>
              <a:gd name="connsiteX614" fmla="*/ 3053675 w 3609975"/>
              <a:gd name="connsiteY614" fmla="*/ 575470 h 3630140"/>
              <a:gd name="connsiteX615" fmla="*/ 3045922 w 3609975"/>
              <a:gd name="connsiteY615" fmla="*/ 592946 h 3630140"/>
              <a:gd name="connsiteX616" fmla="*/ 3038170 w 3609975"/>
              <a:gd name="connsiteY616" fmla="*/ 598772 h 3630140"/>
              <a:gd name="connsiteX617" fmla="*/ 3031776 w 3609975"/>
              <a:gd name="connsiteY617" fmla="*/ 608839 h 3630140"/>
              <a:gd name="connsiteX618" fmla="*/ 3035403 w 3609975"/>
              <a:gd name="connsiteY618" fmla="*/ 611899 h 3630140"/>
              <a:gd name="connsiteX619" fmla="*/ 3040006 w 3609975"/>
              <a:gd name="connsiteY619" fmla="*/ 608743 h 3630140"/>
              <a:gd name="connsiteX620" fmla="*/ 3043155 w 3609975"/>
              <a:gd name="connsiteY620" fmla="*/ 604132 h 3630140"/>
              <a:gd name="connsiteX621" fmla="*/ 3060115 w 3609975"/>
              <a:gd name="connsiteY621" fmla="*/ 596608 h 3630140"/>
              <a:gd name="connsiteX622" fmla="*/ 3074167 w 3609975"/>
              <a:gd name="connsiteY622" fmla="*/ 584716 h 3630140"/>
              <a:gd name="connsiteX623" fmla="*/ 3078042 w 3609975"/>
              <a:gd name="connsiteY623" fmla="*/ 575977 h 3630140"/>
              <a:gd name="connsiteX624" fmla="*/ 3087733 w 3609975"/>
              <a:gd name="connsiteY624" fmla="*/ 573066 h 3630140"/>
              <a:gd name="connsiteX625" fmla="*/ 3089671 w 3609975"/>
              <a:gd name="connsiteY625" fmla="*/ 573066 h 3630140"/>
              <a:gd name="connsiteX626" fmla="*/ 3100574 w 3609975"/>
              <a:gd name="connsiteY626" fmla="*/ 553404 h 3630140"/>
              <a:gd name="connsiteX627" fmla="*/ 3118744 w 3609975"/>
              <a:gd name="connsiteY627" fmla="*/ 543939 h 3630140"/>
              <a:gd name="connsiteX628" fmla="*/ 3130616 w 3609975"/>
              <a:gd name="connsiteY628" fmla="*/ 545639 h 3630140"/>
              <a:gd name="connsiteX629" fmla="*/ 3132314 w 3609975"/>
              <a:gd name="connsiteY629" fmla="*/ 557534 h 3630140"/>
              <a:gd name="connsiteX630" fmla="*/ 3125290 w 3609975"/>
              <a:gd name="connsiteY630" fmla="*/ 578895 h 3630140"/>
              <a:gd name="connsiteX631" fmla="*/ 3140071 w 3609975"/>
              <a:gd name="connsiteY631" fmla="*/ 588606 h 3630140"/>
              <a:gd name="connsiteX632" fmla="*/ 3163333 w 3609975"/>
              <a:gd name="connsiteY632" fmla="*/ 611912 h 3630140"/>
              <a:gd name="connsiteX633" fmla="*/ 3159460 w 3609975"/>
              <a:gd name="connsiteY633" fmla="*/ 645653 h 3630140"/>
              <a:gd name="connsiteX634" fmla="*/ 3155586 w 3609975"/>
              <a:gd name="connsiteY634" fmla="*/ 677938 h 3630140"/>
              <a:gd name="connsiteX635" fmla="*/ 3163340 w 3609975"/>
              <a:gd name="connsiteY635" fmla="*/ 687648 h 3630140"/>
              <a:gd name="connsiteX636" fmla="*/ 3160919 w 3609975"/>
              <a:gd name="connsiteY636" fmla="*/ 700271 h 3630140"/>
              <a:gd name="connsiteX637" fmla="*/ 3155589 w 3609975"/>
              <a:gd name="connsiteY637" fmla="*/ 712892 h 3630140"/>
              <a:gd name="connsiteX638" fmla="*/ 3147838 w 3609975"/>
              <a:gd name="connsiteY638" fmla="*/ 729884 h 3630140"/>
              <a:gd name="connsiteX639" fmla="*/ 3140087 w 3609975"/>
              <a:gd name="connsiteY639" fmla="*/ 743962 h 3630140"/>
              <a:gd name="connsiteX640" fmla="*/ 3139738 w 3609975"/>
              <a:gd name="connsiteY640" fmla="*/ 744747 h 3630140"/>
              <a:gd name="connsiteX641" fmla="*/ 3151535 w 3609975"/>
              <a:gd name="connsiteY641" fmla="*/ 734189 h 3630140"/>
              <a:gd name="connsiteX642" fmla="*/ 3154785 w 3609975"/>
              <a:gd name="connsiteY642" fmla="*/ 722585 h 3630140"/>
              <a:gd name="connsiteX643" fmla="*/ 3158115 w 3609975"/>
              <a:gd name="connsiteY643" fmla="*/ 712437 h 3630140"/>
              <a:gd name="connsiteX644" fmla="*/ 3176149 w 3609975"/>
              <a:gd name="connsiteY644" fmla="*/ 700514 h 3630140"/>
              <a:gd name="connsiteX645" fmla="*/ 3189433 w 3609975"/>
              <a:gd name="connsiteY645" fmla="*/ 681559 h 3630140"/>
              <a:gd name="connsiteX646" fmla="*/ 3214066 w 3609975"/>
              <a:gd name="connsiteY646" fmla="*/ 670492 h 3630140"/>
              <a:gd name="connsiteX647" fmla="*/ 3217303 w 3609975"/>
              <a:gd name="connsiteY647" fmla="*/ 658647 h 3630140"/>
              <a:gd name="connsiteX648" fmla="*/ 3220541 w 3609975"/>
              <a:gd name="connsiteY648" fmla="*/ 646801 h 3630140"/>
              <a:gd name="connsiteX649" fmla="*/ 3250135 w 3609975"/>
              <a:gd name="connsiteY649" fmla="*/ 619906 h 3630140"/>
              <a:gd name="connsiteX650" fmla="*/ 3256152 w 3609975"/>
              <a:gd name="connsiteY650" fmla="*/ 623468 h 3630140"/>
              <a:gd name="connsiteX651" fmla="*/ 3243297 w 3609975"/>
              <a:gd name="connsiteY651" fmla="*/ 648804 h 3630140"/>
              <a:gd name="connsiteX652" fmla="*/ 3218524 w 3609975"/>
              <a:gd name="connsiteY652" fmla="*/ 692940 h 3630140"/>
              <a:gd name="connsiteX653" fmla="*/ 3211611 w 3609975"/>
              <a:gd name="connsiteY653" fmla="*/ 705023 h 3630140"/>
              <a:gd name="connsiteX654" fmla="*/ 3251218 w 3609975"/>
              <a:gd name="connsiteY654" fmla="*/ 667222 h 3630140"/>
              <a:gd name="connsiteX655" fmla="*/ 3268661 w 3609975"/>
              <a:gd name="connsiteY655" fmla="*/ 651689 h 3630140"/>
              <a:gd name="connsiteX656" fmla="*/ 3286105 w 3609975"/>
              <a:gd name="connsiteY656" fmla="*/ 636154 h 3630140"/>
              <a:gd name="connsiteX657" fmla="*/ 3317115 w 3609975"/>
              <a:gd name="connsiteY657" fmla="*/ 608970 h 3630140"/>
              <a:gd name="connsiteX658" fmla="*/ 3327774 w 3609975"/>
              <a:gd name="connsiteY658" fmla="*/ 592222 h 3630140"/>
              <a:gd name="connsiteX659" fmla="*/ 3338435 w 3609975"/>
              <a:gd name="connsiteY659" fmla="*/ 574017 h 3630140"/>
              <a:gd name="connsiteX660" fmla="*/ 3362419 w 3609975"/>
              <a:gd name="connsiteY660" fmla="*/ 555086 h 3630140"/>
              <a:gd name="connsiteX661" fmla="*/ 3384950 w 3609975"/>
              <a:gd name="connsiteY661" fmla="*/ 533240 h 3630140"/>
              <a:gd name="connsiteX662" fmla="*/ 3395368 w 3609975"/>
              <a:gd name="connsiteY662" fmla="*/ 534941 h 3630140"/>
              <a:gd name="connsiteX663" fmla="*/ 3404334 w 3609975"/>
              <a:gd name="connsiteY663" fmla="*/ 541011 h 3630140"/>
              <a:gd name="connsiteX664" fmla="*/ 3435350 w 3609975"/>
              <a:gd name="connsiteY664" fmla="*/ 570144 h 3630140"/>
              <a:gd name="connsiteX665" fmla="*/ 3447466 w 3609975"/>
              <a:gd name="connsiteY665" fmla="*/ 577913 h 3630140"/>
              <a:gd name="connsiteX666" fmla="*/ 3456675 w 3609975"/>
              <a:gd name="connsiteY666" fmla="*/ 585681 h 3630140"/>
              <a:gd name="connsiteX667" fmla="*/ 3461278 w 3609975"/>
              <a:gd name="connsiteY667" fmla="*/ 582525 h 3630140"/>
              <a:gd name="connsiteX668" fmla="*/ 3464426 w 3609975"/>
              <a:gd name="connsiteY668" fmla="*/ 577914 h 3630140"/>
              <a:gd name="connsiteX669" fmla="*/ 3481387 w 3609975"/>
              <a:gd name="connsiteY669" fmla="*/ 570390 h 3630140"/>
              <a:gd name="connsiteX670" fmla="*/ 3495438 w 3609975"/>
              <a:gd name="connsiteY670" fmla="*/ 558498 h 3630140"/>
              <a:gd name="connsiteX671" fmla="*/ 3499314 w 3609975"/>
              <a:gd name="connsiteY671" fmla="*/ 549760 h 3630140"/>
              <a:gd name="connsiteX672" fmla="*/ 3509005 w 3609975"/>
              <a:gd name="connsiteY672" fmla="*/ 546848 h 3630140"/>
              <a:gd name="connsiteX673" fmla="*/ 3510943 w 3609975"/>
              <a:gd name="connsiteY673" fmla="*/ 546848 h 3630140"/>
              <a:gd name="connsiteX674" fmla="*/ 3521845 w 3609975"/>
              <a:gd name="connsiteY674" fmla="*/ 527186 h 3630140"/>
              <a:gd name="connsiteX675" fmla="*/ 3540015 w 3609975"/>
              <a:gd name="connsiteY675" fmla="*/ 517721 h 3630140"/>
              <a:gd name="connsiteX676" fmla="*/ 3551888 w 3609975"/>
              <a:gd name="connsiteY676" fmla="*/ 519421 h 3630140"/>
              <a:gd name="connsiteX677" fmla="*/ 3553585 w 3609975"/>
              <a:gd name="connsiteY677" fmla="*/ 531316 h 3630140"/>
              <a:gd name="connsiteX678" fmla="*/ 3546562 w 3609975"/>
              <a:gd name="connsiteY678" fmla="*/ 552678 h 3630140"/>
              <a:gd name="connsiteX679" fmla="*/ 3561343 w 3609975"/>
              <a:gd name="connsiteY679" fmla="*/ 562388 h 3630140"/>
              <a:gd name="connsiteX680" fmla="*/ 3584605 w 3609975"/>
              <a:gd name="connsiteY680" fmla="*/ 585694 h 3630140"/>
              <a:gd name="connsiteX681" fmla="*/ 3580731 w 3609975"/>
              <a:gd name="connsiteY681" fmla="*/ 619435 h 3630140"/>
              <a:gd name="connsiteX682" fmla="*/ 3576858 w 3609975"/>
              <a:gd name="connsiteY682" fmla="*/ 651720 h 3630140"/>
              <a:gd name="connsiteX683" fmla="*/ 3584612 w 3609975"/>
              <a:gd name="connsiteY683" fmla="*/ 661430 h 3630140"/>
              <a:gd name="connsiteX684" fmla="*/ 3582191 w 3609975"/>
              <a:gd name="connsiteY684" fmla="*/ 674054 h 3630140"/>
              <a:gd name="connsiteX685" fmla="*/ 3576861 w 3609975"/>
              <a:gd name="connsiteY685" fmla="*/ 686675 h 3630140"/>
              <a:gd name="connsiteX686" fmla="*/ 3569110 w 3609975"/>
              <a:gd name="connsiteY686" fmla="*/ 703666 h 3630140"/>
              <a:gd name="connsiteX687" fmla="*/ 3561358 w 3609975"/>
              <a:gd name="connsiteY687" fmla="*/ 717745 h 3630140"/>
              <a:gd name="connsiteX688" fmla="*/ 3553606 w 3609975"/>
              <a:gd name="connsiteY688" fmla="*/ 735221 h 3630140"/>
              <a:gd name="connsiteX689" fmla="*/ 3545854 w 3609975"/>
              <a:gd name="connsiteY689" fmla="*/ 741047 h 3630140"/>
              <a:gd name="connsiteX690" fmla="*/ 3532288 w 3609975"/>
              <a:gd name="connsiteY690" fmla="*/ 762407 h 3630140"/>
              <a:gd name="connsiteX691" fmla="*/ 3538345 w 3609975"/>
              <a:gd name="connsiteY691" fmla="*/ 768719 h 3630140"/>
              <a:gd name="connsiteX692" fmla="*/ 3540042 w 3609975"/>
              <a:gd name="connsiteY692" fmla="*/ 777944 h 3630140"/>
              <a:gd name="connsiteX693" fmla="*/ 3561364 w 3609975"/>
              <a:gd name="connsiteY693" fmla="*/ 779887 h 3630140"/>
              <a:gd name="connsiteX694" fmla="*/ 3561366 w 3609975"/>
              <a:gd name="connsiteY694" fmla="*/ 791539 h 3630140"/>
              <a:gd name="connsiteX695" fmla="*/ 3553613 w 3609975"/>
              <a:gd name="connsiteY695" fmla="*/ 801249 h 3630140"/>
              <a:gd name="connsiteX696" fmla="*/ 3536171 w 3609975"/>
              <a:gd name="connsiteY696" fmla="*/ 838144 h 3630140"/>
              <a:gd name="connsiteX697" fmla="*/ 3518731 w 3609975"/>
              <a:gd name="connsiteY697" fmla="*/ 875040 h 3630140"/>
              <a:gd name="connsiteX698" fmla="*/ 3501044 w 3609975"/>
              <a:gd name="connsiteY698" fmla="*/ 885961 h 3630140"/>
              <a:gd name="connsiteX699" fmla="*/ 3487720 w 3609975"/>
              <a:gd name="connsiteY699" fmla="*/ 904165 h 3630140"/>
              <a:gd name="connsiteX700" fmla="*/ 3479967 w 3609975"/>
              <a:gd name="connsiteY700" fmla="*/ 909990 h 3630140"/>
              <a:gd name="connsiteX701" fmla="*/ 3479242 w 3609975"/>
              <a:gd name="connsiteY701" fmla="*/ 923341 h 3630140"/>
              <a:gd name="connsiteX702" fmla="*/ 3468338 w 3609975"/>
              <a:gd name="connsiteY702" fmla="*/ 929408 h 3630140"/>
              <a:gd name="connsiteX703" fmla="*/ 3464462 w 3609975"/>
              <a:gd name="connsiteY703" fmla="*/ 929407 h 3630140"/>
              <a:gd name="connsiteX704" fmla="*/ 3449927 w 3609975"/>
              <a:gd name="connsiteY704" fmla="*/ 946156 h 3630140"/>
              <a:gd name="connsiteX705" fmla="*/ 3438720 w 3609975"/>
              <a:gd name="connsiteY705" fmla="*/ 960191 h 3630140"/>
              <a:gd name="connsiteX706" fmla="*/ 3439745 w 3609975"/>
              <a:gd name="connsiteY706" fmla="*/ 961056 h 3630140"/>
              <a:gd name="connsiteX707" fmla="*/ 3444348 w 3609975"/>
              <a:gd name="connsiteY707" fmla="*/ 957900 h 3630140"/>
              <a:gd name="connsiteX708" fmla="*/ 3447497 w 3609975"/>
              <a:gd name="connsiteY708" fmla="*/ 953289 h 3630140"/>
              <a:gd name="connsiteX709" fmla="*/ 3464456 w 3609975"/>
              <a:gd name="connsiteY709" fmla="*/ 945765 h 3630140"/>
              <a:gd name="connsiteX710" fmla="*/ 3478509 w 3609975"/>
              <a:gd name="connsiteY710" fmla="*/ 933872 h 3630140"/>
              <a:gd name="connsiteX711" fmla="*/ 3482384 w 3609975"/>
              <a:gd name="connsiteY711" fmla="*/ 925134 h 3630140"/>
              <a:gd name="connsiteX712" fmla="*/ 3492075 w 3609975"/>
              <a:gd name="connsiteY712" fmla="*/ 922222 h 3630140"/>
              <a:gd name="connsiteX713" fmla="*/ 3494013 w 3609975"/>
              <a:gd name="connsiteY713" fmla="*/ 922222 h 3630140"/>
              <a:gd name="connsiteX714" fmla="*/ 3504916 w 3609975"/>
              <a:gd name="connsiteY714" fmla="*/ 902562 h 3630140"/>
              <a:gd name="connsiteX715" fmla="*/ 3523086 w 3609975"/>
              <a:gd name="connsiteY715" fmla="*/ 893096 h 3630140"/>
              <a:gd name="connsiteX716" fmla="*/ 3534959 w 3609975"/>
              <a:gd name="connsiteY716" fmla="*/ 894796 h 3630140"/>
              <a:gd name="connsiteX717" fmla="*/ 3536655 w 3609975"/>
              <a:gd name="connsiteY717" fmla="*/ 906691 h 3630140"/>
              <a:gd name="connsiteX718" fmla="*/ 3529632 w 3609975"/>
              <a:gd name="connsiteY718" fmla="*/ 928052 h 3630140"/>
              <a:gd name="connsiteX719" fmla="*/ 3544413 w 3609975"/>
              <a:gd name="connsiteY719" fmla="*/ 937762 h 3630140"/>
              <a:gd name="connsiteX720" fmla="*/ 3567675 w 3609975"/>
              <a:gd name="connsiteY720" fmla="*/ 961069 h 3630140"/>
              <a:gd name="connsiteX721" fmla="*/ 3563802 w 3609975"/>
              <a:gd name="connsiteY721" fmla="*/ 994810 h 3630140"/>
              <a:gd name="connsiteX722" fmla="*/ 3559928 w 3609975"/>
              <a:gd name="connsiteY722" fmla="*/ 1027095 h 3630140"/>
              <a:gd name="connsiteX723" fmla="*/ 3567682 w 3609975"/>
              <a:gd name="connsiteY723" fmla="*/ 1036805 h 3630140"/>
              <a:gd name="connsiteX724" fmla="*/ 3565261 w 3609975"/>
              <a:gd name="connsiteY724" fmla="*/ 1049428 h 3630140"/>
              <a:gd name="connsiteX725" fmla="*/ 3559932 w 3609975"/>
              <a:gd name="connsiteY725" fmla="*/ 1062050 h 3630140"/>
              <a:gd name="connsiteX726" fmla="*/ 3552180 w 3609975"/>
              <a:gd name="connsiteY726" fmla="*/ 1079041 h 3630140"/>
              <a:gd name="connsiteX727" fmla="*/ 3544429 w 3609975"/>
              <a:gd name="connsiteY727" fmla="*/ 1093120 h 3630140"/>
              <a:gd name="connsiteX728" fmla="*/ 3536676 w 3609975"/>
              <a:gd name="connsiteY728" fmla="*/ 1110596 h 3630140"/>
              <a:gd name="connsiteX729" fmla="*/ 3528924 w 3609975"/>
              <a:gd name="connsiteY729" fmla="*/ 1116422 h 3630140"/>
              <a:gd name="connsiteX730" fmla="*/ 3515358 w 3609975"/>
              <a:gd name="connsiteY730" fmla="*/ 1137781 h 3630140"/>
              <a:gd name="connsiteX731" fmla="*/ 3521416 w 3609975"/>
              <a:gd name="connsiteY731" fmla="*/ 1144093 h 3630140"/>
              <a:gd name="connsiteX732" fmla="*/ 3523112 w 3609975"/>
              <a:gd name="connsiteY732" fmla="*/ 1153318 h 3630140"/>
              <a:gd name="connsiteX733" fmla="*/ 3544435 w 3609975"/>
              <a:gd name="connsiteY733" fmla="*/ 1155262 h 3630140"/>
              <a:gd name="connsiteX734" fmla="*/ 3544436 w 3609975"/>
              <a:gd name="connsiteY734" fmla="*/ 1166913 h 3630140"/>
              <a:gd name="connsiteX735" fmla="*/ 3536683 w 3609975"/>
              <a:gd name="connsiteY735" fmla="*/ 1176623 h 3630140"/>
              <a:gd name="connsiteX736" fmla="*/ 3519242 w 3609975"/>
              <a:gd name="connsiteY736" fmla="*/ 1213518 h 3630140"/>
              <a:gd name="connsiteX737" fmla="*/ 3501801 w 3609975"/>
              <a:gd name="connsiteY737" fmla="*/ 1250413 h 3630140"/>
              <a:gd name="connsiteX738" fmla="*/ 3484114 w 3609975"/>
              <a:gd name="connsiteY738" fmla="*/ 1261336 h 3630140"/>
              <a:gd name="connsiteX739" fmla="*/ 3470790 w 3609975"/>
              <a:gd name="connsiteY739" fmla="*/ 1279539 h 3630140"/>
              <a:gd name="connsiteX740" fmla="*/ 3463037 w 3609975"/>
              <a:gd name="connsiteY740" fmla="*/ 1285364 h 3630140"/>
              <a:gd name="connsiteX741" fmla="*/ 3462313 w 3609975"/>
              <a:gd name="connsiteY741" fmla="*/ 1298715 h 3630140"/>
              <a:gd name="connsiteX742" fmla="*/ 3451409 w 3609975"/>
              <a:gd name="connsiteY742" fmla="*/ 1304783 h 3630140"/>
              <a:gd name="connsiteX743" fmla="*/ 3447532 w 3609975"/>
              <a:gd name="connsiteY743" fmla="*/ 1304782 h 3630140"/>
              <a:gd name="connsiteX744" fmla="*/ 3432997 w 3609975"/>
              <a:gd name="connsiteY744" fmla="*/ 1321530 h 3630140"/>
              <a:gd name="connsiteX745" fmla="*/ 3418460 w 3609975"/>
              <a:gd name="connsiteY745" fmla="*/ 1339735 h 3630140"/>
              <a:gd name="connsiteX746" fmla="*/ 3402955 w 3609975"/>
              <a:gd name="connsiteY746" fmla="*/ 1347501 h 3630140"/>
              <a:gd name="connsiteX747" fmla="*/ 3376550 w 3609975"/>
              <a:gd name="connsiteY747" fmla="*/ 1394348 h 3630140"/>
              <a:gd name="connsiteX748" fmla="*/ 3342875 w 3609975"/>
              <a:gd name="connsiteY748" fmla="*/ 1436825 h 3630140"/>
              <a:gd name="connsiteX749" fmla="*/ 3328339 w 3609975"/>
              <a:gd name="connsiteY749" fmla="*/ 1447748 h 3630140"/>
              <a:gd name="connsiteX750" fmla="*/ 3319618 w 3609975"/>
              <a:gd name="connsiteY750" fmla="*/ 1465952 h 3630140"/>
              <a:gd name="connsiteX751" fmla="*/ 3306778 w 3609975"/>
              <a:gd name="connsiteY751" fmla="*/ 1480515 h 3630140"/>
              <a:gd name="connsiteX752" fmla="*/ 3292485 w 3609975"/>
              <a:gd name="connsiteY752" fmla="*/ 1495079 h 3630140"/>
              <a:gd name="connsiteX753" fmla="*/ 3290063 w 3609975"/>
              <a:gd name="connsiteY753" fmla="*/ 1500419 h 3630140"/>
              <a:gd name="connsiteX754" fmla="*/ 3284732 w 3609975"/>
              <a:gd name="connsiteY754" fmla="*/ 1502845 h 3630140"/>
              <a:gd name="connsiteX755" fmla="*/ 3276978 w 3609975"/>
              <a:gd name="connsiteY755" fmla="*/ 1500903 h 3630140"/>
              <a:gd name="connsiteX756" fmla="*/ 3287639 w 3609975"/>
              <a:gd name="connsiteY756" fmla="*/ 1492651 h 3630140"/>
              <a:gd name="connsiteX757" fmla="*/ 3292484 w 3609975"/>
              <a:gd name="connsiteY757" fmla="*/ 1481485 h 3630140"/>
              <a:gd name="connsiteX758" fmla="*/ 3289035 w 3609975"/>
              <a:gd name="connsiteY758" fmla="*/ 1480137 h 3630140"/>
              <a:gd name="connsiteX759" fmla="*/ 3279869 w 3609975"/>
              <a:gd name="connsiteY759" fmla="*/ 1497013 h 3630140"/>
              <a:gd name="connsiteX760" fmla="*/ 3264016 w 3609975"/>
              <a:gd name="connsiteY760" fmla="*/ 1517811 h 3630140"/>
              <a:gd name="connsiteX761" fmla="*/ 3267223 w 3609975"/>
              <a:gd name="connsiteY761" fmla="*/ 1523228 h 3630140"/>
              <a:gd name="connsiteX762" fmla="*/ 3270350 w 3609975"/>
              <a:gd name="connsiteY762" fmla="*/ 1527191 h 3630140"/>
              <a:gd name="connsiteX763" fmla="*/ 3272074 w 3609975"/>
              <a:gd name="connsiteY763" fmla="*/ 1523207 h 3630140"/>
              <a:gd name="connsiteX764" fmla="*/ 3280450 w 3609975"/>
              <a:gd name="connsiteY764" fmla="*/ 1534420 h 3630140"/>
              <a:gd name="connsiteX765" fmla="*/ 3257824 w 3609975"/>
              <a:gd name="connsiteY765" fmla="*/ 1582328 h 3630140"/>
              <a:gd name="connsiteX766" fmla="*/ 3252334 w 3609975"/>
              <a:gd name="connsiteY766" fmla="*/ 1588462 h 3630140"/>
              <a:gd name="connsiteX767" fmla="*/ 3252717 w 3609975"/>
              <a:gd name="connsiteY767" fmla="*/ 1595492 h 3630140"/>
              <a:gd name="connsiteX768" fmla="*/ 3247056 w 3609975"/>
              <a:gd name="connsiteY768" fmla="*/ 1598474 h 3630140"/>
              <a:gd name="connsiteX769" fmla="*/ 3243621 w 3609975"/>
              <a:gd name="connsiteY769" fmla="*/ 1606683 h 3630140"/>
              <a:gd name="connsiteX770" fmla="*/ 3240265 w 3609975"/>
              <a:gd name="connsiteY770" fmla="*/ 1616348 h 3630140"/>
              <a:gd name="connsiteX771" fmla="*/ 3229699 w 3609975"/>
              <a:gd name="connsiteY771" fmla="*/ 1618381 h 3630140"/>
              <a:gd name="connsiteX772" fmla="*/ 3225415 w 3609975"/>
              <a:gd name="connsiteY772" fmla="*/ 1628826 h 3630140"/>
              <a:gd name="connsiteX773" fmla="*/ 3220335 w 3609975"/>
              <a:gd name="connsiteY773" fmla="*/ 1640562 h 3630140"/>
              <a:gd name="connsiteX774" fmla="*/ 3220570 w 3609975"/>
              <a:gd name="connsiteY774" fmla="*/ 1640758 h 3630140"/>
              <a:gd name="connsiteX775" fmla="*/ 3219902 w 3609975"/>
              <a:gd name="connsiteY775" fmla="*/ 1641562 h 3630140"/>
              <a:gd name="connsiteX776" fmla="*/ 3218518 w 3609975"/>
              <a:gd name="connsiteY776" fmla="*/ 1644760 h 3630140"/>
              <a:gd name="connsiteX777" fmla="*/ 3213974 w 3609975"/>
              <a:gd name="connsiteY777" fmla="*/ 1663241 h 3630140"/>
              <a:gd name="connsiteX778" fmla="*/ 3202674 w 3609975"/>
              <a:gd name="connsiteY778" fmla="*/ 1684707 h 3630140"/>
              <a:gd name="connsiteX779" fmla="*/ 3203645 w 3609975"/>
              <a:gd name="connsiteY779" fmla="*/ 1686412 h 3630140"/>
              <a:gd name="connsiteX780" fmla="*/ 3206187 w 3609975"/>
              <a:gd name="connsiteY780" fmla="*/ 1684085 h 3630140"/>
              <a:gd name="connsiteX781" fmla="*/ 3207198 w 3609975"/>
              <a:gd name="connsiteY781" fmla="*/ 1680384 h 3630140"/>
              <a:gd name="connsiteX782" fmla="*/ 3213286 w 3609975"/>
              <a:gd name="connsiteY782" fmla="*/ 1680781 h 3630140"/>
              <a:gd name="connsiteX783" fmla="*/ 3214623 w 3609975"/>
              <a:gd name="connsiteY783" fmla="*/ 1674145 h 3630140"/>
              <a:gd name="connsiteX784" fmla="*/ 3221943 w 3609975"/>
              <a:gd name="connsiteY784" fmla="*/ 1665967 h 3630140"/>
              <a:gd name="connsiteX785" fmla="*/ 3233018 w 3609975"/>
              <a:gd name="connsiteY785" fmla="*/ 1637649 h 3630140"/>
              <a:gd name="connsiteX786" fmla="*/ 3250058 w 3609975"/>
              <a:gd name="connsiteY786" fmla="*/ 1611924 h 3630140"/>
              <a:gd name="connsiteX787" fmla="*/ 3257751 w 3609975"/>
              <a:gd name="connsiteY787" fmla="*/ 1606157 h 3630140"/>
              <a:gd name="connsiteX788" fmla="*/ 3267054 w 3609975"/>
              <a:gd name="connsiteY788" fmla="*/ 1603219 h 3630140"/>
              <a:gd name="connsiteX789" fmla="*/ 3269835 w 3609975"/>
              <a:gd name="connsiteY789" fmla="*/ 1605256 h 3630140"/>
              <a:gd name="connsiteX790" fmla="*/ 3271242 w 3609975"/>
              <a:gd name="connsiteY790" fmla="*/ 1608826 h 3630140"/>
              <a:gd name="connsiteX791" fmla="*/ 3277894 w 3609975"/>
              <a:gd name="connsiteY791" fmla="*/ 1624022 h 3630140"/>
              <a:gd name="connsiteX792" fmla="*/ 3258294 w 3609975"/>
              <a:gd name="connsiteY792" fmla="*/ 1656207 h 3630140"/>
              <a:gd name="connsiteX793" fmla="*/ 3250763 w 3609975"/>
              <a:gd name="connsiteY793" fmla="*/ 1660507 h 3630140"/>
              <a:gd name="connsiteX794" fmla="*/ 3243655 w 3609975"/>
              <a:gd name="connsiteY794" fmla="*/ 1672564 h 3630140"/>
              <a:gd name="connsiteX795" fmla="*/ 3244817 w 3609975"/>
              <a:gd name="connsiteY795" fmla="*/ 1693893 h 3630140"/>
              <a:gd name="connsiteX796" fmla="*/ 3249533 w 3609975"/>
              <a:gd name="connsiteY796" fmla="*/ 1695824 h 3630140"/>
              <a:gd name="connsiteX797" fmla="*/ 3252875 w 3609975"/>
              <a:gd name="connsiteY797" fmla="*/ 1699289 h 3630140"/>
              <a:gd name="connsiteX798" fmla="*/ 3249823 w 3609975"/>
              <a:gd name="connsiteY798" fmla="*/ 1701157 h 3630140"/>
              <a:gd name="connsiteX799" fmla="*/ 3245239 w 3609975"/>
              <a:gd name="connsiteY799" fmla="*/ 1701649 h 3630140"/>
              <a:gd name="connsiteX800" fmla="*/ 3241791 w 3609975"/>
              <a:gd name="connsiteY800" fmla="*/ 1709617 h 3630140"/>
              <a:gd name="connsiteX801" fmla="*/ 3238343 w 3609975"/>
              <a:gd name="connsiteY801" fmla="*/ 1717584 h 3630140"/>
              <a:gd name="connsiteX802" fmla="*/ 3219754 w 3609975"/>
              <a:gd name="connsiteY802" fmla="*/ 1746067 h 3630140"/>
              <a:gd name="connsiteX803" fmla="*/ 3208503 w 3609975"/>
              <a:gd name="connsiteY803" fmla="*/ 1775610 h 3630140"/>
              <a:gd name="connsiteX804" fmla="*/ 3212585 w 3609975"/>
              <a:gd name="connsiteY804" fmla="*/ 1779278 h 3630140"/>
              <a:gd name="connsiteX805" fmla="*/ 3226414 w 3609975"/>
              <a:gd name="connsiteY805" fmla="*/ 1765883 h 3630140"/>
              <a:gd name="connsiteX806" fmla="*/ 3234121 w 3609975"/>
              <a:gd name="connsiteY806" fmla="*/ 1746987 h 3630140"/>
              <a:gd name="connsiteX807" fmla="*/ 3265386 w 3609975"/>
              <a:gd name="connsiteY807" fmla="*/ 1715138 h 3630140"/>
              <a:gd name="connsiteX808" fmla="*/ 3296652 w 3609975"/>
              <a:gd name="connsiteY808" fmla="*/ 1683290 h 3630140"/>
              <a:gd name="connsiteX809" fmla="*/ 3300100 w 3609975"/>
              <a:gd name="connsiteY809" fmla="*/ 1675324 h 3630140"/>
              <a:gd name="connsiteX810" fmla="*/ 3303549 w 3609975"/>
              <a:gd name="connsiteY810" fmla="*/ 1667356 h 3630140"/>
              <a:gd name="connsiteX811" fmla="*/ 3325036 w 3609975"/>
              <a:gd name="connsiteY811" fmla="*/ 1643091 h 3630140"/>
              <a:gd name="connsiteX812" fmla="*/ 3337577 w 3609975"/>
              <a:gd name="connsiteY812" fmla="*/ 1614937 h 3630140"/>
              <a:gd name="connsiteX813" fmla="*/ 3350517 w 3609975"/>
              <a:gd name="connsiteY813" fmla="*/ 1603048 h 3630140"/>
              <a:gd name="connsiteX814" fmla="*/ 3357493 w 3609975"/>
              <a:gd name="connsiteY814" fmla="*/ 1588568 h 3630140"/>
              <a:gd name="connsiteX815" fmla="*/ 3386982 w 3609975"/>
              <a:gd name="connsiteY815" fmla="*/ 1559735 h 3630140"/>
              <a:gd name="connsiteX816" fmla="*/ 3391516 w 3609975"/>
              <a:gd name="connsiteY816" fmla="*/ 1540526 h 3630140"/>
              <a:gd name="connsiteX817" fmla="*/ 3406688 w 3609975"/>
              <a:gd name="connsiteY817" fmla="*/ 1529488 h 3630140"/>
              <a:gd name="connsiteX818" fmla="*/ 3413387 w 3609975"/>
              <a:gd name="connsiteY818" fmla="*/ 1509918 h 3630140"/>
              <a:gd name="connsiteX819" fmla="*/ 3425971 w 3609975"/>
              <a:gd name="connsiteY819" fmla="*/ 1491486 h 3630140"/>
              <a:gd name="connsiteX820" fmla="*/ 3432354 w 3609975"/>
              <a:gd name="connsiteY820" fmla="*/ 1492840 h 3630140"/>
              <a:gd name="connsiteX821" fmla="*/ 3436071 w 3609975"/>
              <a:gd name="connsiteY821" fmla="*/ 1498716 h 3630140"/>
              <a:gd name="connsiteX822" fmla="*/ 3431286 w 3609975"/>
              <a:gd name="connsiteY822" fmla="*/ 1513320 h 3630140"/>
              <a:gd name="connsiteX823" fmla="*/ 3422066 w 3609975"/>
              <a:gd name="connsiteY823" fmla="*/ 1526706 h 3630140"/>
              <a:gd name="connsiteX824" fmla="*/ 3418709 w 3609975"/>
              <a:gd name="connsiteY824" fmla="*/ 1536370 h 3630140"/>
              <a:gd name="connsiteX825" fmla="*/ 3415275 w 3609975"/>
              <a:gd name="connsiteY825" fmla="*/ 1544580 h 3630140"/>
              <a:gd name="connsiteX826" fmla="*/ 3407718 w 3609975"/>
              <a:gd name="connsiteY826" fmla="*/ 1561766 h 3630140"/>
              <a:gd name="connsiteX827" fmla="*/ 3395568 w 3609975"/>
              <a:gd name="connsiteY827" fmla="*/ 1574825 h 3630140"/>
              <a:gd name="connsiteX828" fmla="*/ 3402603 w 3609975"/>
              <a:gd name="connsiteY828" fmla="*/ 1583680 h 3630140"/>
              <a:gd name="connsiteX829" fmla="*/ 3396413 w 3609975"/>
              <a:gd name="connsiteY829" fmla="*/ 1590338 h 3630140"/>
              <a:gd name="connsiteX830" fmla="*/ 3376528 w 3609975"/>
              <a:gd name="connsiteY830" fmla="*/ 1639557 h 3630140"/>
              <a:gd name="connsiteX831" fmla="*/ 3349226 w 3609975"/>
              <a:gd name="connsiteY831" fmla="*/ 1686261 h 3630140"/>
              <a:gd name="connsiteX832" fmla="*/ 3333603 w 3609975"/>
              <a:gd name="connsiteY832" fmla="*/ 1720174 h 3630140"/>
              <a:gd name="connsiteX833" fmla="*/ 3330039 w 3609975"/>
              <a:gd name="connsiteY833" fmla="*/ 1721584 h 3630140"/>
              <a:gd name="connsiteX834" fmla="*/ 3328007 w 3609975"/>
              <a:gd name="connsiteY834" fmla="*/ 1724369 h 3630140"/>
              <a:gd name="connsiteX835" fmla="*/ 3328390 w 3609975"/>
              <a:gd name="connsiteY835" fmla="*/ 1731398 h 3630140"/>
              <a:gd name="connsiteX836" fmla="*/ 3322729 w 3609975"/>
              <a:gd name="connsiteY836" fmla="*/ 1734380 h 3630140"/>
              <a:gd name="connsiteX837" fmla="*/ 3319294 w 3609975"/>
              <a:gd name="connsiteY837" fmla="*/ 1742591 h 3630140"/>
              <a:gd name="connsiteX838" fmla="*/ 3315938 w 3609975"/>
              <a:gd name="connsiteY838" fmla="*/ 1752254 h 3630140"/>
              <a:gd name="connsiteX839" fmla="*/ 3316779 w 3609975"/>
              <a:gd name="connsiteY839" fmla="*/ 1758773 h 3630140"/>
              <a:gd name="connsiteX840" fmla="*/ 3320443 w 3609975"/>
              <a:gd name="connsiteY840" fmla="*/ 1763678 h 3630140"/>
              <a:gd name="connsiteX841" fmla="*/ 3340448 w 3609975"/>
              <a:gd name="connsiteY841" fmla="*/ 1743383 h 3630140"/>
              <a:gd name="connsiteX842" fmla="*/ 3352957 w 3609975"/>
              <a:gd name="connsiteY842" fmla="*/ 1719120 h 3630140"/>
              <a:gd name="connsiteX843" fmla="*/ 3362952 w 3609975"/>
              <a:gd name="connsiteY843" fmla="*/ 1724410 h 3630140"/>
              <a:gd name="connsiteX844" fmla="*/ 3370376 w 3609975"/>
              <a:gd name="connsiteY844" fmla="*/ 1718171 h 3630140"/>
              <a:gd name="connsiteX845" fmla="*/ 3378998 w 3609975"/>
              <a:gd name="connsiteY845" fmla="*/ 1698253 h 3630140"/>
              <a:gd name="connsiteX846" fmla="*/ 3406550 w 3609975"/>
              <a:gd name="connsiteY846" fmla="*/ 1669525 h 3630140"/>
              <a:gd name="connsiteX847" fmla="*/ 3409841 w 3609975"/>
              <a:gd name="connsiteY847" fmla="*/ 1658649 h 3630140"/>
              <a:gd name="connsiteX848" fmla="*/ 3413131 w 3609975"/>
              <a:gd name="connsiteY848" fmla="*/ 1647773 h 3630140"/>
              <a:gd name="connsiteX849" fmla="*/ 3429810 w 3609975"/>
              <a:gd name="connsiteY849" fmla="*/ 1633251 h 3630140"/>
              <a:gd name="connsiteX850" fmla="*/ 3442673 w 3609975"/>
              <a:gd name="connsiteY850" fmla="*/ 1619909 h 3630140"/>
              <a:gd name="connsiteX851" fmla="*/ 3449411 w 3609975"/>
              <a:gd name="connsiteY851" fmla="*/ 1601065 h 3630140"/>
              <a:gd name="connsiteX852" fmla="*/ 3480918 w 3609975"/>
              <a:gd name="connsiteY852" fmla="*/ 1569204 h 3630140"/>
              <a:gd name="connsiteX853" fmla="*/ 3508071 w 3609975"/>
              <a:gd name="connsiteY853" fmla="*/ 1537580 h 3630140"/>
              <a:gd name="connsiteX854" fmla="*/ 3509720 w 3609975"/>
              <a:gd name="connsiteY854" fmla="*/ 1527766 h 3630140"/>
              <a:gd name="connsiteX855" fmla="*/ 3518945 w 3609975"/>
              <a:gd name="connsiteY855" fmla="*/ 1523373 h 3630140"/>
              <a:gd name="connsiteX856" fmla="*/ 3521425 w 3609975"/>
              <a:gd name="connsiteY856" fmla="*/ 1515459 h 3630140"/>
              <a:gd name="connsiteX857" fmla="*/ 3523906 w 3609975"/>
              <a:gd name="connsiteY857" fmla="*/ 1507545 h 3630140"/>
              <a:gd name="connsiteX858" fmla="*/ 3542438 w 3609975"/>
              <a:gd name="connsiteY858" fmla="*/ 1495839 h 3630140"/>
              <a:gd name="connsiteX859" fmla="*/ 3553395 w 3609975"/>
              <a:gd name="connsiteY859" fmla="*/ 1478710 h 3630140"/>
              <a:gd name="connsiteX860" fmla="*/ 3559007 w 3609975"/>
              <a:gd name="connsiteY860" fmla="*/ 1470382 h 3630140"/>
              <a:gd name="connsiteX861" fmla="*/ 3560186 w 3609975"/>
              <a:gd name="connsiteY861" fmla="*/ 1460837 h 3630140"/>
              <a:gd name="connsiteX862" fmla="*/ 3587951 w 3609975"/>
              <a:gd name="connsiteY862" fmla="*/ 1435987 h 3630140"/>
              <a:gd name="connsiteX863" fmla="*/ 3591200 w 3609975"/>
              <a:gd name="connsiteY863" fmla="*/ 1424384 h 3630140"/>
              <a:gd name="connsiteX864" fmla="*/ 3594530 w 3609975"/>
              <a:gd name="connsiteY864" fmla="*/ 1414235 h 3630140"/>
              <a:gd name="connsiteX865" fmla="*/ 3609975 w 3609975"/>
              <a:gd name="connsiteY865" fmla="*/ 1404024 h 3630140"/>
              <a:gd name="connsiteX866" fmla="*/ 3609975 w 3609975"/>
              <a:gd name="connsiteY866" fmla="*/ 1474233 h 3630140"/>
              <a:gd name="connsiteX867" fmla="*/ 3607289 w 3609975"/>
              <a:gd name="connsiteY867" fmla="*/ 1479178 h 3630140"/>
              <a:gd name="connsiteX868" fmla="*/ 3591436 w 3609975"/>
              <a:gd name="connsiteY868" fmla="*/ 1499976 h 3630140"/>
              <a:gd name="connsiteX869" fmla="*/ 3594643 w 3609975"/>
              <a:gd name="connsiteY869" fmla="*/ 1505393 h 3630140"/>
              <a:gd name="connsiteX870" fmla="*/ 3597771 w 3609975"/>
              <a:gd name="connsiteY870" fmla="*/ 1509356 h 3630140"/>
              <a:gd name="connsiteX871" fmla="*/ 3599495 w 3609975"/>
              <a:gd name="connsiteY871" fmla="*/ 1505372 h 3630140"/>
              <a:gd name="connsiteX872" fmla="*/ 3607870 w 3609975"/>
              <a:gd name="connsiteY872" fmla="*/ 1516585 h 3630140"/>
              <a:gd name="connsiteX873" fmla="*/ 3585244 w 3609975"/>
              <a:gd name="connsiteY873" fmla="*/ 1564493 h 3630140"/>
              <a:gd name="connsiteX874" fmla="*/ 3579754 w 3609975"/>
              <a:gd name="connsiteY874" fmla="*/ 1570627 h 3630140"/>
              <a:gd name="connsiteX875" fmla="*/ 3580137 w 3609975"/>
              <a:gd name="connsiteY875" fmla="*/ 1577657 h 3630140"/>
              <a:gd name="connsiteX876" fmla="*/ 3574476 w 3609975"/>
              <a:gd name="connsiteY876" fmla="*/ 1580639 h 3630140"/>
              <a:gd name="connsiteX877" fmla="*/ 3571041 w 3609975"/>
              <a:gd name="connsiteY877" fmla="*/ 1588849 h 3630140"/>
              <a:gd name="connsiteX878" fmla="*/ 3567685 w 3609975"/>
              <a:gd name="connsiteY878" fmla="*/ 1598513 h 3630140"/>
              <a:gd name="connsiteX879" fmla="*/ 3557119 w 3609975"/>
              <a:gd name="connsiteY879" fmla="*/ 1600546 h 3630140"/>
              <a:gd name="connsiteX880" fmla="*/ 3552835 w 3609975"/>
              <a:gd name="connsiteY880" fmla="*/ 1610991 h 3630140"/>
              <a:gd name="connsiteX881" fmla="*/ 3545938 w 3609975"/>
              <a:gd name="connsiteY881" fmla="*/ 1626925 h 3630140"/>
              <a:gd name="connsiteX882" fmla="*/ 3529933 w 3609975"/>
              <a:gd name="connsiteY882" fmla="*/ 1667180 h 3630140"/>
              <a:gd name="connsiteX883" fmla="*/ 3509730 w 3609975"/>
              <a:gd name="connsiteY883" fmla="*/ 1710581 h 3630140"/>
              <a:gd name="connsiteX884" fmla="*/ 3502753 w 3609975"/>
              <a:gd name="connsiteY884" fmla="*/ 1711690 h 3630140"/>
              <a:gd name="connsiteX885" fmla="*/ 3500369 w 3609975"/>
              <a:gd name="connsiteY885" fmla="*/ 1716925 h 3630140"/>
              <a:gd name="connsiteX886" fmla="*/ 3493050 w 3609975"/>
              <a:gd name="connsiteY886" fmla="*/ 1725103 h 3630140"/>
              <a:gd name="connsiteX887" fmla="*/ 3491805 w 3609975"/>
              <a:gd name="connsiteY887" fmla="*/ 1733436 h 3630140"/>
              <a:gd name="connsiteX888" fmla="*/ 3486048 w 3609975"/>
              <a:gd name="connsiteY888" fmla="*/ 1739099 h 3630140"/>
              <a:gd name="connsiteX889" fmla="*/ 3486999 w 3609975"/>
              <a:gd name="connsiteY889" fmla="*/ 1756550 h 3630140"/>
              <a:gd name="connsiteX890" fmla="*/ 3479679 w 3609975"/>
              <a:gd name="connsiteY890" fmla="*/ 1764729 h 3630140"/>
              <a:gd name="connsiteX891" fmla="*/ 3478997 w 3609975"/>
              <a:gd name="connsiteY891" fmla="*/ 1774490 h 3630140"/>
              <a:gd name="connsiteX892" fmla="*/ 3470741 w 3609975"/>
              <a:gd name="connsiteY892" fmla="*/ 1778829 h 3630140"/>
              <a:gd name="connsiteX893" fmla="*/ 3464935 w 3609975"/>
              <a:gd name="connsiteY893" fmla="*/ 1779146 h 3630140"/>
              <a:gd name="connsiteX894" fmla="*/ 3462705 w 3609975"/>
              <a:gd name="connsiteY894" fmla="*/ 1791665 h 3630140"/>
              <a:gd name="connsiteX895" fmla="*/ 3460396 w 3609975"/>
              <a:gd name="connsiteY895" fmla="*/ 1802731 h 3630140"/>
              <a:gd name="connsiteX896" fmla="*/ 3444134 w 3609975"/>
              <a:gd name="connsiteY896" fmla="*/ 1829386 h 3630140"/>
              <a:gd name="connsiteX897" fmla="*/ 3432386 w 3609975"/>
              <a:gd name="connsiteY897" fmla="*/ 1858712 h 3630140"/>
              <a:gd name="connsiteX898" fmla="*/ 3430064 w 3609975"/>
              <a:gd name="connsiteY898" fmla="*/ 1869536 h 3630140"/>
              <a:gd name="connsiteX899" fmla="*/ 3421618 w 3609975"/>
              <a:gd name="connsiteY899" fmla="*/ 1874858 h 3630140"/>
              <a:gd name="connsiteX900" fmla="*/ 3417747 w 3609975"/>
              <a:gd name="connsiteY900" fmla="*/ 1875069 h 3630140"/>
              <a:gd name="connsiteX901" fmla="*/ 3414932 w 3609975"/>
              <a:gd name="connsiteY901" fmla="*/ 1894670 h 3630140"/>
              <a:gd name="connsiteX902" fmla="*/ 3402062 w 3609975"/>
              <a:gd name="connsiteY902" fmla="*/ 1916764 h 3630140"/>
              <a:gd name="connsiteX903" fmla="*/ 3392095 w 3609975"/>
              <a:gd name="connsiteY903" fmla="*/ 1938701 h 3630140"/>
              <a:gd name="connsiteX904" fmla="*/ 3377139 w 3609975"/>
              <a:gd name="connsiteY904" fmla="*/ 1949239 h 3630140"/>
              <a:gd name="connsiteX905" fmla="*/ 3374817 w 3609975"/>
              <a:gd name="connsiteY905" fmla="*/ 1960063 h 3630140"/>
              <a:gd name="connsiteX906" fmla="*/ 3372495 w 3609975"/>
              <a:gd name="connsiteY906" fmla="*/ 1970886 h 3630140"/>
              <a:gd name="connsiteX907" fmla="*/ 3353928 w 3609975"/>
              <a:gd name="connsiteY907" fmla="*/ 2004230 h 3630140"/>
              <a:gd name="connsiteX908" fmla="*/ 3335442 w 3609975"/>
              <a:gd name="connsiteY908" fmla="*/ 2039029 h 3630140"/>
              <a:gd name="connsiteX909" fmla="*/ 3323424 w 3609975"/>
              <a:gd name="connsiteY909" fmla="*/ 2054513 h 3630140"/>
              <a:gd name="connsiteX910" fmla="*/ 3321964 w 3609975"/>
              <a:gd name="connsiteY910" fmla="*/ 2076715 h 3630140"/>
              <a:gd name="connsiteX911" fmla="*/ 3305421 w 3609975"/>
              <a:gd name="connsiteY911" fmla="*/ 2089285 h 3630140"/>
              <a:gd name="connsiteX912" fmla="*/ 3290329 w 3609975"/>
              <a:gd name="connsiteY912" fmla="*/ 2101776 h 3630140"/>
              <a:gd name="connsiteX913" fmla="*/ 3283697 w 3609975"/>
              <a:gd name="connsiteY913" fmla="*/ 2122559 h 3630140"/>
              <a:gd name="connsiteX914" fmla="*/ 3277063 w 3609975"/>
              <a:gd name="connsiteY914" fmla="*/ 2143341 h 3630140"/>
              <a:gd name="connsiteX915" fmla="*/ 3254050 w 3609975"/>
              <a:gd name="connsiteY915" fmla="*/ 2148484 h 3630140"/>
              <a:gd name="connsiteX916" fmla="*/ 3249405 w 3609975"/>
              <a:gd name="connsiteY916" fmla="*/ 2170131 h 3630140"/>
              <a:gd name="connsiteX917" fmla="*/ 3246062 w 3609975"/>
              <a:gd name="connsiteY917" fmla="*/ 2180037 h 3630140"/>
              <a:gd name="connsiteX918" fmla="*/ 3242719 w 3609975"/>
              <a:gd name="connsiteY918" fmla="*/ 2189943 h 3630140"/>
              <a:gd name="connsiteX919" fmla="*/ 3222657 w 3609975"/>
              <a:gd name="connsiteY919" fmla="*/ 2213645 h 3630140"/>
              <a:gd name="connsiteX920" fmla="*/ 3208480 w 3609975"/>
              <a:gd name="connsiteY920" fmla="*/ 2238484 h 3630140"/>
              <a:gd name="connsiteX921" fmla="*/ 3201583 w 3609975"/>
              <a:gd name="connsiteY921" fmla="*/ 2254419 h 3630140"/>
              <a:gd name="connsiteX922" fmla="*/ 3190499 w 3609975"/>
              <a:gd name="connsiteY922" fmla="*/ 2264747 h 3630140"/>
              <a:gd name="connsiteX923" fmla="*/ 3186628 w 3609975"/>
              <a:gd name="connsiteY923" fmla="*/ 2264958 h 3630140"/>
              <a:gd name="connsiteX924" fmla="*/ 3166922 w 3609975"/>
              <a:gd name="connsiteY924" fmla="*/ 2295204 h 3630140"/>
              <a:gd name="connsiteX925" fmla="*/ 3163474 w 3609975"/>
              <a:gd name="connsiteY925" fmla="*/ 2303171 h 3630140"/>
              <a:gd name="connsiteX926" fmla="*/ 3160025 w 3609975"/>
              <a:gd name="connsiteY926" fmla="*/ 2311139 h 3630140"/>
              <a:gd name="connsiteX927" fmla="*/ 3145387 w 3609975"/>
              <a:gd name="connsiteY927" fmla="*/ 2327494 h 3630140"/>
              <a:gd name="connsiteX928" fmla="*/ 3139629 w 3609975"/>
              <a:gd name="connsiteY928" fmla="*/ 2333156 h 3630140"/>
              <a:gd name="connsiteX929" fmla="*/ 3138384 w 3609975"/>
              <a:gd name="connsiteY929" fmla="*/ 2341490 h 3630140"/>
              <a:gd name="connsiteX930" fmla="*/ 3116180 w 3609975"/>
              <a:gd name="connsiteY930" fmla="*/ 2370414 h 3630140"/>
              <a:gd name="connsiteX931" fmla="*/ 3097037 w 3609975"/>
              <a:gd name="connsiteY931" fmla="*/ 2402088 h 3630140"/>
              <a:gd name="connsiteX932" fmla="*/ 3091548 w 3609975"/>
              <a:gd name="connsiteY932" fmla="*/ 2408221 h 3630140"/>
              <a:gd name="connsiteX933" fmla="*/ 3084374 w 3609975"/>
              <a:gd name="connsiteY933" fmla="*/ 2419065 h 3630140"/>
              <a:gd name="connsiteX934" fmla="*/ 3076804 w 3609975"/>
              <a:gd name="connsiteY934" fmla="*/ 2422638 h 3630140"/>
              <a:gd name="connsiteX935" fmla="*/ 3069616 w 3609975"/>
              <a:gd name="connsiteY935" fmla="*/ 2433240 h 3630140"/>
              <a:gd name="connsiteX936" fmla="*/ 3062270 w 3609975"/>
              <a:gd name="connsiteY936" fmla="*/ 2440934 h 3630140"/>
              <a:gd name="connsiteX937" fmla="*/ 3061874 w 3609975"/>
              <a:gd name="connsiteY937" fmla="*/ 2447032 h 3630140"/>
              <a:gd name="connsiteX938" fmla="*/ 3056886 w 3609975"/>
              <a:gd name="connsiteY938" fmla="*/ 2449006 h 3630140"/>
              <a:gd name="connsiteX939" fmla="*/ 3036741 w 3609975"/>
              <a:gd name="connsiteY939" fmla="*/ 2489000 h 3630140"/>
              <a:gd name="connsiteX940" fmla="*/ 3016596 w 3609975"/>
              <a:gd name="connsiteY940" fmla="*/ 2528994 h 3630140"/>
              <a:gd name="connsiteX941" fmla="*/ 3009805 w 3609975"/>
              <a:gd name="connsiteY941" fmla="*/ 2546868 h 3630140"/>
              <a:gd name="connsiteX942" fmla="*/ 3003014 w 3609975"/>
              <a:gd name="connsiteY942" fmla="*/ 2564742 h 3630140"/>
              <a:gd name="connsiteX943" fmla="*/ 2982375 w 3609975"/>
              <a:gd name="connsiteY943" fmla="*/ 2586773 h 3630140"/>
              <a:gd name="connsiteX944" fmla="*/ 2964798 w 3609975"/>
              <a:gd name="connsiteY944" fmla="*/ 2611554 h 3630140"/>
              <a:gd name="connsiteX945" fmla="*/ 2956867 w 3609975"/>
              <a:gd name="connsiteY945" fmla="*/ 2612959 h 3630140"/>
              <a:gd name="connsiteX946" fmla="*/ 2953608 w 3609975"/>
              <a:gd name="connsiteY946" fmla="*/ 2619944 h 3630140"/>
              <a:gd name="connsiteX947" fmla="*/ 2953925 w 3609975"/>
              <a:gd name="connsiteY947" fmla="*/ 2625761 h 3630140"/>
              <a:gd name="connsiteX948" fmla="*/ 2940905 w 3609975"/>
              <a:gd name="connsiteY948" fmla="*/ 2636194 h 3630140"/>
              <a:gd name="connsiteX949" fmla="*/ 2941961 w 3609975"/>
              <a:gd name="connsiteY949" fmla="*/ 2655585 h 3630140"/>
              <a:gd name="connsiteX950" fmla="*/ 2923029 w 3609975"/>
              <a:gd name="connsiteY950" fmla="*/ 2664396 h 3630140"/>
              <a:gd name="connsiteX951" fmla="*/ 2920320 w 3609975"/>
              <a:gd name="connsiteY951" fmla="*/ 2685937 h 3630140"/>
              <a:gd name="connsiteX952" fmla="*/ 2897495 w 3609975"/>
              <a:gd name="connsiteY952" fmla="*/ 2703468 h 3630140"/>
              <a:gd name="connsiteX953" fmla="*/ 2877811 w 3609975"/>
              <a:gd name="connsiteY953" fmla="*/ 2725205 h 3630140"/>
              <a:gd name="connsiteX954" fmla="*/ 2878889 w 3609975"/>
              <a:gd name="connsiteY954" fmla="*/ 2736085 h 3630140"/>
              <a:gd name="connsiteX955" fmla="*/ 2871020 w 3609975"/>
              <a:gd name="connsiteY955" fmla="*/ 2743078 h 3630140"/>
              <a:gd name="connsiteX956" fmla="*/ 2834400 w 3609975"/>
              <a:gd name="connsiteY956" fmla="*/ 2779108 h 3630140"/>
              <a:gd name="connsiteX957" fmla="*/ 2805356 w 3609975"/>
              <a:gd name="connsiteY957" fmla="*/ 2820558 h 3630140"/>
              <a:gd name="connsiteX958" fmla="*/ 2791149 w 3609975"/>
              <a:gd name="connsiteY958" fmla="*/ 2835919 h 3630140"/>
              <a:gd name="connsiteX959" fmla="*/ 2774038 w 3609975"/>
              <a:gd name="connsiteY959" fmla="*/ 2851437 h 3630140"/>
              <a:gd name="connsiteX960" fmla="*/ 2744761 w 3609975"/>
              <a:gd name="connsiteY960" fmla="*/ 2884150 h 3630140"/>
              <a:gd name="connsiteX961" fmla="*/ 2735014 w 3609975"/>
              <a:gd name="connsiteY961" fmla="*/ 2901212 h 3630140"/>
              <a:gd name="connsiteX962" fmla="*/ 2725267 w 3609975"/>
              <a:gd name="connsiteY962" fmla="*/ 2918274 h 3630140"/>
              <a:gd name="connsiteX963" fmla="*/ 2697291 w 3609975"/>
              <a:gd name="connsiteY963" fmla="*/ 2939247 h 3630140"/>
              <a:gd name="connsiteX964" fmla="*/ 2662819 w 3609975"/>
              <a:gd name="connsiteY964" fmla="*/ 2992419 h 3630140"/>
              <a:gd name="connsiteX965" fmla="*/ 2619242 w 3609975"/>
              <a:gd name="connsiteY965" fmla="*/ 3038795 h 3630140"/>
              <a:gd name="connsiteX966" fmla="*/ 2602668 w 3609975"/>
              <a:gd name="connsiteY966" fmla="*/ 3055256 h 3630140"/>
              <a:gd name="connsiteX967" fmla="*/ 2586093 w 3609975"/>
              <a:gd name="connsiteY967" fmla="*/ 3071718 h 3630140"/>
              <a:gd name="connsiteX968" fmla="*/ 2556605 w 3609975"/>
              <a:gd name="connsiteY968" fmla="*/ 3100552 h 3630140"/>
              <a:gd name="connsiteX969" fmla="*/ 2546871 w 3609975"/>
              <a:gd name="connsiteY969" fmla="*/ 3117857 h 3630140"/>
              <a:gd name="connsiteX970" fmla="*/ 2537215 w 3609975"/>
              <a:gd name="connsiteY970" fmla="*/ 3136616 h 3630140"/>
              <a:gd name="connsiteX971" fmla="*/ 2514294 w 3609975"/>
              <a:gd name="connsiteY971" fmla="*/ 3156827 h 3630140"/>
              <a:gd name="connsiteX972" fmla="*/ 2492983 w 3609975"/>
              <a:gd name="connsiteY972" fmla="*/ 3179868 h 3630140"/>
              <a:gd name="connsiteX973" fmla="*/ 2482487 w 3609975"/>
              <a:gd name="connsiteY973" fmla="*/ 3178737 h 3630140"/>
              <a:gd name="connsiteX974" fmla="*/ 2473206 w 3609975"/>
              <a:gd name="connsiteY974" fmla="*/ 3173165 h 3630140"/>
              <a:gd name="connsiteX975" fmla="*/ 2440654 w 3609975"/>
              <a:gd name="connsiteY975" fmla="*/ 3145765 h 3630140"/>
              <a:gd name="connsiteX976" fmla="*/ 2428134 w 3609975"/>
              <a:gd name="connsiteY976" fmla="*/ 3138668 h 3630140"/>
              <a:gd name="connsiteX977" fmla="*/ 2418518 w 3609975"/>
              <a:gd name="connsiteY977" fmla="*/ 3131412 h 3630140"/>
              <a:gd name="connsiteX978" fmla="*/ 2414094 w 3609975"/>
              <a:gd name="connsiteY978" fmla="*/ 3134814 h 3630140"/>
              <a:gd name="connsiteX979" fmla="*/ 2411199 w 3609975"/>
              <a:gd name="connsiteY979" fmla="*/ 3139590 h 3630140"/>
              <a:gd name="connsiteX980" fmla="*/ 2394673 w 3609975"/>
              <a:gd name="connsiteY980" fmla="*/ 3148027 h 3630140"/>
              <a:gd name="connsiteX981" fmla="*/ 2381288 w 3609975"/>
              <a:gd name="connsiteY981" fmla="*/ 3160668 h 3630140"/>
              <a:gd name="connsiteX982" fmla="*/ 2377892 w 3609975"/>
              <a:gd name="connsiteY982" fmla="*/ 3169605 h 3630140"/>
              <a:gd name="connsiteX983" fmla="*/ 2368374 w 3609975"/>
              <a:gd name="connsiteY983" fmla="*/ 3173041 h 3630140"/>
              <a:gd name="connsiteX984" fmla="*/ 2366439 w 3609975"/>
              <a:gd name="connsiteY984" fmla="*/ 3173146 h 3630140"/>
              <a:gd name="connsiteX985" fmla="*/ 2356620 w 3609975"/>
              <a:gd name="connsiteY985" fmla="*/ 3193372 h 3630140"/>
              <a:gd name="connsiteX986" fmla="*/ 2338991 w 3609975"/>
              <a:gd name="connsiteY986" fmla="*/ 3203814 h 3630140"/>
              <a:gd name="connsiteX987" fmla="*/ 2327043 w 3609975"/>
              <a:gd name="connsiteY987" fmla="*/ 3202763 h 3630140"/>
              <a:gd name="connsiteX988" fmla="*/ 2324703 w 3609975"/>
              <a:gd name="connsiteY988" fmla="*/ 3190979 h 3630140"/>
              <a:gd name="connsiteX989" fmla="*/ 2330557 w 3609975"/>
              <a:gd name="connsiteY989" fmla="*/ 3169266 h 3630140"/>
              <a:gd name="connsiteX990" fmla="*/ 2315271 w 3609975"/>
              <a:gd name="connsiteY990" fmla="*/ 3160375 h 3630140"/>
              <a:gd name="connsiteX991" fmla="*/ 2290778 w 3609975"/>
              <a:gd name="connsiteY991" fmla="*/ 3138371 h 3630140"/>
              <a:gd name="connsiteX992" fmla="*/ 2292814 w 3609975"/>
              <a:gd name="connsiteY992" fmla="*/ 3104468 h 3630140"/>
              <a:gd name="connsiteX993" fmla="*/ 2294929 w 3609975"/>
              <a:gd name="connsiteY993" fmla="*/ 3072019 h 3630140"/>
              <a:gd name="connsiteX994" fmla="*/ 2286659 w 3609975"/>
              <a:gd name="connsiteY994" fmla="*/ 3062746 h 3630140"/>
              <a:gd name="connsiteX995" fmla="*/ 2286815 w 3609975"/>
              <a:gd name="connsiteY995" fmla="*/ 3061603 h 3630140"/>
              <a:gd name="connsiteX996" fmla="*/ 2275247 w 3609975"/>
              <a:gd name="connsiteY996" fmla="*/ 3073091 h 3630140"/>
              <a:gd name="connsiteX997" fmla="*/ 2258673 w 3609975"/>
              <a:gd name="connsiteY997" fmla="*/ 3089553 h 3630140"/>
              <a:gd name="connsiteX998" fmla="*/ 2229184 w 3609975"/>
              <a:gd name="connsiteY998" fmla="*/ 3118387 h 3630140"/>
              <a:gd name="connsiteX999" fmla="*/ 2219450 w 3609975"/>
              <a:gd name="connsiteY999" fmla="*/ 3135692 h 3630140"/>
              <a:gd name="connsiteX1000" fmla="*/ 2209795 w 3609975"/>
              <a:gd name="connsiteY1000" fmla="*/ 3154451 h 3630140"/>
              <a:gd name="connsiteX1001" fmla="*/ 2186874 w 3609975"/>
              <a:gd name="connsiteY1001" fmla="*/ 3174661 h 3630140"/>
              <a:gd name="connsiteX1002" fmla="*/ 2165562 w 3609975"/>
              <a:gd name="connsiteY1002" fmla="*/ 3197703 h 3630140"/>
              <a:gd name="connsiteX1003" fmla="*/ 2155067 w 3609975"/>
              <a:gd name="connsiteY1003" fmla="*/ 3196572 h 3630140"/>
              <a:gd name="connsiteX1004" fmla="*/ 2145785 w 3609975"/>
              <a:gd name="connsiteY1004" fmla="*/ 3191000 h 3630140"/>
              <a:gd name="connsiteX1005" fmla="*/ 2113234 w 3609975"/>
              <a:gd name="connsiteY1005" fmla="*/ 3163600 h 3630140"/>
              <a:gd name="connsiteX1006" fmla="*/ 2100714 w 3609975"/>
              <a:gd name="connsiteY1006" fmla="*/ 3156503 h 3630140"/>
              <a:gd name="connsiteX1007" fmla="*/ 2091098 w 3609975"/>
              <a:gd name="connsiteY1007" fmla="*/ 3149247 h 3630140"/>
              <a:gd name="connsiteX1008" fmla="*/ 2086673 w 3609975"/>
              <a:gd name="connsiteY1008" fmla="*/ 3152649 h 3630140"/>
              <a:gd name="connsiteX1009" fmla="*/ 2083779 w 3609975"/>
              <a:gd name="connsiteY1009" fmla="*/ 3157425 h 3630140"/>
              <a:gd name="connsiteX1010" fmla="*/ 2067253 w 3609975"/>
              <a:gd name="connsiteY1010" fmla="*/ 3165862 h 3630140"/>
              <a:gd name="connsiteX1011" fmla="*/ 2053868 w 3609975"/>
              <a:gd name="connsiteY1011" fmla="*/ 3178503 h 3630140"/>
              <a:gd name="connsiteX1012" fmla="*/ 2050472 w 3609975"/>
              <a:gd name="connsiteY1012" fmla="*/ 3187440 h 3630140"/>
              <a:gd name="connsiteX1013" fmla="*/ 2040953 w 3609975"/>
              <a:gd name="connsiteY1013" fmla="*/ 3190875 h 3630140"/>
              <a:gd name="connsiteX1014" fmla="*/ 2039018 w 3609975"/>
              <a:gd name="connsiteY1014" fmla="*/ 3190981 h 3630140"/>
              <a:gd name="connsiteX1015" fmla="*/ 2029200 w 3609975"/>
              <a:gd name="connsiteY1015" fmla="*/ 3211207 h 3630140"/>
              <a:gd name="connsiteX1016" fmla="*/ 2011570 w 3609975"/>
              <a:gd name="connsiteY1016" fmla="*/ 3221649 h 3630140"/>
              <a:gd name="connsiteX1017" fmla="*/ 1999623 w 3609975"/>
              <a:gd name="connsiteY1017" fmla="*/ 3220598 h 3630140"/>
              <a:gd name="connsiteX1018" fmla="*/ 1997283 w 3609975"/>
              <a:gd name="connsiteY1018" fmla="*/ 3208813 h 3630140"/>
              <a:gd name="connsiteX1019" fmla="*/ 2003137 w 3609975"/>
              <a:gd name="connsiteY1019" fmla="*/ 3187101 h 3630140"/>
              <a:gd name="connsiteX1020" fmla="*/ 1987851 w 3609975"/>
              <a:gd name="connsiteY1020" fmla="*/ 3178210 h 3630140"/>
              <a:gd name="connsiteX1021" fmla="*/ 1963358 w 3609975"/>
              <a:gd name="connsiteY1021" fmla="*/ 3156205 h 3630140"/>
              <a:gd name="connsiteX1022" fmla="*/ 1965393 w 3609975"/>
              <a:gd name="connsiteY1022" fmla="*/ 3122303 h 3630140"/>
              <a:gd name="connsiteX1023" fmla="*/ 1967508 w 3609975"/>
              <a:gd name="connsiteY1023" fmla="*/ 3089854 h 3630140"/>
              <a:gd name="connsiteX1024" fmla="*/ 1959239 w 3609975"/>
              <a:gd name="connsiteY1024" fmla="*/ 3080581 h 3630140"/>
              <a:gd name="connsiteX1025" fmla="*/ 1960971 w 3609975"/>
              <a:gd name="connsiteY1025" fmla="*/ 3067845 h 3630140"/>
              <a:gd name="connsiteX1026" fmla="*/ 1965607 w 3609975"/>
              <a:gd name="connsiteY1026" fmla="*/ 3054951 h 3630140"/>
              <a:gd name="connsiteX1027" fmla="*/ 1972425 w 3609975"/>
              <a:gd name="connsiteY1027" fmla="*/ 3037562 h 3630140"/>
              <a:gd name="connsiteX1028" fmla="*/ 1979401 w 3609975"/>
              <a:gd name="connsiteY1028" fmla="*/ 3023082 h 3630140"/>
              <a:gd name="connsiteX1029" fmla="*/ 1986192 w 3609975"/>
              <a:gd name="connsiteY1029" fmla="*/ 3005208 h 3630140"/>
              <a:gd name="connsiteX1030" fmla="*/ 1993617 w 3609975"/>
              <a:gd name="connsiteY1030" fmla="*/ 2998969 h 3630140"/>
              <a:gd name="connsiteX1031" fmla="*/ 2006003 w 3609975"/>
              <a:gd name="connsiteY1031" fmla="*/ 2976902 h 3630140"/>
              <a:gd name="connsiteX1032" fmla="*/ 1999612 w 3609975"/>
              <a:gd name="connsiteY1032" fmla="*/ 2970929 h 3630140"/>
              <a:gd name="connsiteX1033" fmla="*/ 1997417 w 3609975"/>
              <a:gd name="connsiteY1033" fmla="*/ 2961810 h 3630140"/>
              <a:gd name="connsiteX1034" fmla="*/ 1992123 w 3609975"/>
              <a:gd name="connsiteY1034" fmla="*/ 2961618 h 3630140"/>
              <a:gd name="connsiteX1035" fmla="*/ 1988373 w 3609975"/>
              <a:gd name="connsiteY1035" fmla="*/ 2968182 h 3630140"/>
              <a:gd name="connsiteX1036" fmla="*/ 1978626 w 3609975"/>
              <a:gd name="connsiteY1036" fmla="*/ 2985245 h 3630140"/>
              <a:gd name="connsiteX1037" fmla="*/ 1959765 w 3609975"/>
              <a:gd name="connsiteY1037" fmla="*/ 2999385 h 3630140"/>
              <a:gd name="connsiteX1038" fmla="*/ 1960595 w 3609975"/>
              <a:gd name="connsiteY1038" fmla="*/ 3014633 h 3630140"/>
              <a:gd name="connsiteX1039" fmla="*/ 1941663 w 3609975"/>
              <a:gd name="connsiteY1039" fmla="*/ 3023444 h 3630140"/>
              <a:gd name="connsiteX1040" fmla="*/ 1938954 w 3609975"/>
              <a:gd name="connsiteY1040" fmla="*/ 3044985 h 3630140"/>
              <a:gd name="connsiteX1041" fmla="*/ 1916130 w 3609975"/>
              <a:gd name="connsiteY1041" fmla="*/ 3062516 h 3630140"/>
              <a:gd name="connsiteX1042" fmla="*/ 1896445 w 3609975"/>
              <a:gd name="connsiteY1042" fmla="*/ 3084253 h 3630140"/>
              <a:gd name="connsiteX1043" fmla="*/ 1897524 w 3609975"/>
              <a:gd name="connsiteY1043" fmla="*/ 3095134 h 3630140"/>
              <a:gd name="connsiteX1044" fmla="*/ 1889654 w 3609975"/>
              <a:gd name="connsiteY1044" fmla="*/ 3102127 h 3630140"/>
              <a:gd name="connsiteX1045" fmla="*/ 1853035 w 3609975"/>
              <a:gd name="connsiteY1045" fmla="*/ 3138156 h 3630140"/>
              <a:gd name="connsiteX1046" fmla="*/ 1823991 w 3609975"/>
              <a:gd name="connsiteY1046" fmla="*/ 3179607 h 3630140"/>
              <a:gd name="connsiteX1047" fmla="*/ 1809784 w 3609975"/>
              <a:gd name="connsiteY1047" fmla="*/ 3194967 h 3630140"/>
              <a:gd name="connsiteX1048" fmla="*/ 1792673 w 3609975"/>
              <a:gd name="connsiteY1048" fmla="*/ 3210486 h 3630140"/>
              <a:gd name="connsiteX1049" fmla="*/ 1763395 w 3609975"/>
              <a:gd name="connsiteY1049" fmla="*/ 3243198 h 3630140"/>
              <a:gd name="connsiteX1050" fmla="*/ 1753648 w 3609975"/>
              <a:gd name="connsiteY1050" fmla="*/ 3260260 h 3630140"/>
              <a:gd name="connsiteX1051" fmla="*/ 1743901 w 3609975"/>
              <a:gd name="connsiteY1051" fmla="*/ 3277323 h 3630140"/>
              <a:gd name="connsiteX1052" fmla="*/ 1715925 w 3609975"/>
              <a:gd name="connsiteY1052" fmla="*/ 3298295 h 3630140"/>
              <a:gd name="connsiteX1053" fmla="*/ 1681453 w 3609975"/>
              <a:gd name="connsiteY1053" fmla="*/ 3351467 h 3630140"/>
              <a:gd name="connsiteX1054" fmla="*/ 1637876 w 3609975"/>
              <a:gd name="connsiteY1054" fmla="*/ 3397844 h 3630140"/>
              <a:gd name="connsiteX1055" fmla="*/ 1621302 w 3609975"/>
              <a:gd name="connsiteY1055" fmla="*/ 3414305 h 3630140"/>
              <a:gd name="connsiteX1056" fmla="*/ 1604728 w 3609975"/>
              <a:gd name="connsiteY1056" fmla="*/ 3430767 h 3630140"/>
              <a:gd name="connsiteX1057" fmla="*/ 1575239 w 3609975"/>
              <a:gd name="connsiteY1057" fmla="*/ 3459601 h 3630140"/>
              <a:gd name="connsiteX1058" fmla="*/ 1565505 w 3609975"/>
              <a:gd name="connsiteY1058" fmla="*/ 3476905 h 3630140"/>
              <a:gd name="connsiteX1059" fmla="*/ 1555850 w 3609975"/>
              <a:gd name="connsiteY1059" fmla="*/ 3495664 h 3630140"/>
              <a:gd name="connsiteX1060" fmla="*/ 1532929 w 3609975"/>
              <a:gd name="connsiteY1060" fmla="*/ 3515875 h 3630140"/>
              <a:gd name="connsiteX1061" fmla="*/ 1511617 w 3609975"/>
              <a:gd name="connsiteY1061" fmla="*/ 3538916 h 3630140"/>
              <a:gd name="connsiteX1062" fmla="*/ 1501122 w 3609975"/>
              <a:gd name="connsiteY1062" fmla="*/ 3537785 h 3630140"/>
              <a:gd name="connsiteX1063" fmla="*/ 1491840 w 3609975"/>
              <a:gd name="connsiteY1063" fmla="*/ 3532213 h 3630140"/>
              <a:gd name="connsiteX1064" fmla="*/ 1459288 w 3609975"/>
              <a:gd name="connsiteY1064" fmla="*/ 3504813 h 3630140"/>
              <a:gd name="connsiteX1065" fmla="*/ 1446769 w 3609975"/>
              <a:gd name="connsiteY1065" fmla="*/ 3497716 h 3630140"/>
              <a:gd name="connsiteX1066" fmla="*/ 1437153 w 3609975"/>
              <a:gd name="connsiteY1066" fmla="*/ 3490461 h 3630140"/>
              <a:gd name="connsiteX1067" fmla="*/ 1432728 w 3609975"/>
              <a:gd name="connsiteY1067" fmla="*/ 3493862 h 3630140"/>
              <a:gd name="connsiteX1068" fmla="*/ 1429834 w 3609975"/>
              <a:gd name="connsiteY1068" fmla="*/ 3498638 h 3630140"/>
              <a:gd name="connsiteX1069" fmla="*/ 1413308 w 3609975"/>
              <a:gd name="connsiteY1069" fmla="*/ 3507076 h 3630140"/>
              <a:gd name="connsiteX1070" fmla="*/ 1399923 w 3609975"/>
              <a:gd name="connsiteY1070" fmla="*/ 3519716 h 3630140"/>
              <a:gd name="connsiteX1071" fmla="*/ 1396527 w 3609975"/>
              <a:gd name="connsiteY1071" fmla="*/ 3528653 h 3630140"/>
              <a:gd name="connsiteX1072" fmla="*/ 1387008 w 3609975"/>
              <a:gd name="connsiteY1072" fmla="*/ 3532089 h 3630140"/>
              <a:gd name="connsiteX1073" fmla="*/ 1385073 w 3609975"/>
              <a:gd name="connsiteY1073" fmla="*/ 3532194 h 3630140"/>
              <a:gd name="connsiteX1074" fmla="*/ 1375255 w 3609975"/>
              <a:gd name="connsiteY1074" fmla="*/ 3552420 h 3630140"/>
              <a:gd name="connsiteX1075" fmla="*/ 1357625 w 3609975"/>
              <a:gd name="connsiteY1075" fmla="*/ 3562862 h 3630140"/>
              <a:gd name="connsiteX1076" fmla="*/ 1345678 w 3609975"/>
              <a:gd name="connsiteY1076" fmla="*/ 3561812 h 3630140"/>
              <a:gd name="connsiteX1077" fmla="*/ 1343338 w 3609975"/>
              <a:gd name="connsiteY1077" fmla="*/ 3550027 h 3630140"/>
              <a:gd name="connsiteX1078" fmla="*/ 1349191 w 3609975"/>
              <a:gd name="connsiteY1078" fmla="*/ 3528314 h 3630140"/>
              <a:gd name="connsiteX1079" fmla="*/ 1333905 w 3609975"/>
              <a:gd name="connsiteY1079" fmla="*/ 3519423 h 3630140"/>
              <a:gd name="connsiteX1080" fmla="*/ 1309413 w 3609975"/>
              <a:gd name="connsiteY1080" fmla="*/ 3497419 h 3630140"/>
              <a:gd name="connsiteX1081" fmla="*/ 1311448 w 3609975"/>
              <a:gd name="connsiteY1081" fmla="*/ 3463516 h 3630140"/>
              <a:gd name="connsiteX1082" fmla="*/ 1313563 w 3609975"/>
              <a:gd name="connsiteY1082" fmla="*/ 3431068 h 3630140"/>
              <a:gd name="connsiteX1083" fmla="*/ 1305293 w 3609975"/>
              <a:gd name="connsiteY1083" fmla="*/ 3421794 h 3630140"/>
              <a:gd name="connsiteX1084" fmla="*/ 1305449 w 3609975"/>
              <a:gd name="connsiteY1084" fmla="*/ 3420652 h 3630140"/>
              <a:gd name="connsiteX1085" fmla="*/ 1293882 w 3609975"/>
              <a:gd name="connsiteY1085" fmla="*/ 3432140 h 3630140"/>
              <a:gd name="connsiteX1086" fmla="*/ 1277308 w 3609975"/>
              <a:gd name="connsiteY1086" fmla="*/ 3448602 h 3630140"/>
              <a:gd name="connsiteX1087" fmla="*/ 1247819 w 3609975"/>
              <a:gd name="connsiteY1087" fmla="*/ 3477435 h 3630140"/>
              <a:gd name="connsiteX1088" fmla="*/ 1238085 w 3609975"/>
              <a:gd name="connsiteY1088" fmla="*/ 3494740 h 3630140"/>
              <a:gd name="connsiteX1089" fmla="*/ 1228430 w 3609975"/>
              <a:gd name="connsiteY1089" fmla="*/ 3513499 h 3630140"/>
              <a:gd name="connsiteX1090" fmla="*/ 1205508 w 3609975"/>
              <a:gd name="connsiteY1090" fmla="*/ 3533710 h 3630140"/>
              <a:gd name="connsiteX1091" fmla="*/ 1184197 w 3609975"/>
              <a:gd name="connsiteY1091" fmla="*/ 3556751 h 3630140"/>
              <a:gd name="connsiteX1092" fmla="*/ 1173702 w 3609975"/>
              <a:gd name="connsiteY1092" fmla="*/ 3555620 h 3630140"/>
              <a:gd name="connsiteX1093" fmla="*/ 1164420 w 3609975"/>
              <a:gd name="connsiteY1093" fmla="*/ 3550048 h 3630140"/>
              <a:gd name="connsiteX1094" fmla="*/ 1131868 w 3609975"/>
              <a:gd name="connsiteY1094" fmla="*/ 3522648 h 3630140"/>
              <a:gd name="connsiteX1095" fmla="*/ 1119349 w 3609975"/>
              <a:gd name="connsiteY1095" fmla="*/ 3515551 h 3630140"/>
              <a:gd name="connsiteX1096" fmla="*/ 1109733 w 3609975"/>
              <a:gd name="connsiteY1096" fmla="*/ 3508296 h 3630140"/>
              <a:gd name="connsiteX1097" fmla="*/ 1105308 w 3609975"/>
              <a:gd name="connsiteY1097" fmla="*/ 3511697 h 3630140"/>
              <a:gd name="connsiteX1098" fmla="*/ 1102414 w 3609975"/>
              <a:gd name="connsiteY1098" fmla="*/ 3516474 h 3630140"/>
              <a:gd name="connsiteX1099" fmla="*/ 1085888 w 3609975"/>
              <a:gd name="connsiteY1099" fmla="*/ 3524910 h 3630140"/>
              <a:gd name="connsiteX1100" fmla="*/ 1072503 w 3609975"/>
              <a:gd name="connsiteY1100" fmla="*/ 3537551 h 3630140"/>
              <a:gd name="connsiteX1101" fmla="*/ 1069106 w 3609975"/>
              <a:gd name="connsiteY1101" fmla="*/ 3546488 h 3630140"/>
              <a:gd name="connsiteX1102" fmla="*/ 1059588 w 3609975"/>
              <a:gd name="connsiteY1102" fmla="*/ 3549924 h 3630140"/>
              <a:gd name="connsiteX1103" fmla="*/ 1057653 w 3609975"/>
              <a:gd name="connsiteY1103" fmla="*/ 3550029 h 3630140"/>
              <a:gd name="connsiteX1104" fmla="*/ 1047834 w 3609975"/>
              <a:gd name="connsiteY1104" fmla="*/ 3570255 h 3630140"/>
              <a:gd name="connsiteX1105" fmla="*/ 1030205 w 3609975"/>
              <a:gd name="connsiteY1105" fmla="*/ 3580697 h 3630140"/>
              <a:gd name="connsiteX1106" fmla="*/ 1018258 w 3609975"/>
              <a:gd name="connsiteY1106" fmla="*/ 3579647 h 3630140"/>
              <a:gd name="connsiteX1107" fmla="*/ 1015918 w 3609975"/>
              <a:gd name="connsiteY1107" fmla="*/ 3567862 h 3630140"/>
              <a:gd name="connsiteX1108" fmla="*/ 1021771 w 3609975"/>
              <a:gd name="connsiteY1108" fmla="*/ 3546149 h 3630140"/>
              <a:gd name="connsiteX1109" fmla="*/ 1006485 w 3609975"/>
              <a:gd name="connsiteY1109" fmla="*/ 3537258 h 3630140"/>
              <a:gd name="connsiteX1110" fmla="*/ 981993 w 3609975"/>
              <a:gd name="connsiteY1110" fmla="*/ 3515254 h 3630140"/>
              <a:gd name="connsiteX1111" fmla="*/ 984028 w 3609975"/>
              <a:gd name="connsiteY1111" fmla="*/ 3481351 h 3630140"/>
              <a:gd name="connsiteX1112" fmla="*/ 986143 w 3609975"/>
              <a:gd name="connsiteY1112" fmla="*/ 3448903 h 3630140"/>
              <a:gd name="connsiteX1113" fmla="*/ 977873 w 3609975"/>
              <a:gd name="connsiteY1113" fmla="*/ 3439629 h 3630140"/>
              <a:gd name="connsiteX1114" fmla="*/ 979606 w 3609975"/>
              <a:gd name="connsiteY1114" fmla="*/ 3426893 h 3630140"/>
              <a:gd name="connsiteX1115" fmla="*/ 984242 w 3609975"/>
              <a:gd name="connsiteY1115" fmla="*/ 3413999 h 3630140"/>
              <a:gd name="connsiteX1116" fmla="*/ 991059 w 3609975"/>
              <a:gd name="connsiteY1116" fmla="*/ 3396611 h 3630140"/>
              <a:gd name="connsiteX1117" fmla="*/ 998035 w 3609975"/>
              <a:gd name="connsiteY1117" fmla="*/ 3382131 h 3630140"/>
              <a:gd name="connsiteX1118" fmla="*/ 1004827 w 3609975"/>
              <a:gd name="connsiteY1118" fmla="*/ 3364257 h 3630140"/>
              <a:gd name="connsiteX1119" fmla="*/ 1012252 w 3609975"/>
              <a:gd name="connsiteY1119" fmla="*/ 3358018 h 3630140"/>
              <a:gd name="connsiteX1120" fmla="*/ 1024638 w 3609975"/>
              <a:gd name="connsiteY1120" fmla="*/ 3335950 h 3630140"/>
              <a:gd name="connsiteX1121" fmla="*/ 1018246 w 3609975"/>
              <a:gd name="connsiteY1121" fmla="*/ 3329977 h 3630140"/>
              <a:gd name="connsiteX1122" fmla="*/ 1016051 w 3609975"/>
              <a:gd name="connsiteY1122" fmla="*/ 3320859 h 3630140"/>
              <a:gd name="connsiteX1123" fmla="*/ 1010758 w 3609975"/>
              <a:gd name="connsiteY1123" fmla="*/ 3320666 h 3630140"/>
              <a:gd name="connsiteX1124" fmla="*/ 1007008 w 3609975"/>
              <a:gd name="connsiteY1124" fmla="*/ 3327230 h 3630140"/>
              <a:gd name="connsiteX1125" fmla="*/ 997261 w 3609975"/>
              <a:gd name="connsiteY1125" fmla="*/ 3344293 h 3630140"/>
              <a:gd name="connsiteX1126" fmla="*/ 969285 w 3609975"/>
              <a:gd name="connsiteY1126" fmla="*/ 3365265 h 3630140"/>
              <a:gd name="connsiteX1127" fmla="*/ 934813 w 3609975"/>
              <a:gd name="connsiteY1127" fmla="*/ 3418437 h 3630140"/>
              <a:gd name="connsiteX1128" fmla="*/ 891236 w 3609975"/>
              <a:gd name="connsiteY1128" fmla="*/ 3464814 h 3630140"/>
              <a:gd name="connsiteX1129" fmla="*/ 874662 w 3609975"/>
              <a:gd name="connsiteY1129" fmla="*/ 3481275 h 3630140"/>
              <a:gd name="connsiteX1130" fmla="*/ 858088 w 3609975"/>
              <a:gd name="connsiteY1130" fmla="*/ 3497737 h 3630140"/>
              <a:gd name="connsiteX1131" fmla="*/ 828599 w 3609975"/>
              <a:gd name="connsiteY1131" fmla="*/ 3526571 h 3630140"/>
              <a:gd name="connsiteX1132" fmla="*/ 818865 w 3609975"/>
              <a:gd name="connsiteY1132" fmla="*/ 3543875 h 3630140"/>
              <a:gd name="connsiteX1133" fmla="*/ 809209 w 3609975"/>
              <a:gd name="connsiteY1133" fmla="*/ 3562634 h 3630140"/>
              <a:gd name="connsiteX1134" fmla="*/ 786288 w 3609975"/>
              <a:gd name="connsiteY1134" fmla="*/ 3582845 h 3630140"/>
              <a:gd name="connsiteX1135" fmla="*/ 764977 w 3609975"/>
              <a:gd name="connsiteY1135" fmla="*/ 3605886 h 3630140"/>
              <a:gd name="connsiteX1136" fmla="*/ 754482 w 3609975"/>
              <a:gd name="connsiteY1136" fmla="*/ 3604755 h 3630140"/>
              <a:gd name="connsiteX1137" fmla="*/ 745200 w 3609975"/>
              <a:gd name="connsiteY1137" fmla="*/ 3599183 h 3630140"/>
              <a:gd name="connsiteX1138" fmla="*/ 712648 w 3609975"/>
              <a:gd name="connsiteY1138" fmla="*/ 3571783 h 3630140"/>
              <a:gd name="connsiteX1139" fmla="*/ 700129 w 3609975"/>
              <a:gd name="connsiteY1139" fmla="*/ 3564686 h 3630140"/>
              <a:gd name="connsiteX1140" fmla="*/ 690512 w 3609975"/>
              <a:gd name="connsiteY1140" fmla="*/ 3557431 h 3630140"/>
              <a:gd name="connsiteX1141" fmla="*/ 686088 w 3609975"/>
              <a:gd name="connsiteY1141" fmla="*/ 3560832 h 3630140"/>
              <a:gd name="connsiteX1142" fmla="*/ 683193 w 3609975"/>
              <a:gd name="connsiteY1142" fmla="*/ 3565608 h 3630140"/>
              <a:gd name="connsiteX1143" fmla="*/ 666667 w 3609975"/>
              <a:gd name="connsiteY1143" fmla="*/ 3574046 h 3630140"/>
              <a:gd name="connsiteX1144" fmla="*/ 653282 w 3609975"/>
              <a:gd name="connsiteY1144" fmla="*/ 3586686 h 3630140"/>
              <a:gd name="connsiteX1145" fmla="*/ 649886 w 3609975"/>
              <a:gd name="connsiteY1145" fmla="*/ 3595623 h 3630140"/>
              <a:gd name="connsiteX1146" fmla="*/ 640368 w 3609975"/>
              <a:gd name="connsiteY1146" fmla="*/ 3599059 h 3630140"/>
              <a:gd name="connsiteX1147" fmla="*/ 638433 w 3609975"/>
              <a:gd name="connsiteY1147" fmla="*/ 3599164 h 3630140"/>
              <a:gd name="connsiteX1148" fmla="*/ 628614 w 3609975"/>
              <a:gd name="connsiteY1148" fmla="*/ 3619391 h 3630140"/>
              <a:gd name="connsiteX1149" fmla="*/ 610985 w 3609975"/>
              <a:gd name="connsiteY1149" fmla="*/ 3629832 h 3630140"/>
              <a:gd name="connsiteX1150" fmla="*/ 599038 w 3609975"/>
              <a:gd name="connsiteY1150" fmla="*/ 3628782 h 3630140"/>
              <a:gd name="connsiteX1151" fmla="*/ 596697 w 3609975"/>
              <a:gd name="connsiteY1151" fmla="*/ 3616997 h 3630140"/>
              <a:gd name="connsiteX1152" fmla="*/ 602551 w 3609975"/>
              <a:gd name="connsiteY1152" fmla="*/ 3595284 h 3630140"/>
              <a:gd name="connsiteX1153" fmla="*/ 587265 w 3609975"/>
              <a:gd name="connsiteY1153" fmla="*/ 3586393 h 3630140"/>
              <a:gd name="connsiteX1154" fmla="*/ 562773 w 3609975"/>
              <a:gd name="connsiteY1154" fmla="*/ 3564389 h 3630140"/>
              <a:gd name="connsiteX1155" fmla="*/ 564808 w 3609975"/>
              <a:gd name="connsiteY1155" fmla="*/ 3530486 h 3630140"/>
              <a:gd name="connsiteX1156" fmla="*/ 566923 w 3609975"/>
              <a:gd name="connsiteY1156" fmla="*/ 3498038 h 3630140"/>
              <a:gd name="connsiteX1157" fmla="*/ 558653 w 3609975"/>
              <a:gd name="connsiteY1157" fmla="*/ 3488764 h 3630140"/>
              <a:gd name="connsiteX1158" fmla="*/ 560386 w 3609975"/>
              <a:gd name="connsiteY1158" fmla="*/ 3476028 h 3630140"/>
              <a:gd name="connsiteX1159" fmla="*/ 565022 w 3609975"/>
              <a:gd name="connsiteY1159" fmla="*/ 3463135 h 3630140"/>
              <a:gd name="connsiteX1160" fmla="*/ 571839 w 3609975"/>
              <a:gd name="connsiteY1160" fmla="*/ 3445746 h 3630140"/>
              <a:gd name="connsiteX1161" fmla="*/ 578815 w 3609975"/>
              <a:gd name="connsiteY1161" fmla="*/ 3431266 h 3630140"/>
              <a:gd name="connsiteX1162" fmla="*/ 585607 w 3609975"/>
              <a:gd name="connsiteY1162" fmla="*/ 3413392 h 3630140"/>
              <a:gd name="connsiteX1163" fmla="*/ 593032 w 3609975"/>
              <a:gd name="connsiteY1163" fmla="*/ 3407153 h 3630140"/>
              <a:gd name="connsiteX1164" fmla="*/ 605418 w 3609975"/>
              <a:gd name="connsiteY1164" fmla="*/ 3385085 h 3630140"/>
              <a:gd name="connsiteX1165" fmla="*/ 599026 w 3609975"/>
              <a:gd name="connsiteY1165" fmla="*/ 3379113 h 3630140"/>
              <a:gd name="connsiteX1166" fmla="*/ 596831 w 3609975"/>
              <a:gd name="connsiteY1166" fmla="*/ 3369994 h 3630140"/>
              <a:gd name="connsiteX1167" fmla="*/ 575435 w 3609975"/>
              <a:gd name="connsiteY1167" fmla="*/ 3369215 h 3630140"/>
              <a:gd name="connsiteX1168" fmla="*/ 574801 w 3609975"/>
              <a:gd name="connsiteY1168" fmla="*/ 3357580 h 3630140"/>
              <a:gd name="connsiteX1169" fmla="*/ 582016 w 3609975"/>
              <a:gd name="connsiteY1169" fmla="*/ 3347462 h 3630140"/>
              <a:gd name="connsiteX1170" fmla="*/ 597428 w 3609975"/>
              <a:gd name="connsiteY1170" fmla="*/ 3309672 h 3630140"/>
              <a:gd name="connsiteX1171" fmla="*/ 612840 w 3609975"/>
              <a:gd name="connsiteY1171" fmla="*/ 3271879 h 3630140"/>
              <a:gd name="connsiteX1172" fmla="*/ 629907 w 3609975"/>
              <a:gd name="connsiteY1172" fmla="*/ 3260010 h 3630140"/>
              <a:gd name="connsiteX1173" fmla="*/ 642223 w 3609975"/>
              <a:gd name="connsiteY1173" fmla="*/ 3241107 h 3630140"/>
              <a:gd name="connsiteX1174" fmla="*/ 649648 w 3609975"/>
              <a:gd name="connsiteY1174" fmla="*/ 3234868 h 3630140"/>
              <a:gd name="connsiteX1175" fmla="*/ 649647 w 3609975"/>
              <a:gd name="connsiteY1175" fmla="*/ 3221497 h 3630140"/>
              <a:gd name="connsiteX1176" fmla="*/ 660205 w 3609975"/>
              <a:gd name="connsiteY1176" fmla="*/ 3214844 h 3630140"/>
              <a:gd name="connsiteX1177" fmla="*/ 664075 w 3609975"/>
              <a:gd name="connsiteY1177" fmla="*/ 3214633 h 3630140"/>
              <a:gd name="connsiteX1178" fmla="*/ 677680 w 3609975"/>
              <a:gd name="connsiteY1178" fmla="*/ 3197118 h 3630140"/>
              <a:gd name="connsiteX1179" fmla="*/ 688108 w 3609975"/>
              <a:gd name="connsiteY1179" fmla="*/ 3182493 h 3630140"/>
              <a:gd name="connsiteX1180" fmla="*/ 687038 w 3609975"/>
              <a:gd name="connsiteY1180" fmla="*/ 3181685 h 3630140"/>
              <a:gd name="connsiteX1181" fmla="*/ 682613 w 3609975"/>
              <a:gd name="connsiteY1181" fmla="*/ 3185087 h 3630140"/>
              <a:gd name="connsiteX1182" fmla="*/ 679719 w 3609975"/>
              <a:gd name="connsiteY1182" fmla="*/ 3189864 h 3630140"/>
              <a:gd name="connsiteX1183" fmla="*/ 663193 w 3609975"/>
              <a:gd name="connsiteY1183" fmla="*/ 3198300 h 3630140"/>
              <a:gd name="connsiteX1184" fmla="*/ 649808 w 3609975"/>
              <a:gd name="connsiteY1184" fmla="*/ 3210940 h 3630140"/>
              <a:gd name="connsiteX1185" fmla="*/ 646412 w 3609975"/>
              <a:gd name="connsiteY1185" fmla="*/ 3219877 h 3630140"/>
              <a:gd name="connsiteX1186" fmla="*/ 636894 w 3609975"/>
              <a:gd name="connsiteY1186" fmla="*/ 3223313 h 3630140"/>
              <a:gd name="connsiteX1187" fmla="*/ 634958 w 3609975"/>
              <a:gd name="connsiteY1187" fmla="*/ 3223419 h 3630140"/>
              <a:gd name="connsiteX1188" fmla="*/ 625140 w 3609975"/>
              <a:gd name="connsiteY1188" fmla="*/ 3243645 h 3630140"/>
              <a:gd name="connsiteX1189" fmla="*/ 607511 w 3609975"/>
              <a:gd name="connsiteY1189" fmla="*/ 3254087 h 3630140"/>
              <a:gd name="connsiteX1190" fmla="*/ 595563 w 3609975"/>
              <a:gd name="connsiteY1190" fmla="*/ 3253036 h 3630140"/>
              <a:gd name="connsiteX1191" fmla="*/ 593223 w 3609975"/>
              <a:gd name="connsiteY1191" fmla="*/ 3241251 h 3630140"/>
              <a:gd name="connsiteX1192" fmla="*/ 599077 w 3609975"/>
              <a:gd name="connsiteY1192" fmla="*/ 3219538 h 3630140"/>
              <a:gd name="connsiteX1193" fmla="*/ 583791 w 3609975"/>
              <a:gd name="connsiteY1193" fmla="*/ 3210647 h 3630140"/>
              <a:gd name="connsiteX1194" fmla="*/ 559298 w 3609975"/>
              <a:gd name="connsiteY1194" fmla="*/ 3188643 h 3630140"/>
              <a:gd name="connsiteX1195" fmla="*/ 561333 w 3609975"/>
              <a:gd name="connsiteY1195" fmla="*/ 3154741 h 3630140"/>
              <a:gd name="connsiteX1196" fmla="*/ 563449 w 3609975"/>
              <a:gd name="connsiteY1196" fmla="*/ 3122292 h 3630140"/>
              <a:gd name="connsiteX1197" fmla="*/ 555179 w 3609975"/>
              <a:gd name="connsiteY1197" fmla="*/ 3113019 h 3630140"/>
              <a:gd name="connsiteX1198" fmla="*/ 556911 w 3609975"/>
              <a:gd name="connsiteY1198" fmla="*/ 3100282 h 3630140"/>
              <a:gd name="connsiteX1199" fmla="*/ 561547 w 3609975"/>
              <a:gd name="connsiteY1199" fmla="*/ 3087389 h 3630140"/>
              <a:gd name="connsiteX1200" fmla="*/ 568365 w 3609975"/>
              <a:gd name="connsiteY1200" fmla="*/ 3070000 h 3630140"/>
              <a:gd name="connsiteX1201" fmla="*/ 575341 w 3609975"/>
              <a:gd name="connsiteY1201" fmla="*/ 3055520 h 3630140"/>
              <a:gd name="connsiteX1202" fmla="*/ 582132 w 3609975"/>
              <a:gd name="connsiteY1202" fmla="*/ 3037646 h 3630140"/>
              <a:gd name="connsiteX1203" fmla="*/ 589557 w 3609975"/>
              <a:gd name="connsiteY1203" fmla="*/ 3031407 h 3630140"/>
              <a:gd name="connsiteX1204" fmla="*/ 601944 w 3609975"/>
              <a:gd name="connsiteY1204" fmla="*/ 3009340 h 3630140"/>
              <a:gd name="connsiteX1205" fmla="*/ 595552 w 3609975"/>
              <a:gd name="connsiteY1205" fmla="*/ 3003367 h 3630140"/>
              <a:gd name="connsiteX1206" fmla="*/ 593357 w 3609975"/>
              <a:gd name="connsiteY1206" fmla="*/ 2994248 h 3630140"/>
              <a:gd name="connsiteX1207" fmla="*/ 571961 w 3609975"/>
              <a:gd name="connsiteY1207" fmla="*/ 2993469 h 3630140"/>
              <a:gd name="connsiteX1208" fmla="*/ 571327 w 3609975"/>
              <a:gd name="connsiteY1208" fmla="*/ 2981834 h 3630140"/>
              <a:gd name="connsiteX1209" fmla="*/ 578541 w 3609975"/>
              <a:gd name="connsiteY1209" fmla="*/ 2971717 h 3630140"/>
              <a:gd name="connsiteX1210" fmla="*/ 593954 w 3609975"/>
              <a:gd name="connsiteY1210" fmla="*/ 2933925 h 3630140"/>
              <a:gd name="connsiteX1211" fmla="*/ 596745 w 3609975"/>
              <a:gd name="connsiteY1211" fmla="*/ 2927080 h 3630140"/>
              <a:gd name="connsiteX1212" fmla="*/ 579133 w 3609975"/>
              <a:gd name="connsiteY1212" fmla="*/ 2937512 h 3630140"/>
              <a:gd name="connsiteX1213" fmla="*/ 567186 w 3609975"/>
              <a:gd name="connsiteY1213" fmla="*/ 2936462 h 3630140"/>
              <a:gd name="connsiteX1214" fmla="*/ 564845 w 3609975"/>
              <a:gd name="connsiteY1214" fmla="*/ 2924677 h 3630140"/>
              <a:gd name="connsiteX1215" fmla="*/ 570699 w 3609975"/>
              <a:gd name="connsiteY1215" fmla="*/ 2902964 h 3630140"/>
              <a:gd name="connsiteX1216" fmla="*/ 555413 w 3609975"/>
              <a:gd name="connsiteY1216" fmla="*/ 2894074 h 3630140"/>
              <a:gd name="connsiteX1217" fmla="*/ 530921 w 3609975"/>
              <a:gd name="connsiteY1217" fmla="*/ 2872069 h 3630140"/>
              <a:gd name="connsiteX1218" fmla="*/ 532956 w 3609975"/>
              <a:gd name="connsiteY1218" fmla="*/ 2838166 h 3630140"/>
              <a:gd name="connsiteX1219" fmla="*/ 535071 w 3609975"/>
              <a:gd name="connsiteY1219" fmla="*/ 2805718 h 3630140"/>
              <a:gd name="connsiteX1220" fmla="*/ 526801 w 3609975"/>
              <a:gd name="connsiteY1220" fmla="*/ 2796445 h 3630140"/>
              <a:gd name="connsiteX1221" fmla="*/ 528534 w 3609975"/>
              <a:gd name="connsiteY1221" fmla="*/ 2783709 h 3630140"/>
              <a:gd name="connsiteX1222" fmla="*/ 533170 w 3609975"/>
              <a:gd name="connsiteY1222" fmla="*/ 2770814 h 3630140"/>
              <a:gd name="connsiteX1223" fmla="*/ 539987 w 3609975"/>
              <a:gd name="connsiteY1223" fmla="*/ 2753425 h 3630140"/>
              <a:gd name="connsiteX1224" fmla="*/ 546963 w 3609975"/>
              <a:gd name="connsiteY1224" fmla="*/ 2738946 h 3630140"/>
              <a:gd name="connsiteX1225" fmla="*/ 553755 w 3609975"/>
              <a:gd name="connsiteY1225" fmla="*/ 2721072 h 3630140"/>
              <a:gd name="connsiteX1226" fmla="*/ 561180 w 3609975"/>
              <a:gd name="connsiteY1226" fmla="*/ 2714833 h 3630140"/>
              <a:gd name="connsiteX1227" fmla="*/ 573566 w 3609975"/>
              <a:gd name="connsiteY1227" fmla="*/ 2692765 h 3630140"/>
              <a:gd name="connsiteX1228" fmla="*/ 567174 w 3609975"/>
              <a:gd name="connsiteY1228" fmla="*/ 2686793 h 3630140"/>
              <a:gd name="connsiteX1229" fmla="*/ 564979 w 3609975"/>
              <a:gd name="connsiteY1229" fmla="*/ 2677674 h 3630140"/>
              <a:gd name="connsiteX1230" fmla="*/ 559686 w 3609975"/>
              <a:gd name="connsiteY1230" fmla="*/ 2677482 h 3630140"/>
              <a:gd name="connsiteX1231" fmla="*/ 555936 w 3609975"/>
              <a:gd name="connsiteY1231" fmla="*/ 2684045 h 3630140"/>
              <a:gd name="connsiteX1232" fmla="*/ 546189 w 3609975"/>
              <a:gd name="connsiteY1232" fmla="*/ 2701108 h 3630140"/>
              <a:gd name="connsiteX1233" fmla="*/ 518213 w 3609975"/>
              <a:gd name="connsiteY1233" fmla="*/ 2722080 h 3630140"/>
              <a:gd name="connsiteX1234" fmla="*/ 483741 w 3609975"/>
              <a:gd name="connsiteY1234" fmla="*/ 2775252 h 3630140"/>
              <a:gd name="connsiteX1235" fmla="*/ 440164 w 3609975"/>
              <a:gd name="connsiteY1235" fmla="*/ 2821629 h 3630140"/>
              <a:gd name="connsiteX1236" fmla="*/ 423590 w 3609975"/>
              <a:gd name="connsiteY1236" fmla="*/ 2838090 h 3630140"/>
              <a:gd name="connsiteX1237" fmla="*/ 407015 w 3609975"/>
              <a:gd name="connsiteY1237" fmla="*/ 2854553 h 3630140"/>
              <a:gd name="connsiteX1238" fmla="*/ 377527 w 3609975"/>
              <a:gd name="connsiteY1238" fmla="*/ 2883385 h 3630140"/>
              <a:gd name="connsiteX1239" fmla="*/ 367793 w 3609975"/>
              <a:gd name="connsiteY1239" fmla="*/ 2900691 h 3630140"/>
              <a:gd name="connsiteX1240" fmla="*/ 358137 w 3609975"/>
              <a:gd name="connsiteY1240" fmla="*/ 2919449 h 3630140"/>
              <a:gd name="connsiteX1241" fmla="*/ 335216 w 3609975"/>
              <a:gd name="connsiteY1241" fmla="*/ 2939661 h 3630140"/>
              <a:gd name="connsiteX1242" fmla="*/ 313905 w 3609975"/>
              <a:gd name="connsiteY1242" fmla="*/ 2962701 h 3630140"/>
              <a:gd name="connsiteX1243" fmla="*/ 303410 w 3609975"/>
              <a:gd name="connsiteY1243" fmla="*/ 2961570 h 3630140"/>
              <a:gd name="connsiteX1244" fmla="*/ 294128 w 3609975"/>
              <a:gd name="connsiteY1244" fmla="*/ 2955999 h 3630140"/>
              <a:gd name="connsiteX1245" fmla="*/ 261576 w 3609975"/>
              <a:gd name="connsiteY1245" fmla="*/ 2928599 h 3630140"/>
              <a:gd name="connsiteX1246" fmla="*/ 249056 w 3609975"/>
              <a:gd name="connsiteY1246" fmla="*/ 2921501 h 3630140"/>
              <a:gd name="connsiteX1247" fmla="*/ 239440 w 3609975"/>
              <a:gd name="connsiteY1247" fmla="*/ 2914246 h 3630140"/>
              <a:gd name="connsiteX1248" fmla="*/ 235016 w 3609975"/>
              <a:gd name="connsiteY1248" fmla="*/ 2917647 h 3630140"/>
              <a:gd name="connsiteX1249" fmla="*/ 232121 w 3609975"/>
              <a:gd name="connsiteY1249" fmla="*/ 2922424 h 3630140"/>
              <a:gd name="connsiteX1250" fmla="*/ 215595 w 3609975"/>
              <a:gd name="connsiteY1250" fmla="*/ 2930861 h 3630140"/>
              <a:gd name="connsiteX1251" fmla="*/ 202210 w 3609975"/>
              <a:gd name="connsiteY1251" fmla="*/ 2943502 h 3630140"/>
              <a:gd name="connsiteX1252" fmla="*/ 198814 w 3609975"/>
              <a:gd name="connsiteY1252" fmla="*/ 2952439 h 3630140"/>
              <a:gd name="connsiteX1253" fmla="*/ 189296 w 3609975"/>
              <a:gd name="connsiteY1253" fmla="*/ 2955875 h 3630140"/>
              <a:gd name="connsiteX1254" fmla="*/ 187361 w 3609975"/>
              <a:gd name="connsiteY1254" fmla="*/ 2955979 h 3630140"/>
              <a:gd name="connsiteX1255" fmla="*/ 177542 w 3609975"/>
              <a:gd name="connsiteY1255" fmla="*/ 2976206 h 3630140"/>
              <a:gd name="connsiteX1256" fmla="*/ 159913 w 3609975"/>
              <a:gd name="connsiteY1256" fmla="*/ 2986647 h 3630140"/>
              <a:gd name="connsiteX1257" fmla="*/ 147966 w 3609975"/>
              <a:gd name="connsiteY1257" fmla="*/ 2985596 h 3630140"/>
              <a:gd name="connsiteX1258" fmla="*/ 145625 w 3609975"/>
              <a:gd name="connsiteY1258" fmla="*/ 2973812 h 3630140"/>
              <a:gd name="connsiteX1259" fmla="*/ 151479 w 3609975"/>
              <a:gd name="connsiteY1259" fmla="*/ 2952099 h 3630140"/>
              <a:gd name="connsiteX1260" fmla="*/ 136193 w 3609975"/>
              <a:gd name="connsiteY1260" fmla="*/ 2943209 h 3630140"/>
              <a:gd name="connsiteX1261" fmla="*/ 111701 w 3609975"/>
              <a:gd name="connsiteY1261" fmla="*/ 2921205 h 3630140"/>
              <a:gd name="connsiteX1262" fmla="*/ 113736 w 3609975"/>
              <a:gd name="connsiteY1262" fmla="*/ 2887302 h 3630140"/>
              <a:gd name="connsiteX1263" fmla="*/ 115851 w 3609975"/>
              <a:gd name="connsiteY1263" fmla="*/ 2854852 h 3630140"/>
              <a:gd name="connsiteX1264" fmla="*/ 107581 w 3609975"/>
              <a:gd name="connsiteY1264" fmla="*/ 2845579 h 3630140"/>
              <a:gd name="connsiteX1265" fmla="*/ 109314 w 3609975"/>
              <a:gd name="connsiteY1265" fmla="*/ 2832843 h 3630140"/>
              <a:gd name="connsiteX1266" fmla="*/ 113950 w 3609975"/>
              <a:gd name="connsiteY1266" fmla="*/ 2819949 h 3630140"/>
              <a:gd name="connsiteX1267" fmla="*/ 120767 w 3609975"/>
              <a:gd name="connsiteY1267" fmla="*/ 2802561 h 3630140"/>
              <a:gd name="connsiteX1268" fmla="*/ 127743 w 3609975"/>
              <a:gd name="connsiteY1268" fmla="*/ 2788080 h 3630140"/>
              <a:gd name="connsiteX1269" fmla="*/ 134535 w 3609975"/>
              <a:gd name="connsiteY1269" fmla="*/ 2770208 h 3630140"/>
              <a:gd name="connsiteX1270" fmla="*/ 141959 w 3609975"/>
              <a:gd name="connsiteY1270" fmla="*/ 2763968 h 3630140"/>
              <a:gd name="connsiteX1271" fmla="*/ 154346 w 3609975"/>
              <a:gd name="connsiteY1271" fmla="*/ 2741901 h 3630140"/>
              <a:gd name="connsiteX1272" fmla="*/ 147954 w 3609975"/>
              <a:gd name="connsiteY1272" fmla="*/ 2735927 h 3630140"/>
              <a:gd name="connsiteX1273" fmla="*/ 145759 w 3609975"/>
              <a:gd name="connsiteY1273" fmla="*/ 2726809 h 3630140"/>
              <a:gd name="connsiteX1274" fmla="*/ 124363 w 3609975"/>
              <a:gd name="connsiteY1274" fmla="*/ 2726030 h 3630140"/>
              <a:gd name="connsiteX1275" fmla="*/ 123729 w 3609975"/>
              <a:gd name="connsiteY1275" fmla="*/ 2714395 h 3630140"/>
              <a:gd name="connsiteX1276" fmla="*/ 130944 w 3609975"/>
              <a:gd name="connsiteY1276" fmla="*/ 2704277 h 3630140"/>
              <a:gd name="connsiteX1277" fmla="*/ 146356 w 3609975"/>
              <a:gd name="connsiteY1277" fmla="*/ 2666486 h 3630140"/>
              <a:gd name="connsiteX1278" fmla="*/ 161768 w 3609975"/>
              <a:gd name="connsiteY1278" fmla="*/ 2628694 h 3630140"/>
              <a:gd name="connsiteX1279" fmla="*/ 178835 w 3609975"/>
              <a:gd name="connsiteY1279" fmla="*/ 2616825 h 3630140"/>
              <a:gd name="connsiteX1280" fmla="*/ 191151 w 3609975"/>
              <a:gd name="connsiteY1280" fmla="*/ 2597922 h 3630140"/>
              <a:gd name="connsiteX1281" fmla="*/ 198576 w 3609975"/>
              <a:gd name="connsiteY1281" fmla="*/ 2591682 h 3630140"/>
              <a:gd name="connsiteX1282" fmla="*/ 198575 w 3609975"/>
              <a:gd name="connsiteY1282" fmla="*/ 2578312 h 3630140"/>
              <a:gd name="connsiteX1283" fmla="*/ 209133 w 3609975"/>
              <a:gd name="connsiteY1283" fmla="*/ 2571659 h 3630140"/>
              <a:gd name="connsiteX1284" fmla="*/ 213003 w 3609975"/>
              <a:gd name="connsiteY1284" fmla="*/ 2571448 h 3630140"/>
              <a:gd name="connsiteX1285" fmla="*/ 226608 w 3609975"/>
              <a:gd name="connsiteY1285" fmla="*/ 2553933 h 3630140"/>
              <a:gd name="connsiteX1286" fmla="*/ 237036 w 3609975"/>
              <a:gd name="connsiteY1286" fmla="*/ 2539309 h 3630140"/>
              <a:gd name="connsiteX1287" fmla="*/ 235966 w 3609975"/>
              <a:gd name="connsiteY1287" fmla="*/ 2538500 h 3630140"/>
              <a:gd name="connsiteX1288" fmla="*/ 231541 w 3609975"/>
              <a:gd name="connsiteY1288" fmla="*/ 2541902 h 3630140"/>
              <a:gd name="connsiteX1289" fmla="*/ 228647 w 3609975"/>
              <a:gd name="connsiteY1289" fmla="*/ 2546678 h 3630140"/>
              <a:gd name="connsiteX1290" fmla="*/ 212121 w 3609975"/>
              <a:gd name="connsiteY1290" fmla="*/ 2555115 h 3630140"/>
              <a:gd name="connsiteX1291" fmla="*/ 198736 w 3609975"/>
              <a:gd name="connsiteY1291" fmla="*/ 2567756 h 3630140"/>
              <a:gd name="connsiteX1292" fmla="*/ 195340 w 3609975"/>
              <a:gd name="connsiteY1292" fmla="*/ 2576693 h 3630140"/>
              <a:gd name="connsiteX1293" fmla="*/ 185821 w 3609975"/>
              <a:gd name="connsiteY1293" fmla="*/ 2580128 h 3630140"/>
              <a:gd name="connsiteX1294" fmla="*/ 183886 w 3609975"/>
              <a:gd name="connsiteY1294" fmla="*/ 2580233 h 3630140"/>
              <a:gd name="connsiteX1295" fmla="*/ 174068 w 3609975"/>
              <a:gd name="connsiteY1295" fmla="*/ 2600461 h 3630140"/>
              <a:gd name="connsiteX1296" fmla="*/ 156438 w 3609975"/>
              <a:gd name="connsiteY1296" fmla="*/ 2610901 h 3630140"/>
              <a:gd name="connsiteX1297" fmla="*/ 144491 w 3609975"/>
              <a:gd name="connsiteY1297" fmla="*/ 2609851 h 3630140"/>
              <a:gd name="connsiteX1298" fmla="*/ 142151 w 3609975"/>
              <a:gd name="connsiteY1298" fmla="*/ 2598067 h 3630140"/>
              <a:gd name="connsiteX1299" fmla="*/ 148005 w 3609975"/>
              <a:gd name="connsiteY1299" fmla="*/ 2576353 h 3630140"/>
              <a:gd name="connsiteX1300" fmla="*/ 132718 w 3609975"/>
              <a:gd name="connsiteY1300" fmla="*/ 2567463 h 3630140"/>
              <a:gd name="connsiteX1301" fmla="*/ 108226 w 3609975"/>
              <a:gd name="connsiteY1301" fmla="*/ 2545458 h 3630140"/>
              <a:gd name="connsiteX1302" fmla="*/ 110261 w 3609975"/>
              <a:gd name="connsiteY1302" fmla="*/ 2511555 h 3630140"/>
              <a:gd name="connsiteX1303" fmla="*/ 112376 w 3609975"/>
              <a:gd name="connsiteY1303" fmla="*/ 2479108 h 3630140"/>
              <a:gd name="connsiteX1304" fmla="*/ 104107 w 3609975"/>
              <a:gd name="connsiteY1304" fmla="*/ 2469834 h 3630140"/>
              <a:gd name="connsiteX1305" fmla="*/ 105839 w 3609975"/>
              <a:gd name="connsiteY1305" fmla="*/ 2457098 h 3630140"/>
              <a:gd name="connsiteX1306" fmla="*/ 110475 w 3609975"/>
              <a:gd name="connsiteY1306" fmla="*/ 2444204 h 3630140"/>
              <a:gd name="connsiteX1307" fmla="*/ 117293 w 3609975"/>
              <a:gd name="connsiteY1307" fmla="*/ 2426815 h 3630140"/>
              <a:gd name="connsiteX1308" fmla="*/ 124269 w 3609975"/>
              <a:gd name="connsiteY1308" fmla="*/ 2412336 h 3630140"/>
              <a:gd name="connsiteX1309" fmla="*/ 131060 w 3609975"/>
              <a:gd name="connsiteY1309" fmla="*/ 2394461 h 3630140"/>
              <a:gd name="connsiteX1310" fmla="*/ 138485 w 3609975"/>
              <a:gd name="connsiteY1310" fmla="*/ 2388223 h 3630140"/>
              <a:gd name="connsiteX1311" fmla="*/ 150871 w 3609975"/>
              <a:gd name="connsiteY1311" fmla="*/ 2366154 h 3630140"/>
              <a:gd name="connsiteX1312" fmla="*/ 144480 w 3609975"/>
              <a:gd name="connsiteY1312" fmla="*/ 2360183 h 3630140"/>
              <a:gd name="connsiteX1313" fmla="*/ 142285 w 3609975"/>
              <a:gd name="connsiteY1313" fmla="*/ 2351064 h 3630140"/>
              <a:gd name="connsiteX1314" fmla="*/ 120889 w 3609975"/>
              <a:gd name="connsiteY1314" fmla="*/ 2350284 h 3630140"/>
              <a:gd name="connsiteX1315" fmla="*/ 120255 w 3609975"/>
              <a:gd name="connsiteY1315" fmla="*/ 2338650 h 3630140"/>
              <a:gd name="connsiteX1316" fmla="*/ 127469 w 3609975"/>
              <a:gd name="connsiteY1316" fmla="*/ 2328532 h 3630140"/>
              <a:gd name="connsiteX1317" fmla="*/ 142881 w 3609975"/>
              <a:gd name="connsiteY1317" fmla="*/ 2290740 h 3630140"/>
              <a:gd name="connsiteX1318" fmla="*/ 158293 w 3609975"/>
              <a:gd name="connsiteY1318" fmla="*/ 2252948 h 3630140"/>
              <a:gd name="connsiteX1319" fmla="*/ 175360 w 3609975"/>
              <a:gd name="connsiteY1319" fmla="*/ 2241079 h 3630140"/>
              <a:gd name="connsiteX1320" fmla="*/ 187676 w 3609975"/>
              <a:gd name="connsiteY1320" fmla="*/ 2222176 h 3630140"/>
              <a:gd name="connsiteX1321" fmla="*/ 195102 w 3609975"/>
              <a:gd name="connsiteY1321" fmla="*/ 2215937 h 3630140"/>
              <a:gd name="connsiteX1322" fmla="*/ 195101 w 3609975"/>
              <a:gd name="connsiteY1322" fmla="*/ 2202566 h 3630140"/>
              <a:gd name="connsiteX1323" fmla="*/ 205658 w 3609975"/>
              <a:gd name="connsiteY1323" fmla="*/ 2195913 h 3630140"/>
              <a:gd name="connsiteX1324" fmla="*/ 209529 w 3609975"/>
              <a:gd name="connsiteY1324" fmla="*/ 2195702 h 3630140"/>
              <a:gd name="connsiteX1325" fmla="*/ 223134 w 3609975"/>
              <a:gd name="connsiteY1325" fmla="*/ 2178187 h 3630140"/>
              <a:gd name="connsiteX1326" fmla="*/ 236660 w 3609975"/>
              <a:gd name="connsiteY1326" fmla="*/ 2159217 h 3630140"/>
              <a:gd name="connsiteX1327" fmla="*/ 251721 w 3609975"/>
              <a:gd name="connsiteY1327" fmla="*/ 2150618 h 3630140"/>
              <a:gd name="connsiteX1328" fmla="*/ 275543 w 3609975"/>
              <a:gd name="connsiteY1328" fmla="*/ 2102400 h 3630140"/>
              <a:gd name="connsiteX1329" fmla="*/ 306861 w 3609975"/>
              <a:gd name="connsiteY1329" fmla="*/ 2058151 h 3630140"/>
              <a:gd name="connsiteX1330" fmla="*/ 320783 w 3609975"/>
              <a:gd name="connsiteY1330" fmla="*/ 2046453 h 3630140"/>
              <a:gd name="connsiteX1331" fmla="*/ 328503 w 3609975"/>
              <a:gd name="connsiteY1331" fmla="*/ 2027800 h 3630140"/>
              <a:gd name="connsiteX1332" fmla="*/ 340533 w 3609975"/>
              <a:gd name="connsiteY1332" fmla="*/ 2012558 h 3630140"/>
              <a:gd name="connsiteX1333" fmla="*/ 354014 w 3609975"/>
              <a:gd name="connsiteY1333" fmla="*/ 1997238 h 3630140"/>
              <a:gd name="connsiteX1334" fmla="*/ 356143 w 3609975"/>
              <a:gd name="connsiteY1334" fmla="*/ 1991774 h 3630140"/>
              <a:gd name="connsiteX1335" fmla="*/ 361334 w 3609975"/>
              <a:gd name="connsiteY1335" fmla="*/ 1989059 h 3630140"/>
              <a:gd name="connsiteX1336" fmla="*/ 369182 w 3609975"/>
              <a:gd name="connsiteY1336" fmla="*/ 1990576 h 3630140"/>
              <a:gd name="connsiteX1337" fmla="*/ 358985 w 3609975"/>
              <a:gd name="connsiteY1337" fmla="*/ 1999397 h 3630140"/>
              <a:gd name="connsiteX1338" fmla="*/ 354754 w 3609975"/>
              <a:gd name="connsiteY1338" fmla="*/ 2010811 h 3630140"/>
              <a:gd name="connsiteX1339" fmla="*/ 361830 w 3609975"/>
              <a:gd name="connsiteY1339" fmla="*/ 2013143 h 3630140"/>
              <a:gd name="connsiteX1340" fmla="*/ 364586 w 3609975"/>
              <a:gd name="connsiteY1340" fmla="*/ 2008535 h 3630140"/>
              <a:gd name="connsiteX1341" fmla="*/ 387114 w 3609975"/>
              <a:gd name="connsiteY1341" fmla="*/ 1966300 h 3630140"/>
              <a:gd name="connsiteX1342" fmla="*/ 394141 w 3609975"/>
              <a:gd name="connsiteY1342" fmla="*/ 1965573 h 3630140"/>
              <a:gd name="connsiteX1343" fmla="*/ 396806 w 3609975"/>
              <a:gd name="connsiteY1343" fmla="*/ 1960475 h 3630140"/>
              <a:gd name="connsiteX1344" fmla="*/ 404558 w 3609975"/>
              <a:gd name="connsiteY1344" fmla="*/ 1952709 h 3630140"/>
              <a:gd name="connsiteX1345" fmla="*/ 406254 w 3609975"/>
              <a:gd name="connsiteY1345" fmla="*/ 1944456 h 3630140"/>
              <a:gd name="connsiteX1346" fmla="*/ 412310 w 3609975"/>
              <a:gd name="connsiteY1346" fmla="*/ 1939116 h 3630140"/>
              <a:gd name="connsiteX1347" fmla="*/ 412308 w 3609975"/>
              <a:gd name="connsiteY1347" fmla="*/ 1921639 h 3630140"/>
              <a:gd name="connsiteX1348" fmla="*/ 420061 w 3609975"/>
              <a:gd name="connsiteY1348" fmla="*/ 1913870 h 3630140"/>
              <a:gd name="connsiteX1349" fmla="*/ 420404 w 3609975"/>
              <a:gd name="connsiteY1349" fmla="*/ 1911129 h 3630140"/>
              <a:gd name="connsiteX1350" fmla="*/ 415385 w 3609975"/>
              <a:gd name="connsiteY1350" fmla="*/ 1912212 h 3630140"/>
              <a:gd name="connsiteX1351" fmla="*/ 400640 w 3609975"/>
              <a:gd name="connsiteY1351" fmla="*/ 1926629 h 3630140"/>
              <a:gd name="connsiteX1352" fmla="*/ 401836 w 3609975"/>
              <a:gd name="connsiteY1352" fmla="*/ 1912949 h 3630140"/>
              <a:gd name="connsiteX1353" fmla="*/ 415279 w 3609975"/>
              <a:gd name="connsiteY1353" fmla="*/ 1910272 h 3630140"/>
              <a:gd name="connsiteX1354" fmla="*/ 420236 w 3609975"/>
              <a:gd name="connsiteY1354" fmla="*/ 1898819 h 3630140"/>
              <a:gd name="connsiteX1355" fmla="*/ 429706 w 3609975"/>
              <a:gd name="connsiteY1355" fmla="*/ 1890037 h 3630140"/>
              <a:gd name="connsiteX1356" fmla="*/ 428755 w 3609975"/>
              <a:gd name="connsiteY1356" fmla="*/ 1872586 h 3630140"/>
              <a:gd name="connsiteX1357" fmla="*/ 444239 w 3609975"/>
              <a:gd name="connsiteY1357" fmla="*/ 1871742 h 3630140"/>
              <a:gd name="connsiteX1358" fmla="*/ 444231 w 3609975"/>
              <a:gd name="connsiteY1358" fmla="*/ 1867124 h 3630140"/>
              <a:gd name="connsiteX1359" fmla="*/ 445752 w 3609975"/>
              <a:gd name="connsiteY1359" fmla="*/ 1863881 h 3630140"/>
              <a:gd name="connsiteX1360" fmla="*/ 448162 w 3609975"/>
              <a:gd name="connsiteY1360" fmla="*/ 1867106 h 3630140"/>
              <a:gd name="connsiteX1361" fmla="*/ 450419 w 3609975"/>
              <a:gd name="connsiteY1361" fmla="*/ 1863823 h 3630140"/>
              <a:gd name="connsiteX1362" fmla="*/ 449623 w 3609975"/>
              <a:gd name="connsiteY1362" fmla="*/ 1863669 h 3630140"/>
              <a:gd name="connsiteX1363" fmla="*/ 456309 w 3609975"/>
              <a:gd name="connsiteY1363" fmla="*/ 1843857 h 3630140"/>
              <a:gd name="connsiteX1364" fmla="*/ 462994 w 3609975"/>
              <a:gd name="connsiteY1364" fmla="*/ 1824045 h 3630140"/>
              <a:gd name="connsiteX1365" fmla="*/ 464556 w 3609975"/>
              <a:gd name="connsiteY1365" fmla="*/ 1822240 h 3630140"/>
              <a:gd name="connsiteX1366" fmla="*/ 457315 w 3609975"/>
              <a:gd name="connsiteY1366" fmla="*/ 1829749 h 3630140"/>
              <a:gd name="connsiteX1367" fmla="*/ 428485 w 3609975"/>
              <a:gd name="connsiteY1367" fmla="*/ 1859846 h 3630140"/>
              <a:gd name="connsiteX1368" fmla="*/ 426306 w 3609975"/>
              <a:gd name="connsiteY1368" fmla="*/ 1869555 h 3630140"/>
              <a:gd name="connsiteX1369" fmla="*/ 416856 w 3609975"/>
              <a:gd name="connsiteY1369" fmla="*/ 1873438 h 3630140"/>
              <a:gd name="connsiteX1370" fmla="*/ 413949 w 3609975"/>
              <a:gd name="connsiteY1370" fmla="*/ 1881205 h 3630140"/>
              <a:gd name="connsiteX1371" fmla="*/ 411043 w 3609975"/>
              <a:gd name="connsiteY1371" fmla="*/ 1888974 h 3630140"/>
              <a:gd name="connsiteX1372" fmla="*/ 391903 w 3609975"/>
              <a:gd name="connsiteY1372" fmla="*/ 1899651 h 3630140"/>
              <a:gd name="connsiteX1373" fmla="*/ 380032 w 3609975"/>
              <a:gd name="connsiteY1373" fmla="*/ 1916159 h 3630140"/>
              <a:gd name="connsiteX1374" fmla="*/ 373976 w 3609975"/>
              <a:gd name="connsiteY1374" fmla="*/ 1924168 h 3630140"/>
              <a:gd name="connsiteX1375" fmla="*/ 372280 w 3609975"/>
              <a:gd name="connsiteY1375" fmla="*/ 1933633 h 3630140"/>
              <a:gd name="connsiteX1376" fmla="*/ 343207 w 3609975"/>
              <a:gd name="connsiteY1376" fmla="*/ 1956935 h 3630140"/>
              <a:gd name="connsiteX1377" fmla="*/ 339333 w 3609975"/>
              <a:gd name="connsiteY1377" fmla="*/ 1968344 h 3630140"/>
              <a:gd name="connsiteX1378" fmla="*/ 335457 w 3609975"/>
              <a:gd name="connsiteY1378" fmla="*/ 1978295 h 3630140"/>
              <a:gd name="connsiteX1379" fmla="*/ 316801 w 3609975"/>
              <a:gd name="connsiteY1379" fmla="*/ 1989218 h 3630140"/>
              <a:gd name="connsiteX1380" fmla="*/ 302508 w 3609975"/>
              <a:gd name="connsiteY1380" fmla="*/ 2007422 h 3630140"/>
              <a:gd name="connsiteX1381" fmla="*/ 277310 w 3609975"/>
              <a:gd name="connsiteY1381" fmla="*/ 2017129 h 3630140"/>
              <a:gd name="connsiteX1382" fmla="*/ 273435 w 3609975"/>
              <a:gd name="connsiteY1382" fmla="*/ 2028780 h 3630140"/>
              <a:gd name="connsiteX1383" fmla="*/ 269559 w 3609975"/>
              <a:gd name="connsiteY1383" fmla="*/ 2040433 h 3630140"/>
              <a:gd name="connsiteX1384" fmla="*/ 238548 w 3609975"/>
              <a:gd name="connsiteY1384" fmla="*/ 2065674 h 3630140"/>
              <a:gd name="connsiteX1385" fmla="*/ 232733 w 3609975"/>
              <a:gd name="connsiteY1385" fmla="*/ 2061789 h 3630140"/>
              <a:gd name="connsiteX1386" fmla="*/ 246944 w 3609975"/>
              <a:gd name="connsiteY1386" fmla="*/ 2037192 h 3630140"/>
              <a:gd name="connsiteX1387" fmla="*/ 274078 w 3609975"/>
              <a:gd name="connsiteY1387" fmla="*/ 1994473 h 3630140"/>
              <a:gd name="connsiteX1388" fmla="*/ 290874 w 3609975"/>
              <a:gd name="connsiteY1388" fmla="*/ 1968582 h 3630140"/>
              <a:gd name="connsiteX1389" fmla="*/ 301533 w 3609975"/>
              <a:gd name="connsiteY1389" fmla="*/ 1952805 h 3630140"/>
              <a:gd name="connsiteX1390" fmla="*/ 312192 w 3609975"/>
              <a:gd name="connsiteY1390" fmla="*/ 1935570 h 3630140"/>
              <a:gd name="connsiteX1391" fmla="*/ 326243 w 3609975"/>
              <a:gd name="connsiteY1391" fmla="*/ 1912754 h 3630140"/>
              <a:gd name="connsiteX1392" fmla="*/ 343201 w 3609975"/>
              <a:gd name="connsiteY1392" fmla="*/ 1892851 h 3630140"/>
              <a:gd name="connsiteX1393" fmla="*/ 340293 w 3609975"/>
              <a:gd name="connsiteY1393" fmla="*/ 1887267 h 3630140"/>
              <a:gd name="connsiteX1394" fmla="*/ 337385 w 3609975"/>
              <a:gd name="connsiteY1394" fmla="*/ 1883139 h 3630140"/>
              <a:gd name="connsiteX1395" fmla="*/ 335447 w 3609975"/>
              <a:gd name="connsiteY1395" fmla="*/ 1887024 h 3630140"/>
              <a:gd name="connsiteX1396" fmla="*/ 327693 w 3609975"/>
              <a:gd name="connsiteY1396" fmla="*/ 1875371 h 3630140"/>
              <a:gd name="connsiteX1397" fmla="*/ 352886 w 3609975"/>
              <a:gd name="connsiteY1397" fmla="*/ 1828767 h 3630140"/>
              <a:gd name="connsiteX1398" fmla="*/ 358701 w 3609975"/>
              <a:gd name="connsiteY1398" fmla="*/ 1822941 h 3630140"/>
              <a:gd name="connsiteX1399" fmla="*/ 358701 w 3609975"/>
              <a:gd name="connsiteY1399" fmla="*/ 1815903 h 3630140"/>
              <a:gd name="connsiteX1400" fmla="*/ 364516 w 3609975"/>
              <a:gd name="connsiteY1400" fmla="*/ 1813232 h 3630140"/>
              <a:gd name="connsiteX1401" fmla="*/ 368391 w 3609975"/>
              <a:gd name="connsiteY1401" fmla="*/ 1805222 h 3630140"/>
              <a:gd name="connsiteX1402" fmla="*/ 372266 w 3609975"/>
              <a:gd name="connsiteY1402" fmla="*/ 1795755 h 3630140"/>
              <a:gd name="connsiteX1403" fmla="*/ 382927 w 3609975"/>
              <a:gd name="connsiteY1403" fmla="*/ 1794301 h 3630140"/>
              <a:gd name="connsiteX1404" fmla="*/ 387773 w 3609975"/>
              <a:gd name="connsiteY1404" fmla="*/ 1784105 h 3630140"/>
              <a:gd name="connsiteX1405" fmla="*/ 393482 w 3609975"/>
              <a:gd name="connsiteY1405" fmla="*/ 1772663 h 3630140"/>
              <a:gd name="connsiteX1406" fmla="*/ 393258 w 3609975"/>
              <a:gd name="connsiteY1406" fmla="*/ 1772454 h 3630140"/>
              <a:gd name="connsiteX1407" fmla="*/ 393969 w 3609975"/>
              <a:gd name="connsiteY1407" fmla="*/ 1771690 h 3630140"/>
              <a:gd name="connsiteX1408" fmla="*/ 395524 w 3609975"/>
              <a:gd name="connsiteY1408" fmla="*/ 1768570 h 3630140"/>
              <a:gd name="connsiteX1409" fmla="*/ 401064 w 3609975"/>
              <a:gd name="connsiteY1409" fmla="*/ 1750364 h 3630140"/>
              <a:gd name="connsiteX1410" fmla="*/ 413513 w 3609975"/>
              <a:gd name="connsiteY1410" fmla="*/ 1729546 h 3630140"/>
              <a:gd name="connsiteX1411" fmla="*/ 412637 w 3609975"/>
              <a:gd name="connsiteY1411" fmla="*/ 1727791 h 3630140"/>
              <a:gd name="connsiteX1412" fmla="*/ 409972 w 3609975"/>
              <a:gd name="connsiteY1412" fmla="*/ 1729976 h 3630140"/>
              <a:gd name="connsiteX1413" fmla="*/ 408761 w 3609975"/>
              <a:gd name="connsiteY1413" fmla="*/ 1733617 h 3630140"/>
              <a:gd name="connsiteX1414" fmla="*/ 402704 w 3609975"/>
              <a:gd name="connsiteY1414" fmla="*/ 1732888 h 3630140"/>
              <a:gd name="connsiteX1415" fmla="*/ 401009 w 3609975"/>
              <a:gd name="connsiteY1415" fmla="*/ 1739443 h 3630140"/>
              <a:gd name="connsiteX1416" fmla="*/ 393255 w 3609975"/>
              <a:gd name="connsiteY1416" fmla="*/ 1747208 h 3630140"/>
              <a:gd name="connsiteX1417" fmla="*/ 380660 w 3609975"/>
              <a:gd name="connsiteY1417" fmla="*/ 1774880 h 3630140"/>
              <a:gd name="connsiteX1418" fmla="*/ 362247 w 3609975"/>
              <a:gd name="connsiteY1418" fmla="*/ 1799639 h 3630140"/>
              <a:gd name="connsiteX1419" fmla="*/ 354252 w 3609975"/>
              <a:gd name="connsiteY1419" fmla="*/ 1804978 h 3630140"/>
              <a:gd name="connsiteX1420" fmla="*/ 344803 w 3609975"/>
              <a:gd name="connsiteY1420" fmla="*/ 1807404 h 3630140"/>
              <a:gd name="connsiteX1421" fmla="*/ 342137 w 3609975"/>
              <a:gd name="connsiteY1421" fmla="*/ 1805219 h 3630140"/>
              <a:gd name="connsiteX1422" fmla="*/ 340926 w 3609975"/>
              <a:gd name="connsiteY1422" fmla="*/ 1801578 h 3630140"/>
              <a:gd name="connsiteX1423" fmla="*/ 335110 w 3609975"/>
              <a:gd name="connsiteY1423" fmla="*/ 1786043 h 3630140"/>
              <a:gd name="connsiteX1424" fmla="*/ 356428 w 3609975"/>
              <a:gd name="connsiteY1424" fmla="*/ 1754973 h 3630140"/>
              <a:gd name="connsiteX1425" fmla="*/ 364182 w 3609975"/>
              <a:gd name="connsiteY1425" fmla="*/ 1751091 h 3630140"/>
              <a:gd name="connsiteX1426" fmla="*/ 371933 w 3609975"/>
              <a:gd name="connsiteY1426" fmla="*/ 1739439 h 3630140"/>
              <a:gd name="connsiteX1427" fmla="*/ 371931 w 3609975"/>
              <a:gd name="connsiteY1427" fmla="*/ 1718077 h 3630140"/>
              <a:gd name="connsiteX1428" fmla="*/ 367327 w 3609975"/>
              <a:gd name="connsiteY1428" fmla="*/ 1715892 h 3630140"/>
              <a:gd name="connsiteX1429" fmla="*/ 364177 w 3609975"/>
              <a:gd name="connsiteY1429" fmla="*/ 1712252 h 3630140"/>
              <a:gd name="connsiteX1430" fmla="*/ 367326 w 3609975"/>
              <a:gd name="connsiteY1430" fmla="*/ 1710553 h 3630140"/>
              <a:gd name="connsiteX1431" fmla="*/ 371931 w 3609975"/>
              <a:gd name="connsiteY1431" fmla="*/ 1710311 h 3630140"/>
              <a:gd name="connsiteX1432" fmla="*/ 375806 w 3609975"/>
              <a:gd name="connsiteY1432" fmla="*/ 1702543 h 3630140"/>
              <a:gd name="connsiteX1433" fmla="*/ 379682 w 3609975"/>
              <a:gd name="connsiteY1433" fmla="*/ 1694774 h 3630140"/>
              <a:gd name="connsiteX1434" fmla="*/ 399790 w 3609975"/>
              <a:gd name="connsiteY1434" fmla="*/ 1667346 h 3630140"/>
              <a:gd name="connsiteX1435" fmla="*/ 412628 w 3609975"/>
              <a:gd name="connsiteY1435" fmla="*/ 1638461 h 3630140"/>
              <a:gd name="connsiteX1436" fmla="*/ 408752 w 3609975"/>
              <a:gd name="connsiteY1436" fmla="*/ 1634577 h 3630140"/>
              <a:gd name="connsiteX1437" fmla="*/ 394215 w 3609975"/>
              <a:gd name="connsiteY1437" fmla="*/ 1647199 h 3630140"/>
              <a:gd name="connsiteX1438" fmla="*/ 385494 w 3609975"/>
              <a:gd name="connsiteY1438" fmla="*/ 1665647 h 3630140"/>
              <a:gd name="connsiteX1439" fmla="*/ 352546 w 3609975"/>
              <a:gd name="connsiteY1439" fmla="*/ 1695743 h 3630140"/>
              <a:gd name="connsiteX1440" fmla="*/ 319596 w 3609975"/>
              <a:gd name="connsiteY1440" fmla="*/ 1725840 h 3630140"/>
              <a:gd name="connsiteX1441" fmla="*/ 315721 w 3609975"/>
              <a:gd name="connsiteY1441" fmla="*/ 1733607 h 3630140"/>
              <a:gd name="connsiteX1442" fmla="*/ 311845 w 3609975"/>
              <a:gd name="connsiteY1442" fmla="*/ 1741375 h 3630140"/>
              <a:gd name="connsiteX1443" fmla="*/ 289071 w 3609975"/>
              <a:gd name="connsiteY1443" fmla="*/ 1764432 h 3630140"/>
              <a:gd name="connsiteX1444" fmla="*/ 275021 w 3609975"/>
              <a:gd name="connsiteY1444" fmla="*/ 1791861 h 3630140"/>
              <a:gd name="connsiteX1445" fmla="*/ 261455 w 3609975"/>
              <a:gd name="connsiteY1445" fmla="*/ 1803027 h 3630140"/>
              <a:gd name="connsiteX1446" fmla="*/ 253702 w 3609975"/>
              <a:gd name="connsiteY1446" fmla="*/ 1817105 h 3630140"/>
              <a:gd name="connsiteX1447" fmla="*/ 222692 w 3609975"/>
              <a:gd name="connsiteY1447" fmla="*/ 1844289 h 3630140"/>
              <a:gd name="connsiteX1448" fmla="*/ 217121 w 3609975"/>
              <a:gd name="connsiteY1448" fmla="*/ 1863222 h 3630140"/>
              <a:gd name="connsiteX1449" fmla="*/ 201372 w 3609975"/>
              <a:gd name="connsiteY1449" fmla="*/ 1873416 h 3630140"/>
              <a:gd name="connsiteX1450" fmla="*/ 193621 w 3609975"/>
              <a:gd name="connsiteY1450" fmla="*/ 1892592 h 3630140"/>
              <a:gd name="connsiteX1451" fmla="*/ 180055 w 3609975"/>
              <a:gd name="connsiteY1451" fmla="*/ 1910312 h 3630140"/>
              <a:gd name="connsiteX1452" fmla="*/ 173755 w 3609975"/>
              <a:gd name="connsiteY1452" fmla="*/ 1908611 h 3630140"/>
              <a:gd name="connsiteX1453" fmla="*/ 170362 w 3609975"/>
              <a:gd name="connsiteY1453" fmla="*/ 1902543 h 3630140"/>
              <a:gd name="connsiteX1454" fmla="*/ 175934 w 3609975"/>
              <a:gd name="connsiteY1454" fmla="*/ 1888221 h 3630140"/>
              <a:gd name="connsiteX1455" fmla="*/ 185866 w 3609975"/>
              <a:gd name="connsiteY1455" fmla="*/ 1875356 h 3630140"/>
              <a:gd name="connsiteX1456" fmla="*/ 189743 w 3609975"/>
              <a:gd name="connsiteY1456" fmla="*/ 1865890 h 3630140"/>
              <a:gd name="connsiteX1457" fmla="*/ 193618 w 3609975"/>
              <a:gd name="connsiteY1457" fmla="*/ 1857879 h 3630140"/>
              <a:gd name="connsiteX1458" fmla="*/ 202096 w 3609975"/>
              <a:gd name="connsiteY1458" fmla="*/ 1841132 h 3630140"/>
              <a:gd name="connsiteX1459" fmla="*/ 214937 w 3609975"/>
              <a:gd name="connsiteY1459" fmla="*/ 1828753 h 3630140"/>
              <a:gd name="connsiteX1460" fmla="*/ 208394 w 3609975"/>
              <a:gd name="connsiteY1460" fmla="*/ 1819527 h 3630140"/>
              <a:gd name="connsiteX1461" fmla="*/ 214936 w 3609975"/>
              <a:gd name="connsiteY1461" fmla="*/ 1813217 h 3630140"/>
              <a:gd name="connsiteX1462" fmla="*/ 237464 w 3609975"/>
              <a:gd name="connsiteY1462" fmla="*/ 1765157 h 3630140"/>
              <a:gd name="connsiteX1463" fmla="*/ 267261 w 3609975"/>
              <a:gd name="connsiteY1463" fmla="*/ 1720008 h 3630140"/>
              <a:gd name="connsiteX1464" fmla="*/ 284703 w 3609975"/>
              <a:gd name="connsiteY1464" fmla="*/ 1686997 h 3630140"/>
              <a:gd name="connsiteX1465" fmla="*/ 288337 w 3609975"/>
              <a:gd name="connsiteY1465" fmla="*/ 1685784 h 3630140"/>
              <a:gd name="connsiteX1466" fmla="*/ 290517 w 3609975"/>
              <a:gd name="connsiteY1466" fmla="*/ 1683114 h 3630140"/>
              <a:gd name="connsiteX1467" fmla="*/ 290517 w 3609975"/>
              <a:gd name="connsiteY1467" fmla="*/ 1676075 h 3630140"/>
              <a:gd name="connsiteX1468" fmla="*/ 296331 w 3609975"/>
              <a:gd name="connsiteY1468" fmla="*/ 1673406 h 3630140"/>
              <a:gd name="connsiteX1469" fmla="*/ 300207 w 3609975"/>
              <a:gd name="connsiteY1469" fmla="*/ 1665395 h 3630140"/>
              <a:gd name="connsiteX1470" fmla="*/ 304083 w 3609975"/>
              <a:gd name="connsiteY1470" fmla="*/ 1655928 h 3630140"/>
              <a:gd name="connsiteX1471" fmla="*/ 303597 w 3609975"/>
              <a:gd name="connsiteY1471" fmla="*/ 1649373 h 3630140"/>
              <a:gd name="connsiteX1472" fmla="*/ 300205 w 3609975"/>
              <a:gd name="connsiteY1472" fmla="*/ 1644275 h 3630140"/>
              <a:gd name="connsiteX1473" fmla="*/ 279128 w 3609975"/>
              <a:gd name="connsiteY1473" fmla="*/ 1663450 h 3630140"/>
              <a:gd name="connsiteX1474" fmla="*/ 265320 w 3609975"/>
              <a:gd name="connsiteY1474" fmla="*/ 1686996 h 3630140"/>
              <a:gd name="connsiteX1475" fmla="*/ 255626 w 3609975"/>
              <a:gd name="connsiteY1475" fmla="*/ 1681170 h 3630140"/>
              <a:gd name="connsiteX1476" fmla="*/ 247874 w 3609975"/>
              <a:gd name="connsiteY1476" fmla="*/ 1686993 h 3630140"/>
              <a:gd name="connsiteX1477" fmla="*/ 238184 w 3609975"/>
              <a:gd name="connsiteY1477" fmla="*/ 1706411 h 3630140"/>
              <a:gd name="connsiteX1478" fmla="*/ 209112 w 3609975"/>
              <a:gd name="connsiteY1478" fmla="*/ 1733596 h 3630140"/>
              <a:gd name="connsiteX1479" fmla="*/ 205236 w 3609975"/>
              <a:gd name="connsiteY1479" fmla="*/ 1744277 h 3630140"/>
              <a:gd name="connsiteX1480" fmla="*/ 201361 w 3609975"/>
              <a:gd name="connsiteY1480" fmla="*/ 1754958 h 3630140"/>
              <a:gd name="connsiteX1481" fmla="*/ 183917 w 3609975"/>
              <a:gd name="connsiteY1481" fmla="*/ 1768549 h 3630140"/>
              <a:gd name="connsiteX1482" fmla="*/ 170350 w 3609975"/>
              <a:gd name="connsiteY1482" fmla="*/ 1781170 h 3630140"/>
              <a:gd name="connsiteX1483" fmla="*/ 162598 w 3609975"/>
              <a:gd name="connsiteY1483" fmla="*/ 1799618 h 3630140"/>
              <a:gd name="connsiteX1484" fmla="*/ 129407 w 3609975"/>
              <a:gd name="connsiteY1484" fmla="*/ 1829715 h 3630140"/>
              <a:gd name="connsiteX1485" fmla="*/ 100577 w 3609975"/>
              <a:gd name="connsiteY1485" fmla="*/ 1859812 h 3630140"/>
              <a:gd name="connsiteX1486" fmla="*/ 98398 w 3609975"/>
              <a:gd name="connsiteY1486" fmla="*/ 1869522 h 3630140"/>
              <a:gd name="connsiteX1487" fmla="*/ 88949 w 3609975"/>
              <a:gd name="connsiteY1487" fmla="*/ 1873405 h 3630140"/>
              <a:gd name="connsiteX1488" fmla="*/ 86042 w 3609975"/>
              <a:gd name="connsiteY1488" fmla="*/ 1881173 h 3630140"/>
              <a:gd name="connsiteX1489" fmla="*/ 83135 w 3609975"/>
              <a:gd name="connsiteY1489" fmla="*/ 1888941 h 3630140"/>
              <a:gd name="connsiteX1490" fmla="*/ 63995 w 3609975"/>
              <a:gd name="connsiteY1490" fmla="*/ 1899619 h 3630140"/>
              <a:gd name="connsiteX1491" fmla="*/ 52125 w 3609975"/>
              <a:gd name="connsiteY1491" fmla="*/ 1916125 h 3630140"/>
              <a:gd name="connsiteX1492" fmla="*/ 46068 w 3609975"/>
              <a:gd name="connsiteY1492" fmla="*/ 1924134 h 3630140"/>
              <a:gd name="connsiteX1493" fmla="*/ 44373 w 3609975"/>
              <a:gd name="connsiteY1493" fmla="*/ 1933601 h 3630140"/>
              <a:gd name="connsiteX1494" fmla="*/ 15300 w 3609975"/>
              <a:gd name="connsiteY1494" fmla="*/ 1956903 h 3630140"/>
              <a:gd name="connsiteX1495" fmla="*/ 11425 w 3609975"/>
              <a:gd name="connsiteY1495" fmla="*/ 1968310 h 3630140"/>
              <a:gd name="connsiteX1496" fmla="*/ 7549 w 3609975"/>
              <a:gd name="connsiteY1496" fmla="*/ 1978262 h 3630140"/>
              <a:gd name="connsiteX1497" fmla="*/ 0 w 3609975"/>
              <a:gd name="connsiteY1497" fmla="*/ 1982681 h 3630140"/>
              <a:gd name="connsiteX1498" fmla="*/ 0 w 3609975"/>
              <a:gd name="connsiteY1498" fmla="*/ 1910767 h 3630140"/>
              <a:gd name="connsiteX1499" fmla="*/ 15294 w 3609975"/>
              <a:gd name="connsiteY1499" fmla="*/ 1892817 h 3630140"/>
              <a:gd name="connsiteX1500" fmla="*/ 12386 w 3609975"/>
              <a:gd name="connsiteY1500" fmla="*/ 1887233 h 3630140"/>
              <a:gd name="connsiteX1501" fmla="*/ 9477 w 3609975"/>
              <a:gd name="connsiteY1501" fmla="*/ 1883106 h 3630140"/>
              <a:gd name="connsiteX1502" fmla="*/ 7540 w 3609975"/>
              <a:gd name="connsiteY1502" fmla="*/ 1886990 h 3630140"/>
              <a:gd name="connsiteX1503" fmla="*/ 0 w 3609975"/>
              <a:gd name="connsiteY1503" fmla="*/ 1875660 h 3630140"/>
              <a:gd name="connsiteX1504" fmla="*/ 0 w 3609975"/>
              <a:gd name="connsiteY1504" fmla="*/ 1874940 h 3630140"/>
              <a:gd name="connsiteX1505" fmla="*/ 24979 w 3609975"/>
              <a:gd name="connsiteY1505" fmla="*/ 1828734 h 3630140"/>
              <a:gd name="connsiteX1506" fmla="*/ 30793 w 3609975"/>
              <a:gd name="connsiteY1506" fmla="*/ 1822908 h 3630140"/>
              <a:gd name="connsiteX1507" fmla="*/ 30793 w 3609975"/>
              <a:gd name="connsiteY1507" fmla="*/ 1815870 h 3630140"/>
              <a:gd name="connsiteX1508" fmla="*/ 36607 w 3609975"/>
              <a:gd name="connsiteY1508" fmla="*/ 1813199 h 3630140"/>
              <a:gd name="connsiteX1509" fmla="*/ 40483 w 3609975"/>
              <a:gd name="connsiteY1509" fmla="*/ 1805188 h 3630140"/>
              <a:gd name="connsiteX1510" fmla="*/ 44359 w 3609975"/>
              <a:gd name="connsiteY1510" fmla="*/ 1795723 h 3630140"/>
              <a:gd name="connsiteX1511" fmla="*/ 55019 w 3609975"/>
              <a:gd name="connsiteY1511" fmla="*/ 1794267 h 3630140"/>
              <a:gd name="connsiteX1512" fmla="*/ 59865 w 3609975"/>
              <a:gd name="connsiteY1512" fmla="*/ 1784072 h 3630140"/>
              <a:gd name="connsiteX1513" fmla="*/ 67616 w 3609975"/>
              <a:gd name="connsiteY1513" fmla="*/ 1768537 h 3630140"/>
              <a:gd name="connsiteX1514" fmla="*/ 85784 w 3609975"/>
              <a:gd name="connsiteY1514" fmla="*/ 1729214 h 3630140"/>
              <a:gd name="connsiteX1515" fmla="*/ 108313 w 3609975"/>
              <a:gd name="connsiteY1515" fmla="*/ 1686980 h 3630140"/>
              <a:gd name="connsiteX1516" fmla="*/ 115340 w 3609975"/>
              <a:gd name="connsiteY1516" fmla="*/ 1686252 h 3630140"/>
              <a:gd name="connsiteX1517" fmla="*/ 118005 w 3609975"/>
              <a:gd name="connsiteY1517" fmla="*/ 1681154 h 3630140"/>
              <a:gd name="connsiteX1518" fmla="*/ 125757 w 3609975"/>
              <a:gd name="connsiteY1518" fmla="*/ 1673387 h 3630140"/>
              <a:gd name="connsiteX1519" fmla="*/ 127453 w 3609975"/>
              <a:gd name="connsiteY1519" fmla="*/ 1665135 h 3630140"/>
              <a:gd name="connsiteX1520" fmla="*/ 133509 w 3609975"/>
              <a:gd name="connsiteY1520" fmla="*/ 1659795 h 3630140"/>
              <a:gd name="connsiteX1521" fmla="*/ 133507 w 3609975"/>
              <a:gd name="connsiteY1521" fmla="*/ 1642318 h 3630140"/>
              <a:gd name="connsiteX1522" fmla="*/ 141260 w 3609975"/>
              <a:gd name="connsiteY1522" fmla="*/ 1634549 h 3630140"/>
              <a:gd name="connsiteX1523" fmla="*/ 142470 w 3609975"/>
              <a:gd name="connsiteY1523" fmla="*/ 1624840 h 3630140"/>
              <a:gd name="connsiteX1524" fmla="*/ 150950 w 3609975"/>
              <a:gd name="connsiteY1524" fmla="*/ 1620956 h 3630140"/>
              <a:gd name="connsiteX1525" fmla="*/ 156765 w 3609975"/>
              <a:gd name="connsiteY1525" fmla="*/ 1620958 h 3630140"/>
              <a:gd name="connsiteX1526" fmla="*/ 159672 w 3609975"/>
              <a:gd name="connsiteY1526" fmla="*/ 1608578 h 3630140"/>
              <a:gd name="connsiteX1527" fmla="*/ 162577 w 3609975"/>
              <a:gd name="connsiteY1527" fmla="*/ 1597654 h 3630140"/>
              <a:gd name="connsiteX1528" fmla="*/ 180263 w 3609975"/>
              <a:gd name="connsiteY1528" fmla="*/ 1571925 h 3630140"/>
              <a:gd name="connsiteX1529" fmla="*/ 193586 w 3609975"/>
              <a:gd name="connsiteY1529" fmla="*/ 1543284 h 3630140"/>
              <a:gd name="connsiteX1530" fmla="*/ 196492 w 3609975"/>
              <a:gd name="connsiteY1530" fmla="*/ 1532603 h 3630140"/>
              <a:gd name="connsiteX1531" fmla="*/ 205214 w 3609975"/>
              <a:gd name="connsiteY1531" fmla="*/ 1527748 h 3630140"/>
              <a:gd name="connsiteX1532" fmla="*/ 209092 w 3609975"/>
              <a:gd name="connsiteY1532" fmla="*/ 1527749 h 3630140"/>
              <a:gd name="connsiteX1533" fmla="*/ 212965 w 3609975"/>
              <a:gd name="connsiteY1533" fmla="*/ 1508331 h 3630140"/>
              <a:gd name="connsiteX1534" fmla="*/ 227016 w 3609975"/>
              <a:gd name="connsiteY1534" fmla="*/ 1486971 h 3630140"/>
              <a:gd name="connsiteX1535" fmla="*/ 238159 w 3609975"/>
              <a:gd name="connsiteY1535" fmla="*/ 1465610 h 3630140"/>
              <a:gd name="connsiteX1536" fmla="*/ 253666 w 3609975"/>
              <a:gd name="connsiteY1536" fmla="*/ 1455902 h 3630140"/>
              <a:gd name="connsiteX1537" fmla="*/ 256572 w 3609975"/>
              <a:gd name="connsiteY1537" fmla="*/ 1445220 h 3630140"/>
              <a:gd name="connsiteX1538" fmla="*/ 259478 w 3609975"/>
              <a:gd name="connsiteY1538" fmla="*/ 1434541 h 3630140"/>
              <a:gd name="connsiteX1539" fmla="*/ 279828 w 3609975"/>
              <a:gd name="connsiteY1539" fmla="*/ 1402258 h 3630140"/>
              <a:gd name="connsiteX1540" fmla="*/ 300177 w 3609975"/>
              <a:gd name="connsiteY1540" fmla="*/ 1368518 h 3630140"/>
              <a:gd name="connsiteX1541" fmla="*/ 313017 w 3609975"/>
              <a:gd name="connsiteY1541" fmla="*/ 1353712 h 3630140"/>
              <a:gd name="connsiteX1542" fmla="*/ 315680 w 3609975"/>
              <a:gd name="connsiteY1542" fmla="*/ 1331623 h 3630140"/>
              <a:gd name="connsiteX1543" fmla="*/ 332881 w 3609975"/>
              <a:gd name="connsiteY1543" fmla="*/ 1319972 h 3630140"/>
              <a:gd name="connsiteX1544" fmla="*/ 348630 w 3609975"/>
              <a:gd name="connsiteY1544" fmla="*/ 1308322 h 3630140"/>
              <a:gd name="connsiteX1545" fmla="*/ 356380 w 3609975"/>
              <a:gd name="connsiteY1545" fmla="*/ 1287932 h 3630140"/>
              <a:gd name="connsiteX1546" fmla="*/ 364132 w 3609975"/>
              <a:gd name="connsiteY1546" fmla="*/ 1267542 h 3630140"/>
              <a:gd name="connsiteX1547" fmla="*/ 387391 w 3609975"/>
              <a:gd name="connsiteY1547" fmla="*/ 1263661 h 3630140"/>
              <a:gd name="connsiteX1548" fmla="*/ 393205 w 3609975"/>
              <a:gd name="connsiteY1548" fmla="*/ 1242301 h 3630140"/>
              <a:gd name="connsiteX1549" fmla="*/ 397081 w 3609975"/>
              <a:gd name="connsiteY1549" fmla="*/ 1232592 h 3630140"/>
              <a:gd name="connsiteX1550" fmla="*/ 400957 w 3609975"/>
              <a:gd name="connsiteY1550" fmla="*/ 1222882 h 3630140"/>
              <a:gd name="connsiteX1551" fmla="*/ 422275 w 3609975"/>
              <a:gd name="connsiteY1551" fmla="*/ 1200308 h 3630140"/>
              <a:gd name="connsiteX1552" fmla="*/ 437780 w 3609975"/>
              <a:gd name="connsiteY1552" fmla="*/ 1176279 h 3630140"/>
              <a:gd name="connsiteX1553" fmla="*/ 445531 w 3609975"/>
              <a:gd name="connsiteY1553" fmla="*/ 1160743 h 3630140"/>
              <a:gd name="connsiteX1554" fmla="*/ 457161 w 3609975"/>
              <a:gd name="connsiteY1554" fmla="*/ 1151035 h 3630140"/>
              <a:gd name="connsiteX1555" fmla="*/ 461037 w 3609975"/>
              <a:gd name="connsiteY1555" fmla="*/ 1151036 h 3630140"/>
              <a:gd name="connsiteX1556" fmla="*/ 482356 w 3609975"/>
              <a:gd name="connsiteY1556" fmla="*/ 1121908 h 3630140"/>
              <a:gd name="connsiteX1557" fmla="*/ 486232 w 3609975"/>
              <a:gd name="connsiteY1557" fmla="*/ 1114142 h 3630140"/>
              <a:gd name="connsiteX1558" fmla="*/ 490108 w 3609975"/>
              <a:gd name="connsiteY1558" fmla="*/ 1106373 h 3630140"/>
              <a:gd name="connsiteX1559" fmla="*/ 505613 w 3609975"/>
              <a:gd name="connsiteY1559" fmla="*/ 1090839 h 3630140"/>
              <a:gd name="connsiteX1560" fmla="*/ 511669 w 3609975"/>
              <a:gd name="connsiteY1560" fmla="*/ 1085500 h 3630140"/>
              <a:gd name="connsiteX1561" fmla="*/ 513365 w 3609975"/>
              <a:gd name="connsiteY1561" fmla="*/ 1077246 h 3630140"/>
              <a:gd name="connsiteX1562" fmla="*/ 537106 w 3609975"/>
              <a:gd name="connsiteY1562" fmla="*/ 1049575 h 3630140"/>
              <a:gd name="connsiteX1563" fmla="*/ 557941 w 3609975"/>
              <a:gd name="connsiteY1563" fmla="*/ 1018992 h 3630140"/>
              <a:gd name="connsiteX1564" fmla="*/ 563755 w 3609975"/>
              <a:gd name="connsiteY1564" fmla="*/ 1013166 h 3630140"/>
              <a:gd name="connsiteX1565" fmla="*/ 571507 w 3609975"/>
              <a:gd name="connsiteY1565" fmla="*/ 1002731 h 3630140"/>
              <a:gd name="connsiteX1566" fmla="*/ 579260 w 3609975"/>
              <a:gd name="connsiteY1566" fmla="*/ 999575 h 3630140"/>
              <a:gd name="connsiteX1567" fmla="*/ 587014 w 3609975"/>
              <a:gd name="connsiteY1567" fmla="*/ 989381 h 3630140"/>
              <a:gd name="connsiteX1568" fmla="*/ 594766 w 3609975"/>
              <a:gd name="connsiteY1568" fmla="*/ 982099 h 3630140"/>
              <a:gd name="connsiteX1569" fmla="*/ 595493 w 3609975"/>
              <a:gd name="connsiteY1569" fmla="*/ 976031 h 3630140"/>
              <a:gd name="connsiteX1570" fmla="*/ 600580 w 3609975"/>
              <a:gd name="connsiteY1570" fmla="*/ 974332 h 3630140"/>
              <a:gd name="connsiteX1571" fmla="*/ 622868 w 3609975"/>
              <a:gd name="connsiteY1571" fmla="*/ 935495 h 3630140"/>
              <a:gd name="connsiteX1572" fmla="*/ 645154 w 3609975"/>
              <a:gd name="connsiteY1572" fmla="*/ 896658 h 3630140"/>
              <a:gd name="connsiteX1573" fmla="*/ 652906 w 3609975"/>
              <a:gd name="connsiteY1573" fmla="*/ 879182 h 3630140"/>
              <a:gd name="connsiteX1574" fmla="*/ 660657 w 3609975"/>
              <a:gd name="connsiteY1574" fmla="*/ 861704 h 3630140"/>
              <a:gd name="connsiteX1575" fmla="*/ 682462 w 3609975"/>
              <a:gd name="connsiteY1575" fmla="*/ 840829 h 3630140"/>
              <a:gd name="connsiteX1576" fmla="*/ 701358 w 3609975"/>
              <a:gd name="connsiteY1576" fmla="*/ 817044 h 3630140"/>
              <a:gd name="connsiteX1577" fmla="*/ 709353 w 3609975"/>
              <a:gd name="connsiteY1577" fmla="*/ 816074 h 3630140"/>
              <a:gd name="connsiteX1578" fmla="*/ 712987 w 3609975"/>
              <a:gd name="connsiteY1578" fmla="*/ 809277 h 3630140"/>
              <a:gd name="connsiteX1579" fmla="*/ 712987 w 3609975"/>
              <a:gd name="connsiteY1579" fmla="*/ 803451 h 3630140"/>
              <a:gd name="connsiteX1580" fmla="*/ 726553 w 3609975"/>
              <a:gd name="connsiteY1580" fmla="*/ 793742 h 3630140"/>
              <a:gd name="connsiteX1581" fmla="*/ 726552 w 3609975"/>
              <a:gd name="connsiteY1581" fmla="*/ 774323 h 3630140"/>
              <a:gd name="connsiteX1582" fmla="*/ 745934 w 3609975"/>
              <a:gd name="connsiteY1582" fmla="*/ 766558 h 3630140"/>
              <a:gd name="connsiteX1583" fmla="*/ 749810 w 3609975"/>
              <a:gd name="connsiteY1583" fmla="*/ 745197 h 3630140"/>
              <a:gd name="connsiteX1584" fmla="*/ 773551 w 3609975"/>
              <a:gd name="connsiteY1584" fmla="*/ 728935 h 3630140"/>
              <a:gd name="connsiteX1585" fmla="*/ 794387 w 3609975"/>
              <a:gd name="connsiteY1585" fmla="*/ 708304 h 3630140"/>
              <a:gd name="connsiteX1586" fmla="*/ 793902 w 3609975"/>
              <a:gd name="connsiteY1586" fmla="*/ 697380 h 3630140"/>
              <a:gd name="connsiteX1587" fmla="*/ 802138 w 3609975"/>
              <a:gd name="connsiteY1587" fmla="*/ 690827 h 3630140"/>
              <a:gd name="connsiteX1588" fmla="*/ 840660 w 3609975"/>
              <a:gd name="connsiteY1588" fmla="*/ 656847 h 3630140"/>
              <a:gd name="connsiteX1589" fmla="*/ 871912 w 3609975"/>
              <a:gd name="connsiteY1589" fmla="*/ 617040 h 3630140"/>
              <a:gd name="connsiteX1590" fmla="*/ 886932 w 3609975"/>
              <a:gd name="connsiteY1590" fmla="*/ 602477 h 3630140"/>
              <a:gd name="connsiteX1591" fmla="*/ 904861 w 3609975"/>
              <a:gd name="connsiteY1591" fmla="*/ 587913 h 3630140"/>
              <a:gd name="connsiteX1592" fmla="*/ 935871 w 3609975"/>
              <a:gd name="connsiteY1592" fmla="*/ 556845 h 3630140"/>
              <a:gd name="connsiteX1593" fmla="*/ 946530 w 3609975"/>
              <a:gd name="connsiteY1593" fmla="*/ 540341 h 3630140"/>
              <a:gd name="connsiteX1594" fmla="*/ 957189 w 3609975"/>
              <a:gd name="connsiteY1594" fmla="*/ 523833 h 3630140"/>
              <a:gd name="connsiteX1595" fmla="*/ 986262 w 3609975"/>
              <a:gd name="connsiteY1595" fmla="*/ 504418 h 3630140"/>
              <a:gd name="connsiteX1596" fmla="*/ 1023570 w 3609975"/>
              <a:gd name="connsiteY1596" fmla="*/ 453203 h 3630140"/>
              <a:gd name="connsiteX1597" fmla="*/ 1069601 w 3609975"/>
              <a:gd name="connsiteY1597" fmla="*/ 409271 h 3630140"/>
              <a:gd name="connsiteX1598" fmla="*/ 1087044 w 3609975"/>
              <a:gd name="connsiteY1598" fmla="*/ 393737 h 3630140"/>
              <a:gd name="connsiteX1599" fmla="*/ 1104488 w 3609975"/>
              <a:gd name="connsiteY1599" fmla="*/ 378203 h 3630140"/>
              <a:gd name="connsiteX1600" fmla="*/ 1135499 w 3609975"/>
              <a:gd name="connsiteY1600" fmla="*/ 351019 h 3630140"/>
              <a:gd name="connsiteX1601" fmla="*/ 1146158 w 3609975"/>
              <a:gd name="connsiteY1601" fmla="*/ 334270 h 3630140"/>
              <a:gd name="connsiteX1602" fmla="*/ 1156817 w 3609975"/>
              <a:gd name="connsiteY1602" fmla="*/ 316066 h 3630140"/>
              <a:gd name="connsiteX1603" fmla="*/ 1180803 w 3609975"/>
              <a:gd name="connsiteY1603" fmla="*/ 297134 h 3630140"/>
              <a:gd name="connsiteX1604" fmla="*/ 1203332 w 3609975"/>
              <a:gd name="connsiteY1604" fmla="*/ 275289 h 3630140"/>
              <a:gd name="connsiteX1605" fmla="*/ 1213752 w 3609975"/>
              <a:gd name="connsiteY1605" fmla="*/ 276990 h 3630140"/>
              <a:gd name="connsiteX1606" fmla="*/ 1222717 w 3609975"/>
              <a:gd name="connsiteY1606" fmla="*/ 283059 h 3630140"/>
              <a:gd name="connsiteX1607" fmla="*/ 1253734 w 3609975"/>
              <a:gd name="connsiteY1607" fmla="*/ 312192 h 3630140"/>
              <a:gd name="connsiteX1608" fmla="*/ 1265849 w 3609975"/>
              <a:gd name="connsiteY1608" fmla="*/ 319961 h 3630140"/>
              <a:gd name="connsiteX1609" fmla="*/ 1275057 w 3609975"/>
              <a:gd name="connsiteY1609" fmla="*/ 327728 h 3630140"/>
              <a:gd name="connsiteX1610" fmla="*/ 1279659 w 3609975"/>
              <a:gd name="connsiteY1610" fmla="*/ 324574 h 3630140"/>
              <a:gd name="connsiteX1611" fmla="*/ 1282810 w 3609975"/>
              <a:gd name="connsiteY1611" fmla="*/ 319963 h 3630140"/>
              <a:gd name="connsiteX1612" fmla="*/ 1299768 w 3609975"/>
              <a:gd name="connsiteY1612" fmla="*/ 312438 h 3630140"/>
              <a:gd name="connsiteX1613" fmla="*/ 1313821 w 3609975"/>
              <a:gd name="connsiteY1613" fmla="*/ 300547 h 3630140"/>
              <a:gd name="connsiteX1614" fmla="*/ 1317698 w 3609975"/>
              <a:gd name="connsiteY1614" fmla="*/ 291808 h 3630140"/>
              <a:gd name="connsiteX1615" fmla="*/ 1327388 w 3609975"/>
              <a:gd name="connsiteY1615" fmla="*/ 288895 h 3630140"/>
              <a:gd name="connsiteX1616" fmla="*/ 1329326 w 3609975"/>
              <a:gd name="connsiteY1616" fmla="*/ 288896 h 3630140"/>
              <a:gd name="connsiteX1617" fmla="*/ 1340229 w 3609975"/>
              <a:gd name="connsiteY1617" fmla="*/ 269234 h 3630140"/>
              <a:gd name="connsiteX1618" fmla="*/ 1358399 w 3609975"/>
              <a:gd name="connsiteY1618" fmla="*/ 259769 h 3630140"/>
              <a:gd name="connsiteX1619" fmla="*/ 1370271 w 3609975"/>
              <a:gd name="connsiteY1619" fmla="*/ 261470 h 3630140"/>
              <a:gd name="connsiteX1620" fmla="*/ 1371968 w 3609975"/>
              <a:gd name="connsiteY1620" fmla="*/ 273364 h 3630140"/>
              <a:gd name="connsiteX1621" fmla="*/ 1364945 w 3609975"/>
              <a:gd name="connsiteY1621" fmla="*/ 294724 h 3630140"/>
              <a:gd name="connsiteX1622" fmla="*/ 1379726 w 3609975"/>
              <a:gd name="connsiteY1622" fmla="*/ 304437 h 3630140"/>
              <a:gd name="connsiteX1623" fmla="*/ 1402987 w 3609975"/>
              <a:gd name="connsiteY1623" fmla="*/ 327742 h 3630140"/>
              <a:gd name="connsiteX1624" fmla="*/ 1399114 w 3609975"/>
              <a:gd name="connsiteY1624" fmla="*/ 361484 h 3630140"/>
              <a:gd name="connsiteX1625" fmla="*/ 1395241 w 3609975"/>
              <a:gd name="connsiteY1625" fmla="*/ 393768 h 3630140"/>
              <a:gd name="connsiteX1626" fmla="*/ 1402996 w 3609975"/>
              <a:gd name="connsiteY1626" fmla="*/ 403479 h 3630140"/>
              <a:gd name="connsiteX1627" fmla="*/ 1402777 w 3609975"/>
              <a:gd name="connsiteY1627" fmla="*/ 404611 h 3630140"/>
              <a:gd name="connsiteX1628" fmla="*/ 1414952 w 3609975"/>
              <a:gd name="connsiteY1628" fmla="*/ 393770 h 3630140"/>
              <a:gd name="connsiteX1629" fmla="*/ 1432396 w 3609975"/>
              <a:gd name="connsiteY1629" fmla="*/ 378235 h 3630140"/>
              <a:gd name="connsiteX1630" fmla="*/ 1463406 w 3609975"/>
              <a:gd name="connsiteY1630" fmla="*/ 351051 h 3630140"/>
              <a:gd name="connsiteX1631" fmla="*/ 1474064 w 3609975"/>
              <a:gd name="connsiteY1631" fmla="*/ 334303 h 3630140"/>
              <a:gd name="connsiteX1632" fmla="*/ 1484725 w 3609975"/>
              <a:gd name="connsiteY1632" fmla="*/ 316099 h 3630140"/>
              <a:gd name="connsiteX1633" fmla="*/ 1508710 w 3609975"/>
              <a:gd name="connsiteY1633" fmla="*/ 297168 h 3630140"/>
              <a:gd name="connsiteX1634" fmla="*/ 1531241 w 3609975"/>
              <a:gd name="connsiteY1634" fmla="*/ 275322 h 3630140"/>
              <a:gd name="connsiteX1635" fmla="*/ 1541659 w 3609975"/>
              <a:gd name="connsiteY1635" fmla="*/ 277023 h 3630140"/>
              <a:gd name="connsiteX1636" fmla="*/ 1550625 w 3609975"/>
              <a:gd name="connsiteY1636" fmla="*/ 283093 h 3630140"/>
              <a:gd name="connsiteX1637" fmla="*/ 1581641 w 3609975"/>
              <a:gd name="connsiteY1637" fmla="*/ 312226 h 3630140"/>
              <a:gd name="connsiteX1638" fmla="*/ 1593757 w 3609975"/>
              <a:gd name="connsiteY1638" fmla="*/ 319995 h 3630140"/>
              <a:gd name="connsiteX1639" fmla="*/ 1602965 w 3609975"/>
              <a:gd name="connsiteY1639" fmla="*/ 327763 h 3630140"/>
              <a:gd name="connsiteX1640" fmla="*/ 1607568 w 3609975"/>
              <a:gd name="connsiteY1640" fmla="*/ 324607 h 3630140"/>
              <a:gd name="connsiteX1641" fmla="*/ 1610717 w 3609975"/>
              <a:gd name="connsiteY1641" fmla="*/ 319996 h 3630140"/>
              <a:gd name="connsiteX1642" fmla="*/ 1627677 w 3609975"/>
              <a:gd name="connsiteY1642" fmla="*/ 312471 h 3630140"/>
              <a:gd name="connsiteX1643" fmla="*/ 1641729 w 3609975"/>
              <a:gd name="connsiteY1643" fmla="*/ 300580 h 3630140"/>
              <a:gd name="connsiteX1644" fmla="*/ 1645604 w 3609975"/>
              <a:gd name="connsiteY1644" fmla="*/ 291842 h 3630140"/>
              <a:gd name="connsiteX1645" fmla="*/ 1655296 w 3609975"/>
              <a:gd name="connsiteY1645" fmla="*/ 288930 h 3630140"/>
              <a:gd name="connsiteX1646" fmla="*/ 1657234 w 3609975"/>
              <a:gd name="connsiteY1646" fmla="*/ 288930 h 3630140"/>
              <a:gd name="connsiteX1647" fmla="*/ 1668136 w 3609975"/>
              <a:gd name="connsiteY1647" fmla="*/ 269268 h 3630140"/>
              <a:gd name="connsiteX1648" fmla="*/ 1686306 w 3609975"/>
              <a:gd name="connsiteY1648" fmla="*/ 259803 h 3630140"/>
              <a:gd name="connsiteX1649" fmla="*/ 1698179 w 3609975"/>
              <a:gd name="connsiteY1649" fmla="*/ 261503 h 3630140"/>
              <a:gd name="connsiteX1650" fmla="*/ 1699876 w 3609975"/>
              <a:gd name="connsiteY1650" fmla="*/ 273398 h 3630140"/>
              <a:gd name="connsiteX1651" fmla="*/ 1692851 w 3609975"/>
              <a:gd name="connsiteY1651" fmla="*/ 294760 h 3630140"/>
              <a:gd name="connsiteX1652" fmla="*/ 1707634 w 3609975"/>
              <a:gd name="connsiteY1652" fmla="*/ 304470 h 3630140"/>
              <a:gd name="connsiteX1653" fmla="*/ 1730894 w 3609975"/>
              <a:gd name="connsiteY1653" fmla="*/ 327775 h 3630140"/>
              <a:gd name="connsiteX1654" fmla="*/ 1727022 w 3609975"/>
              <a:gd name="connsiteY1654" fmla="*/ 361517 h 3630140"/>
              <a:gd name="connsiteX1655" fmla="*/ 1723149 w 3609975"/>
              <a:gd name="connsiteY1655" fmla="*/ 393802 h 3630140"/>
              <a:gd name="connsiteX1656" fmla="*/ 1730903 w 3609975"/>
              <a:gd name="connsiteY1656" fmla="*/ 403512 h 3630140"/>
              <a:gd name="connsiteX1657" fmla="*/ 1728481 w 3609975"/>
              <a:gd name="connsiteY1657" fmla="*/ 416135 h 3630140"/>
              <a:gd name="connsiteX1658" fmla="*/ 1723152 w 3609975"/>
              <a:gd name="connsiteY1658" fmla="*/ 428757 h 3630140"/>
              <a:gd name="connsiteX1659" fmla="*/ 1715400 w 3609975"/>
              <a:gd name="connsiteY1659" fmla="*/ 445748 h 3630140"/>
              <a:gd name="connsiteX1660" fmla="*/ 1707648 w 3609975"/>
              <a:gd name="connsiteY1660" fmla="*/ 459827 h 3630140"/>
              <a:gd name="connsiteX1661" fmla="*/ 1707301 w 3609975"/>
              <a:gd name="connsiteY1661" fmla="*/ 460611 h 3630140"/>
              <a:gd name="connsiteX1662" fmla="*/ 1719097 w 3609975"/>
              <a:gd name="connsiteY1662" fmla="*/ 450052 h 3630140"/>
              <a:gd name="connsiteX1663" fmla="*/ 1722347 w 3609975"/>
              <a:gd name="connsiteY1663" fmla="*/ 438450 h 3630140"/>
              <a:gd name="connsiteX1664" fmla="*/ 1725677 w 3609975"/>
              <a:gd name="connsiteY1664" fmla="*/ 428301 h 3630140"/>
              <a:gd name="connsiteX1665" fmla="*/ 1743711 w 3609975"/>
              <a:gd name="connsiteY1665" fmla="*/ 416377 h 3630140"/>
              <a:gd name="connsiteX1666" fmla="*/ 1756995 w 3609975"/>
              <a:gd name="connsiteY1666" fmla="*/ 397422 h 3630140"/>
              <a:gd name="connsiteX1667" fmla="*/ 1781627 w 3609975"/>
              <a:gd name="connsiteY1667" fmla="*/ 386356 h 3630140"/>
              <a:gd name="connsiteX1668" fmla="*/ 1784865 w 3609975"/>
              <a:gd name="connsiteY1668" fmla="*/ 374511 h 3630140"/>
              <a:gd name="connsiteX1669" fmla="*/ 1788103 w 3609975"/>
              <a:gd name="connsiteY1669" fmla="*/ 362665 h 3630140"/>
              <a:gd name="connsiteX1670" fmla="*/ 1817696 w 3609975"/>
              <a:gd name="connsiteY1670" fmla="*/ 335770 h 3630140"/>
              <a:gd name="connsiteX1671" fmla="*/ 1823713 w 3609975"/>
              <a:gd name="connsiteY1671" fmla="*/ 339332 h 3630140"/>
              <a:gd name="connsiteX1672" fmla="*/ 1810858 w 3609975"/>
              <a:gd name="connsiteY1672" fmla="*/ 364668 h 3630140"/>
              <a:gd name="connsiteX1673" fmla="*/ 1786086 w 3609975"/>
              <a:gd name="connsiteY1673" fmla="*/ 408803 h 3630140"/>
              <a:gd name="connsiteX1674" fmla="*/ 1779173 w 3609975"/>
              <a:gd name="connsiteY1674" fmla="*/ 420887 h 3630140"/>
              <a:gd name="connsiteX1675" fmla="*/ 1799479 w 3609975"/>
              <a:gd name="connsiteY1675" fmla="*/ 401506 h 3630140"/>
              <a:gd name="connsiteX1676" fmla="*/ 1813596 w 3609975"/>
              <a:gd name="connsiteY1676" fmla="*/ 383526 h 3630140"/>
              <a:gd name="connsiteX1677" fmla="*/ 1828616 w 3609975"/>
              <a:gd name="connsiteY1677" fmla="*/ 368963 h 3630140"/>
              <a:gd name="connsiteX1678" fmla="*/ 1846545 w 3609975"/>
              <a:gd name="connsiteY1678" fmla="*/ 354400 h 3630140"/>
              <a:gd name="connsiteX1679" fmla="*/ 1877555 w 3609975"/>
              <a:gd name="connsiteY1679" fmla="*/ 323332 h 3630140"/>
              <a:gd name="connsiteX1680" fmla="*/ 1888213 w 3609975"/>
              <a:gd name="connsiteY1680" fmla="*/ 306827 h 3630140"/>
              <a:gd name="connsiteX1681" fmla="*/ 1898873 w 3609975"/>
              <a:gd name="connsiteY1681" fmla="*/ 290320 h 3630140"/>
              <a:gd name="connsiteX1682" fmla="*/ 1927946 w 3609975"/>
              <a:gd name="connsiteY1682" fmla="*/ 270904 h 3630140"/>
              <a:gd name="connsiteX1683" fmla="*/ 1965254 w 3609975"/>
              <a:gd name="connsiteY1683" fmla="*/ 219689 h 3630140"/>
              <a:gd name="connsiteX1684" fmla="*/ 2011285 w 3609975"/>
              <a:gd name="connsiteY1684" fmla="*/ 175757 h 3630140"/>
              <a:gd name="connsiteX1685" fmla="*/ 2028729 w 3609975"/>
              <a:gd name="connsiteY1685" fmla="*/ 160223 h 3630140"/>
              <a:gd name="connsiteX1686" fmla="*/ 2046172 w 3609975"/>
              <a:gd name="connsiteY1686" fmla="*/ 144689 h 3630140"/>
              <a:gd name="connsiteX1687" fmla="*/ 2077182 w 3609975"/>
              <a:gd name="connsiteY1687" fmla="*/ 117505 h 3630140"/>
              <a:gd name="connsiteX1688" fmla="*/ 2087842 w 3609975"/>
              <a:gd name="connsiteY1688" fmla="*/ 100756 h 3630140"/>
              <a:gd name="connsiteX1689" fmla="*/ 2098501 w 3609975"/>
              <a:gd name="connsiteY1689" fmla="*/ 82552 h 3630140"/>
              <a:gd name="connsiteX1690" fmla="*/ 2122486 w 3609975"/>
              <a:gd name="connsiteY1690" fmla="*/ 63620 h 3630140"/>
              <a:gd name="connsiteX1691" fmla="*/ 2145017 w 3609975"/>
              <a:gd name="connsiteY1691" fmla="*/ 41775 h 3630140"/>
              <a:gd name="connsiteX1692" fmla="*/ 2155435 w 3609975"/>
              <a:gd name="connsiteY1692" fmla="*/ 43476 h 3630140"/>
              <a:gd name="connsiteX1693" fmla="*/ 2164401 w 3609975"/>
              <a:gd name="connsiteY1693" fmla="*/ 49545 h 3630140"/>
              <a:gd name="connsiteX1694" fmla="*/ 2195417 w 3609975"/>
              <a:gd name="connsiteY1694" fmla="*/ 78678 h 3630140"/>
              <a:gd name="connsiteX1695" fmla="*/ 2207533 w 3609975"/>
              <a:gd name="connsiteY1695" fmla="*/ 86446 h 3630140"/>
              <a:gd name="connsiteX1696" fmla="*/ 2216741 w 3609975"/>
              <a:gd name="connsiteY1696" fmla="*/ 94215 h 3630140"/>
              <a:gd name="connsiteX1697" fmla="*/ 2221344 w 3609975"/>
              <a:gd name="connsiteY1697" fmla="*/ 91060 h 3630140"/>
              <a:gd name="connsiteX1698" fmla="*/ 2224494 w 3609975"/>
              <a:gd name="connsiteY1698" fmla="*/ 86449 h 3630140"/>
              <a:gd name="connsiteX1699" fmla="*/ 2241453 w 3609975"/>
              <a:gd name="connsiteY1699" fmla="*/ 78925 h 3630140"/>
              <a:gd name="connsiteX1700" fmla="*/ 2255506 w 3609975"/>
              <a:gd name="connsiteY1700" fmla="*/ 67033 h 3630140"/>
              <a:gd name="connsiteX1701" fmla="*/ 2259381 w 3609975"/>
              <a:gd name="connsiteY1701" fmla="*/ 58293 h 3630140"/>
              <a:gd name="connsiteX1702" fmla="*/ 2269072 w 3609975"/>
              <a:gd name="connsiteY1702" fmla="*/ 55382 h 3630140"/>
              <a:gd name="connsiteX1703" fmla="*/ 2271010 w 3609975"/>
              <a:gd name="connsiteY1703" fmla="*/ 55382 h 3630140"/>
              <a:gd name="connsiteX1704" fmla="*/ 2281913 w 3609975"/>
              <a:gd name="connsiteY1704" fmla="*/ 35721 h 3630140"/>
              <a:gd name="connsiteX1705" fmla="*/ 2300083 w 3609975"/>
              <a:gd name="connsiteY1705" fmla="*/ 26255 h 3630140"/>
              <a:gd name="connsiteX1706" fmla="*/ 2311955 w 3609975"/>
              <a:gd name="connsiteY1706" fmla="*/ 27955 h 3630140"/>
              <a:gd name="connsiteX1707" fmla="*/ 2313652 w 3609975"/>
              <a:gd name="connsiteY1707" fmla="*/ 39851 h 3630140"/>
              <a:gd name="connsiteX1708" fmla="*/ 2306629 w 3609975"/>
              <a:gd name="connsiteY1708" fmla="*/ 61211 h 3630140"/>
              <a:gd name="connsiteX1709" fmla="*/ 2321409 w 3609975"/>
              <a:gd name="connsiteY1709" fmla="*/ 70923 h 3630140"/>
              <a:gd name="connsiteX1710" fmla="*/ 2344671 w 3609975"/>
              <a:gd name="connsiteY1710" fmla="*/ 94228 h 3630140"/>
              <a:gd name="connsiteX1711" fmla="*/ 2340799 w 3609975"/>
              <a:gd name="connsiteY1711" fmla="*/ 127969 h 3630140"/>
              <a:gd name="connsiteX1712" fmla="*/ 2336925 w 3609975"/>
              <a:gd name="connsiteY1712" fmla="*/ 160254 h 3630140"/>
              <a:gd name="connsiteX1713" fmla="*/ 2344679 w 3609975"/>
              <a:gd name="connsiteY1713" fmla="*/ 169965 h 3630140"/>
              <a:gd name="connsiteX1714" fmla="*/ 2344461 w 3609975"/>
              <a:gd name="connsiteY1714" fmla="*/ 171097 h 3630140"/>
              <a:gd name="connsiteX1715" fmla="*/ 2356636 w 3609975"/>
              <a:gd name="connsiteY1715" fmla="*/ 160257 h 3630140"/>
              <a:gd name="connsiteX1716" fmla="*/ 2374079 w 3609975"/>
              <a:gd name="connsiteY1716" fmla="*/ 144722 h 3630140"/>
              <a:gd name="connsiteX1717" fmla="*/ 2405090 w 3609975"/>
              <a:gd name="connsiteY1717" fmla="*/ 117538 h 3630140"/>
              <a:gd name="connsiteX1718" fmla="*/ 2415749 w 3609975"/>
              <a:gd name="connsiteY1718" fmla="*/ 100790 h 3630140"/>
              <a:gd name="connsiteX1719" fmla="*/ 2426409 w 3609975"/>
              <a:gd name="connsiteY1719" fmla="*/ 82585 h 3630140"/>
              <a:gd name="connsiteX1720" fmla="*/ 2450394 w 3609975"/>
              <a:gd name="connsiteY1720" fmla="*/ 63654 h 3630140"/>
              <a:gd name="connsiteX1721" fmla="*/ 2472924 w 3609975"/>
              <a:gd name="connsiteY1721" fmla="*/ 41808 h 3630140"/>
              <a:gd name="connsiteX1722" fmla="*/ 2483342 w 3609975"/>
              <a:gd name="connsiteY1722" fmla="*/ 43509 h 3630140"/>
              <a:gd name="connsiteX1723" fmla="*/ 2492309 w 3609975"/>
              <a:gd name="connsiteY1723" fmla="*/ 49578 h 3630140"/>
              <a:gd name="connsiteX1724" fmla="*/ 2523325 w 3609975"/>
              <a:gd name="connsiteY1724" fmla="*/ 78712 h 3630140"/>
              <a:gd name="connsiteX1725" fmla="*/ 2535441 w 3609975"/>
              <a:gd name="connsiteY1725" fmla="*/ 86481 h 3630140"/>
              <a:gd name="connsiteX1726" fmla="*/ 2544649 w 3609975"/>
              <a:gd name="connsiteY1726" fmla="*/ 94249 h 3630140"/>
              <a:gd name="connsiteX1727" fmla="*/ 2549252 w 3609975"/>
              <a:gd name="connsiteY1727" fmla="*/ 91093 h 3630140"/>
              <a:gd name="connsiteX1728" fmla="*/ 2552401 w 3609975"/>
              <a:gd name="connsiteY1728" fmla="*/ 86482 h 3630140"/>
              <a:gd name="connsiteX1729" fmla="*/ 2569361 w 3609975"/>
              <a:gd name="connsiteY1729" fmla="*/ 78958 h 3630140"/>
              <a:gd name="connsiteX1730" fmla="*/ 2583413 w 3609975"/>
              <a:gd name="connsiteY1730" fmla="*/ 67066 h 3630140"/>
              <a:gd name="connsiteX1731" fmla="*/ 2587289 w 3609975"/>
              <a:gd name="connsiteY1731" fmla="*/ 58328 h 3630140"/>
              <a:gd name="connsiteX1732" fmla="*/ 2596979 w 3609975"/>
              <a:gd name="connsiteY1732" fmla="*/ 55416 h 3630140"/>
              <a:gd name="connsiteX1733" fmla="*/ 2598917 w 3609975"/>
              <a:gd name="connsiteY1733" fmla="*/ 55416 h 3630140"/>
              <a:gd name="connsiteX1734" fmla="*/ 2609820 w 3609975"/>
              <a:gd name="connsiteY1734" fmla="*/ 35754 h 3630140"/>
              <a:gd name="connsiteX1735" fmla="*/ 2627990 w 3609975"/>
              <a:gd name="connsiteY1735" fmla="*/ 26289 h 3630140"/>
              <a:gd name="connsiteX1736" fmla="*/ 2639863 w 3609975"/>
              <a:gd name="connsiteY1736" fmla="*/ 27988 h 3630140"/>
              <a:gd name="connsiteX1737" fmla="*/ 2641560 w 3609975"/>
              <a:gd name="connsiteY1737" fmla="*/ 39884 h 3630140"/>
              <a:gd name="connsiteX1738" fmla="*/ 2634536 w 3609975"/>
              <a:gd name="connsiteY1738" fmla="*/ 61245 h 3630140"/>
              <a:gd name="connsiteX1739" fmla="*/ 2649317 w 3609975"/>
              <a:gd name="connsiteY1739" fmla="*/ 70956 h 3630140"/>
              <a:gd name="connsiteX1740" fmla="*/ 2672579 w 3609975"/>
              <a:gd name="connsiteY1740" fmla="*/ 94261 h 3630140"/>
              <a:gd name="connsiteX1741" fmla="*/ 2668706 w 3609975"/>
              <a:gd name="connsiteY1741" fmla="*/ 128002 h 3630140"/>
              <a:gd name="connsiteX1742" fmla="*/ 2664832 w 3609975"/>
              <a:gd name="connsiteY1742" fmla="*/ 160288 h 3630140"/>
              <a:gd name="connsiteX1743" fmla="*/ 2672586 w 3609975"/>
              <a:gd name="connsiteY1743" fmla="*/ 169998 h 3630140"/>
              <a:gd name="connsiteX1744" fmla="*/ 2670165 w 3609975"/>
              <a:gd name="connsiteY1744" fmla="*/ 182621 h 3630140"/>
              <a:gd name="connsiteX1745" fmla="*/ 2664836 w 3609975"/>
              <a:gd name="connsiteY1745" fmla="*/ 195242 h 3630140"/>
              <a:gd name="connsiteX1746" fmla="*/ 2657084 w 3609975"/>
              <a:gd name="connsiteY1746" fmla="*/ 212234 h 3630140"/>
              <a:gd name="connsiteX1747" fmla="*/ 2649333 w 3609975"/>
              <a:gd name="connsiteY1747" fmla="*/ 226312 h 3630140"/>
              <a:gd name="connsiteX1748" fmla="*/ 2648984 w 3609975"/>
              <a:gd name="connsiteY1748" fmla="*/ 227096 h 3630140"/>
              <a:gd name="connsiteX1749" fmla="*/ 2660781 w 3609975"/>
              <a:gd name="connsiteY1749" fmla="*/ 216539 h 3630140"/>
              <a:gd name="connsiteX1750" fmla="*/ 2664031 w 3609975"/>
              <a:gd name="connsiteY1750" fmla="*/ 204936 h 3630140"/>
              <a:gd name="connsiteX1751" fmla="*/ 2667361 w 3609975"/>
              <a:gd name="connsiteY1751" fmla="*/ 194787 h 3630140"/>
              <a:gd name="connsiteX1752" fmla="*/ 2685395 w 3609975"/>
              <a:gd name="connsiteY1752" fmla="*/ 182864 h 3630140"/>
              <a:gd name="connsiteX1753" fmla="*/ 2698679 w 3609975"/>
              <a:gd name="connsiteY1753" fmla="*/ 163908 h 3630140"/>
              <a:gd name="connsiteX1754" fmla="*/ 2723312 w 3609975"/>
              <a:gd name="connsiteY1754" fmla="*/ 152842 h 3630140"/>
              <a:gd name="connsiteX1755" fmla="*/ 2726549 w 3609975"/>
              <a:gd name="connsiteY1755" fmla="*/ 140996 h 3630140"/>
              <a:gd name="connsiteX1756" fmla="*/ 2729787 w 3609975"/>
              <a:gd name="connsiteY1756" fmla="*/ 129151 h 3630140"/>
              <a:gd name="connsiteX1757" fmla="*/ 2759381 w 3609975"/>
              <a:gd name="connsiteY1757" fmla="*/ 102256 h 3630140"/>
              <a:gd name="connsiteX1758" fmla="*/ 2765398 w 3609975"/>
              <a:gd name="connsiteY1758" fmla="*/ 105818 h 3630140"/>
              <a:gd name="connsiteX1759" fmla="*/ 2752543 w 3609975"/>
              <a:gd name="connsiteY1759" fmla="*/ 131153 h 3630140"/>
              <a:gd name="connsiteX1760" fmla="*/ 2727770 w 3609975"/>
              <a:gd name="connsiteY1760" fmla="*/ 175290 h 3630140"/>
              <a:gd name="connsiteX1761" fmla="*/ 2720858 w 3609975"/>
              <a:gd name="connsiteY1761" fmla="*/ 187373 h 3630140"/>
              <a:gd name="connsiteX1762" fmla="*/ 2760464 w 3609975"/>
              <a:gd name="connsiteY1762" fmla="*/ 149572 h 3630140"/>
              <a:gd name="connsiteX1763" fmla="*/ 2777907 w 3609975"/>
              <a:gd name="connsiteY1763" fmla="*/ 134039 h 3630140"/>
              <a:gd name="connsiteX1764" fmla="*/ 2795351 w 3609975"/>
              <a:gd name="connsiteY1764" fmla="*/ 118504 h 3630140"/>
              <a:gd name="connsiteX1765" fmla="*/ 2826361 w 3609975"/>
              <a:gd name="connsiteY1765" fmla="*/ 91320 h 3630140"/>
              <a:gd name="connsiteX1766" fmla="*/ 2837020 w 3609975"/>
              <a:gd name="connsiteY1766" fmla="*/ 74572 h 3630140"/>
              <a:gd name="connsiteX1767" fmla="*/ 2847681 w 3609975"/>
              <a:gd name="connsiteY1767" fmla="*/ 56367 h 3630140"/>
              <a:gd name="connsiteX1768" fmla="*/ 2871665 w 3609975"/>
              <a:gd name="connsiteY1768" fmla="*/ 37436 h 3630140"/>
              <a:gd name="connsiteX1769" fmla="*/ 2894196 w 3609975"/>
              <a:gd name="connsiteY1769" fmla="*/ 15590 h 3630140"/>
              <a:gd name="connsiteX1770" fmla="*/ 2904614 w 3609975"/>
              <a:gd name="connsiteY1770" fmla="*/ 17291 h 3630140"/>
              <a:gd name="connsiteX1771" fmla="*/ 2913580 w 3609975"/>
              <a:gd name="connsiteY1771" fmla="*/ 23360 h 3630140"/>
              <a:gd name="connsiteX1772" fmla="*/ 2944596 w 3609975"/>
              <a:gd name="connsiteY1772" fmla="*/ 52494 h 3630140"/>
              <a:gd name="connsiteX1773" fmla="*/ 2956713 w 3609975"/>
              <a:gd name="connsiteY1773" fmla="*/ 60263 h 3630140"/>
              <a:gd name="connsiteX1774" fmla="*/ 2965921 w 3609975"/>
              <a:gd name="connsiteY1774" fmla="*/ 68031 h 3630140"/>
              <a:gd name="connsiteX1775" fmla="*/ 2970524 w 3609975"/>
              <a:gd name="connsiteY1775" fmla="*/ 64875 h 3630140"/>
              <a:gd name="connsiteX1776" fmla="*/ 2973672 w 3609975"/>
              <a:gd name="connsiteY1776" fmla="*/ 60264 h 3630140"/>
              <a:gd name="connsiteX1777" fmla="*/ 2990633 w 3609975"/>
              <a:gd name="connsiteY1777" fmla="*/ 52740 h 3630140"/>
              <a:gd name="connsiteX1778" fmla="*/ 3004684 w 3609975"/>
              <a:gd name="connsiteY1778" fmla="*/ 40848 h 3630140"/>
              <a:gd name="connsiteX1779" fmla="*/ 3008560 w 3609975"/>
              <a:gd name="connsiteY1779" fmla="*/ 32110 h 3630140"/>
              <a:gd name="connsiteX1780" fmla="*/ 3018251 w 3609975"/>
              <a:gd name="connsiteY1780" fmla="*/ 29198 h 3630140"/>
              <a:gd name="connsiteX1781" fmla="*/ 3020189 w 3609975"/>
              <a:gd name="connsiteY1781" fmla="*/ 29198 h 3630140"/>
              <a:gd name="connsiteX1782" fmla="*/ 3031092 w 3609975"/>
              <a:gd name="connsiteY1782" fmla="*/ 9536 h 3630140"/>
              <a:gd name="connsiteX1783" fmla="*/ 3049261 w 3609975"/>
              <a:gd name="connsiteY1783" fmla="*/ 71 h 363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</a:cxnLst>
            <a:rect l="l" t="t" r="r" b="b"/>
            <a:pathLst>
              <a:path w="3609975" h="3630140">
                <a:moveTo>
                  <a:pt x="664641" y="3296286"/>
                </a:moveTo>
                <a:cubicBezTo>
                  <a:pt x="662793" y="3296508"/>
                  <a:pt x="661703" y="3297297"/>
                  <a:pt x="661373" y="3298652"/>
                </a:cubicBezTo>
                <a:cubicBezTo>
                  <a:pt x="661042" y="3300007"/>
                  <a:pt x="660946" y="3301228"/>
                  <a:pt x="661087" y="3302314"/>
                </a:cubicBezTo>
                <a:cubicBezTo>
                  <a:pt x="661533" y="3304558"/>
                  <a:pt x="662893" y="3305781"/>
                  <a:pt x="665169" y="3305981"/>
                </a:cubicBezTo>
                <a:cubicBezTo>
                  <a:pt x="666052" y="3305852"/>
                  <a:pt x="666679" y="3305494"/>
                  <a:pt x="667052" y="3304906"/>
                </a:cubicBezTo>
                <a:cubicBezTo>
                  <a:pt x="667424" y="3304318"/>
                  <a:pt x="668052" y="3303960"/>
                  <a:pt x="668934" y="3303831"/>
                </a:cubicBezTo>
                <a:cubicBezTo>
                  <a:pt x="668830" y="3302662"/>
                  <a:pt x="668343" y="3301149"/>
                  <a:pt x="667473" y="3299292"/>
                </a:cubicBezTo>
                <a:cubicBezTo>
                  <a:pt x="666605" y="3297435"/>
                  <a:pt x="665660" y="3296433"/>
                  <a:pt x="664641" y="3296286"/>
                </a:cubicBezTo>
                <a:close/>
                <a:moveTo>
                  <a:pt x="731325" y="3273205"/>
                </a:moveTo>
                <a:lnTo>
                  <a:pt x="725520" y="3273521"/>
                </a:lnTo>
                <a:cubicBezTo>
                  <a:pt x="725706" y="3275456"/>
                  <a:pt x="726591" y="3276866"/>
                  <a:pt x="728177" y="3277752"/>
                </a:cubicBezTo>
                <a:cubicBezTo>
                  <a:pt x="729762" y="3278639"/>
                  <a:pt x="731562" y="3279027"/>
                  <a:pt x="733578" y="3278917"/>
                </a:cubicBezTo>
                <a:cubicBezTo>
                  <a:pt x="733559" y="3277823"/>
                  <a:pt x="733413" y="3276616"/>
                  <a:pt x="733138" y="3275294"/>
                </a:cubicBezTo>
                <a:cubicBezTo>
                  <a:pt x="732864" y="3273972"/>
                  <a:pt x="732260" y="3273275"/>
                  <a:pt x="731325" y="3273205"/>
                </a:cubicBezTo>
                <a:close/>
                <a:moveTo>
                  <a:pt x="674598" y="3229619"/>
                </a:moveTo>
                <a:cubicBezTo>
                  <a:pt x="672750" y="3229841"/>
                  <a:pt x="671660" y="3230629"/>
                  <a:pt x="671330" y="3231984"/>
                </a:cubicBezTo>
                <a:cubicBezTo>
                  <a:pt x="670999" y="3233339"/>
                  <a:pt x="670904" y="3234560"/>
                  <a:pt x="671044" y="3235647"/>
                </a:cubicBezTo>
                <a:cubicBezTo>
                  <a:pt x="671489" y="3237892"/>
                  <a:pt x="672850" y="3239113"/>
                  <a:pt x="675126" y="3239314"/>
                </a:cubicBezTo>
                <a:cubicBezTo>
                  <a:pt x="676008" y="3239185"/>
                  <a:pt x="676636" y="3238826"/>
                  <a:pt x="677009" y="3238239"/>
                </a:cubicBezTo>
                <a:cubicBezTo>
                  <a:pt x="677380" y="3237652"/>
                  <a:pt x="678009" y="3237294"/>
                  <a:pt x="678891" y="3237164"/>
                </a:cubicBezTo>
                <a:cubicBezTo>
                  <a:pt x="678787" y="3235995"/>
                  <a:pt x="678300" y="3234481"/>
                  <a:pt x="677431" y="3232625"/>
                </a:cubicBezTo>
                <a:cubicBezTo>
                  <a:pt x="676561" y="3230768"/>
                  <a:pt x="675616" y="3229766"/>
                  <a:pt x="674598" y="3229619"/>
                </a:cubicBezTo>
                <a:close/>
                <a:moveTo>
                  <a:pt x="709330" y="3225782"/>
                </a:moveTo>
                <a:cubicBezTo>
                  <a:pt x="708043" y="3229620"/>
                  <a:pt x="702322" y="3238927"/>
                  <a:pt x="692167" y="3253701"/>
                </a:cubicBezTo>
                <a:cubicBezTo>
                  <a:pt x="682013" y="3268476"/>
                  <a:pt x="675781" y="3277325"/>
                  <a:pt x="673473" y="3280247"/>
                </a:cubicBezTo>
                <a:lnTo>
                  <a:pt x="689485" y="3289098"/>
                </a:lnTo>
                <a:lnTo>
                  <a:pt x="702962" y="3251412"/>
                </a:lnTo>
                <a:lnTo>
                  <a:pt x="717601" y="3235056"/>
                </a:lnTo>
                <a:close/>
                <a:moveTo>
                  <a:pt x="725083" y="3209429"/>
                </a:moveTo>
                <a:lnTo>
                  <a:pt x="722245" y="3213409"/>
                </a:lnTo>
                <a:cubicBezTo>
                  <a:pt x="722228" y="3214586"/>
                  <a:pt x="722473" y="3216111"/>
                  <a:pt x="722979" y="3217988"/>
                </a:cubicBezTo>
                <a:cubicBezTo>
                  <a:pt x="723486" y="3219865"/>
                  <a:pt x="724672" y="3220853"/>
                  <a:pt x="726538" y="3220955"/>
                </a:cubicBezTo>
                <a:cubicBezTo>
                  <a:pt x="728382" y="3220651"/>
                  <a:pt x="729455" y="3219540"/>
                  <a:pt x="729754" y="3217620"/>
                </a:cubicBezTo>
                <a:lnTo>
                  <a:pt x="729959" y="3213533"/>
                </a:lnTo>
                <a:close/>
                <a:moveTo>
                  <a:pt x="661167" y="2920540"/>
                </a:moveTo>
                <a:cubicBezTo>
                  <a:pt x="659319" y="2920762"/>
                  <a:pt x="658229" y="2921551"/>
                  <a:pt x="657898" y="2922906"/>
                </a:cubicBezTo>
                <a:cubicBezTo>
                  <a:pt x="657567" y="2924261"/>
                  <a:pt x="657472" y="2925482"/>
                  <a:pt x="657612" y="2926568"/>
                </a:cubicBezTo>
                <a:cubicBezTo>
                  <a:pt x="658058" y="2928813"/>
                  <a:pt x="659419" y="2930035"/>
                  <a:pt x="661695" y="2930235"/>
                </a:cubicBezTo>
                <a:cubicBezTo>
                  <a:pt x="662577" y="2930106"/>
                  <a:pt x="663204" y="2929748"/>
                  <a:pt x="663577" y="2929161"/>
                </a:cubicBezTo>
                <a:cubicBezTo>
                  <a:pt x="663949" y="2928572"/>
                  <a:pt x="664577" y="2928214"/>
                  <a:pt x="665460" y="2928085"/>
                </a:cubicBezTo>
                <a:cubicBezTo>
                  <a:pt x="665356" y="2926916"/>
                  <a:pt x="664869" y="2925403"/>
                  <a:pt x="663999" y="2923546"/>
                </a:cubicBezTo>
                <a:cubicBezTo>
                  <a:pt x="663130" y="2921690"/>
                  <a:pt x="662185" y="2920688"/>
                  <a:pt x="661167" y="2920540"/>
                </a:cubicBezTo>
                <a:close/>
                <a:moveTo>
                  <a:pt x="685122" y="2883104"/>
                </a:moveTo>
                <a:lnTo>
                  <a:pt x="676403" y="2895673"/>
                </a:lnTo>
                <a:cubicBezTo>
                  <a:pt x="673287" y="2900098"/>
                  <a:pt x="671153" y="2903039"/>
                  <a:pt x="669999" y="2904500"/>
                </a:cubicBezTo>
                <a:lnTo>
                  <a:pt x="680379" y="2910239"/>
                </a:lnTo>
                <a:lnTo>
                  <a:pt x="687187" y="2899711"/>
                </a:lnTo>
                <a:cubicBezTo>
                  <a:pt x="689986" y="2895396"/>
                  <a:pt x="691871" y="2892510"/>
                  <a:pt x="692839" y="2891053"/>
                </a:cubicBezTo>
                <a:lnTo>
                  <a:pt x="693465" y="2890127"/>
                </a:lnTo>
                <a:close/>
                <a:moveTo>
                  <a:pt x="213569" y="2653101"/>
                </a:moveTo>
                <a:cubicBezTo>
                  <a:pt x="211721" y="2653323"/>
                  <a:pt x="210631" y="2654111"/>
                  <a:pt x="210301" y="2655467"/>
                </a:cubicBezTo>
                <a:cubicBezTo>
                  <a:pt x="209970" y="2656822"/>
                  <a:pt x="209874" y="2658043"/>
                  <a:pt x="210015" y="2659130"/>
                </a:cubicBezTo>
                <a:cubicBezTo>
                  <a:pt x="210460" y="2661373"/>
                  <a:pt x="211821" y="2662596"/>
                  <a:pt x="214097" y="2662796"/>
                </a:cubicBezTo>
                <a:cubicBezTo>
                  <a:pt x="214979" y="2662667"/>
                  <a:pt x="215607" y="2662309"/>
                  <a:pt x="215979" y="2661721"/>
                </a:cubicBezTo>
                <a:cubicBezTo>
                  <a:pt x="216352" y="2661133"/>
                  <a:pt x="216980" y="2660775"/>
                  <a:pt x="217862" y="2660647"/>
                </a:cubicBezTo>
                <a:cubicBezTo>
                  <a:pt x="217758" y="2659478"/>
                  <a:pt x="217271" y="2657964"/>
                  <a:pt x="216401" y="2656108"/>
                </a:cubicBezTo>
                <a:cubicBezTo>
                  <a:pt x="215532" y="2654250"/>
                  <a:pt x="214587" y="2653249"/>
                  <a:pt x="213569" y="2653101"/>
                </a:cubicBezTo>
                <a:close/>
                <a:moveTo>
                  <a:pt x="280253" y="2630021"/>
                </a:moveTo>
                <a:lnTo>
                  <a:pt x="274448" y="2630337"/>
                </a:lnTo>
                <a:cubicBezTo>
                  <a:pt x="274634" y="2632271"/>
                  <a:pt x="275519" y="2633682"/>
                  <a:pt x="277105" y="2634567"/>
                </a:cubicBezTo>
                <a:cubicBezTo>
                  <a:pt x="278690" y="2635453"/>
                  <a:pt x="280490" y="2635842"/>
                  <a:pt x="282506" y="2635732"/>
                </a:cubicBezTo>
                <a:cubicBezTo>
                  <a:pt x="282487" y="2634638"/>
                  <a:pt x="282341" y="2633431"/>
                  <a:pt x="282066" y="2632109"/>
                </a:cubicBezTo>
                <a:cubicBezTo>
                  <a:pt x="281792" y="2630788"/>
                  <a:pt x="281188" y="2630090"/>
                  <a:pt x="280253" y="2630021"/>
                </a:cubicBezTo>
                <a:close/>
                <a:moveTo>
                  <a:pt x="223526" y="2586433"/>
                </a:moveTo>
                <a:cubicBezTo>
                  <a:pt x="221678" y="2586656"/>
                  <a:pt x="220588" y="2587445"/>
                  <a:pt x="220258" y="2588800"/>
                </a:cubicBezTo>
                <a:cubicBezTo>
                  <a:pt x="219927" y="2590154"/>
                  <a:pt x="219832" y="2591376"/>
                  <a:pt x="219972" y="2592462"/>
                </a:cubicBezTo>
                <a:cubicBezTo>
                  <a:pt x="220417" y="2594707"/>
                  <a:pt x="221778" y="2595928"/>
                  <a:pt x="224054" y="2596129"/>
                </a:cubicBezTo>
                <a:cubicBezTo>
                  <a:pt x="224936" y="2596000"/>
                  <a:pt x="225564" y="2595641"/>
                  <a:pt x="225936" y="2595055"/>
                </a:cubicBezTo>
                <a:cubicBezTo>
                  <a:pt x="226308" y="2594466"/>
                  <a:pt x="226937" y="2594109"/>
                  <a:pt x="227819" y="2593979"/>
                </a:cubicBezTo>
                <a:cubicBezTo>
                  <a:pt x="227715" y="2592810"/>
                  <a:pt x="227227" y="2591296"/>
                  <a:pt x="226359" y="2589440"/>
                </a:cubicBezTo>
                <a:cubicBezTo>
                  <a:pt x="225489" y="2587583"/>
                  <a:pt x="224544" y="2586581"/>
                  <a:pt x="223526" y="2586433"/>
                </a:cubicBezTo>
                <a:close/>
                <a:moveTo>
                  <a:pt x="258258" y="2582597"/>
                </a:moveTo>
                <a:cubicBezTo>
                  <a:pt x="256971" y="2586435"/>
                  <a:pt x="251250" y="2595743"/>
                  <a:pt x="241095" y="2610516"/>
                </a:cubicBezTo>
                <a:cubicBezTo>
                  <a:pt x="230940" y="2625291"/>
                  <a:pt x="224708" y="2634139"/>
                  <a:pt x="222401" y="2637060"/>
                </a:cubicBezTo>
                <a:lnTo>
                  <a:pt x="238412" y="2645914"/>
                </a:lnTo>
                <a:lnTo>
                  <a:pt x="251890" y="2608227"/>
                </a:lnTo>
                <a:lnTo>
                  <a:pt x="266529" y="2591870"/>
                </a:lnTo>
                <a:close/>
                <a:moveTo>
                  <a:pt x="274011" y="2566244"/>
                </a:moveTo>
                <a:lnTo>
                  <a:pt x="271173" y="2570225"/>
                </a:lnTo>
                <a:cubicBezTo>
                  <a:pt x="271156" y="2571402"/>
                  <a:pt x="271401" y="2572926"/>
                  <a:pt x="271907" y="2574803"/>
                </a:cubicBezTo>
                <a:cubicBezTo>
                  <a:pt x="272414" y="2576680"/>
                  <a:pt x="273600" y="2577669"/>
                  <a:pt x="275466" y="2577770"/>
                </a:cubicBezTo>
                <a:cubicBezTo>
                  <a:pt x="277310" y="2577466"/>
                  <a:pt x="278383" y="2576356"/>
                  <a:pt x="278682" y="2574434"/>
                </a:cubicBezTo>
                <a:lnTo>
                  <a:pt x="278887" y="2570349"/>
                </a:lnTo>
                <a:close/>
                <a:moveTo>
                  <a:pt x="2700796" y="2523761"/>
                </a:moveTo>
                <a:lnTo>
                  <a:pt x="2698989" y="2527347"/>
                </a:lnTo>
                <a:lnTo>
                  <a:pt x="2702100" y="2528622"/>
                </a:lnTo>
                <a:cubicBezTo>
                  <a:pt x="2703731" y="2528857"/>
                  <a:pt x="2704341" y="2528175"/>
                  <a:pt x="2703931" y="2526577"/>
                </a:cubicBezTo>
                <a:close/>
                <a:moveTo>
                  <a:pt x="210095" y="2277355"/>
                </a:moveTo>
                <a:cubicBezTo>
                  <a:pt x="208247" y="2277577"/>
                  <a:pt x="207156" y="2278367"/>
                  <a:pt x="206826" y="2279721"/>
                </a:cubicBezTo>
                <a:cubicBezTo>
                  <a:pt x="206495" y="2281077"/>
                  <a:pt x="206400" y="2282297"/>
                  <a:pt x="206540" y="2283383"/>
                </a:cubicBezTo>
                <a:cubicBezTo>
                  <a:pt x="206986" y="2285628"/>
                  <a:pt x="208347" y="2286851"/>
                  <a:pt x="210623" y="2287051"/>
                </a:cubicBezTo>
                <a:cubicBezTo>
                  <a:pt x="211505" y="2286922"/>
                  <a:pt x="212132" y="2286563"/>
                  <a:pt x="212505" y="2285977"/>
                </a:cubicBezTo>
                <a:cubicBezTo>
                  <a:pt x="212877" y="2285388"/>
                  <a:pt x="213505" y="2285030"/>
                  <a:pt x="214387" y="2284900"/>
                </a:cubicBezTo>
                <a:cubicBezTo>
                  <a:pt x="214283" y="2283731"/>
                  <a:pt x="213796" y="2282218"/>
                  <a:pt x="212927" y="2280361"/>
                </a:cubicBezTo>
                <a:cubicBezTo>
                  <a:pt x="212058" y="2278505"/>
                  <a:pt x="211113" y="2277502"/>
                  <a:pt x="210095" y="2277355"/>
                </a:cubicBezTo>
                <a:close/>
                <a:moveTo>
                  <a:pt x="3033232" y="2228582"/>
                </a:moveTo>
                <a:cubicBezTo>
                  <a:pt x="3031380" y="2228724"/>
                  <a:pt x="3030273" y="2229189"/>
                  <a:pt x="3029912" y="2229979"/>
                </a:cubicBezTo>
                <a:cubicBezTo>
                  <a:pt x="3029550" y="2230768"/>
                  <a:pt x="3029437" y="2231665"/>
                  <a:pt x="3029573" y="2232671"/>
                </a:cubicBezTo>
                <a:lnTo>
                  <a:pt x="3022359" y="2242788"/>
                </a:lnTo>
                <a:lnTo>
                  <a:pt x="3029679" y="2234610"/>
                </a:lnTo>
                <a:cubicBezTo>
                  <a:pt x="3030850" y="2234587"/>
                  <a:pt x="3032378" y="2234423"/>
                  <a:pt x="3034262" y="2234117"/>
                </a:cubicBezTo>
                <a:cubicBezTo>
                  <a:pt x="3036146" y="2233813"/>
                  <a:pt x="3037164" y="2233189"/>
                  <a:pt x="3037315" y="2232249"/>
                </a:cubicBezTo>
                <a:cubicBezTo>
                  <a:pt x="3037173" y="2230393"/>
                  <a:pt x="3036708" y="2229284"/>
                  <a:pt x="3035920" y="2228922"/>
                </a:cubicBezTo>
                <a:cubicBezTo>
                  <a:pt x="3035133" y="2228560"/>
                  <a:pt x="3034236" y="2228446"/>
                  <a:pt x="3033232" y="2228582"/>
                </a:cubicBezTo>
                <a:close/>
                <a:moveTo>
                  <a:pt x="220052" y="2210688"/>
                </a:moveTo>
                <a:cubicBezTo>
                  <a:pt x="218203" y="2210910"/>
                  <a:pt x="217113" y="2211698"/>
                  <a:pt x="216783" y="2213053"/>
                </a:cubicBezTo>
                <a:cubicBezTo>
                  <a:pt x="216452" y="2214409"/>
                  <a:pt x="216357" y="2215630"/>
                  <a:pt x="216497" y="2216716"/>
                </a:cubicBezTo>
                <a:cubicBezTo>
                  <a:pt x="216943" y="2218962"/>
                  <a:pt x="218304" y="2220184"/>
                  <a:pt x="220580" y="2220384"/>
                </a:cubicBezTo>
                <a:cubicBezTo>
                  <a:pt x="221462" y="2220254"/>
                  <a:pt x="222089" y="2219896"/>
                  <a:pt x="222462" y="2219308"/>
                </a:cubicBezTo>
                <a:cubicBezTo>
                  <a:pt x="222834" y="2218722"/>
                  <a:pt x="223462" y="2218363"/>
                  <a:pt x="224344" y="2218233"/>
                </a:cubicBezTo>
                <a:cubicBezTo>
                  <a:pt x="224240" y="2217064"/>
                  <a:pt x="223753" y="2215551"/>
                  <a:pt x="222884" y="2213694"/>
                </a:cubicBezTo>
                <a:cubicBezTo>
                  <a:pt x="222015" y="2211837"/>
                  <a:pt x="221070" y="2210835"/>
                  <a:pt x="220052" y="2210688"/>
                </a:cubicBezTo>
                <a:close/>
                <a:moveTo>
                  <a:pt x="254784" y="2206852"/>
                </a:moveTo>
                <a:cubicBezTo>
                  <a:pt x="253497" y="2210690"/>
                  <a:pt x="247775" y="2219996"/>
                  <a:pt x="237621" y="2234770"/>
                </a:cubicBezTo>
                <a:cubicBezTo>
                  <a:pt x="227466" y="2249547"/>
                  <a:pt x="221234" y="2258395"/>
                  <a:pt x="218927" y="2261315"/>
                </a:cubicBezTo>
                <a:lnTo>
                  <a:pt x="229307" y="2267054"/>
                </a:lnTo>
                <a:lnTo>
                  <a:pt x="236115" y="2256527"/>
                </a:lnTo>
                <a:cubicBezTo>
                  <a:pt x="238914" y="2252212"/>
                  <a:pt x="240799" y="2249326"/>
                  <a:pt x="241767" y="2247868"/>
                </a:cubicBezTo>
                <a:lnTo>
                  <a:pt x="244200" y="2244269"/>
                </a:lnTo>
                <a:lnTo>
                  <a:pt x="248415" y="2232482"/>
                </a:lnTo>
                <a:lnTo>
                  <a:pt x="260620" y="2218844"/>
                </a:lnTo>
                <a:lnTo>
                  <a:pt x="262611" y="2215627"/>
                </a:lnTo>
                <a:close/>
                <a:moveTo>
                  <a:pt x="282126" y="2174244"/>
                </a:moveTo>
                <a:lnTo>
                  <a:pt x="267699" y="2194478"/>
                </a:lnTo>
                <a:cubicBezTo>
                  <a:pt x="267681" y="2195655"/>
                  <a:pt x="267927" y="2197181"/>
                  <a:pt x="268433" y="2199057"/>
                </a:cubicBezTo>
                <a:lnTo>
                  <a:pt x="271329" y="2201472"/>
                </a:lnTo>
                <a:lnTo>
                  <a:pt x="275400" y="2194861"/>
                </a:lnTo>
                <a:lnTo>
                  <a:pt x="275441" y="2194057"/>
                </a:lnTo>
                <a:lnTo>
                  <a:pt x="276898" y="2192429"/>
                </a:lnTo>
                <a:lnTo>
                  <a:pt x="277136" y="2192041"/>
                </a:lnTo>
                <a:lnTo>
                  <a:pt x="288977" y="2178145"/>
                </a:lnTo>
                <a:lnTo>
                  <a:pt x="286801" y="2175449"/>
                </a:lnTo>
                <a:cubicBezTo>
                  <a:pt x="284854" y="2174582"/>
                  <a:pt x="283296" y="2174181"/>
                  <a:pt x="282126" y="2174244"/>
                </a:cubicBezTo>
                <a:close/>
                <a:moveTo>
                  <a:pt x="3064797" y="2166573"/>
                </a:moveTo>
                <a:cubicBezTo>
                  <a:pt x="3063882" y="2166866"/>
                  <a:pt x="3063370" y="2167866"/>
                  <a:pt x="3063262" y="2169574"/>
                </a:cubicBezTo>
                <a:cubicBezTo>
                  <a:pt x="3063152" y="2171281"/>
                  <a:pt x="3063124" y="2172255"/>
                  <a:pt x="3063178" y="2172496"/>
                </a:cubicBezTo>
                <a:lnTo>
                  <a:pt x="3047026" y="2196713"/>
                </a:lnTo>
                <a:cubicBezTo>
                  <a:pt x="3043103" y="2197453"/>
                  <a:pt x="3041941" y="2199867"/>
                  <a:pt x="3043538" y="2203953"/>
                </a:cubicBezTo>
                <a:cubicBezTo>
                  <a:pt x="3045136" y="2208040"/>
                  <a:pt x="3044000" y="2210938"/>
                  <a:pt x="3040130" y="2212648"/>
                </a:cubicBezTo>
                <a:lnTo>
                  <a:pt x="3044000" y="2212437"/>
                </a:lnTo>
                <a:cubicBezTo>
                  <a:pt x="3048813" y="2211688"/>
                  <a:pt x="3052525" y="2208569"/>
                  <a:pt x="3055138" y="2203078"/>
                </a:cubicBezTo>
                <a:cubicBezTo>
                  <a:pt x="3057751" y="2197588"/>
                  <a:pt x="3059422" y="2192635"/>
                  <a:pt x="3060152" y="2188219"/>
                </a:cubicBezTo>
                <a:cubicBezTo>
                  <a:pt x="3064718" y="2187403"/>
                  <a:pt x="3066046" y="2185061"/>
                  <a:pt x="3064138" y="2181194"/>
                </a:cubicBezTo>
                <a:cubicBezTo>
                  <a:pt x="3062228" y="2177328"/>
                  <a:pt x="3064524" y="2174934"/>
                  <a:pt x="3071026" y="2174013"/>
                </a:cubicBezTo>
                <a:cubicBezTo>
                  <a:pt x="3069994" y="2172894"/>
                  <a:pt x="3068943" y="2171412"/>
                  <a:pt x="3067871" y="2169566"/>
                </a:cubicBezTo>
                <a:cubicBezTo>
                  <a:pt x="3066800" y="2167719"/>
                  <a:pt x="3065776" y="2166721"/>
                  <a:pt x="3064797" y="2166573"/>
                </a:cubicBezTo>
                <a:close/>
                <a:moveTo>
                  <a:pt x="3073524" y="2148594"/>
                </a:moveTo>
                <a:cubicBezTo>
                  <a:pt x="3071675" y="2148816"/>
                  <a:pt x="3070585" y="2149605"/>
                  <a:pt x="3070255" y="2150959"/>
                </a:cubicBezTo>
                <a:cubicBezTo>
                  <a:pt x="3069924" y="2152315"/>
                  <a:pt x="3069830" y="2153536"/>
                  <a:pt x="3069969" y="2154622"/>
                </a:cubicBezTo>
                <a:cubicBezTo>
                  <a:pt x="3070415" y="2156866"/>
                  <a:pt x="3071776" y="2158089"/>
                  <a:pt x="3074052" y="2158289"/>
                </a:cubicBezTo>
                <a:cubicBezTo>
                  <a:pt x="3074934" y="2158160"/>
                  <a:pt x="3075561" y="2157802"/>
                  <a:pt x="3075934" y="2157214"/>
                </a:cubicBezTo>
                <a:cubicBezTo>
                  <a:pt x="3076306" y="2156627"/>
                  <a:pt x="3076934" y="2156268"/>
                  <a:pt x="3077817" y="2156139"/>
                </a:cubicBezTo>
                <a:cubicBezTo>
                  <a:pt x="3077713" y="2154970"/>
                  <a:pt x="3077226" y="2153457"/>
                  <a:pt x="3076357" y="2151600"/>
                </a:cubicBezTo>
                <a:cubicBezTo>
                  <a:pt x="3075487" y="2149743"/>
                  <a:pt x="3074542" y="2148741"/>
                  <a:pt x="3073524" y="2148594"/>
                </a:cubicBezTo>
                <a:close/>
                <a:moveTo>
                  <a:pt x="319287" y="2115824"/>
                </a:moveTo>
                <a:cubicBezTo>
                  <a:pt x="319248" y="2115904"/>
                  <a:pt x="318844" y="2116229"/>
                  <a:pt x="318077" y="2116795"/>
                </a:cubicBezTo>
                <a:cubicBezTo>
                  <a:pt x="317309" y="2117361"/>
                  <a:pt x="316422" y="2117684"/>
                  <a:pt x="315411" y="2117765"/>
                </a:cubicBezTo>
                <a:cubicBezTo>
                  <a:pt x="315451" y="2118859"/>
                  <a:pt x="315856" y="2120072"/>
                  <a:pt x="316623" y="2121407"/>
                </a:cubicBezTo>
                <a:cubicBezTo>
                  <a:pt x="317391" y="2122742"/>
                  <a:pt x="318279" y="2123471"/>
                  <a:pt x="319288" y="2123592"/>
                </a:cubicBezTo>
                <a:cubicBezTo>
                  <a:pt x="321550" y="2123268"/>
                  <a:pt x="322843" y="2121974"/>
                  <a:pt x="323165" y="2119708"/>
                </a:cubicBezTo>
                <a:cubicBezTo>
                  <a:pt x="322842" y="2117442"/>
                  <a:pt x="321550" y="2116148"/>
                  <a:pt x="319287" y="2115824"/>
                </a:cubicBezTo>
                <a:close/>
                <a:moveTo>
                  <a:pt x="3109766" y="2029929"/>
                </a:moveTo>
                <a:lnTo>
                  <a:pt x="3106318" y="2037896"/>
                </a:lnTo>
                <a:cubicBezTo>
                  <a:pt x="3106295" y="2038222"/>
                  <a:pt x="3106446" y="2039509"/>
                  <a:pt x="3106771" y="2041761"/>
                </a:cubicBezTo>
                <a:cubicBezTo>
                  <a:pt x="3107095" y="2044012"/>
                  <a:pt x="3107731" y="2045274"/>
                  <a:pt x="3108675" y="2045547"/>
                </a:cubicBezTo>
                <a:lnTo>
                  <a:pt x="3108253" y="2037790"/>
                </a:lnTo>
                <a:close/>
                <a:moveTo>
                  <a:pt x="3144182" y="2020275"/>
                </a:moveTo>
                <a:cubicBezTo>
                  <a:pt x="3144119" y="2025059"/>
                  <a:pt x="3143075" y="2029654"/>
                  <a:pt x="3141050" y="2034059"/>
                </a:cubicBezTo>
                <a:cubicBezTo>
                  <a:pt x="3139026" y="2038464"/>
                  <a:pt x="3137982" y="2043059"/>
                  <a:pt x="3137919" y="2047843"/>
                </a:cubicBezTo>
                <a:cubicBezTo>
                  <a:pt x="3133945" y="2049154"/>
                  <a:pt x="3130516" y="2051529"/>
                  <a:pt x="3127631" y="2054968"/>
                </a:cubicBezTo>
                <a:cubicBezTo>
                  <a:pt x="3124744" y="2058407"/>
                  <a:pt x="3123329" y="2062131"/>
                  <a:pt x="3123385" y="2066139"/>
                </a:cubicBezTo>
                <a:lnTo>
                  <a:pt x="3117896" y="2072272"/>
                </a:lnTo>
                <a:cubicBezTo>
                  <a:pt x="3118010" y="2074373"/>
                  <a:pt x="3117641" y="2076500"/>
                  <a:pt x="3116788" y="2078654"/>
                </a:cubicBezTo>
                <a:cubicBezTo>
                  <a:pt x="3115934" y="2080807"/>
                  <a:pt x="3114545" y="2082017"/>
                  <a:pt x="3112617" y="2082284"/>
                </a:cubicBezTo>
                <a:lnTo>
                  <a:pt x="3110682" y="2082389"/>
                </a:lnTo>
                <a:cubicBezTo>
                  <a:pt x="3108774" y="2084479"/>
                  <a:pt x="3107128" y="2086919"/>
                  <a:pt x="3105743" y="2089709"/>
                </a:cubicBezTo>
                <a:cubicBezTo>
                  <a:pt x="3104358" y="2092499"/>
                  <a:pt x="3103705" y="2095371"/>
                  <a:pt x="3103786" y="2098324"/>
                </a:cubicBezTo>
                <a:cubicBezTo>
                  <a:pt x="3103997" y="2102203"/>
                  <a:pt x="3106038" y="2104036"/>
                  <a:pt x="3109909" y="2103825"/>
                </a:cubicBezTo>
                <a:cubicBezTo>
                  <a:pt x="3116525" y="2098319"/>
                  <a:pt x="3121724" y="2091310"/>
                  <a:pt x="3125506" y="2082798"/>
                </a:cubicBezTo>
                <a:cubicBezTo>
                  <a:pt x="3129289" y="2074286"/>
                  <a:pt x="3131022" y="2066006"/>
                  <a:pt x="3130705" y="2057961"/>
                </a:cubicBezTo>
                <a:cubicBezTo>
                  <a:pt x="3138577" y="2056965"/>
                  <a:pt x="3142970" y="2054456"/>
                  <a:pt x="3143884" y="2050436"/>
                </a:cubicBezTo>
                <a:cubicBezTo>
                  <a:pt x="3144797" y="2046415"/>
                  <a:pt x="3147255" y="2044013"/>
                  <a:pt x="3151256" y="2043228"/>
                </a:cubicBezTo>
                <a:lnTo>
                  <a:pt x="3152557" y="2031488"/>
                </a:lnTo>
                <a:cubicBezTo>
                  <a:pt x="3152478" y="2029303"/>
                  <a:pt x="3151782" y="2026910"/>
                  <a:pt x="3150468" y="2024308"/>
                </a:cubicBezTo>
                <a:cubicBezTo>
                  <a:pt x="3149153" y="2021705"/>
                  <a:pt x="3147058" y="2020361"/>
                  <a:pt x="3144182" y="2020275"/>
                </a:cubicBezTo>
                <a:close/>
                <a:moveTo>
                  <a:pt x="3121308" y="1992348"/>
                </a:moveTo>
                <a:cubicBezTo>
                  <a:pt x="3120389" y="1992560"/>
                  <a:pt x="3119859" y="1993237"/>
                  <a:pt x="3119719" y="1994379"/>
                </a:cubicBezTo>
                <a:cubicBezTo>
                  <a:pt x="3119579" y="1995522"/>
                  <a:pt x="3119534" y="1996172"/>
                  <a:pt x="3119583" y="1996332"/>
                </a:cubicBezTo>
                <a:cubicBezTo>
                  <a:pt x="3120245" y="1999577"/>
                  <a:pt x="3120927" y="2003187"/>
                  <a:pt x="3121629" y="2007160"/>
                </a:cubicBezTo>
                <a:cubicBezTo>
                  <a:pt x="3122331" y="2011133"/>
                  <a:pt x="3120030" y="2013446"/>
                  <a:pt x="3114727" y="2014100"/>
                </a:cubicBezTo>
                <a:cubicBezTo>
                  <a:pt x="3114828" y="2015188"/>
                  <a:pt x="3115296" y="2016378"/>
                  <a:pt x="3116135" y="2017669"/>
                </a:cubicBezTo>
                <a:cubicBezTo>
                  <a:pt x="3116974" y="2018961"/>
                  <a:pt x="3117900" y="2019640"/>
                  <a:pt x="3118915" y="2019707"/>
                </a:cubicBezTo>
                <a:cubicBezTo>
                  <a:pt x="3119836" y="2019534"/>
                  <a:pt x="3120361" y="2018776"/>
                  <a:pt x="3120489" y="2017432"/>
                </a:cubicBezTo>
                <a:cubicBezTo>
                  <a:pt x="3120619" y="2016088"/>
                  <a:pt x="3120633" y="2014872"/>
                  <a:pt x="3120533" y="2013784"/>
                </a:cubicBezTo>
                <a:cubicBezTo>
                  <a:pt x="3122633" y="2013710"/>
                  <a:pt x="3124699" y="2013030"/>
                  <a:pt x="3126732" y="2011744"/>
                </a:cubicBezTo>
                <a:cubicBezTo>
                  <a:pt x="3128765" y="2010459"/>
                  <a:pt x="3129783" y="2008377"/>
                  <a:pt x="3129789" y="2005500"/>
                </a:cubicBezTo>
                <a:cubicBezTo>
                  <a:pt x="3129585" y="2003242"/>
                  <a:pt x="3128628" y="2000538"/>
                  <a:pt x="3126921" y="1997390"/>
                </a:cubicBezTo>
                <a:cubicBezTo>
                  <a:pt x="3125212" y="1994242"/>
                  <a:pt x="3123341" y="1992561"/>
                  <a:pt x="3121308" y="1992348"/>
                </a:cubicBezTo>
                <a:close/>
                <a:moveTo>
                  <a:pt x="3161846" y="1988195"/>
                </a:moveTo>
                <a:cubicBezTo>
                  <a:pt x="3159998" y="1988417"/>
                  <a:pt x="3158909" y="1989206"/>
                  <a:pt x="3158578" y="1990561"/>
                </a:cubicBezTo>
                <a:cubicBezTo>
                  <a:pt x="3158248" y="1991916"/>
                  <a:pt x="3158152" y="1993137"/>
                  <a:pt x="3158292" y="1994223"/>
                </a:cubicBezTo>
                <a:lnTo>
                  <a:pt x="3166140" y="1995740"/>
                </a:lnTo>
                <a:cubicBezTo>
                  <a:pt x="3166036" y="1994571"/>
                  <a:pt x="3165549" y="1993058"/>
                  <a:pt x="3164679" y="1991201"/>
                </a:cubicBezTo>
                <a:cubicBezTo>
                  <a:pt x="3163810" y="1989344"/>
                  <a:pt x="3162865" y="1988342"/>
                  <a:pt x="3161846" y="1988195"/>
                </a:cubicBezTo>
                <a:close/>
                <a:moveTo>
                  <a:pt x="298628" y="1978292"/>
                </a:moveTo>
                <a:cubicBezTo>
                  <a:pt x="298669" y="1979465"/>
                  <a:pt x="299073" y="1981003"/>
                  <a:pt x="299841" y="1982904"/>
                </a:cubicBezTo>
                <a:cubicBezTo>
                  <a:pt x="300608" y="1984805"/>
                  <a:pt x="301497" y="1985857"/>
                  <a:pt x="302506" y="1986061"/>
                </a:cubicBezTo>
                <a:cubicBezTo>
                  <a:pt x="304363" y="1985939"/>
                  <a:pt x="305493" y="1985212"/>
                  <a:pt x="305898" y="1983877"/>
                </a:cubicBezTo>
                <a:cubicBezTo>
                  <a:pt x="306301" y="1982540"/>
                  <a:pt x="306462" y="1981328"/>
                  <a:pt x="306381" y="1980235"/>
                </a:cubicBezTo>
                <a:close/>
                <a:moveTo>
                  <a:pt x="3174549" y="1971944"/>
                </a:moveTo>
                <a:cubicBezTo>
                  <a:pt x="3172701" y="1972167"/>
                  <a:pt x="3171612" y="1972956"/>
                  <a:pt x="3171282" y="1974310"/>
                </a:cubicBezTo>
                <a:cubicBezTo>
                  <a:pt x="3170951" y="1975666"/>
                  <a:pt x="3170855" y="1976886"/>
                  <a:pt x="3170996" y="1977972"/>
                </a:cubicBezTo>
                <a:lnTo>
                  <a:pt x="3178843" y="1979489"/>
                </a:lnTo>
                <a:cubicBezTo>
                  <a:pt x="3178739" y="1978320"/>
                  <a:pt x="3178252" y="1976807"/>
                  <a:pt x="3177382" y="1974950"/>
                </a:cubicBezTo>
                <a:cubicBezTo>
                  <a:pt x="3176513" y="1973093"/>
                  <a:pt x="3175569" y="1972091"/>
                  <a:pt x="3174549" y="1971944"/>
                </a:cubicBezTo>
                <a:close/>
                <a:moveTo>
                  <a:pt x="3217904" y="1948189"/>
                </a:moveTo>
                <a:cubicBezTo>
                  <a:pt x="3216308" y="1948600"/>
                  <a:pt x="3215733" y="1949928"/>
                  <a:pt x="3216179" y="1952173"/>
                </a:cubicBezTo>
                <a:cubicBezTo>
                  <a:pt x="3216625" y="1954418"/>
                  <a:pt x="3217985" y="1955640"/>
                  <a:pt x="3220261" y="1955840"/>
                </a:cubicBezTo>
                <a:lnTo>
                  <a:pt x="3222197" y="1955735"/>
                </a:lnTo>
                <a:cubicBezTo>
                  <a:pt x="3222213" y="1954559"/>
                  <a:pt x="3221969" y="1953033"/>
                  <a:pt x="3221462" y="1951156"/>
                </a:cubicBezTo>
                <a:cubicBezTo>
                  <a:pt x="3220956" y="1949280"/>
                  <a:pt x="3219770" y="1948291"/>
                  <a:pt x="3217904" y="1948189"/>
                </a:cubicBezTo>
                <a:close/>
                <a:moveTo>
                  <a:pt x="398704" y="1926734"/>
                </a:moveTo>
                <a:lnTo>
                  <a:pt x="397931" y="1948170"/>
                </a:lnTo>
                <a:cubicBezTo>
                  <a:pt x="396031" y="1951148"/>
                  <a:pt x="393480" y="1953314"/>
                  <a:pt x="390278" y="1954663"/>
                </a:cubicBezTo>
                <a:cubicBezTo>
                  <a:pt x="387075" y="1956013"/>
                  <a:pt x="383960" y="1956750"/>
                  <a:pt x="380934" y="1956874"/>
                </a:cubicBezTo>
                <a:close/>
                <a:moveTo>
                  <a:pt x="343199" y="1867606"/>
                </a:moveTo>
                <a:cubicBezTo>
                  <a:pt x="343240" y="1868778"/>
                  <a:pt x="343643" y="1870315"/>
                  <a:pt x="344411" y="1872217"/>
                </a:cubicBezTo>
                <a:cubicBezTo>
                  <a:pt x="345179" y="1874118"/>
                  <a:pt x="346067" y="1875170"/>
                  <a:pt x="347076" y="1875374"/>
                </a:cubicBezTo>
                <a:cubicBezTo>
                  <a:pt x="348933" y="1875252"/>
                  <a:pt x="350064" y="1874524"/>
                  <a:pt x="350468" y="1873189"/>
                </a:cubicBezTo>
                <a:cubicBezTo>
                  <a:pt x="350872" y="1871853"/>
                  <a:pt x="351034" y="1870641"/>
                  <a:pt x="350953" y="1869548"/>
                </a:cubicBezTo>
                <a:close/>
                <a:moveTo>
                  <a:pt x="15291" y="1867572"/>
                </a:moveTo>
                <a:cubicBezTo>
                  <a:pt x="15333" y="1868744"/>
                  <a:pt x="15736" y="1870282"/>
                  <a:pt x="16504" y="1872184"/>
                </a:cubicBezTo>
                <a:cubicBezTo>
                  <a:pt x="17271" y="1874086"/>
                  <a:pt x="18159" y="1875137"/>
                  <a:pt x="19169" y="1875340"/>
                </a:cubicBezTo>
                <a:cubicBezTo>
                  <a:pt x="21026" y="1875220"/>
                  <a:pt x="22156" y="1874491"/>
                  <a:pt x="22561" y="1873155"/>
                </a:cubicBezTo>
                <a:cubicBezTo>
                  <a:pt x="22964" y="1871821"/>
                  <a:pt x="23125" y="1870606"/>
                  <a:pt x="23045" y="1869515"/>
                </a:cubicBezTo>
                <a:close/>
                <a:moveTo>
                  <a:pt x="368394" y="1836537"/>
                </a:moveTo>
                <a:cubicBezTo>
                  <a:pt x="368353" y="1836617"/>
                  <a:pt x="367950" y="1836941"/>
                  <a:pt x="367182" y="1837506"/>
                </a:cubicBezTo>
                <a:cubicBezTo>
                  <a:pt x="366416" y="1838074"/>
                  <a:pt x="365527" y="1838398"/>
                  <a:pt x="364518" y="1838477"/>
                </a:cubicBezTo>
                <a:cubicBezTo>
                  <a:pt x="364558" y="1839570"/>
                  <a:pt x="364961" y="1840784"/>
                  <a:pt x="365729" y="1842119"/>
                </a:cubicBezTo>
                <a:cubicBezTo>
                  <a:pt x="366496" y="1843455"/>
                  <a:pt x="367386" y="1844182"/>
                  <a:pt x="368394" y="1844304"/>
                </a:cubicBezTo>
                <a:cubicBezTo>
                  <a:pt x="370657" y="1843981"/>
                  <a:pt x="371948" y="1842686"/>
                  <a:pt x="372271" y="1840421"/>
                </a:cubicBezTo>
                <a:cubicBezTo>
                  <a:pt x="371948" y="1838154"/>
                  <a:pt x="370655" y="1836860"/>
                  <a:pt x="368394" y="1836537"/>
                </a:cubicBezTo>
                <a:close/>
                <a:moveTo>
                  <a:pt x="40486" y="1836503"/>
                </a:moveTo>
                <a:cubicBezTo>
                  <a:pt x="40446" y="1836584"/>
                  <a:pt x="40042" y="1836908"/>
                  <a:pt x="39275" y="1837473"/>
                </a:cubicBezTo>
                <a:cubicBezTo>
                  <a:pt x="38508" y="1838040"/>
                  <a:pt x="37620" y="1838363"/>
                  <a:pt x="36611" y="1838444"/>
                </a:cubicBezTo>
                <a:cubicBezTo>
                  <a:pt x="36651" y="1839538"/>
                  <a:pt x="37054" y="1840752"/>
                  <a:pt x="37822" y="1842086"/>
                </a:cubicBezTo>
                <a:cubicBezTo>
                  <a:pt x="38589" y="1843421"/>
                  <a:pt x="39478" y="1844149"/>
                  <a:pt x="40487" y="1844271"/>
                </a:cubicBezTo>
                <a:cubicBezTo>
                  <a:pt x="42749" y="1843948"/>
                  <a:pt x="44041" y="1842653"/>
                  <a:pt x="44364" y="1840387"/>
                </a:cubicBezTo>
                <a:cubicBezTo>
                  <a:pt x="44040" y="1838122"/>
                  <a:pt x="42748" y="1836828"/>
                  <a:pt x="40486" y="1836503"/>
                </a:cubicBezTo>
                <a:close/>
                <a:moveTo>
                  <a:pt x="3288034" y="1810175"/>
                </a:moveTo>
                <a:cubicBezTo>
                  <a:pt x="3284224" y="1812246"/>
                  <a:pt x="3280548" y="1814553"/>
                  <a:pt x="3277006" y="1817096"/>
                </a:cubicBezTo>
                <a:cubicBezTo>
                  <a:pt x="3273464" y="1819639"/>
                  <a:pt x="3270326" y="1822890"/>
                  <a:pt x="3267589" y="1826847"/>
                </a:cubicBezTo>
                <a:lnTo>
                  <a:pt x="3261360" y="1819408"/>
                </a:lnTo>
                <a:cubicBezTo>
                  <a:pt x="3255565" y="1825882"/>
                  <a:pt x="3252727" y="1833168"/>
                  <a:pt x="3252844" y="1841264"/>
                </a:cubicBezTo>
                <a:cubicBezTo>
                  <a:pt x="3252393" y="1849311"/>
                  <a:pt x="3249161" y="1855322"/>
                  <a:pt x="3243150" y="1859296"/>
                </a:cubicBezTo>
                <a:cubicBezTo>
                  <a:pt x="3237138" y="1863271"/>
                  <a:pt x="3233907" y="1869280"/>
                  <a:pt x="3233456" y="1877328"/>
                </a:cubicBezTo>
                <a:cubicBezTo>
                  <a:pt x="3230385" y="1879602"/>
                  <a:pt x="3227245" y="1882852"/>
                  <a:pt x="3224038" y="1887078"/>
                </a:cubicBezTo>
                <a:cubicBezTo>
                  <a:pt x="3220830" y="1891306"/>
                  <a:pt x="3219196" y="1895446"/>
                  <a:pt x="3219134" y="1899501"/>
                </a:cubicBezTo>
                <a:cubicBezTo>
                  <a:pt x="3219447" y="1902280"/>
                  <a:pt x="3220668" y="1903915"/>
                  <a:pt x="3222798" y="1904407"/>
                </a:cubicBezTo>
                <a:cubicBezTo>
                  <a:pt x="3224928" y="1904899"/>
                  <a:pt x="3227038" y="1905026"/>
                  <a:pt x="3229128" y="1904791"/>
                </a:cubicBezTo>
                <a:cubicBezTo>
                  <a:pt x="3233738" y="1900326"/>
                  <a:pt x="3240178" y="1893817"/>
                  <a:pt x="3248446" y="1885263"/>
                </a:cubicBezTo>
                <a:cubicBezTo>
                  <a:pt x="3256716" y="1876709"/>
                  <a:pt x="3261115" y="1868366"/>
                  <a:pt x="3261642" y="1860233"/>
                </a:cubicBezTo>
                <a:lnTo>
                  <a:pt x="3268434" y="1842360"/>
                </a:lnTo>
                <a:cubicBezTo>
                  <a:pt x="3275217" y="1841423"/>
                  <a:pt x="3280257" y="1837421"/>
                  <a:pt x="3283552" y="1830353"/>
                </a:cubicBezTo>
                <a:cubicBezTo>
                  <a:pt x="3286847" y="1823286"/>
                  <a:pt x="3288341" y="1816560"/>
                  <a:pt x="3288034" y="1810175"/>
                </a:cubicBezTo>
                <a:close/>
                <a:moveTo>
                  <a:pt x="3301934" y="1780245"/>
                </a:moveTo>
                <a:cubicBezTo>
                  <a:pt x="3299917" y="1780355"/>
                  <a:pt x="3298169" y="1780936"/>
                  <a:pt x="3296689" y="1781989"/>
                </a:cubicBezTo>
                <a:cubicBezTo>
                  <a:pt x="3295211" y="1783043"/>
                  <a:pt x="3294484" y="1784540"/>
                  <a:pt x="3294508" y="1786484"/>
                </a:cubicBezTo>
                <a:lnTo>
                  <a:pt x="3310098" y="1787580"/>
                </a:lnTo>
                <a:cubicBezTo>
                  <a:pt x="3309906" y="1785564"/>
                  <a:pt x="3309003" y="1783830"/>
                  <a:pt x="3307388" y="1782379"/>
                </a:cubicBezTo>
                <a:cubicBezTo>
                  <a:pt x="3305772" y="1780927"/>
                  <a:pt x="3303954" y="1780216"/>
                  <a:pt x="3301934" y="1780245"/>
                </a:cubicBezTo>
                <a:close/>
                <a:moveTo>
                  <a:pt x="311833" y="1620973"/>
                </a:moveTo>
                <a:cubicBezTo>
                  <a:pt x="311914" y="1622996"/>
                  <a:pt x="312722" y="1624776"/>
                  <a:pt x="314256" y="1626313"/>
                </a:cubicBezTo>
                <a:cubicBezTo>
                  <a:pt x="315791" y="1627851"/>
                  <a:pt x="317568" y="1628661"/>
                  <a:pt x="319586" y="1628741"/>
                </a:cubicBezTo>
                <a:cubicBezTo>
                  <a:pt x="321606" y="1628742"/>
                  <a:pt x="323383" y="1628258"/>
                  <a:pt x="324918" y="1627286"/>
                </a:cubicBezTo>
                <a:cubicBezTo>
                  <a:pt x="326451" y="1626315"/>
                  <a:pt x="327259" y="1624859"/>
                  <a:pt x="327339" y="1622917"/>
                </a:cubicBezTo>
                <a:close/>
                <a:moveTo>
                  <a:pt x="3241496" y="1567659"/>
                </a:moveTo>
                <a:lnTo>
                  <a:pt x="3241426" y="1567737"/>
                </a:lnTo>
                <a:lnTo>
                  <a:pt x="3240511" y="1574152"/>
                </a:lnTo>
                <a:lnTo>
                  <a:pt x="3241918" y="1575416"/>
                </a:lnTo>
                <a:cubicBezTo>
                  <a:pt x="3241954" y="1575333"/>
                  <a:pt x="3242339" y="1574988"/>
                  <a:pt x="3243074" y="1574381"/>
                </a:cubicBezTo>
                <a:cubicBezTo>
                  <a:pt x="3243810" y="1573773"/>
                  <a:pt x="3244679" y="1573401"/>
                  <a:pt x="3245683" y="1573266"/>
                </a:cubicBezTo>
                <a:cubicBezTo>
                  <a:pt x="3245583" y="1572177"/>
                  <a:pt x="3245114" y="1570987"/>
                  <a:pt x="3244276" y="1569696"/>
                </a:cubicBezTo>
                <a:cubicBezTo>
                  <a:pt x="3243437" y="1568404"/>
                  <a:pt x="3242509" y="1567725"/>
                  <a:pt x="3241496" y="1567659"/>
                </a:cubicBezTo>
                <a:close/>
                <a:moveTo>
                  <a:pt x="3568916" y="1549824"/>
                </a:moveTo>
                <a:cubicBezTo>
                  <a:pt x="3566675" y="1550270"/>
                  <a:pt x="3565455" y="1551634"/>
                  <a:pt x="3565256" y="1553914"/>
                </a:cubicBezTo>
                <a:cubicBezTo>
                  <a:pt x="3565701" y="1556158"/>
                  <a:pt x="3567062" y="1557381"/>
                  <a:pt x="3569338" y="1557581"/>
                </a:cubicBezTo>
                <a:cubicBezTo>
                  <a:pt x="3569374" y="1557498"/>
                  <a:pt x="3569759" y="1557153"/>
                  <a:pt x="3570495" y="1556546"/>
                </a:cubicBezTo>
                <a:cubicBezTo>
                  <a:pt x="3571230" y="1555938"/>
                  <a:pt x="3572099" y="1555566"/>
                  <a:pt x="3573103" y="1555431"/>
                </a:cubicBezTo>
                <a:cubicBezTo>
                  <a:pt x="3573003" y="1554342"/>
                  <a:pt x="3572535" y="1553152"/>
                  <a:pt x="3571696" y="1551861"/>
                </a:cubicBezTo>
                <a:cubicBezTo>
                  <a:pt x="3570857" y="1550569"/>
                  <a:pt x="3569930" y="1549890"/>
                  <a:pt x="3568916" y="1549824"/>
                </a:cubicBezTo>
                <a:close/>
                <a:moveTo>
                  <a:pt x="3261846" y="1536270"/>
                </a:moveTo>
                <a:lnTo>
                  <a:pt x="3258270" y="1541643"/>
                </a:lnTo>
                <a:lnTo>
                  <a:pt x="3265389" y="1543020"/>
                </a:lnTo>
                <a:cubicBezTo>
                  <a:pt x="3265284" y="1541851"/>
                  <a:pt x="3264798" y="1540337"/>
                  <a:pt x="3263928" y="1538480"/>
                </a:cubicBezTo>
                <a:close/>
                <a:moveTo>
                  <a:pt x="3197508" y="1518373"/>
                </a:moveTo>
                <a:lnTo>
                  <a:pt x="3190799" y="1528867"/>
                </a:lnTo>
                <a:lnTo>
                  <a:pt x="3195265" y="1529274"/>
                </a:lnTo>
                <a:lnTo>
                  <a:pt x="3196486" y="1525380"/>
                </a:lnTo>
                <a:lnTo>
                  <a:pt x="3207578" y="1518374"/>
                </a:lnTo>
                <a:close/>
                <a:moveTo>
                  <a:pt x="3588515" y="1517639"/>
                </a:moveTo>
                <a:cubicBezTo>
                  <a:pt x="3586667" y="1517861"/>
                  <a:pt x="3585578" y="1518650"/>
                  <a:pt x="3585247" y="1520005"/>
                </a:cubicBezTo>
                <a:cubicBezTo>
                  <a:pt x="3584917" y="1521360"/>
                  <a:pt x="3584821" y="1522581"/>
                  <a:pt x="3584961" y="1523667"/>
                </a:cubicBezTo>
                <a:lnTo>
                  <a:pt x="3592809" y="1525185"/>
                </a:lnTo>
                <a:cubicBezTo>
                  <a:pt x="3592704" y="1524016"/>
                  <a:pt x="3592218" y="1522502"/>
                  <a:pt x="3591348" y="1520645"/>
                </a:cubicBezTo>
                <a:cubicBezTo>
                  <a:pt x="3590479" y="1518789"/>
                  <a:pt x="3589535" y="1517787"/>
                  <a:pt x="3588515" y="1517639"/>
                </a:cubicBezTo>
                <a:close/>
                <a:moveTo>
                  <a:pt x="399046" y="1508350"/>
                </a:moveTo>
                <a:cubicBezTo>
                  <a:pt x="394201" y="1512557"/>
                  <a:pt x="387417" y="1518704"/>
                  <a:pt x="378696" y="1526795"/>
                </a:cubicBezTo>
                <a:cubicBezTo>
                  <a:pt x="369975" y="1534886"/>
                  <a:pt x="365128" y="1542977"/>
                  <a:pt x="364161" y="1551068"/>
                </a:cubicBezTo>
                <a:lnTo>
                  <a:pt x="356409" y="1568546"/>
                </a:lnTo>
                <a:cubicBezTo>
                  <a:pt x="349585" y="1569111"/>
                  <a:pt x="344336" y="1572833"/>
                  <a:pt x="340661" y="1579710"/>
                </a:cubicBezTo>
                <a:cubicBezTo>
                  <a:pt x="336987" y="1586588"/>
                  <a:pt x="335130" y="1593222"/>
                  <a:pt x="335091" y="1599614"/>
                </a:cubicBezTo>
                <a:cubicBezTo>
                  <a:pt x="339008" y="1597753"/>
                  <a:pt x="342803" y="1595651"/>
                  <a:pt x="346478" y="1593304"/>
                </a:cubicBezTo>
                <a:cubicBezTo>
                  <a:pt x="350152" y="1590957"/>
                  <a:pt x="353464" y="1587884"/>
                  <a:pt x="356411" y="1584081"/>
                </a:cubicBezTo>
                <a:lnTo>
                  <a:pt x="362226" y="1591849"/>
                </a:lnTo>
                <a:cubicBezTo>
                  <a:pt x="368364" y="1585700"/>
                  <a:pt x="371594" y="1578579"/>
                  <a:pt x="371916" y="1570489"/>
                </a:cubicBezTo>
                <a:cubicBezTo>
                  <a:pt x="372803" y="1562478"/>
                  <a:pt x="376357" y="1556652"/>
                  <a:pt x="382576" y="1553012"/>
                </a:cubicBezTo>
                <a:cubicBezTo>
                  <a:pt x="388794" y="1549371"/>
                  <a:pt x="392347" y="1543547"/>
                  <a:pt x="393234" y="1535536"/>
                </a:cubicBezTo>
                <a:cubicBezTo>
                  <a:pt x="396424" y="1533431"/>
                  <a:pt x="399736" y="1530358"/>
                  <a:pt x="403167" y="1526313"/>
                </a:cubicBezTo>
                <a:cubicBezTo>
                  <a:pt x="406600" y="1522266"/>
                  <a:pt x="408457" y="1518221"/>
                  <a:pt x="408739" y="1514177"/>
                </a:cubicBezTo>
                <a:cubicBezTo>
                  <a:pt x="408577" y="1511384"/>
                  <a:pt x="407446" y="1509684"/>
                  <a:pt x="405347" y="1509078"/>
                </a:cubicBezTo>
                <a:cubicBezTo>
                  <a:pt x="403246" y="1508470"/>
                  <a:pt x="401146" y="1508228"/>
                  <a:pt x="399046" y="1508350"/>
                </a:cubicBezTo>
                <a:close/>
                <a:moveTo>
                  <a:pt x="3209754" y="1468687"/>
                </a:moveTo>
                <a:lnTo>
                  <a:pt x="3208423" y="1471688"/>
                </a:lnTo>
                <a:lnTo>
                  <a:pt x="3209133" y="1471767"/>
                </a:lnTo>
                <a:lnTo>
                  <a:pt x="3211072" y="1471766"/>
                </a:lnTo>
                <a:close/>
                <a:moveTo>
                  <a:pt x="408733" y="1457859"/>
                </a:moveTo>
                <a:cubicBezTo>
                  <a:pt x="408653" y="1459033"/>
                  <a:pt x="408814" y="1460569"/>
                  <a:pt x="409219" y="1462471"/>
                </a:cubicBezTo>
                <a:cubicBezTo>
                  <a:pt x="409622" y="1464373"/>
                  <a:pt x="410752" y="1465426"/>
                  <a:pt x="412610" y="1465627"/>
                </a:cubicBezTo>
                <a:cubicBezTo>
                  <a:pt x="414226" y="1465304"/>
                  <a:pt x="414872" y="1464010"/>
                  <a:pt x="414549" y="1461743"/>
                </a:cubicBezTo>
                <a:cubicBezTo>
                  <a:pt x="414225" y="1459478"/>
                  <a:pt x="412933" y="1458183"/>
                  <a:pt x="410671" y="1457859"/>
                </a:cubicBezTo>
                <a:close/>
                <a:moveTo>
                  <a:pt x="3221744" y="1445312"/>
                </a:moveTo>
                <a:lnTo>
                  <a:pt x="3220013" y="1449108"/>
                </a:lnTo>
                <a:lnTo>
                  <a:pt x="3220035" y="1449193"/>
                </a:lnTo>
                <a:cubicBezTo>
                  <a:pt x="3220801" y="1451094"/>
                  <a:pt x="3221690" y="1452145"/>
                  <a:pt x="3222701" y="1452348"/>
                </a:cubicBezTo>
                <a:cubicBezTo>
                  <a:pt x="3224557" y="1452228"/>
                  <a:pt x="3225688" y="1451499"/>
                  <a:pt x="3226092" y="1450164"/>
                </a:cubicBezTo>
                <a:cubicBezTo>
                  <a:pt x="3226495" y="1448830"/>
                  <a:pt x="3226657" y="1447615"/>
                  <a:pt x="3226576" y="1446523"/>
                </a:cubicBezTo>
                <a:close/>
                <a:moveTo>
                  <a:pt x="453313" y="1436502"/>
                </a:moveTo>
                <a:cubicBezTo>
                  <a:pt x="453354" y="1437675"/>
                  <a:pt x="453758" y="1439213"/>
                  <a:pt x="454525" y="1441114"/>
                </a:cubicBezTo>
                <a:cubicBezTo>
                  <a:pt x="455292" y="1443017"/>
                  <a:pt x="456181" y="1444069"/>
                  <a:pt x="457191" y="1444270"/>
                </a:cubicBezTo>
                <a:cubicBezTo>
                  <a:pt x="459048" y="1444148"/>
                  <a:pt x="460179" y="1443421"/>
                  <a:pt x="460582" y="1442086"/>
                </a:cubicBezTo>
                <a:cubicBezTo>
                  <a:pt x="460986" y="1440750"/>
                  <a:pt x="461147" y="1439537"/>
                  <a:pt x="461066" y="1438444"/>
                </a:cubicBezTo>
                <a:close/>
                <a:moveTo>
                  <a:pt x="3299590" y="1422521"/>
                </a:moveTo>
                <a:cubicBezTo>
                  <a:pt x="3297742" y="1422744"/>
                  <a:pt x="3296653" y="1423532"/>
                  <a:pt x="3296322" y="1424887"/>
                </a:cubicBezTo>
                <a:cubicBezTo>
                  <a:pt x="3295992" y="1426242"/>
                  <a:pt x="3295896" y="1427463"/>
                  <a:pt x="3296037" y="1428549"/>
                </a:cubicBezTo>
                <a:lnTo>
                  <a:pt x="3300448" y="1429403"/>
                </a:lnTo>
                <a:lnTo>
                  <a:pt x="3302794" y="1426680"/>
                </a:lnTo>
                <a:lnTo>
                  <a:pt x="3302423" y="1425527"/>
                </a:lnTo>
                <a:cubicBezTo>
                  <a:pt x="3301553" y="1423670"/>
                  <a:pt x="3300609" y="1422668"/>
                  <a:pt x="3299590" y="1422521"/>
                </a:cubicBezTo>
                <a:close/>
                <a:moveTo>
                  <a:pt x="466879" y="1420967"/>
                </a:moveTo>
                <a:cubicBezTo>
                  <a:pt x="466920" y="1422141"/>
                  <a:pt x="467324" y="1423678"/>
                  <a:pt x="468092" y="1425580"/>
                </a:cubicBezTo>
                <a:cubicBezTo>
                  <a:pt x="468860" y="1427481"/>
                  <a:pt x="469748" y="1428533"/>
                  <a:pt x="470757" y="1428735"/>
                </a:cubicBezTo>
                <a:cubicBezTo>
                  <a:pt x="472615" y="1428615"/>
                  <a:pt x="473745" y="1427887"/>
                  <a:pt x="474149" y="1426552"/>
                </a:cubicBezTo>
                <a:cubicBezTo>
                  <a:pt x="474553" y="1425216"/>
                  <a:pt x="474715" y="1424002"/>
                  <a:pt x="474634" y="1422910"/>
                </a:cubicBezTo>
                <a:close/>
                <a:moveTo>
                  <a:pt x="515336" y="1399611"/>
                </a:moveTo>
                <a:cubicBezTo>
                  <a:pt x="514407" y="1399733"/>
                  <a:pt x="513842" y="1400460"/>
                  <a:pt x="513640" y="1401796"/>
                </a:cubicBezTo>
                <a:cubicBezTo>
                  <a:pt x="513438" y="1403131"/>
                  <a:pt x="513358" y="1404344"/>
                  <a:pt x="513398" y="1405437"/>
                </a:cubicBezTo>
                <a:cubicBezTo>
                  <a:pt x="511299" y="1405395"/>
                  <a:pt x="509199" y="1405961"/>
                  <a:pt x="507099" y="1407136"/>
                </a:cubicBezTo>
                <a:cubicBezTo>
                  <a:pt x="504999" y="1408308"/>
                  <a:pt x="503869" y="1410331"/>
                  <a:pt x="503707" y="1413204"/>
                </a:cubicBezTo>
                <a:cubicBezTo>
                  <a:pt x="503788" y="1415469"/>
                  <a:pt x="504597" y="1418221"/>
                  <a:pt x="506131" y="1421457"/>
                </a:cubicBezTo>
                <a:cubicBezTo>
                  <a:pt x="507666" y="1424694"/>
                  <a:pt x="509443" y="1426475"/>
                  <a:pt x="511461" y="1426798"/>
                </a:cubicBezTo>
                <a:cubicBezTo>
                  <a:pt x="512391" y="1426637"/>
                  <a:pt x="512956" y="1425989"/>
                  <a:pt x="513158" y="1424857"/>
                </a:cubicBezTo>
                <a:cubicBezTo>
                  <a:pt x="513360" y="1423723"/>
                  <a:pt x="513440" y="1423076"/>
                  <a:pt x="513401" y="1422915"/>
                </a:cubicBezTo>
                <a:cubicBezTo>
                  <a:pt x="512915" y="1419638"/>
                  <a:pt x="512430" y="1415996"/>
                  <a:pt x="511945" y="1411991"/>
                </a:cubicBezTo>
                <a:cubicBezTo>
                  <a:pt x="511460" y="1407986"/>
                  <a:pt x="513883" y="1405802"/>
                  <a:pt x="519214" y="1405437"/>
                </a:cubicBezTo>
                <a:cubicBezTo>
                  <a:pt x="519172" y="1404344"/>
                  <a:pt x="518769" y="1403131"/>
                  <a:pt x="518001" y="1401797"/>
                </a:cubicBezTo>
                <a:cubicBezTo>
                  <a:pt x="517234" y="1400461"/>
                  <a:pt x="516346" y="1399734"/>
                  <a:pt x="515336" y="1399611"/>
                </a:cubicBezTo>
                <a:close/>
                <a:moveTo>
                  <a:pt x="3346058" y="1379544"/>
                </a:moveTo>
                <a:lnTo>
                  <a:pt x="3344456" y="1382399"/>
                </a:lnTo>
                <a:lnTo>
                  <a:pt x="3346746" y="1380509"/>
                </a:lnTo>
                <a:close/>
                <a:moveTo>
                  <a:pt x="526964" y="1374366"/>
                </a:moveTo>
                <a:lnTo>
                  <a:pt x="526965" y="1382135"/>
                </a:lnTo>
                <a:lnTo>
                  <a:pt x="525027" y="1389903"/>
                </a:lnTo>
                <a:lnTo>
                  <a:pt x="528902" y="1382136"/>
                </a:lnTo>
                <a:cubicBezTo>
                  <a:pt x="528943" y="1381812"/>
                  <a:pt x="528862" y="1380518"/>
                  <a:pt x="528659" y="1378251"/>
                </a:cubicBezTo>
                <a:cubicBezTo>
                  <a:pt x="528458" y="1375985"/>
                  <a:pt x="527892" y="1374692"/>
                  <a:pt x="526964" y="1374366"/>
                </a:cubicBezTo>
                <a:close/>
                <a:moveTo>
                  <a:pt x="3329299" y="1363029"/>
                </a:moveTo>
                <a:cubicBezTo>
                  <a:pt x="3328735" y="1371201"/>
                  <a:pt x="3326474" y="1376704"/>
                  <a:pt x="3322517" y="1379535"/>
                </a:cubicBezTo>
                <a:cubicBezTo>
                  <a:pt x="3318560" y="1382367"/>
                  <a:pt x="3316299" y="1385927"/>
                  <a:pt x="3315735" y="1390216"/>
                </a:cubicBezTo>
                <a:lnTo>
                  <a:pt x="3311521" y="1395309"/>
                </a:lnTo>
                <a:lnTo>
                  <a:pt x="3323061" y="1390125"/>
                </a:lnTo>
                <a:cubicBezTo>
                  <a:pt x="3323133" y="1385502"/>
                  <a:pt x="3324212" y="1381553"/>
                  <a:pt x="3326299" y="1378279"/>
                </a:cubicBezTo>
                <a:cubicBezTo>
                  <a:pt x="3328384" y="1375005"/>
                  <a:pt x="3329464" y="1371058"/>
                  <a:pt x="3329536" y="1366434"/>
                </a:cubicBezTo>
                <a:lnTo>
                  <a:pt x="3331528" y="1364624"/>
                </a:lnTo>
                <a:close/>
                <a:moveTo>
                  <a:pt x="528896" y="1316109"/>
                </a:moveTo>
                <a:cubicBezTo>
                  <a:pt x="521991" y="1321246"/>
                  <a:pt x="516419" y="1327962"/>
                  <a:pt x="512180" y="1336255"/>
                </a:cubicBezTo>
                <a:cubicBezTo>
                  <a:pt x="507940" y="1344547"/>
                  <a:pt x="505761" y="1352720"/>
                  <a:pt x="505640" y="1360771"/>
                </a:cubicBezTo>
                <a:cubicBezTo>
                  <a:pt x="497726" y="1361336"/>
                  <a:pt x="493203" y="1363602"/>
                  <a:pt x="492073" y="1367566"/>
                </a:cubicBezTo>
                <a:cubicBezTo>
                  <a:pt x="490942" y="1371533"/>
                  <a:pt x="488358" y="1373796"/>
                  <a:pt x="484320" y="1374362"/>
                </a:cubicBezTo>
                <a:lnTo>
                  <a:pt x="482383" y="1386015"/>
                </a:lnTo>
                <a:cubicBezTo>
                  <a:pt x="482344" y="1388199"/>
                  <a:pt x="482909" y="1390626"/>
                  <a:pt x="484079" y="1393297"/>
                </a:cubicBezTo>
                <a:cubicBezTo>
                  <a:pt x="485252" y="1395967"/>
                  <a:pt x="487270" y="1397423"/>
                  <a:pt x="490137" y="1397667"/>
                </a:cubicBezTo>
                <a:cubicBezTo>
                  <a:pt x="490460" y="1392892"/>
                  <a:pt x="491752" y="1388361"/>
                  <a:pt x="494013" y="1384073"/>
                </a:cubicBezTo>
                <a:cubicBezTo>
                  <a:pt x="496274" y="1379786"/>
                  <a:pt x="497565" y="1375254"/>
                  <a:pt x="497888" y="1370481"/>
                </a:cubicBezTo>
                <a:cubicBezTo>
                  <a:pt x="501927" y="1369389"/>
                  <a:pt x="505480" y="1367203"/>
                  <a:pt x="508548" y="1363927"/>
                </a:cubicBezTo>
                <a:cubicBezTo>
                  <a:pt x="511617" y="1360650"/>
                  <a:pt x="513232" y="1357009"/>
                  <a:pt x="513394" y="1353005"/>
                </a:cubicBezTo>
                <a:lnTo>
                  <a:pt x="519208" y="1347179"/>
                </a:lnTo>
                <a:cubicBezTo>
                  <a:pt x="519208" y="1345074"/>
                  <a:pt x="519692" y="1342971"/>
                  <a:pt x="520660" y="1340868"/>
                </a:cubicBezTo>
                <a:cubicBezTo>
                  <a:pt x="521630" y="1338764"/>
                  <a:pt x="523083" y="1337631"/>
                  <a:pt x="525022" y="1337469"/>
                </a:cubicBezTo>
                <a:lnTo>
                  <a:pt x="526960" y="1337470"/>
                </a:lnTo>
                <a:cubicBezTo>
                  <a:pt x="528979" y="1335488"/>
                  <a:pt x="530755" y="1333140"/>
                  <a:pt x="532289" y="1330431"/>
                </a:cubicBezTo>
                <a:cubicBezTo>
                  <a:pt x="533824" y="1327720"/>
                  <a:pt x="534631" y="1324888"/>
                  <a:pt x="534711" y="1321935"/>
                </a:cubicBezTo>
                <a:cubicBezTo>
                  <a:pt x="534711" y="1318050"/>
                  <a:pt x="532772" y="1316109"/>
                  <a:pt x="528896" y="1316109"/>
                </a:cubicBezTo>
                <a:close/>
                <a:moveTo>
                  <a:pt x="3385505" y="1295067"/>
                </a:moveTo>
                <a:cubicBezTo>
                  <a:pt x="3383647" y="1295269"/>
                  <a:pt x="3382516" y="1296320"/>
                  <a:pt x="3382113" y="1298222"/>
                </a:cubicBezTo>
                <a:cubicBezTo>
                  <a:pt x="3381710" y="1300124"/>
                  <a:pt x="3381548" y="1301660"/>
                  <a:pt x="3381628" y="1302834"/>
                </a:cubicBezTo>
                <a:cubicBezTo>
                  <a:pt x="3377752" y="1302833"/>
                  <a:pt x="3375813" y="1304775"/>
                  <a:pt x="3375814" y="1308660"/>
                </a:cubicBezTo>
                <a:cubicBezTo>
                  <a:pt x="3375411" y="1310440"/>
                  <a:pt x="3373796" y="1311734"/>
                  <a:pt x="3370969" y="1312543"/>
                </a:cubicBezTo>
                <a:cubicBezTo>
                  <a:pt x="3368142" y="1313352"/>
                  <a:pt x="3366526" y="1314646"/>
                  <a:pt x="3366123" y="1316426"/>
                </a:cubicBezTo>
                <a:cubicBezTo>
                  <a:pt x="3366325" y="1318369"/>
                  <a:pt x="3367375" y="1319825"/>
                  <a:pt x="3369274" y="1320796"/>
                </a:cubicBezTo>
                <a:cubicBezTo>
                  <a:pt x="3371172" y="1321767"/>
                  <a:pt x="3372706" y="1322253"/>
                  <a:pt x="3373877" y="1322252"/>
                </a:cubicBezTo>
                <a:lnTo>
                  <a:pt x="3389382" y="1302835"/>
                </a:lnTo>
                <a:cubicBezTo>
                  <a:pt x="3389463" y="1301661"/>
                  <a:pt x="3389301" y="1300124"/>
                  <a:pt x="3388897" y="1298223"/>
                </a:cubicBezTo>
                <a:cubicBezTo>
                  <a:pt x="3388493" y="1296321"/>
                  <a:pt x="3387362" y="1295269"/>
                  <a:pt x="3385505" y="1295067"/>
                </a:cubicBezTo>
                <a:close/>
                <a:moveTo>
                  <a:pt x="3437838" y="1279536"/>
                </a:moveTo>
                <a:cubicBezTo>
                  <a:pt x="3436950" y="1279617"/>
                  <a:pt x="3436304" y="1279941"/>
                  <a:pt x="3435900" y="1280507"/>
                </a:cubicBezTo>
                <a:cubicBezTo>
                  <a:pt x="3435497" y="1281074"/>
                  <a:pt x="3434850" y="1281397"/>
                  <a:pt x="3433962" y="1281478"/>
                </a:cubicBezTo>
                <a:cubicBezTo>
                  <a:pt x="3434003" y="1282651"/>
                  <a:pt x="3434407" y="1284189"/>
                  <a:pt x="3435174" y="1286090"/>
                </a:cubicBezTo>
                <a:cubicBezTo>
                  <a:pt x="3435941" y="1287992"/>
                  <a:pt x="3436830" y="1289044"/>
                  <a:pt x="3437839" y="1289247"/>
                </a:cubicBezTo>
                <a:cubicBezTo>
                  <a:pt x="3439696" y="1289124"/>
                  <a:pt x="3440828" y="1288397"/>
                  <a:pt x="3441231" y="1287062"/>
                </a:cubicBezTo>
                <a:cubicBezTo>
                  <a:pt x="3441635" y="1285727"/>
                  <a:pt x="3441796" y="1284513"/>
                  <a:pt x="3441716" y="1283421"/>
                </a:cubicBezTo>
                <a:cubicBezTo>
                  <a:pt x="3441393" y="1281155"/>
                  <a:pt x="3440100" y="1279860"/>
                  <a:pt x="3437838" y="1279536"/>
                </a:cubicBezTo>
                <a:close/>
                <a:moveTo>
                  <a:pt x="567657" y="1263681"/>
                </a:moveTo>
                <a:cubicBezTo>
                  <a:pt x="566769" y="1263760"/>
                  <a:pt x="566124" y="1264084"/>
                  <a:pt x="565719" y="1264651"/>
                </a:cubicBezTo>
                <a:cubicBezTo>
                  <a:pt x="565316" y="1265216"/>
                  <a:pt x="564669" y="1265541"/>
                  <a:pt x="563781" y="1265621"/>
                </a:cubicBezTo>
                <a:cubicBezTo>
                  <a:pt x="563822" y="1266794"/>
                  <a:pt x="564225" y="1268332"/>
                  <a:pt x="564993" y="1270233"/>
                </a:cubicBezTo>
                <a:cubicBezTo>
                  <a:pt x="565760" y="1272135"/>
                  <a:pt x="566650" y="1273187"/>
                  <a:pt x="567658" y="1273389"/>
                </a:cubicBezTo>
                <a:cubicBezTo>
                  <a:pt x="569516" y="1273269"/>
                  <a:pt x="570647" y="1272540"/>
                  <a:pt x="571050" y="1271205"/>
                </a:cubicBezTo>
                <a:cubicBezTo>
                  <a:pt x="571454" y="1269869"/>
                  <a:pt x="571615" y="1268656"/>
                  <a:pt x="571534" y="1267563"/>
                </a:cubicBezTo>
                <a:cubicBezTo>
                  <a:pt x="571211" y="1265299"/>
                  <a:pt x="569919" y="1264005"/>
                  <a:pt x="567657" y="1263681"/>
                </a:cubicBezTo>
                <a:close/>
                <a:moveTo>
                  <a:pt x="3381621" y="1236808"/>
                </a:moveTo>
                <a:cubicBezTo>
                  <a:pt x="3381582" y="1237900"/>
                  <a:pt x="3381662" y="1239113"/>
                  <a:pt x="3381865" y="1240449"/>
                </a:cubicBezTo>
                <a:cubicBezTo>
                  <a:pt x="3382067" y="1241784"/>
                  <a:pt x="3382632" y="1242512"/>
                  <a:pt x="3383561" y="1242633"/>
                </a:cubicBezTo>
                <a:lnTo>
                  <a:pt x="3389375" y="1242634"/>
                </a:lnTo>
                <a:cubicBezTo>
                  <a:pt x="3389294" y="1240693"/>
                  <a:pt x="3388487" y="1239236"/>
                  <a:pt x="3386952" y="1238265"/>
                </a:cubicBezTo>
                <a:cubicBezTo>
                  <a:pt x="3385417" y="1237293"/>
                  <a:pt x="3383641" y="1236808"/>
                  <a:pt x="3381621" y="1236808"/>
                </a:cubicBezTo>
                <a:close/>
                <a:moveTo>
                  <a:pt x="3426203" y="1229044"/>
                </a:moveTo>
                <a:lnTo>
                  <a:pt x="3410700" y="1265940"/>
                </a:lnTo>
                <a:lnTo>
                  <a:pt x="3395194" y="1281474"/>
                </a:lnTo>
                <a:lnTo>
                  <a:pt x="3402949" y="1291185"/>
                </a:lnTo>
                <a:cubicBezTo>
                  <a:pt x="3404443" y="1287423"/>
                  <a:pt x="3410661" y="1278441"/>
                  <a:pt x="3421603" y="1264242"/>
                </a:cubicBezTo>
                <a:cubicBezTo>
                  <a:pt x="3432545" y="1250042"/>
                  <a:pt x="3439248" y="1241547"/>
                  <a:pt x="3441711" y="1238756"/>
                </a:cubicBezTo>
                <a:close/>
                <a:moveTo>
                  <a:pt x="3451400" y="1213512"/>
                </a:moveTo>
                <a:cubicBezTo>
                  <a:pt x="3450511" y="1213592"/>
                  <a:pt x="3449866" y="1213915"/>
                  <a:pt x="3449461" y="1214482"/>
                </a:cubicBezTo>
                <a:cubicBezTo>
                  <a:pt x="3449058" y="1215049"/>
                  <a:pt x="3448412" y="1215372"/>
                  <a:pt x="3447524" y="1215453"/>
                </a:cubicBezTo>
                <a:cubicBezTo>
                  <a:pt x="3447564" y="1216626"/>
                  <a:pt x="3447968" y="1218163"/>
                  <a:pt x="3448736" y="1220065"/>
                </a:cubicBezTo>
                <a:cubicBezTo>
                  <a:pt x="3449503" y="1221966"/>
                  <a:pt x="3450392" y="1223019"/>
                  <a:pt x="3451400" y="1223221"/>
                </a:cubicBezTo>
                <a:cubicBezTo>
                  <a:pt x="3453259" y="1223100"/>
                  <a:pt x="3454389" y="1222371"/>
                  <a:pt x="3454793" y="1221036"/>
                </a:cubicBezTo>
                <a:cubicBezTo>
                  <a:pt x="3455197" y="1219702"/>
                  <a:pt x="3455359" y="1218487"/>
                  <a:pt x="3455277" y="1217395"/>
                </a:cubicBezTo>
                <a:cubicBezTo>
                  <a:pt x="3454954" y="1215130"/>
                  <a:pt x="3453662" y="1213835"/>
                  <a:pt x="3451400" y="1213512"/>
                </a:cubicBezTo>
                <a:close/>
                <a:moveTo>
                  <a:pt x="600604" y="1211250"/>
                </a:moveTo>
                <a:cubicBezTo>
                  <a:pt x="595758" y="1211735"/>
                  <a:pt x="591882" y="1214648"/>
                  <a:pt x="588975" y="1219987"/>
                </a:cubicBezTo>
                <a:cubicBezTo>
                  <a:pt x="586068" y="1225328"/>
                  <a:pt x="584130" y="1230183"/>
                  <a:pt x="583161" y="1234553"/>
                </a:cubicBezTo>
                <a:cubicBezTo>
                  <a:pt x="578558" y="1235117"/>
                  <a:pt x="577104" y="1237384"/>
                  <a:pt x="578800" y="1241348"/>
                </a:cubicBezTo>
                <a:cubicBezTo>
                  <a:pt x="580497" y="1245312"/>
                  <a:pt x="578075" y="1247578"/>
                  <a:pt x="571532" y="1248144"/>
                </a:cubicBezTo>
                <a:cubicBezTo>
                  <a:pt x="572502" y="1249318"/>
                  <a:pt x="573471" y="1250855"/>
                  <a:pt x="574441" y="1252756"/>
                </a:cubicBezTo>
                <a:cubicBezTo>
                  <a:pt x="575410" y="1254659"/>
                  <a:pt x="576379" y="1255710"/>
                  <a:pt x="577349" y="1255913"/>
                </a:cubicBezTo>
                <a:cubicBezTo>
                  <a:pt x="578278" y="1255669"/>
                  <a:pt x="578843" y="1254700"/>
                  <a:pt x="579044" y="1253000"/>
                </a:cubicBezTo>
                <a:cubicBezTo>
                  <a:pt x="579245" y="1251302"/>
                  <a:pt x="579327" y="1250329"/>
                  <a:pt x="579286" y="1250086"/>
                </a:cubicBezTo>
                <a:lnTo>
                  <a:pt x="596729" y="1226785"/>
                </a:lnTo>
                <a:cubicBezTo>
                  <a:pt x="600686" y="1226259"/>
                  <a:pt x="601978" y="1223914"/>
                  <a:pt x="600605" y="1219745"/>
                </a:cubicBezTo>
                <a:cubicBezTo>
                  <a:pt x="599232" y="1215579"/>
                  <a:pt x="600523" y="1212747"/>
                  <a:pt x="604480" y="1211250"/>
                </a:cubicBezTo>
                <a:close/>
                <a:moveTo>
                  <a:pt x="623862" y="1182124"/>
                </a:moveTo>
                <a:lnTo>
                  <a:pt x="616108" y="1189892"/>
                </a:lnTo>
                <a:cubicBezTo>
                  <a:pt x="614937" y="1189850"/>
                  <a:pt x="613403" y="1189931"/>
                  <a:pt x="611505" y="1190132"/>
                </a:cubicBezTo>
                <a:cubicBezTo>
                  <a:pt x="609607" y="1190334"/>
                  <a:pt x="608557" y="1190901"/>
                  <a:pt x="608355" y="1191831"/>
                </a:cubicBezTo>
                <a:cubicBezTo>
                  <a:pt x="608396" y="1193693"/>
                  <a:pt x="608800" y="1194825"/>
                  <a:pt x="609568" y="1195230"/>
                </a:cubicBezTo>
                <a:cubicBezTo>
                  <a:pt x="610334" y="1195634"/>
                  <a:pt x="611223" y="1195796"/>
                  <a:pt x="612233" y="1195716"/>
                </a:cubicBezTo>
                <a:cubicBezTo>
                  <a:pt x="614090" y="1195674"/>
                  <a:pt x="615221" y="1195272"/>
                  <a:pt x="615624" y="1194502"/>
                </a:cubicBezTo>
                <a:cubicBezTo>
                  <a:pt x="616028" y="1193735"/>
                  <a:pt x="616190" y="1192844"/>
                  <a:pt x="616109" y="1191831"/>
                </a:cubicBezTo>
                <a:close/>
                <a:moveTo>
                  <a:pt x="3402434" y="919693"/>
                </a:moveTo>
                <a:cubicBezTo>
                  <a:pt x="3400577" y="919895"/>
                  <a:pt x="3399445" y="920946"/>
                  <a:pt x="3399042" y="922848"/>
                </a:cubicBezTo>
                <a:lnTo>
                  <a:pt x="3398615" y="926916"/>
                </a:lnTo>
                <a:lnTo>
                  <a:pt x="3403262" y="931280"/>
                </a:lnTo>
                <a:lnTo>
                  <a:pt x="3406312" y="927460"/>
                </a:lnTo>
                <a:cubicBezTo>
                  <a:pt x="3406392" y="926286"/>
                  <a:pt x="3406231" y="924750"/>
                  <a:pt x="3405827" y="922848"/>
                </a:cubicBezTo>
                <a:cubicBezTo>
                  <a:pt x="3405423" y="920946"/>
                  <a:pt x="3404292" y="919895"/>
                  <a:pt x="3402434" y="919693"/>
                </a:cubicBezTo>
                <a:close/>
                <a:moveTo>
                  <a:pt x="959167" y="914168"/>
                </a:moveTo>
                <a:cubicBezTo>
                  <a:pt x="957551" y="913843"/>
                  <a:pt x="956906" y="914491"/>
                  <a:pt x="957229" y="916110"/>
                </a:cubicBezTo>
                <a:lnTo>
                  <a:pt x="960206" y="919093"/>
                </a:lnTo>
                <a:lnTo>
                  <a:pt x="962205" y="915610"/>
                </a:lnTo>
                <a:close/>
                <a:moveTo>
                  <a:pt x="3454768" y="904161"/>
                </a:moveTo>
                <a:cubicBezTo>
                  <a:pt x="3453879" y="904243"/>
                  <a:pt x="3453234" y="904566"/>
                  <a:pt x="3452830" y="905133"/>
                </a:cubicBezTo>
                <a:cubicBezTo>
                  <a:pt x="3452426" y="905699"/>
                  <a:pt x="3451780" y="906022"/>
                  <a:pt x="3450892" y="906103"/>
                </a:cubicBezTo>
                <a:cubicBezTo>
                  <a:pt x="3450932" y="907277"/>
                  <a:pt x="3451337" y="908814"/>
                  <a:pt x="3452103" y="910716"/>
                </a:cubicBezTo>
                <a:cubicBezTo>
                  <a:pt x="3452871" y="912617"/>
                  <a:pt x="3453760" y="913669"/>
                  <a:pt x="3454769" y="913872"/>
                </a:cubicBezTo>
                <a:cubicBezTo>
                  <a:pt x="3456626" y="913750"/>
                  <a:pt x="3457758" y="913022"/>
                  <a:pt x="3458160" y="911687"/>
                </a:cubicBezTo>
                <a:cubicBezTo>
                  <a:pt x="3458565" y="910353"/>
                  <a:pt x="3458726" y="909138"/>
                  <a:pt x="3458645" y="908046"/>
                </a:cubicBezTo>
                <a:cubicBezTo>
                  <a:pt x="3458322" y="905780"/>
                  <a:pt x="3457030" y="904486"/>
                  <a:pt x="3454768" y="904161"/>
                </a:cubicBezTo>
                <a:close/>
                <a:moveTo>
                  <a:pt x="3398551" y="861433"/>
                </a:moveTo>
                <a:cubicBezTo>
                  <a:pt x="3398512" y="862526"/>
                  <a:pt x="3398592" y="863739"/>
                  <a:pt x="3398794" y="865074"/>
                </a:cubicBezTo>
                <a:cubicBezTo>
                  <a:pt x="3398996" y="866409"/>
                  <a:pt x="3399562" y="867138"/>
                  <a:pt x="3400491" y="867259"/>
                </a:cubicBezTo>
                <a:lnTo>
                  <a:pt x="3406305" y="867260"/>
                </a:lnTo>
                <a:cubicBezTo>
                  <a:pt x="3406225" y="865318"/>
                  <a:pt x="3405417" y="863861"/>
                  <a:pt x="3403882" y="862891"/>
                </a:cubicBezTo>
                <a:cubicBezTo>
                  <a:pt x="3402348" y="861919"/>
                  <a:pt x="3400571" y="861433"/>
                  <a:pt x="3398551" y="861433"/>
                </a:cubicBezTo>
                <a:close/>
                <a:moveTo>
                  <a:pt x="3443133" y="853670"/>
                </a:moveTo>
                <a:lnTo>
                  <a:pt x="3427630" y="890565"/>
                </a:lnTo>
                <a:lnTo>
                  <a:pt x="3412124" y="906100"/>
                </a:lnTo>
                <a:lnTo>
                  <a:pt x="3419879" y="915810"/>
                </a:lnTo>
                <a:cubicBezTo>
                  <a:pt x="3421372" y="912047"/>
                  <a:pt x="3427591" y="903067"/>
                  <a:pt x="3438533" y="888867"/>
                </a:cubicBezTo>
                <a:cubicBezTo>
                  <a:pt x="3449475" y="874668"/>
                  <a:pt x="3456178" y="866172"/>
                  <a:pt x="3458641" y="863381"/>
                </a:cubicBezTo>
                <a:close/>
                <a:moveTo>
                  <a:pt x="3468329" y="838136"/>
                </a:moveTo>
                <a:cubicBezTo>
                  <a:pt x="3467441" y="838217"/>
                  <a:pt x="3466795" y="838541"/>
                  <a:pt x="3466391" y="839107"/>
                </a:cubicBezTo>
                <a:cubicBezTo>
                  <a:pt x="3465988" y="839675"/>
                  <a:pt x="3465341" y="839998"/>
                  <a:pt x="3464453" y="840078"/>
                </a:cubicBezTo>
                <a:cubicBezTo>
                  <a:pt x="3464494" y="841251"/>
                  <a:pt x="3464898" y="842789"/>
                  <a:pt x="3465666" y="844690"/>
                </a:cubicBezTo>
                <a:cubicBezTo>
                  <a:pt x="3466432" y="846592"/>
                  <a:pt x="3467321" y="847644"/>
                  <a:pt x="3468330" y="847847"/>
                </a:cubicBezTo>
                <a:cubicBezTo>
                  <a:pt x="3470188" y="847725"/>
                  <a:pt x="3471319" y="846997"/>
                  <a:pt x="3471723" y="845662"/>
                </a:cubicBezTo>
                <a:cubicBezTo>
                  <a:pt x="3472126" y="844327"/>
                  <a:pt x="3472288" y="843113"/>
                  <a:pt x="3472207" y="842021"/>
                </a:cubicBezTo>
                <a:cubicBezTo>
                  <a:pt x="3471884" y="839755"/>
                  <a:pt x="3470591" y="838460"/>
                  <a:pt x="3468329" y="838136"/>
                </a:cubicBezTo>
                <a:close/>
                <a:moveTo>
                  <a:pt x="3190595" y="702888"/>
                </a:moveTo>
                <a:cubicBezTo>
                  <a:pt x="3188747" y="703111"/>
                  <a:pt x="3187657" y="703899"/>
                  <a:pt x="3187326" y="705254"/>
                </a:cubicBezTo>
                <a:cubicBezTo>
                  <a:pt x="3186996" y="706609"/>
                  <a:pt x="3186901" y="707830"/>
                  <a:pt x="3187041" y="708916"/>
                </a:cubicBezTo>
                <a:lnTo>
                  <a:pt x="3194889" y="710434"/>
                </a:lnTo>
                <a:cubicBezTo>
                  <a:pt x="3194785" y="709264"/>
                  <a:pt x="3194297" y="707751"/>
                  <a:pt x="3193428" y="705894"/>
                </a:cubicBezTo>
                <a:cubicBezTo>
                  <a:pt x="3192558" y="704037"/>
                  <a:pt x="3191614" y="703035"/>
                  <a:pt x="3190595" y="702888"/>
                </a:cubicBezTo>
                <a:close/>
                <a:moveTo>
                  <a:pt x="1758157" y="418752"/>
                </a:moveTo>
                <a:cubicBezTo>
                  <a:pt x="1756308" y="418975"/>
                  <a:pt x="1755220" y="419763"/>
                  <a:pt x="1754889" y="421118"/>
                </a:cubicBezTo>
                <a:cubicBezTo>
                  <a:pt x="1754559" y="422472"/>
                  <a:pt x="1754463" y="423694"/>
                  <a:pt x="1754604" y="424780"/>
                </a:cubicBezTo>
                <a:lnTo>
                  <a:pt x="1762451" y="426298"/>
                </a:lnTo>
                <a:cubicBezTo>
                  <a:pt x="1762347" y="425128"/>
                  <a:pt x="1761860" y="423615"/>
                  <a:pt x="1760990" y="421758"/>
                </a:cubicBezTo>
                <a:cubicBezTo>
                  <a:pt x="1760120" y="419901"/>
                  <a:pt x="1759176" y="418899"/>
                  <a:pt x="1758157" y="418752"/>
                </a:cubicBezTo>
                <a:close/>
                <a:moveTo>
                  <a:pt x="2911681" y="402043"/>
                </a:moveTo>
                <a:cubicBezTo>
                  <a:pt x="2909823" y="402245"/>
                  <a:pt x="2908691" y="403296"/>
                  <a:pt x="2908288" y="405198"/>
                </a:cubicBezTo>
                <a:lnTo>
                  <a:pt x="2907862" y="409266"/>
                </a:lnTo>
                <a:lnTo>
                  <a:pt x="2912508" y="413630"/>
                </a:lnTo>
                <a:lnTo>
                  <a:pt x="2915558" y="409810"/>
                </a:lnTo>
                <a:cubicBezTo>
                  <a:pt x="2915639" y="408636"/>
                  <a:pt x="2915477" y="407100"/>
                  <a:pt x="2915073" y="405198"/>
                </a:cubicBezTo>
                <a:cubicBezTo>
                  <a:pt x="2914669" y="403296"/>
                  <a:pt x="2913538" y="402245"/>
                  <a:pt x="2911681" y="402043"/>
                </a:cubicBezTo>
                <a:close/>
                <a:moveTo>
                  <a:pt x="2964014" y="386512"/>
                </a:moveTo>
                <a:cubicBezTo>
                  <a:pt x="2963126" y="386593"/>
                  <a:pt x="2962480" y="386916"/>
                  <a:pt x="2962076" y="387483"/>
                </a:cubicBezTo>
                <a:cubicBezTo>
                  <a:pt x="2961673" y="388049"/>
                  <a:pt x="2961026" y="388372"/>
                  <a:pt x="2960138" y="388453"/>
                </a:cubicBezTo>
                <a:cubicBezTo>
                  <a:pt x="2960178" y="389627"/>
                  <a:pt x="2960583" y="391164"/>
                  <a:pt x="2961349" y="393066"/>
                </a:cubicBezTo>
                <a:cubicBezTo>
                  <a:pt x="2962117" y="394967"/>
                  <a:pt x="2963006" y="396019"/>
                  <a:pt x="2964015" y="396221"/>
                </a:cubicBezTo>
                <a:cubicBezTo>
                  <a:pt x="2965872" y="396100"/>
                  <a:pt x="2967004" y="395372"/>
                  <a:pt x="2967407" y="394037"/>
                </a:cubicBezTo>
                <a:cubicBezTo>
                  <a:pt x="2967811" y="392703"/>
                  <a:pt x="2967972" y="391488"/>
                  <a:pt x="2967892" y="390396"/>
                </a:cubicBezTo>
                <a:cubicBezTo>
                  <a:pt x="2967568" y="388131"/>
                  <a:pt x="2966276" y="386836"/>
                  <a:pt x="2964014" y="386512"/>
                </a:cubicBezTo>
                <a:close/>
                <a:moveTo>
                  <a:pt x="2907797" y="343782"/>
                </a:moveTo>
                <a:cubicBezTo>
                  <a:pt x="2907758" y="344876"/>
                  <a:pt x="2907839" y="346089"/>
                  <a:pt x="2908040" y="347423"/>
                </a:cubicBezTo>
                <a:cubicBezTo>
                  <a:pt x="2908242" y="348759"/>
                  <a:pt x="2908808" y="349488"/>
                  <a:pt x="2909738" y="349609"/>
                </a:cubicBezTo>
                <a:lnTo>
                  <a:pt x="2915551" y="349610"/>
                </a:lnTo>
                <a:cubicBezTo>
                  <a:pt x="2915471" y="347667"/>
                  <a:pt x="2914663" y="346211"/>
                  <a:pt x="2913128" y="345240"/>
                </a:cubicBezTo>
                <a:cubicBezTo>
                  <a:pt x="2911594" y="344268"/>
                  <a:pt x="2909817" y="343783"/>
                  <a:pt x="2907797" y="343782"/>
                </a:cubicBezTo>
                <a:close/>
                <a:moveTo>
                  <a:pt x="2952379" y="336020"/>
                </a:moveTo>
                <a:lnTo>
                  <a:pt x="2936876" y="372915"/>
                </a:lnTo>
                <a:lnTo>
                  <a:pt x="2921370" y="388450"/>
                </a:lnTo>
                <a:lnTo>
                  <a:pt x="2929125" y="398160"/>
                </a:lnTo>
                <a:cubicBezTo>
                  <a:pt x="2930618" y="394398"/>
                  <a:pt x="2936837" y="385417"/>
                  <a:pt x="2947779" y="371217"/>
                </a:cubicBezTo>
                <a:cubicBezTo>
                  <a:pt x="2958721" y="357018"/>
                  <a:pt x="2965424" y="348522"/>
                  <a:pt x="2967887" y="345731"/>
                </a:cubicBezTo>
                <a:close/>
                <a:moveTo>
                  <a:pt x="2977576" y="320487"/>
                </a:moveTo>
                <a:cubicBezTo>
                  <a:pt x="2976687" y="320567"/>
                  <a:pt x="2976041" y="320890"/>
                  <a:pt x="2975637" y="321457"/>
                </a:cubicBezTo>
                <a:cubicBezTo>
                  <a:pt x="2975234" y="322024"/>
                  <a:pt x="2974587" y="322348"/>
                  <a:pt x="2973700" y="322429"/>
                </a:cubicBezTo>
                <a:cubicBezTo>
                  <a:pt x="2973740" y="323601"/>
                  <a:pt x="2974144" y="325139"/>
                  <a:pt x="2974912" y="327040"/>
                </a:cubicBezTo>
                <a:cubicBezTo>
                  <a:pt x="2975678" y="328942"/>
                  <a:pt x="2976567" y="329994"/>
                  <a:pt x="2977576" y="330196"/>
                </a:cubicBezTo>
                <a:cubicBezTo>
                  <a:pt x="2979434" y="330075"/>
                  <a:pt x="2980565" y="329347"/>
                  <a:pt x="2980969" y="328012"/>
                </a:cubicBezTo>
                <a:cubicBezTo>
                  <a:pt x="2981372" y="326677"/>
                  <a:pt x="2981534" y="325463"/>
                  <a:pt x="2981453" y="324371"/>
                </a:cubicBezTo>
                <a:cubicBezTo>
                  <a:pt x="2981130" y="322105"/>
                  <a:pt x="2979837" y="320810"/>
                  <a:pt x="2977576" y="320487"/>
                </a:cubicBezTo>
                <a:close/>
                <a:moveTo>
                  <a:pt x="2699841" y="185238"/>
                </a:moveTo>
                <a:cubicBezTo>
                  <a:pt x="2697993" y="185460"/>
                  <a:pt x="2696904" y="186249"/>
                  <a:pt x="2696572" y="187604"/>
                </a:cubicBezTo>
                <a:cubicBezTo>
                  <a:pt x="2696242" y="188959"/>
                  <a:pt x="2696147" y="190180"/>
                  <a:pt x="2696287" y="191266"/>
                </a:cubicBezTo>
                <a:lnTo>
                  <a:pt x="2704135" y="192784"/>
                </a:lnTo>
                <a:cubicBezTo>
                  <a:pt x="2704031" y="191614"/>
                  <a:pt x="2703543" y="190101"/>
                  <a:pt x="2702674" y="188244"/>
                </a:cubicBezTo>
                <a:cubicBezTo>
                  <a:pt x="2701804" y="186387"/>
                  <a:pt x="2700860" y="185385"/>
                  <a:pt x="2699841" y="185238"/>
                </a:cubicBezTo>
                <a:close/>
                <a:moveTo>
                  <a:pt x="3049261" y="71"/>
                </a:moveTo>
                <a:cubicBezTo>
                  <a:pt x="3055764" y="-212"/>
                  <a:pt x="3059722" y="356"/>
                  <a:pt x="3061134" y="1771"/>
                </a:cubicBezTo>
                <a:cubicBezTo>
                  <a:pt x="3062548" y="3188"/>
                  <a:pt x="3063114" y="7153"/>
                  <a:pt x="3062831" y="13666"/>
                </a:cubicBezTo>
                <a:cubicBezTo>
                  <a:pt x="3061339" y="21758"/>
                  <a:pt x="3058997" y="28877"/>
                  <a:pt x="3055808" y="35028"/>
                </a:cubicBezTo>
                <a:cubicBezTo>
                  <a:pt x="3052618" y="41176"/>
                  <a:pt x="3057545" y="44414"/>
                  <a:pt x="3070589" y="44738"/>
                </a:cubicBezTo>
                <a:lnTo>
                  <a:pt x="3093851" y="68045"/>
                </a:lnTo>
                <a:cubicBezTo>
                  <a:pt x="3093529" y="79655"/>
                  <a:pt x="3092237" y="90902"/>
                  <a:pt x="3089978" y="101785"/>
                </a:cubicBezTo>
                <a:cubicBezTo>
                  <a:pt x="3087717" y="112668"/>
                  <a:pt x="3086426" y="123429"/>
                  <a:pt x="3086104" y="134070"/>
                </a:cubicBezTo>
                <a:cubicBezTo>
                  <a:pt x="3091596" y="134394"/>
                  <a:pt x="3094182" y="137631"/>
                  <a:pt x="3093858" y="143780"/>
                </a:cubicBezTo>
                <a:cubicBezTo>
                  <a:pt x="3093778" y="147745"/>
                  <a:pt x="3092970" y="151953"/>
                  <a:pt x="3091437" y="156403"/>
                </a:cubicBezTo>
                <a:cubicBezTo>
                  <a:pt x="3089902" y="160853"/>
                  <a:pt x="3088126" y="165060"/>
                  <a:pt x="3086107" y="169025"/>
                </a:cubicBezTo>
                <a:cubicBezTo>
                  <a:pt x="3085462" y="176388"/>
                  <a:pt x="3082878" y="182052"/>
                  <a:pt x="3078356" y="186017"/>
                </a:cubicBezTo>
                <a:cubicBezTo>
                  <a:pt x="3073834" y="189980"/>
                  <a:pt x="3071250" y="194674"/>
                  <a:pt x="3070604" y="200095"/>
                </a:cubicBezTo>
                <a:lnTo>
                  <a:pt x="3062852" y="217571"/>
                </a:lnTo>
                <a:lnTo>
                  <a:pt x="3055100" y="223397"/>
                </a:lnTo>
                <a:lnTo>
                  <a:pt x="3041534" y="244757"/>
                </a:lnTo>
                <a:cubicBezTo>
                  <a:pt x="3044401" y="245890"/>
                  <a:pt x="3046420" y="247994"/>
                  <a:pt x="3047591" y="251069"/>
                </a:cubicBezTo>
                <a:cubicBezTo>
                  <a:pt x="3048763" y="254143"/>
                  <a:pt x="3049329" y="257218"/>
                  <a:pt x="3049288" y="260294"/>
                </a:cubicBezTo>
                <a:lnTo>
                  <a:pt x="3070610" y="262237"/>
                </a:lnTo>
                <a:lnTo>
                  <a:pt x="3070612" y="273889"/>
                </a:lnTo>
                <a:cubicBezTo>
                  <a:pt x="3070935" y="280038"/>
                  <a:pt x="3068351" y="283274"/>
                  <a:pt x="3062859" y="283598"/>
                </a:cubicBezTo>
                <a:cubicBezTo>
                  <a:pt x="3061407" y="298325"/>
                  <a:pt x="3055593" y="310623"/>
                  <a:pt x="3045417" y="320494"/>
                </a:cubicBezTo>
                <a:cubicBezTo>
                  <a:pt x="3035242" y="330364"/>
                  <a:pt x="3029429" y="342662"/>
                  <a:pt x="3027977" y="357389"/>
                </a:cubicBezTo>
                <a:cubicBezTo>
                  <a:pt x="3021960" y="357995"/>
                  <a:pt x="3016064" y="361636"/>
                  <a:pt x="3010290" y="368311"/>
                </a:cubicBezTo>
                <a:cubicBezTo>
                  <a:pt x="3004516" y="374985"/>
                  <a:pt x="3000074" y="381054"/>
                  <a:pt x="2996966" y="386514"/>
                </a:cubicBezTo>
                <a:lnTo>
                  <a:pt x="2989213" y="392340"/>
                </a:lnTo>
                <a:cubicBezTo>
                  <a:pt x="2989577" y="397397"/>
                  <a:pt x="2989335" y="401848"/>
                  <a:pt x="2988488" y="405690"/>
                </a:cubicBezTo>
                <a:cubicBezTo>
                  <a:pt x="2987640" y="409534"/>
                  <a:pt x="2984006" y="411557"/>
                  <a:pt x="2977585" y="411758"/>
                </a:cubicBezTo>
                <a:lnTo>
                  <a:pt x="2973708" y="411757"/>
                </a:lnTo>
                <a:cubicBezTo>
                  <a:pt x="2972497" y="418919"/>
                  <a:pt x="2967653" y="424501"/>
                  <a:pt x="2959173" y="428506"/>
                </a:cubicBezTo>
                <a:lnTo>
                  <a:pt x="2947967" y="442541"/>
                </a:lnTo>
                <a:lnTo>
                  <a:pt x="2948991" y="443406"/>
                </a:lnTo>
                <a:cubicBezTo>
                  <a:pt x="2950889" y="443203"/>
                  <a:pt x="2952424" y="442151"/>
                  <a:pt x="2953594" y="440250"/>
                </a:cubicBezTo>
                <a:cubicBezTo>
                  <a:pt x="2954765" y="438350"/>
                  <a:pt x="2955814" y="436812"/>
                  <a:pt x="2956743" y="435639"/>
                </a:cubicBezTo>
                <a:cubicBezTo>
                  <a:pt x="2962639" y="433738"/>
                  <a:pt x="2968292" y="431230"/>
                  <a:pt x="2973702" y="428115"/>
                </a:cubicBezTo>
                <a:cubicBezTo>
                  <a:pt x="2979114" y="425001"/>
                  <a:pt x="2983797" y="421036"/>
                  <a:pt x="2987755" y="416222"/>
                </a:cubicBezTo>
                <a:cubicBezTo>
                  <a:pt x="2987835" y="412338"/>
                  <a:pt x="2989127" y="409425"/>
                  <a:pt x="2991631" y="407484"/>
                </a:cubicBezTo>
                <a:cubicBezTo>
                  <a:pt x="2994133" y="405542"/>
                  <a:pt x="2997364" y="404572"/>
                  <a:pt x="3001321" y="404572"/>
                </a:cubicBezTo>
                <a:lnTo>
                  <a:pt x="3003259" y="404572"/>
                </a:lnTo>
                <a:cubicBezTo>
                  <a:pt x="3006773" y="397412"/>
                  <a:pt x="3010406" y="390858"/>
                  <a:pt x="3014162" y="384911"/>
                </a:cubicBezTo>
                <a:cubicBezTo>
                  <a:pt x="3017917" y="378964"/>
                  <a:pt x="3023973" y="375809"/>
                  <a:pt x="3032332" y="375446"/>
                </a:cubicBezTo>
                <a:cubicBezTo>
                  <a:pt x="3038835" y="375163"/>
                  <a:pt x="3042792" y="375730"/>
                  <a:pt x="3044205" y="377146"/>
                </a:cubicBezTo>
                <a:cubicBezTo>
                  <a:pt x="3045618" y="378563"/>
                  <a:pt x="3046184" y="382527"/>
                  <a:pt x="3045901" y="389041"/>
                </a:cubicBezTo>
                <a:cubicBezTo>
                  <a:pt x="3044409" y="397133"/>
                  <a:pt x="3042068" y="404252"/>
                  <a:pt x="3038878" y="410402"/>
                </a:cubicBezTo>
                <a:cubicBezTo>
                  <a:pt x="3035688" y="416550"/>
                  <a:pt x="3040615" y="419787"/>
                  <a:pt x="3053659" y="420112"/>
                </a:cubicBezTo>
                <a:lnTo>
                  <a:pt x="3076921" y="443419"/>
                </a:lnTo>
                <a:cubicBezTo>
                  <a:pt x="3076599" y="455030"/>
                  <a:pt x="3075308" y="466277"/>
                  <a:pt x="3073048" y="477160"/>
                </a:cubicBezTo>
                <a:cubicBezTo>
                  <a:pt x="3070788" y="488043"/>
                  <a:pt x="3069496" y="498804"/>
                  <a:pt x="3069174" y="509444"/>
                </a:cubicBezTo>
                <a:cubicBezTo>
                  <a:pt x="3074667" y="509768"/>
                  <a:pt x="3077252" y="513006"/>
                  <a:pt x="3076928" y="519155"/>
                </a:cubicBezTo>
                <a:cubicBezTo>
                  <a:pt x="3076848" y="523119"/>
                  <a:pt x="3076041" y="527328"/>
                  <a:pt x="3074507" y="531778"/>
                </a:cubicBezTo>
                <a:cubicBezTo>
                  <a:pt x="3072973" y="536229"/>
                  <a:pt x="3071197" y="540435"/>
                  <a:pt x="3069178" y="544400"/>
                </a:cubicBezTo>
                <a:cubicBezTo>
                  <a:pt x="3068533" y="551762"/>
                  <a:pt x="3065949" y="557427"/>
                  <a:pt x="3061426" y="561390"/>
                </a:cubicBezTo>
                <a:cubicBezTo>
                  <a:pt x="3056904" y="565355"/>
                  <a:pt x="3054320" y="570049"/>
                  <a:pt x="3053675" y="575470"/>
                </a:cubicBezTo>
                <a:lnTo>
                  <a:pt x="3045922" y="592946"/>
                </a:lnTo>
                <a:lnTo>
                  <a:pt x="3038170" y="598772"/>
                </a:lnTo>
                <a:lnTo>
                  <a:pt x="3031776" y="608839"/>
                </a:lnTo>
                <a:lnTo>
                  <a:pt x="3035403" y="611899"/>
                </a:lnTo>
                <a:cubicBezTo>
                  <a:pt x="3037301" y="611697"/>
                  <a:pt x="3038835" y="610645"/>
                  <a:pt x="3040006" y="608743"/>
                </a:cubicBezTo>
                <a:cubicBezTo>
                  <a:pt x="3041177" y="606842"/>
                  <a:pt x="3042226" y="605305"/>
                  <a:pt x="3043155" y="604132"/>
                </a:cubicBezTo>
                <a:cubicBezTo>
                  <a:pt x="3049051" y="602231"/>
                  <a:pt x="3054704" y="599723"/>
                  <a:pt x="3060115" y="596608"/>
                </a:cubicBezTo>
                <a:cubicBezTo>
                  <a:pt x="3065526" y="593494"/>
                  <a:pt x="3070209" y="589530"/>
                  <a:pt x="3074167" y="584716"/>
                </a:cubicBezTo>
                <a:cubicBezTo>
                  <a:pt x="3074246" y="580832"/>
                  <a:pt x="3075539" y="577919"/>
                  <a:pt x="3078042" y="575977"/>
                </a:cubicBezTo>
                <a:cubicBezTo>
                  <a:pt x="3080546" y="574035"/>
                  <a:pt x="3083776" y="573065"/>
                  <a:pt x="3087733" y="573066"/>
                </a:cubicBezTo>
                <a:lnTo>
                  <a:pt x="3089671" y="573066"/>
                </a:lnTo>
                <a:cubicBezTo>
                  <a:pt x="3093185" y="565905"/>
                  <a:pt x="3096818" y="559351"/>
                  <a:pt x="3100574" y="553404"/>
                </a:cubicBezTo>
                <a:cubicBezTo>
                  <a:pt x="3104328" y="547457"/>
                  <a:pt x="3110385" y="544302"/>
                  <a:pt x="3118744" y="543939"/>
                </a:cubicBezTo>
                <a:cubicBezTo>
                  <a:pt x="3125246" y="543656"/>
                  <a:pt x="3129204" y="544223"/>
                  <a:pt x="3130616" y="545639"/>
                </a:cubicBezTo>
                <a:cubicBezTo>
                  <a:pt x="3132030" y="547056"/>
                  <a:pt x="3132596" y="551020"/>
                  <a:pt x="3132314" y="557534"/>
                </a:cubicBezTo>
                <a:cubicBezTo>
                  <a:pt x="3130821" y="565626"/>
                  <a:pt x="3128479" y="572745"/>
                  <a:pt x="3125290" y="578895"/>
                </a:cubicBezTo>
                <a:cubicBezTo>
                  <a:pt x="3122100" y="585044"/>
                  <a:pt x="3127027" y="588281"/>
                  <a:pt x="3140071" y="588606"/>
                </a:cubicBezTo>
                <a:lnTo>
                  <a:pt x="3163333" y="611912"/>
                </a:lnTo>
                <a:cubicBezTo>
                  <a:pt x="3163011" y="623523"/>
                  <a:pt x="3161720" y="634769"/>
                  <a:pt x="3159460" y="645653"/>
                </a:cubicBezTo>
                <a:cubicBezTo>
                  <a:pt x="3157199" y="656535"/>
                  <a:pt x="3155908" y="667297"/>
                  <a:pt x="3155586" y="677938"/>
                </a:cubicBezTo>
                <a:cubicBezTo>
                  <a:pt x="3161078" y="678262"/>
                  <a:pt x="3163664" y="681498"/>
                  <a:pt x="3163340" y="687648"/>
                </a:cubicBezTo>
                <a:cubicBezTo>
                  <a:pt x="3163260" y="691613"/>
                  <a:pt x="3162453" y="695821"/>
                  <a:pt x="3160919" y="700271"/>
                </a:cubicBezTo>
                <a:cubicBezTo>
                  <a:pt x="3159384" y="704721"/>
                  <a:pt x="3157609" y="708928"/>
                  <a:pt x="3155589" y="712892"/>
                </a:cubicBezTo>
                <a:cubicBezTo>
                  <a:pt x="3154945" y="720256"/>
                  <a:pt x="3152360" y="725919"/>
                  <a:pt x="3147838" y="729884"/>
                </a:cubicBezTo>
                <a:cubicBezTo>
                  <a:pt x="3143316" y="733848"/>
                  <a:pt x="3140732" y="738542"/>
                  <a:pt x="3140087" y="743962"/>
                </a:cubicBezTo>
                <a:lnTo>
                  <a:pt x="3139738" y="744747"/>
                </a:lnTo>
                <a:lnTo>
                  <a:pt x="3151535" y="734189"/>
                </a:lnTo>
                <a:cubicBezTo>
                  <a:pt x="3151604" y="729525"/>
                  <a:pt x="3152688" y="725657"/>
                  <a:pt x="3154785" y="722585"/>
                </a:cubicBezTo>
                <a:cubicBezTo>
                  <a:pt x="3156883" y="719514"/>
                  <a:pt x="3157993" y="716130"/>
                  <a:pt x="3158115" y="712437"/>
                </a:cubicBezTo>
                <a:cubicBezTo>
                  <a:pt x="3164170" y="711499"/>
                  <a:pt x="3170181" y="707525"/>
                  <a:pt x="3176149" y="700514"/>
                </a:cubicBezTo>
                <a:cubicBezTo>
                  <a:pt x="3182117" y="693504"/>
                  <a:pt x="3186545" y="687185"/>
                  <a:pt x="3189433" y="681559"/>
                </a:cubicBezTo>
                <a:lnTo>
                  <a:pt x="3214066" y="670492"/>
                </a:lnTo>
                <a:cubicBezTo>
                  <a:pt x="3214137" y="665869"/>
                  <a:pt x="3215216" y="661921"/>
                  <a:pt x="3217303" y="658647"/>
                </a:cubicBezTo>
                <a:cubicBezTo>
                  <a:pt x="3219389" y="655372"/>
                  <a:pt x="3220468" y="651424"/>
                  <a:pt x="3220541" y="646801"/>
                </a:cubicBezTo>
                <a:lnTo>
                  <a:pt x="3250135" y="619906"/>
                </a:lnTo>
                <a:cubicBezTo>
                  <a:pt x="3254023" y="620019"/>
                  <a:pt x="3256029" y="621205"/>
                  <a:pt x="3256152" y="623468"/>
                </a:cubicBezTo>
                <a:cubicBezTo>
                  <a:pt x="3255630" y="625766"/>
                  <a:pt x="3251345" y="634211"/>
                  <a:pt x="3243297" y="648804"/>
                </a:cubicBezTo>
                <a:cubicBezTo>
                  <a:pt x="3235248" y="663396"/>
                  <a:pt x="3226991" y="678108"/>
                  <a:pt x="3218524" y="692940"/>
                </a:cubicBezTo>
                <a:lnTo>
                  <a:pt x="3211611" y="705023"/>
                </a:lnTo>
                <a:lnTo>
                  <a:pt x="3251218" y="667222"/>
                </a:lnTo>
                <a:cubicBezTo>
                  <a:pt x="3259214" y="665928"/>
                  <a:pt x="3265028" y="660751"/>
                  <a:pt x="3268661" y="651689"/>
                </a:cubicBezTo>
                <a:cubicBezTo>
                  <a:pt x="3272295" y="642626"/>
                  <a:pt x="3278110" y="637449"/>
                  <a:pt x="3286105" y="636154"/>
                </a:cubicBezTo>
                <a:lnTo>
                  <a:pt x="3317115" y="608970"/>
                </a:lnTo>
                <a:cubicBezTo>
                  <a:pt x="3318003" y="601810"/>
                  <a:pt x="3321557" y="596227"/>
                  <a:pt x="3327774" y="592222"/>
                </a:cubicBezTo>
                <a:cubicBezTo>
                  <a:pt x="3333993" y="588218"/>
                  <a:pt x="3337546" y="582149"/>
                  <a:pt x="3338435" y="574017"/>
                </a:cubicBezTo>
                <a:cubicBezTo>
                  <a:pt x="3346308" y="568192"/>
                  <a:pt x="3354303" y="561881"/>
                  <a:pt x="3362419" y="555086"/>
                </a:cubicBezTo>
                <a:cubicBezTo>
                  <a:pt x="3370535" y="548290"/>
                  <a:pt x="3378045" y="541008"/>
                  <a:pt x="3384950" y="533240"/>
                </a:cubicBezTo>
                <a:cubicBezTo>
                  <a:pt x="3388060" y="533200"/>
                  <a:pt x="3391532" y="533767"/>
                  <a:pt x="3395368" y="534941"/>
                </a:cubicBezTo>
                <a:cubicBezTo>
                  <a:pt x="3399206" y="536114"/>
                  <a:pt x="3402194" y="538138"/>
                  <a:pt x="3404334" y="541011"/>
                </a:cubicBezTo>
                <a:lnTo>
                  <a:pt x="3435350" y="570144"/>
                </a:lnTo>
                <a:cubicBezTo>
                  <a:pt x="3440115" y="570791"/>
                  <a:pt x="3444154" y="573381"/>
                  <a:pt x="3447466" y="577913"/>
                </a:cubicBezTo>
                <a:cubicBezTo>
                  <a:pt x="3450777" y="582444"/>
                  <a:pt x="3453847" y="585033"/>
                  <a:pt x="3456675" y="585681"/>
                </a:cubicBezTo>
                <a:cubicBezTo>
                  <a:pt x="3458572" y="585479"/>
                  <a:pt x="3460107" y="584427"/>
                  <a:pt x="3461278" y="582525"/>
                </a:cubicBezTo>
                <a:cubicBezTo>
                  <a:pt x="3462449" y="580624"/>
                  <a:pt x="3463497" y="579087"/>
                  <a:pt x="3464426" y="577914"/>
                </a:cubicBezTo>
                <a:cubicBezTo>
                  <a:pt x="3470322" y="576013"/>
                  <a:pt x="3475976" y="573505"/>
                  <a:pt x="3481387" y="570390"/>
                </a:cubicBezTo>
                <a:cubicBezTo>
                  <a:pt x="3486797" y="567277"/>
                  <a:pt x="3491481" y="563312"/>
                  <a:pt x="3495438" y="558498"/>
                </a:cubicBezTo>
                <a:cubicBezTo>
                  <a:pt x="3495518" y="554614"/>
                  <a:pt x="3496810" y="551701"/>
                  <a:pt x="3499314" y="549760"/>
                </a:cubicBezTo>
                <a:cubicBezTo>
                  <a:pt x="3501817" y="547818"/>
                  <a:pt x="3505048" y="546847"/>
                  <a:pt x="3509005" y="546848"/>
                </a:cubicBezTo>
                <a:lnTo>
                  <a:pt x="3510943" y="546848"/>
                </a:lnTo>
                <a:cubicBezTo>
                  <a:pt x="3514457" y="539687"/>
                  <a:pt x="3518090" y="533133"/>
                  <a:pt x="3521845" y="527186"/>
                </a:cubicBezTo>
                <a:cubicBezTo>
                  <a:pt x="3525600" y="521239"/>
                  <a:pt x="3531657" y="518084"/>
                  <a:pt x="3540015" y="517721"/>
                </a:cubicBezTo>
                <a:cubicBezTo>
                  <a:pt x="3546518" y="517439"/>
                  <a:pt x="3550476" y="518006"/>
                  <a:pt x="3551888" y="519421"/>
                </a:cubicBezTo>
                <a:cubicBezTo>
                  <a:pt x="3553302" y="520838"/>
                  <a:pt x="3553868" y="524803"/>
                  <a:pt x="3553585" y="531316"/>
                </a:cubicBezTo>
                <a:cubicBezTo>
                  <a:pt x="3552093" y="539408"/>
                  <a:pt x="3549751" y="546527"/>
                  <a:pt x="3546562" y="552678"/>
                </a:cubicBezTo>
                <a:cubicBezTo>
                  <a:pt x="3543372" y="558826"/>
                  <a:pt x="3548298" y="562064"/>
                  <a:pt x="3561343" y="562388"/>
                </a:cubicBezTo>
                <a:lnTo>
                  <a:pt x="3584605" y="585694"/>
                </a:lnTo>
                <a:cubicBezTo>
                  <a:pt x="3584283" y="597305"/>
                  <a:pt x="3582991" y="608552"/>
                  <a:pt x="3580731" y="619435"/>
                </a:cubicBezTo>
                <a:cubicBezTo>
                  <a:pt x="3578471" y="630318"/>
                  <a:pt x="3577179" y="641079"/>
                  <a:pt x="3576858" y="651720"/>
                </a:cubicBezTo>
                <a:cubicBezTo>
                  <a:pt x="3582350" y="652044"/>
                  <a:pt x="3584935" y="655281"/>
                  <a:pt x="3584612" y="661430"/>
                </a:cubicBezTo>
                <a:cubicBezTo>
                  <a:pt x="3584532" y="665395"/>
                  <a:pt x="3583724" y="669603"/>
                  <a:pt x="3582191" y="674054"/>
                </a:cubicBezTo>
                <a:cubicBezTo>
                  <a:pt x="3580656" y="678503"/>
                  <a:pt x="3578880" y="682711"/>
                  <a:pt x="3576861" y="686675"/>
                </a:cubicBezTo>
                <a:cubicBezTo>
                  <a:pt x="3576216" y="694038"/>
                  <a:pt x="3573632" y="699702"/>
                  <a:pt x="3569110" y="703666"/>
                </a:cubicBezTo>
                <a:cubicBezTo>
                  <a:pt x="3564588" y="707630"/>
                  <a:pt x="3562004" y="712324"/>
                  <a:pt x="3561358" y="717745"/>
                </a:cubicBezTo>
                <a:lnTo>
                  <a:pt x="3553606" y="735221"/>
                </a:lnTo>
                <a:lnTo>
                  <a:pt x="3545854" y="741047"/>
                </a:lnTo>
                <a:lnTo>
                  <a:pt x="3532288" y="762407"/>
                </a:lnTo>
                <a:cubicBezTo>
                  <a:pt x="3535155" y="763540"/>
                  <a:pt x="3537174" y="765644"/>
                  <a:pt x="3538345" y="768719"/>
                </a:cubicBezTo>
                <a:cubicBezTo>
                  <a:pt x="3539517" y="771794"/>
                  <a:pt x="3540082" y="774868"/>
                  <a:pt x="3540042" y="777944"/>
                </a:cubicBezTo>
                <a:lnTo>
                  <a:pt x="3561364" y="779887"/>
                </a:lnTo>
                <a:lnTo>
                  <a:pt x="3561366" y="791539"/>
                </a:lnTo>
                <a:cubicBezTo>
                  <a:pt x="3561689" y="797689"/>
                  <a:pt x="3559105" y="800925"/>
                  <a:pt x="3553613" y="801249"/>
                </a:cubicBezTo>
                <a:cubicBezTo>
                  <a:pt x="3552161" y="815975"/>
                  <a:pt x="3546347" y="828274"/>
                  <a:pt x="3536171" y="838144"/>
                </a:cubicBezTo>
                <a:cubicBezTo>
                  <a:pt x="3525996" y="848015"/>
                  <a:pt x="3520183" y="860313"/>
                  <a:pt x="3518731" y="875040"/>
                </a:cubicBezTo>
                <a:cubicBezTo>
                  <a:pt x="3512714" y="875645"/>
                  <a:pt x="3506818" y="879286"/>
                  <a:pt x="3501044" y="885961"/>
                </a:cubicBezTo>
                <a:cubicBezTo>
                  <a:pt x="3495270" y="892636"/>
                  <a:pt x="3490828" y="898704"/>
                  <a:pt x="3487720" y="904165"/>
                </a:cubicBezTo>
                <a:lnTo>
                  <a:pt x="3479967" y="909990"/>
                </a:lnTo>
                <a:cubicBezTo>
                  <a:pt x="3480331" y="915047"/>
                  <a:pt x="3480089" y="919498"/>
                  <a:pt x="3479242" y="923341"/>
                </a:cubicBezTo>
                <a:cubicBezTo>
                  <a:pt x="3478394" y="927184"/>
                  <a:pt x="3474760" y="929207"/>
                  <a:pt x="3468338" y="929408"/>
                </a:cubicBezTo>
                <a:lnTo>
                  <a:pt x="3464462" y="929407"/>
                </a:lnTo>
                <a:cubicBezTo>
                  <a:pt x="3463251" y="936569"/>
                  <a:pt x="3458406" y="942152"/>
                  <a:pt x="3449927" y="946156"/>
                </a:cubicBezTo>
                <a:lnTo>
                  <a:pt x="3438720" y="960191"/>
                </a:lnTo>
                <a:lnTo>
                  <a:pt x="3439745" y="961056"/>
                </a:lnTo>
                <a:cubicBezTo>
                  <a:pt x="3441643" y="960853"/>
                  <a:pt x="3443177" y="959801"/>
                  <a:pt x="3444348" y="957900"/>
                </a:cubicBezTo>
                <a:cubicBezTo>
                  <a:pt x="3445518" y="955999"/>
                  <a:pt x="3446568" y="954462"/>
                  <a:pt x="3447497" y="953289"/>
                </a:cubicBezTo>
                <a:cubicBezTo>
                  <a:pt x="3453393" y="951388"/>
                  <a:pt x="3459046" y="948880"/>
                  <a:pt x="3464456" y="945765"/>
                </a:cubicBezTo>
                <a:cubicBezTo>
                  <a:pt x="3469868" y="942651"/>
                  <a:pt x="3474551" y="938686"/>
                  <a:pt x="3478509" y="933872"/>
                </a:cubicBezTo>
                <a:cubicBezTo>
                  <a:pt x="3478588" y="929988"/>
                  <a:pt x="3479881" y="927075"/>
                  <a:pt x="3482384" y="925134"/>
                </a:cubicBezTo>
                <a:cubicBezTo>
                  <a:pt x="3484887" y="923192"/>
                  <a:pt x="3488118" y="922222"/>
                  <a:pt x="3492075" y="922222"/>
                </a:cubicBezTo>
                <a:lnTo>
                  <a:pt x="3494013" y="922222"/>
                </a:lnTo>
                <a:cubicBezTo>
                  <a:pt x="3497527" y="915062"/>
                  <a:pt x="3501160" y="908508"/>
                  <a:pt x="3504916" y="902562"/>
                </a:cubicBezTo>
                <a:cubicBezTo>
                  <a:pt x="3508671" y="896614"/>
                  <a:pt x="3514727" y="893459"/>
                  <a:pt x="3523086" y="893096"/>
                </a:cubicBezTo>
                <a:cubicBezTo>
                  <a:pt x="3529588" y="892814"/>
                  <a:pt x="3533546" y="893380"/>
                  <a:pt x="3534959" y="894796"/>
                </a:cubicBezTo>
                <a:cubicBezTo>
                  <a:pt x="3536372" y="896213"/>
                  <a:pt x="3536938" y="900178"/>
                  <a:pt x="3536655" y="906691"/>
                </a:cubicBezTo>
                <a:cubicBezTo>
                  <a:pt x="3535162" y="914783"/>
                  <a:pt x="3532822" y="921902"/>
                  <a:pt x="3529632" y="928052"/>
                </a:cubicBezTo>
                <a:cubicBezTo>
                  <a:pt x="3526442" y="934201"/>
                  <a:pt x="3531369" y="937438"/>
                  <a:pt x="3544413" y="937762"/>
                </a:cubicBezTo>
                <a:lnTo>
                  <a:pt x="3567675" y="961069"/>
                </a:lnTo>
                <a:cubicBezTo>
                  <a:pt x="3567353" y="972680"/>
                  <a:pt x="3566061" y="983927"/>
                  <a:pt x="3563802" y="994810"/>
                </a:cubicBezTo>
                <a:cubicBezTo>
                  <a:pt x="3561541" y="1005693"/>
                  <a:pt x="3560250" y="1016454"/>
                  <a:pt x="3559928" y="1027095"/>
                </a:cubicBezTo>
                <a:cubicBezTo>
                  <a:pt x="3565421" y="1027419"/>
                  <a:pt x="3568006" y="1030656"/>
                  <a:pt x="3567682" y="1036805"/>
                </a:cubicBezTo>
                <a:cubicBezTo>
                  <a:pt x="3567602" y="1040769"/>
                  <a:pt x="3566795" y="1044978"/>
                  <a:pt x="3565261" y="1049428"/>
                </a:cubicBezTo>
                <a:cubicBezTo>
                  <a:pt x="3563727" y="1053878"/>
                  <a:pt x="3561951" y="1058084"/>
                  <a:pt x="3559932" y="1062050"/>
                </a:cubicBezTo>
                <a:cubicBezTo>
                  <a:pt x="3559287" y="1069412"/>
                  <a:pt x="3556703" y="1075077"/>
                  <a:pt x="3552180" y="1079041"/>
                </a:cubicBezTo>
                <a:cubicBezTo>
                  <a:pt x="3547658" y="1083005"/>
                  <a:pt x="3545074" y="1087699"/>
                  <a:pt x="3544429" y="1093120"/>
                </a:cubicBezTo>
                <a:lnTo>
                  <a:pt x="3536676" y="1110596"/>
                </a:lnTo>
                <a:lnTo>
                  <a:pt x="3528924" y="1116422"/>
                </a:lnTo>
                <a:lnTo>
                  <a:pt x="3515358" y="1137781"/>
                </a:lnTo>
                <a:cubicBezTo>
                  <a:pt x="3518225" y="1138915"/>
                  <a:pt x="3520244" y="1141019"/>
                  <a:pt x="3521416" y="1144093"/>
                </a:cubicBezTo>
                <a:cubicBezTo>
                  <a:pt x="3522587" y="1147169"/>
                  <a:pt x="3523152" y="1150243"/>
                  <a:pt x="3523112" y="1153318"/>
                </a:cubicBezTo>
                <a:lnTo>
                  <a:pt x="3544435" y="1155262"/>
                </a:lnTo>
                <a:lnTo>
                  <a:pt x="3544436" y="1166913"/>
                </a:lnTo>
                <a:cubicBezTo>
                  <a:pt x="3544760" y="1173063"/>
                  <a:pt x="3542175" y="1176300"/>
                  <a:pt x="3536683" y="1176623"/>
                </a:cubicBezTo>
                <a:cubicBezTo>
                  <a:pt x="3535231" y="1191349"/>
                  <a:pt x="3529417" y="1203648"/>
                  <a:pt x="3519242" y="1213518"/>
                </a:cubicBezTo>
                <a:cubicBezTo>
                  <a:pt x="3509066" y="1223389"/>
                  <a:pt x="3503253" y="1235687"/>
                  <a:pt x="3501801" y="1250413"/>
                </a:cubicBezTo>
                <a:cubicBezTo>
                  <a:pt x="3495784" y="1251020"/>
                  <a:pt x="3489889" y="1254661"/>
                  <a:pt x="3484114" y="1261336"/>
                </a:cubicBezTo>
                <a:cubicBezTo>
                  <a:pt x="3478340" y="1268011"/>
                  <a:pt x="3473898" y="1274079"/>
                  <a:pt x="3470790" y="1279539"/>
                </a:cubicBezTo>
                <a:lnTo>
                  <a:pt x="3463037" y="1285364"/>
                </a:lnTo>
                <a:cubicBezTo>
                  <a:pt x="3463401" y="1290422"/>
                  <a:pt x="3463159" y="1294872"/>
                  <a:pt x="3462313" y="1298715"/>
                </a:cubicBezTo>
                <a:cubicBezTo>
                  <a:pt x="3461464" y="1302559"/>
                  <a:pt x="3457831" y="1304582"/>
                  <a:pt x="3451409" y="1304783"/>
                </a:cubicBezTo>
                <a:lnTo>
                  <a:pt x="3447532" y="1304782"/>
                </a:lnTo>
                <a:cubicBezTo>
                  <a:pt x="3446321" y="1311943"/>
                  <a:pt x="3441477" y="1317526"/>
                  <a:pt x="3432997" y="1321530"/>
                </a:cubicBezTo>
                <a:cubicBezTo>
                  <a:pt x="3424517" y="1325535"/>
                  <a:pt x="3419672" y="1331603"/>
                  <a:pt x="3418460" y="1339735"/>
                </a:cubicBezTo>
                <a:lnTo>
                  <a:pt x="3402955" y="1347501"/>
                </a:lnTo>
                <a:cubicBezTo>
                  <a:pt x="3401058" y="1358869"/>
                  <a:pt x="3392256" y="1374486"/>
                  <a:pt x="3376550" y="1394348"/>
                </a:cubicBezTo>
                <a:cubicBezTo>
                  <a:pt x="3360844" y="1414212"/>
                  <a:pt x="3349618" y="1428371"/>
                  <a:pt x="3342875" y="1436825"/>
                </a:cubicBezTo>
                <a:cubicBezTo>
                  <a:pt x="3337061" y="1437431"/>
                  <a:pt x="3332215" y="1441072"/>
                  <a:pt x="3328339" y="1447748"/>
                </a:cubicBezTo>
                <a:cubicBezTo>
                  <a:pt x="3324462" y="1454422"/>
                  <a:pt x="3321557" y="1460491"/>
                  <a:pt x="3319618" y="1465952"/>
                </a:cubicBezTo>
                <a:cubicBezTo>
                  <a:pt x="3313521" y="1467165"/>
                  <a:pt x="3309240" y="1472020"/>
                  <a:pt x="3306778" y="1480515"/>
                </a:cubicBezTo>
                <a:cubicBezTo>
                  <a:pt x="3304316" y="1489011"/>
                  <a:pt x="3299551" y="1493865"/>
                  <a:pt x="3292485" y="1495079"/>
                </a:cubicBezTo>
                <a:cubicBezTo>
                  <a:pt x="3292404" y="1497102"/>
                  <a:pt x="3291596" y="1498881"/>
                  <a:pt x="3290063" y="1500419"/>
                </a:cubicBezTo>
                <a:cubicBezTo>
                  <a:pt x="3288528" y="1501956"/>
                  <a:pt x="3286751" y="1502765"/>
                  <a:pt x="3284732" y="1502845"/>
                </a:cubicBezTo>
                <a:lnTo>
                  <a:pt x="3276978" y="1500903"/>
                </a:lnTo>
                <a:cubicBezTo>
                  <a:pt x="3281016" y="1498880"/>
                  <a:pt x="3284570" y="1496129"/>
                  <a:pt x="3287639" y="1492651"/>
                </a:cubicBezTo>
                <a:cubicBezTo>
                  <a:pt x="3290707" y="1489172"/>
                  <a:pt x="3292322" y="1485450"/>
                  <a:pt x="3292484" y="1481485"/>
                </a:cubicBezTo>
                <a:lnTo>
                  <a:pt x="3289035" y="1480137"/>
                </a:lnTo>
                <a:lnTo>
                  <a:pt x="3279869" y="1497013"/>
                </a:lnTo>
                <a:cubicBezTo>
                  <a:pt x="3274945" y="1506114"/>
                  <a:pt x="3269661" y="1513047"/>
                  <a:pt x="3264016" y="1517811"/>
                </a:cubicBezTo>
                <a:cubicBezTo>
                  <a:pt x="3265051" y="1519011"/>
                  <a:pt x="3266121" y="1520817"/>
                  <a:pt x="3267223" y="1523228"/>
                </a:cubicBezTo>
                <a:cubicBezTo>
                  <a:pt x="3268324" y="1525639"/>
                  <a:pt x="3269367" y="1526961"/>
                  <a:pt x="3270350" y="1527191"/>
                </a:cubicBezTo>
                <a:cubicBezTo>
                  <a:pt x="3271946" y="1526779"/>
                  <a:pt x="3272520" y="1525452"/>
                  <a:pt x="3272074" y="1523207"/>
                </a:cubicBezTo>
                <a:lnTo>
                  <a:pt x="3280450" y="1534420"/>
                </a:lnTo>
                <a:cubicBezTo>
                  <a:pt x="3273876" y="1550337"/>
                  <a:pt x="3266333" y="1566306"/>
                  <a:pt x="3257824" y="1582328"/>
                </a:cubicBezTo>
                <a:cubicBezTo>
                  <a:pt x="3253952" y="1582539"/>
                  <a:pt x="3252123" y="1584584"/>
                  <a:pt x="3252334" y="1588462"/>
                </a:cubicBezTo>
                <a:cubicBezTo>
                  <a:pt x="3252737" y="1591399"/>
                  <a:pt x="3252864" y="1593741"/>
                  <a:pt x="3252717" y="1595492"/>
                </a:cubicBezTo>
                <a:cubicBezTo>
                  <a:pt x="3252570" y="1597241"/>
                  <a:pt x="3250683" y="1598236"/>
                  <a:pt x="3247056" y="1598474"/>
                </a:cubicBezTo>
                <a:cubicBezTo>
                  <a:pt x="3246925" y="1602006"/>
                  <a:pt x="3245780" y="1604742"/>
                  <a:pt x="3243621" y="1606683"/>
                </a:cubicBezTo>
                <a:cubicBezTo>
                  <a:pt x="3241462" y="1608625"/>
                  <a:pt x="3240343" y="1611846"/>
                  <a:pt x="3240265" y="1616348"/>
                </a:cubicBezTo>
                <a:cubicBezTo>
                  <a:pt x="3236180" y="1615598"/>
                  <a:pt x="3232658" y="1616276"/>
                  <a:pt x="3229699" y="1618381"/>
                </a:cubicBezTo>
                <a:cubicBezTo>
                  <a:pt x="3226740" y="1620488"/>
                  <a:pt x="3225312" y="1623969"/>
                  <a:pt x="3225415" y="1628826"/>
                </a:cubicBezTo>
                <a:lnTo>
                  <a:pt x="3220335" y="1640562"/>
                </a:lnTo>
                <a:lnTo>
                  <a:pt x="3220570" y="1640758"/>
                </a:lnTo>
                <a:lnTo>
                  <a:pt x="3219902" y="1641562"/>
                </a:lnTo>
                <a:lnTo>
                  <a:pt x="3218518" y="1644760"/>
                </a:lnTo>
                <a:cubicBezTo>
                  <a:pt x="3218156" y="1650371"/>
                  <a:pt x="3216641" y="1656531"/>
                  <a:pt x="3213974" y="1663241"/>
                </a:cubicBezTo>
                <a:lnTo>
                  <a:pt x="3202674" y="1684707"/>
                </a:lnTo>
                <a:lnTo>
                  <a:pt x="3203645" y="1686412"/>
                </a:lnTo>
                <a:cubicBezTo>
                  <a:pt x="3204645" y="1686236"/>
                  <a:pt x="3205493" y="1685460"/>
                  <a:pt x="3206187" y="1684085"/>
                </a:cubicBezTo>
                <a:cubicBezTo>
                  <a:pt x="3206880" y="1682710"/>
                  <a:pt x="3207217" y="1681477"/>
                  <a:pt x="3207198" y="1680384"/>
                </a:cubicBezTo>
                <a:cubicBezTo>
                  <a:pt x="3210160" y="1682046"/>
                  <a:pt x="3212190" y="1682178"/>
                  <a:pt x="3213286" y="1680781"/>
                </a:cubicBezTo>
                <a:cubicBezTo>
                  <a:pt x="3214382" y="1679385"/>
                  <a:pt x="3214829" y="1677172"/>
                  <a:pt x="3214623" y="1674145"/>
                </a:cubicBezTo>
                <a:lnTo>
                  <a:pt x="3221943" y="1665967"/>
                </a:lnTo>
                <a:cubicBezTo>
                  <a:pt x="3222023" y="1652591"/>
                  <a:pt x="3225714" y="1643153"/>
                  <a:pt x="3233018" y="1637649"/>
                </a:cubicBezTo>
                <a:cubicBezTo>
                  <a:pt x="3240321" y="1632146"/>
                  <a:pt x="3246001" y="1623571"/>
                  <a:pt x="3250058" y="1611924"/>
                </a:cubicBezTo>
                <a:cubicBezTo>
                  <a:pt x="3252004" y="1609793"/>
                  <a:pt x="3254568" y="1607870"/>
                  <a:pt x="3257751" y="1606157"/>
                </a:cubicBezTo>
                <a:cubicBezTo>
                  <a:pt x="3260934" y="1604444"/>
                  <a:pt x="3264035" y="1603465"/>
                  <a:pt x="3267054" y="1603219"/>
                </a:cubicBezTo>
                <a:cubicBezTo>
                  <a:pt x="3268069" y="1603285"/>
                  <a:pt x="3268996" y="1603964"/>
                  <a:pt x="3269835" y="1605256"/>
                </a:cubicBezTo>
                <a:cubicBezTo>
                  <a:pt x="3270673" y="1606547"/>
                  <a:pt x="3271143" y="1607737"/>
                  <a:pt x="3271242" y="1608826"/>
                </a:cubicBezTo>
                <a:cubicBezTo>
                  <a:pt x="3275343" y="1612816"/>
                  <a:pt x="3277559" y="1617881"/>
                  <a:pt x="3277894" y="1624022"/>
                </a:cubicBezTo>
                <a:lnTo>
                  <a:pt x="3258294" y="1656207"/>
                </a:lnTo>
                <a:lnTo>
                  <a:pt x="3250763" y="1660507"/>
                </a:lnTo>
                <a:lnTo>
                  <a:pt x="3243655" y="1672564"/>
                </a:lnTo>
                <a:lnTo>
                  <a:pt x="3244817" y="1693893"/>
                </a:lnTo>
                <a:cubicBezTo>
                  <a:pt x="3245993" y="1693951"/>
                  <a:pt x="3247564" y="1694594"/>
                  <a:pt x="3249533" y="1695824"/>
                </a:cubicBezTo>
                <a:cubicBezTo>
                  <a:pt x="3251501" y="1697055"/>
                  <a:pt x="3252615" y="1698209"/>
                  <a:pt x="3252875" y="1699289"/>
                </a:cubicBezTo>
                <a:cubicBezTo>
                  <a:pt x="3252725" y="1700229"/>
                  <a:pt x="3251707" y="1700852"/>
                  <a:pt x="3249823" y="1701157"/>
                </a:cubicBezTo>
                <a:cubicBezTo>
                  <a:pt x="3247939" y="1701462"/>
                  <a:pt x="3246411" y="1701627"/>
                  <a:pt x="3245239" y="1701649"/>
                </a:cubicBezTo>
                <a:cubicBezTo>
                  <a:pt x="3245111" y="1705222"/>
                  <a:pt x="3243961" y="1707878"/>
                  <a:pt x="3241791" y="1709617"/>
                </a:cubicBezTo>
                <a:cubicBezTo>
                  <a:pt x="3239621" y="1711356"/>
                  <a:pt x="3238471" y="1714012"/>
                  <a:pt x="3238343" y="1717584"/>
                </a:cubicBezTo>
                <a:cubicBezTo>
                  <a:pt x="3233097" y="1724475"/>
                  <a:pt x="3226900" y="1733969"/>
                  <a:pt x="3219754" y="1746067"/>
                </a:cubicBezTo>
                <a:cubicBezTo>
                  <a:pt x="3212608" y="1758166"/>
                  <a:pt x="3208857" y="1768014"/>
                  <a:pt x="3208503" y="1775610"/>
                </a:cubicBezTo>
                <a:cubicBezTo>
                  <a:pt x="3208949" y="1777855"/>
                  <a:pt x="3210310" y="1779078"/>
                  <a:pt x="3212585" y="1779278"/>
                </a:cubicBezTo>
                <a:cubicBezTo>
                  <a:pt x="3220524" y="1778035"/>
                  <a:pt x="3225135" y="1773570"/>
                  <a:pt x="3226414" y="1765883"/>
                </a:cubicBezTo>
                <a:cubicBezTo>
                  <a:pt x="3227694" y="1758196"/>
                  <a:pt x="3230263" y="1751897"/>
                  <a:pt x="3234121" y="1746987"/>
                </a:cubicBezTo>
                <a:cubicBezTo>
                  <a:pt x="3241081" y="1744095"/>
                  <a:pt x="3251503" y="1733479"/>
                  <a:pt x="3265386" y="1715138"/>
                </a:cubicBezTo>
                <a:cubicBezTo>
                  <a:pt x="3279269" y="1696798"/>
                  <a:pt x="3289692" y="1686181"/>
                  <a:pt x="3296652" y="1683290"/>
                </a:cubicBezTo>
                <a:cubicBezTo>
                  <a:pt x="3296741" y="1678991"/>
                  <a:pt x="3297891" y="1676335"/>
                  <a:pt x="3300100" y="1675324"/>
                </a:cubicBezTo>
                <a:cubicBezTo>
                  <a:pt x="3302310" y="1674311"/>
                  <a:pt x="3303460" y="1671656"/>
                  <a:pt x="3303549" y="1667356"/>
                </a:cubicBezTo>
                <a:cubicBezTo>
                  <a:pt x="3309829" y="1660895"/>
                  <a:pt x="3316991" y="1652808"/>
                  <a:pt x="3325036" y="1643091"/>
                </a:cubicBezTo>
                <a:cubicBezTo>
                  <a:pt x="3333081" y="1633374"/>
                  <a:pt x="3337261" y="1623989"/>
                  <a:pt x="3337577" y="1614937"/>
                </a:cubicBezTo>
                <a:cubicBezTo>
                  <a:pt x="3341688" y="1611714"/>
                  <a:pt x="3346001" y="1607752"/>
                  <a:pt x="3350517" y="1603048"/>
                </a:cubicBezTo>
                <a:cubicBezTo>
                  <a:pt x="3355033" y="1598346"/>
                  <a:pt x="3357359" y="1593519"/>
                  <a:pt x="3357493" y="1588568"/>
                </a:cubicBezTo>
                <a:lnTo>
                  <a:pt x="3386982" y="1559735"/>
                </a:lnTo>
                <a:cubicBezTo>
                  <a:pt x="3386679" y="1553430"/>
                  <a:pt x="3388190" y="1547027"/>
                  <a:pt x="3391516" y="1540526"/>
                </a:cubicBezTo>
                <a:cubicBezTo>
                  <a:pt x="3394843" y="1534023"/>
                  <a:pt x="3399900" y="1530344"/>
                  <a:pt x="3406688" y="1529488"/>
                </a:cubicBezTo>
                <a:cubicBezTo>
                  <a:pt x="3406763" y="1523448"/>
                  <a:pt x="3408996" y="1516924"/>
                  <a:pt x="3413387" y="1509918"/>
                </a:cubicBezTo>
                <a:cubicBezTo>
                  <a:pt x="3417777" y="1502913"/>
                  <a:pt x="3421972" y="1496768"/>
                  <a:pt x="3425971" y="1491486"/>
                </a:cubicBezTo>
                <a:cubicBezTo>
                  <a:pt x="3428065" y="1491331"/>
                  <a:pt x="3430193" y="1491782"/>
                  <a:pt x="3432354" y="1492840"/>
                </a:cubicBezTo>
                <a:cubicBezTo>
                  <a:pt x="3434514" y="1493897"/>
                  <a:pt x="3435753" y="1495856"/>
                  <a:pt x="3436071" y="1498716"/>
                </a:cubicBezTo>
                <a:cubicBezTo>
                  <a:pt x="3436055" y="1503619"/>
                  <a:pt x="3434460" y="1508487"/>
                  <a:pt x="3431286" y="1513320"/>
                </a:cubicBezTo>
                <a:cubicBezTo>
                  <a:pt x="3428111" y="1518152"/>
                  <a:pt x="3425038" y="1522614"/>
                  <a:pt x="3422066" y="1526706"/>
                </a:cubicBezTo>
                <a:cubicBezTo>
                  <a:pt x="3421987" y="1531208"/>
                  <a:pt x="3420869" y="1534429"/>
                  <a:pt x="3418709" y="1536370"/>
                </a:cubicBezTo>
                <a:cubicBezTo>
                  <a:pt x="3416551" y="1538310"/>
                  <a:pt x="3415406" y="1541048"/>
                  <a:pt x="3415275" y="1544580"/>
                </a:cubicBezTo>
                <a:cubicBezTo>
                  <a:pt x="3413622" y="1550625"/>
                  <a:pt x="3411104" y="1556354"/>
                  <a:pt x="3407718" y="1561766"/>
                </a:cubicBezTo>
                <a:cubicBezTo>
                  <a:pt x="3404332" y="1567177"/>
                  <a:pt x="3400283" y="1571530"/>
                  <a:pt x="3395568" y="1574825"/>
                </a:cubicBezTo>
                <a:cubicBezTo>
                  <a:pt x="3398237" y="1577030"/>
                  <a:pt x="3400581" y="1579982"/>
                  <a:pt x="3402603" y="1583680"/>
                </a:cubicBezTo>
                <a:cubicBezTo>
                  <a:pt x="3404624" y="1587379"/>
                  <a:pt x="3402561" y="1589598"/>
                  <a:pt x="3396413" y="1590338"/>
                </a:cubicBezTo>
                <a:cubicBezTo>
                  <a:pt x="3395263" y="1598180"/>
                  <a:pt x="3388635" y="1614587"/>
                  <a:pt x="3376528" y="1639557"/>
                </a:cubicBezTo>
                <a:cubicBezTo>
                  <a:pt x="3364422" y="1664526"/>
                  <a:pt x="3355320" y="1680095"/>
                  <a:pt x="3349226" y="1686261"/>
                </a:cubicBezTo>
                <a:lnTo>
                  <a:pt x="3333603" y="1720174"/>
                </a:lnTo>
                <a:cubicBezTo>
                  <a:pt x="3332516" y="1720274"/>
                  <a:pt x="3331328" y="1720744"/>
                  <a:pt x="3330039" y="1721584"/>
                </a:cubicBezTo>
                <a:cubicBezTo>
                  <a:pt x="3328751" y="1722425"/>
                  <a:pt x="3328074" y="1723352"/>
                  <a:pt x="3328007" y="1724369"/>
                </a:cubicBezTo>
                <a:cubicBezTo>
                  <a:pt x="3328410" y="1727305"/>
                  <a:pt x="3328538" y="1729648"/>
                  <a:pt x="3328390" y="1731398"/>
                </a:cubicBezTo>
                <a:cubicBezTo>
                  <a:pt x="3328243" y="1733149"/>
                  <a:pt x="3326356" y="1734143"/>
                  <a:pt x="3322729" y="1734380"/>
                </a:cubicBezTo>
                <a:cubicBezTo>
                  <a:pt x="3322598" y="1737913"/>
                  <a:pt x="3321453" y="1740650"/>
                  <a:pt x="3319294" y="1742591"/>
                </a:cubicBezTo>
                <a:cubicBezTo>
                  <a:pt x="3317135" y="1744531"/>
                  <a:pt x="3316016" y="1747752"/>
                  <a:pt x="3315938" y="1752254"/>
                </a:cubicBezTo>
                <a:cubicBezTo>
                  <a:pt x="3315930" y="1753592"/>
                  <a:pt x="3316210" y="1755764"/>
                  <a:pt x="3316779" y="1758773"/>
                </a:cubicBezTo>
                <a:cubicBezTo>
                  <a:pt x="3317346" y="1761780"/>
                  <a:pt x="3318568" y="1763416"/>
                  <a:pt x="3320443" y="1763678"/>
                </a:cubicBezTo>
                <a:cubicBezTo>
                  <a:pt x="3327503" y="1761876"/>
                  <a:pt x="3334171" y="1755111"/>
                  <a:pt x="3340448" y="1743383"/>
                </a:cubicBezTo>
                <a:cubicBezTo>
                  <a:pt x="3346724" y="1731656"/>
                  <a:pt x="3350895" y="1723569"/>
                  <a:pt x="3352957" y="1719120"/>
                </a:cubicBezTo>
                <a:lnTo>
                  <a:pt x="3362952" y="1724410"/>
                </a:lnTo>
                <a:lnTo>
                  <a:pt x="3370376" y="1718171"/>
                </a:lnTo>
                <a:lnTo>
                  <a:pt x="3378998" y="1698253"/>
                </a:lnTo>
                <a:lnTo>
                  <a:pt x="3406550" y="1669525"/>
                </a:lnTo>
                <a:cubicBezTo>
                  <a:pt x="3406627" y="1664983"/>
                  <a:pt x="3407723" y="1661357"/>
                  <a:pt x="3409841" y="1658649"/>
                </a:cubicBezTo>
                <a:cubicBezTo>
                  <a:pt x="3411958" y="1655941"/>
                  <a:pt x="3413054" y="1652315"/>
                  <a:pt x="3413131" y="1647773"/>
                </a:cubicBezTo>
                <a:lnTo>
                  <a:pt x="3429810" y="1633251"/>
                </a:lnTo>
                <a:cubicBezTo>
                  <a:pt x="3434766" y="1632170"/>
                  <a:pt x="3439053" y="1627723"/>
                  <a:pt x="3442673" y="1619909"/>
                </a:cubicBezTo>
                <a:cubicBezTo>
                  <a:pt x="3446291" y="1612094"/>
                  <a:pt x="3448537" y="1605813"/>
                  <a:pt x="3449411" y="1601065"/>
                </a:cubicBezTo>
                <a:cubicBezTo>
                  <a:pt x="3455847" y="1598203"/>
                  <a:pt x="3466349" y="1587582"/>
                  <a:pt x="3480918" y="1569204"/>
                </a:cubicBezTo>
                <a:cubicBezTo>
                  <a:pt x="3495487" y="1550826"/>
                  <a:pt x="3504538" y="1540285"/>
                  <a:pt x="3508071" y="1537580"/>
                </a:cubicBezTo>
                <a:cubicBezTo>
                  <a:pt x="3507009" y="1533667"/>
                  <a:pt x="3507558" y="1530395"/>
                  <a:pt x="3509720" y="1527766"/>
                </a:cubicBezTo>
                <a:cubicBezTo>
                  <a:pt x="3511882" y="1525136"/>
                  <a:pt x="3514957" y="1523672"/>
                  <a:pt x="3518945" y="1523373"/>
                </a:cubicBezTo>
                <a:cubicBezTo>
                  <a:pt x="3518993" y="1519806"/>
                  <a:pt x="3519819" y="1517167"/>
                  <a:pt x="3521425" y="1515459"/>
                </a:cubicBezTo>
                <a:cubicBezTo>
                  <a:pt x="3523031" y="1513751"/>
                  <a:pt x="3523858" y="1511113"/>
                  <a:pt x="3523906" y="1507545"/>
                </a:cubicBezTo>
                <a:cubicBezTo>
                  <a:pt x="3529316" y="1505143"/>
                  <a:pt x="3535493" y="1501241"/>
                  <a:pt x="3542438" y="1495839"/>
                </a:cubicBezTo>
                <a:cubicBezTo>
                  <a:pt x="3549382" y="1490436"/>
                  <a:pt x="3553035" y="1484727"/>
                  <a:pt x="3553395" y="1478710"/>
                </a:cubicBezTo>
                <a:cubicBezTo>
                  <a:pt x="3556145" y="1476495"/>
                  <a:pt x="3558016" y="1473719"/>
                  <a:pt x="3559007" y="1470382"/>
                </a:cubicBezTo>
                <a:cubicBezTo>
                  <a:pt x="3559998" y="1467046"/>
                  <a:pt x="3560391" y="1463865"/>
                  <a:pt x="3560186" y="1460837"/>
                </a:cubicBezTo>
                <a:cubicBezTo>
                  <a:pt x="3567399" y="1450720"/>
                  <a:pt x="3576654" y="1442436"/>
                  <a:pt x="3587951" y="1435987"/>
                </a:cubicBezTo>
                <a:cubicBezTo>
                  <a:pt x="3588020" y="1431323"/>
                  <a:pt x="3589103" y="1427455"/>
                  <a:pt x="3591200" y="1424384"/>
                </a:cubicBezTo>
                <a:cubicBezTo>
                  <a:pt x="3593298" y="1421312"/>
                  <a:pt x="3594408" y="1417928"/>
                  <a:pt x="3594530" y="1414235"/>
                </a:cubicBezTo>
                <a:lnTo>
                  <a:pt x="3609975" y="1404024"/>
                </a:lnTo>
                <a:lnTo>
                  <a:pt x="3609975" y="1474233"/>
                </a:lnTo>
                <a:lnTo>
                  <a:pt x="3607289" y="1479178"/>
                </a:lnTo>
                <a:cubicBezTo>
                  <a:pt x="3602365" y="1488279"/>
                  <a:pt x="3597081" y="1495212"/>
                  <a:pt x="3591436" y="1499976"/>
                </a:cubicBezTo>
                <a:cubicBezTo>
                  <a:pt x="3592471" y="1501176"/>
                  <a:pt x="3593541" y="1502982"/>
                  <a:pt x="3594643" y="1505393"/>
                </a:cubicBezTo>
                <a:cubicBezTo>
                  <a:pt x="3595744" y="1507804"/>
                  <a:pt x="3596787" y="1509126"/>
                  <a:pt x="3597771" y="1509356"/>
                </a:cubicBezTo>
                <a:cubicBezTo>
                  <a:pt x="3599366" y="1508944"/>
                  <a:pt x="3599940" y="1507617"/>
                  <a:pt x="3599495" y="1505372"/>
                </a:cubicBezTo>
                <a:lnTo>
                  <a:pt x="3607870" y="1516585"/>
                </a:lnTo>
                <a:cubicBezTo>
                  <a:pt x="3601296" y="1532502"/>
                  <a:pt x="3593753" y="1548471"/>
                  <a:pt x="3585244" y="1564493"/>
                </a:cubicBezTo>
                <a:cubicBezTo>
                  <a:pt x="3581373" y="1564704"/>
                  <a:pt x="3579543" y="1566749"/>
                  <a:pt x="3579754" y="1570627"/>
                </a:cubicBezTo>
                <a:cubicBezTo>
                  <a:pt x="3580157" y="1573564"/>
                  <a:pt x="3580285" y="1575906"/>
                  <a:pt x="3580137" y="1577657"/>
                </a:cubicBezTo>
                <a:cubicBezTo>
                  <a:pt x="3579990" y="1579406"/>
                  <a:pt x="3578103" y="1580401"/>
                  <a:pt x="3574476" y="1580639"/>
                </a:cubicBezTo>
                <a:cubicBezTo>
                  <a:pt x="3574345" y="1584171"/>
                  <a:pt x="3573200" y="1586907"/>
                  <a:pt x="3571041" y="1588849"/>
                </a:cubicBezTo>
                <a:cubicBezTo>
                  <a:pt x="3568882" y="1590790"/>
                  <a:pt x="3567763" y="1594011"/>
                  <a:pt x="3567685" y="1598513"/>
                </a:cubicBezTo>
                <a:cubicBezTo>
                  <a:pt x="3563600" y="1597763"/>
                  <a:pt x="3560078" y="1598441"/>
                  <a:pt x="3557119" y="1600546"/>
                </a:cubicBezTo>
                <a:cubicBezTo>
                  <a:pt x="3554160" y="1602653"/>
                  <a:pt x="3552732" y="1606134"/>
                  <a:pt x="3552835" y="1610991"/>
                </a:cubicBezTo>
                <a:lnTo>
                  <a:pt x="3545938" y="1626925"/>
                </a:lnTo>
                <a:cubicBezTo>
                  <a:pt x="3545215" y="1638147"/>
                  <a:pt x="3539879" y="1651566"/>
                  <a:pt x="3529933" y="1667180"/>
                </a:cubicBezTo>
                <a:cubicBezTo>
                  <a:pt x="3519985" y="1682794"/>
                  <a:pt x="3513251" y="1697261"/>
                  <a:pt x="3509730" y="1710581"/>
                </a:cubicBezTo>
                <a:cubicBezTo>
                  <a:pt x="3506780" y="1710620"/>
                  <a:pt x="3504455" y="1710990"/>
                  <a:pt x="3502753" y="1711690"/>
                </a:cubicBezTo>
                <a:cubicBezTo>
                  <a:pt x="3501053" y="1712390"/>
                  <a:pt x="3500258" y="1714136"/>
                  <a:pt x="3500369" y="1716925"/>
                </a:cubicBezTo>
                <a:cubicBezTo>
                  <a:pt x="3500991" y="1722402"/>
                  <a:pt x="3498551" y="1725128"/>
                  <a:pt x="3493050" y="1725103"/>
                </a:cubicBezTo>
                <a:cubicBezTo>
                  <a:pt x="3493214" y="1727363"/>
                  <a:pt x="3492799" y="1730141"/>
                  <a:pt x="3491805" y="1733436"/>
                </a:cubicBezTo>
                <a:cubicBezTo>
                  <a:pt x="3490812" y="1736733"/>
                  <a:pt x="3488892" y="1738619"/>
                  <a:pt x="3486048" y="1739099"/>
                </a:cubicBezTo>
                <a:lnTo>
                  <a:pt x="3486999" y="1756550"/>
                </a:lnTo>
                <a:lnTo>
                  <a:pt x="3479679" y="1764729"/>
                </a:lnTo>
                <a:cubicBezTo>
                  <a:pt x="3480096" y="1768677"/>
                  <a:pt x="3479869" y="1771930"/>
                  <a:pt x="3478997" y="1774490"/>
                </a:cubicBezTo>
                <a:cubicBezTo>
                  <a:pt x="3478126" y="1777050"/>
                  <a:pt x="3475373" y="1778496"/>
                  <a:pt x="3470741" y="1778829"/>
                </a:cubicBezTo>
                <a:lnTo>
                  <a:pt x="3464935" y="1779146"/>
                </a:lnTo>
                <a:cubicBezTo>
                  <a:pt x="3464950" y="1783886"/>
                  <a:pt x="3464206" y="1788058"/>
                  <a:pt x="3462705" y="1791665"/>
                </a:cubicBezTo>
                <a:cubicBezTo>
                  <a:pt x="3461202" y="1795273"/>
                  <a:pt x="3460433" y="1798960"/>
                  <a:pt x="3460396" y="1802731"/>
                </a:cubicBezTo>
                <a:cubicBezTo>
                  <a:pt x="3454814" y="1810895"/>
                  <a:pt x="3449394" y="1819780"/>
                  <a:pt x="3444134" y="1829386"/>
                </a:cubicBezTo>
                <a:cubicBezTo>
                  <a:pt x="3438874" y="1838992"/>
                  <a:pt x="3434958" y="1848767"/>
                  <a:pt x="3432386" y="1858712"/>
                </a:cubicBezTo>
                <a:cubicBezTo>
                  <a:pt x="3432606" y="1862753"/>
                  <a:pt x="3431831" y="1866360"/>
                  <a:pt x="3430064" y="1869536"/>
                </a:cubicBezTo>
                <a:cubicBezTo>
                  <a:pt x="3428296" y="1872711"/>
                  <a:pt x="3425480" y="1874485"/>
                  <a:pt x="3421618" y="1874858"/>
                </a:cubicBezTo>
                <a:lnTo>
                  <a:pt x="3417747" y="1875069"/>
                </a:lnTo>
                <a:lnTo>
                  <a:pt x="3414932" y="1894670"/>
                </a:lnTo>
                <a:cubicBezTo>
                  <a:pt x="3409661" y="1901846"/>
                  <a:pt x="3405371" y="1909210"/>
                  <a:pt x="3402062" y="1916764"/>
                </a:cubicBezTo>
                <a:cubicBezTo>
                  <a:pt x="3398753" y="1924319"/>
                  <a:pt x="3395431" y="1931631"/>
                  <a:pt x="3392095" y="1938701"/>
                </a:cubicBezTo>
                <a:lnTo>
                  <a:pt x="3377139" y="1949239"/>
                </a:lnTo>
                <a:cubicBezTo>
                  <a:pt x="3377104" y="1953051"/>
                  <a:pt x="3376331" y="1956658"/>
                  <a:pt x="3374817" y="1960063"/>
                </a:cubicBezTo>
                <a:cubicBezTo>
                  <a:pt x="3373304" y="1963468"/>
                  <a:pt x="3372530" y="1967076"/>
                  <a:pt x="3372495" y="1970886"/>
                </a:cubicBezTo>
                <a:cubicBezTo>
                  <a:pt x="3367791" y="1982528"/>
                  <a:pt x="3361602" y="1993642"/>
                  <a:pt x="3353928" y="2004230"/>
                </a:cubicBezTo>
                <a:cubicBezTo>
                  <a:pt x="3346255" y="2014819"/>
                  <a:pt x="3340093" y="2026418"/>
                  <a:pt x="3335442" y="2039029"/>
                </a:cubicBezTo>
                <a:cubicBezTo>
                  <a:pt x="3328920" y="2040316"/>
                  <a:pt x="3324914" y="2045478"/>
                  <a:pt x="3323424" y="2054513"/>
                </a:cubicBezTo>
                <a:cubicBezTo>
                  <a:pt x="3321935" y="2063549"/>
                  <a:pt x="3321448" y="2070950"/>
                  <a:pt x="3321964" y="2076715"/>
                </a:cubicBezTo>
                <a:cubicBezTo>
                  <a:pt x="3313993" y="2078122"/>
                  <a:pt x="3308479" y="2082312"/>
                  <a:pt x="3305421" y="2089285"/>
                </a:cubicBezTo>
                <a:cubicBezTo>
                  <a:pt x="3302363" y="2096259"/>
                  <a:pt x="3297333" y="2100423"/>
                  <a:pt x="3290329" y="2101776"/>
                </a:cubicBezTo>
                <a:cubicBezTo>
                  <a:pt x="3290093" y="2109326"/>
                  <a:pt x="3287883" y="2116253"/>
                  <a:pt x="3283697" y="2122559"/>
                </a:cubicBezTo>
                <a:cubicBezTo>
                  <a:pt x="3279511" y="2128865"/>
                  <a:pt x="3277300" y="2135792"/>
                  <a:pt x="3277063" y="2143341"/>
                </a:cubicBezTo>
                <a:lnTo>
                  <a:pt x="3254050" y="2148484"/>
                </a:lnTo>
                <a:cubicBezTo>
                  <a:pt x="3254490" y="2156564"/>
                  <a:pt x="3252941" y="2163780"/>
                  <a:pt x="3249405" y="2170131"/>
                </a:cubicBezTo>
                <a:cubicBezTo>
                  <a:pt x="3249284" y="2173865"/>
                  <a:pt x="3248171" y="2177167"/>
                  <a:pt x="3246062" y="2180037"/>
                </a:cubicBezTo>
                <a:cubicBezTo>
                  <a:pt x="3243953" y="2182907"/>
                  <a:pt x="3242840" y="2186209"/>
                  <a:pt x="3242719" y="2189943"/>
                </a:cubicBezTo>
                <a:cubicBezTo>
                  <a:pt x="3238097" y="2195665"/>
                  <a:pt x="3231410" y="2203566"/>
                  <a:pt x="3222657" y="2213645"/>
                </a:cubicBezTo>
                <a:cubicBezTo>
                  <a:pt x="3213905" y="2223724"/>
                  <a:pt x="3209179" y="2232004"/>
                  <a:pt x="3208480" y="2238484"/>
                </a:cubicBezTo>
                <a:lnTo>
                  <a:pt x="3201583" y="2254419"/>
                </a:lnTo>
                <a:cubicBezTo>
                  <a:pt x="3201918" y="2260559"/>
                  <a:pt x="3198224" y="2264002"/>
                  <a:pt x="3190499" y="2264747"/>
                </a:cubicBezTo>
                <a:lnTo>
                  <a:pt x="3186628" y="2264958"/>
                </a:lnTo>
                <a:lnTo>
                  <a:pt x="3166922" y="2295204"/>
                </a:lnTo>
                <a:cubicBezTo>
                  <a:pt x="3166793" y="2298777"/>
                  <a:pt x="3165644" y="2301432"/>
                  <a:pt x="3163474" y="2303171"/>
                </a:cubicBezTo>
                <a:cubicBezTo>
                  <a:pt x="3161304" y="2304911"/>
                  <a:pt x="3160154" y="2307566"/>
                  <a:pt x="3160025" y="2311139"/>
                </a:cubicBezTo>
                <a:lnTo>
                  <a:pt x="3145387" y="2327494"/>
                </a:lnTo>
                <a:cubicBezTo>
                  <a:pt x="3142581" y="2328701"/>
                  <a:pt x="3140662" y="2330588"/>
                  <a:pt x="3139629" y="2333156"/>
                </a:cubicBezTo>
                <a:cubicBezTo>
                  <a:pt x="3138596" y="2335725"/>
                  <a:pt x="3138181" y="2338503"/>
                  <a:pt x="3138384" y="2341490"/>
                </a:cubicBezTo>
                <a:cubicBezTo>
                  <a:pt x="3130956" y="2350646"/>
                  <a:pt x="3123555" y="2360288"/>
                  <a:pt x="3116180" y="2370414"/>
                </a:cubicBezTo>
                <a:cubicBezTo>
                  <a:pt x="3108805" y="2380539"/>
                  <a:pt x="3102424" y="2391097"/>
                  <a:pt x="3097037" y="2402088"/>
                </a:cubicBezTo>
                <a:cubicBezTo>
                  <a:pt x="3093167" y="2402299"/>
                  <a:pt x="3091336" y="2404343"/>
                  <a:pt x="3091548" y="2408221"/>
                </a:cubicBezTo>
                <a:cubicBezTo>
                  <a:pt x="3091363" y="2416700"/>
                  <a:pt x="3088971" y="2420314"/>
                  <a:pt x="3084374" y="2419065"/>
                </a:cubicBezTo>
                <a:cubicBezTo>
                  <a:pt x="3079776" y="2417816"/>
                  <a:pt x="3077253" y="2419007"/>
                  <a:pt x="3076804" y="2422638"/>
                </a:cubicBezTo>
                <a:cubicBezTo>
                  <a:pt x="3076567" y="2430187"/>
                  <a:pt x="3074171" y="2433721"/>
                  <a:pt x="3069616" y="2433240"/>
                </a:cubicBezTo>
                <a:cubicBezTo>
                  <a:pt x="3065060" y="2432759"/>
                  <a:pt x="3062612" y="2435324"/>
                  <a:pt x="3062270" y="2440934"/>
                </a:cubicBezTo>
                <a:cubicBezTo>
                  <a:pt x="3062548" y="2443795"/>
                  <a:pt x="3062416" y="2445828"/>
                  <a:pt x="3061874" y="2447032"/>
                </a:cubicBezTo>
                <a:cubicBezTo>
                  <a:pt x="3061334" y="2448237"/>
                  <a:pt x="3059671" y="2448895"/>
                  <a:pt x="3056886" y="2449006"/>
                </a:cubicBezTo>
                <a:cubicBezTo>
                  <a:pt x="3052173" y="2463444"/>
                  <a:pt x="3045458" y="2476775"/>
                  <a:pt x="3036741" y="2489000"/>
                </a:cubicBezTo>
                <a:cubicBezTo>
                  <a:pt x="3028025" y="2501225"/>
                  <a:pt x="3021310" y="2514556"/>
                  <a:pt x="3016596" y="2528994"/>
                </a:cubicBezTo>
                <a:cubicBezTo>
                  <a:pt x="3016347" y="2536301"/>
                  <a:pt x="3014083" y="2542259"/>
                  <a:pt x="3009805" y="2546868"/>
                </a:cubicBezTo>
                <a:cubicBezTo>
                  <a:pt x="3005527" y="2551477"/>
                  <a:pt x="3003263" y="2557435"/>
                  <a:pt x="3003014" y="2564742"/>
                </a:cubicBezTo>
                <a:cubicBezTo>
                  <a:pt x="2996402" y="2572557"/>
                  <a:pt x="2989523" y="2579900"/>
                  <a:pt x="2982375" y="2586773"/>
                </a:cubicBezTo>
                <a:cubicBezTo>
                  <a:pt x="2975227" y="2593645"/>
                  <a:pt x="2969368" y="2601906"/>
                  <a:pt x="2964798" y="2611554"/>
                </a:cubicBezTo>
                <a:cubicBezTo>
                  <a:pt x="2961766" y="2611558"/>
                  <a:pt x="2959121" y="2612026"/>
                  <a:pt x="2956867" y="2612959"/>
                </a:cubicBezTo>
                <a:cubicBezTo>
                  <a:pt x="2954613" y="2613892"/>
                  <a:pt x="2953527" y="2616220"/>
                  <a:pt x="2953608" y="2619944"/>
                </a:cubicBezTo>
                <a:lnTo>
                  <a:pt x="2953925" y="2625761"/>
                </a:lnTo>
                <a:lnTo>
                  <a:pt x="2940905" y="2636194"/>
                </a:lnTo>
                <a:lnTo>
                  <a:pt x="2941961" y="2655585"/>
                </a:lnTo>
                <a:lnTo>
                  <a:pt x="2923029" y="2664396"/>
                </a:lnTo>
                <a:lnTo>
                  <a:pt x="2920320" y="2685937"/>
                </a:lnTo>
                <a:cubicBezTo>
                  <a:pt x="2912639" y="2690447"/>
                  <a:pt x="2905031" y="2696292"/>
                  <a:pt x="2897495" y="2703468"/>
                </a:cubicBezTo>
                <a:cubicBezTo>
                  <a:pt x="2889959" y="2710646"/>
                  <a:pt x="2883398" y="2717890"/>
                  <a:pt x="2877811" y="2725205"/>
                </a:cubicBezTo>
                <a:cubicBezTo>
                  <a:pt x="2879118" y="2728415"/>
                  <a:pt x="2879478" y="2732042"/>
                  <a:pt x="2878889" y="2736085"/>
                </a:cubicBezTo>
                <a:cubicBezTo>
                  <a:pt x="2878301" y="2740129"/>
                  <a:pt x="2875677" y="2742459"/>
                  <a:pt x="2871020" y="2743078"/>
                </a:cubicBezTo>
                <a:cubicBezTo>
                  <a:pt x="2859221" y="2751418"/>
                  <a:pt x="2847014" y="2763429"/>
                  <a:pt x="2834400" y="2779108"/>
                </a:cubicBezTo>
                <a:cubicBezTo>
                  <a:pt x="2821788" y="2794786"/>
                  <a:pt x="2812106" y="2808603"/>
                  <a:pt x="2805356" y="2820558"/>
                </a:cubicBezTo>
                <a:cubicBezTo>
                  <a:pt x="2799213" y="2822109"/>
                  <a:pt x="2794477" y="2827229"/>
                  <a:pt x="2791149" y="2835919"/>
                </a:cubicBezTo>
                <a:cubicBezTo>
                  <a:pt x="2787821" y="2844609"/>
                  <a:pt x="2782117" y="2849782"/>
                  <a:pt x="2774038" y="2851437"/>
                </a:cubicBezTo>
                <a:lnTo>
                  <a:pt x="2744761" y="2884150"/>
                </a:lnTo>
                <a:cubicBezTo>
                  <a:pt x="2744266" y="2891389"/>
                  <a:pt x="2741016" y="2897076"/>
                  <a:pt x="2735014" y="2901212"/>
                </a:cubicBezTo>
                <a:cubicBezTo>
                  <a:pt x="2729011" y="2905348"/>
                  <a:pt x="2725762" y="2911035"/>
                  <a:pt x="2725267" y="2918274"/>
                </a:cubicBezTo>
                <a:lnTo>
                  <a:pt x="2697291" y="2939247"/>
                </a:lnTo>
                <a:cubicBezTo>
                  <a:pt x="2689097" y="2959586"/>
                  <a:pt x="2677606" y="2977311"/>
                  <a:pt x="2662819" y="2992419"/>
                </a:cubicBezTo>
                <a:cubicBezTo>
                  <a:pt x="2648031" y="3007527"/>
                  <a:pt x="2633506" y="3022986"/>
                  <a:pt x="2619242" y="3038795"/>
                </a:cubicBezTo>
                <a:cubicBezTo>
                  <a:pt x="2611328" y="3040523"/>
                  <a:pt x="2605804" y="3046010"/>
                  <a:pt x="2602668" y="3055256"/>
                </a:cubicBezTo>
                <a:cubicBezTo>
                  <a:pt x="2599531" y="3064504"/>
                  <a:pt x="2594006" y="3069991"/>
                  <a:pt x="2586093" y="3071718"/>
                </a:cubicBezTo>
                <a:lnTo>
                  <a:pt x="2556605" y="3100552"/>
                </a:lnTo>
                <a:cubicBezTo>
                  <a:pt x="2556107" y="3107751"/>
                  <a:pt x="2552862" y="3113519"/>
                  <a:pt x="2546871" y="3117857"/>
                </a:cubicBezTo>
                <a:cubicBezTo>
                  <a:pt x="2540878" y="3122194"/>
                  <a:pt x="2537661" y="3128447"/>
                  <a:pt x="2537215" y="3136616"/>
                </a:cubicBezTo>
                <a:cubicBezTo>
                  <a:pt x="2529670" y="3142862"/>
                  <a:pt x="2522029" y="3149599"/>
                  <a:pt x="2514294" y="3156827"/>
                </a:cubicBezTo>
                <a:cubicBezTo>
                  <a:pt x="2506559" y="3164055"/>
                  <a:pt x="2499455" y="3171735"/>
                  <a:pt x="2492983" y="3179868"/>
                </a:cubicBezTo>
                <a:cubicBezTo>
                  <a:pt x="2489880" y="3180077"/>
                  <a:pt x="2486381" y="3179700"/>
                  <a:pt x="2482487" y="3178737"/>
                </a:cubicBezTo>
                <a:cubicBezTo>
                  <a:pt x="2478593" y="3177775"/>
                  <a:pt x="2475499" y="3175917"/>
                  <a:pt x="2473206" y="3173165"/>
                </a:cubicBezTo>
                <a:lnTo>
                  <a:pt x="2440654" y="3145765"/>
                </a:lnTo>
                <a:cubicBezTo>
                  <a:pt x="2435861" y="3145378"/>
                  <a:pt x="2431688" y="3143012"/>
                  <a:pt x="2428134" y="3138668"/>
                </a:cubicBezTo>
                <a:cubicBezTo>
                  <a:pt x="2424582" y="3134323"/>
                  <a:pt x="2421376" y="3131906"/>
                  <a:pt x="2418518" y="3131412"/>
                </a:cubicBezTo>
                <a:cubicBezTo>
                  <a:pt x="2416634" y="3131718"/>
                  <a:pt x="2415159" y="3132852"/>
                  <a:pt x="2414094" y="3134814"/>
                </a:cubicBezTo>
                <a:cubicBezTo>
                  <a:pt x="2413027" y="3136776"/>
                  <a:pt x="2412063" y="3138369"/>
                  <a:pt x="2411199" y="3139590"/>
                </a:cubicBezTo>
                <a:cubicBezTo>
                  <a:pt x="2405416" y="3141810"/>
                  <a:pt x="2399907" y="3144622"/>
                  <a:pt x="2394673" y="3148027"/>
                </a:cubicBezTo>
                <a:cubicBezTo>
                  <a:pt x="2389440" y="3151432"/>
                  <a:pt x="2384978" y="3155645"/>
                  <a:pt x="2381288" y="3160668"/>
                </a:cubicBezTo>
                <a:cubicBezTo>
                  <a:pt x="2381419" y="3164551"/>
                  <a:pt x="2380287" y="3167530"/>
                  <a:pt x="2377892" y="3169605"/>
                </a:cubicBezTo>
                <a:cubicBezTo>
                  <a:pt x="2375498" y="3171681"/>
                  <a:pt x="2372325" y="3172825"/>
                  <a:pt x="2368374" y="3173041"/>
                </a:cubicBezTo>
                <a:lnTo>
                  <a:pt x="2366439" y="3173146"/>
                </a:lnTo>
                <a:cubicBezTo>
                  <a:pt x="2363319" y="3180487"/>
                  <a:pt x="2360047" y="3187230"/>
                  <a:pt x="2356620" y="3193372"/>
                </a:cubicBezTo>
                <a:cubicBezTo>
                  <a:pt x="2353194" y="3199516"/>
                  <a:pt x="2347317" y="3202996"/>
                  <a:pt x="2338991" y="3203814"/>
                </a:cubicBezTo>
                <a:cubicBezTo>
                  <a:pt x="2332514" y="3204450"/>
                  <a:pt x="2328531" y="3204100"/>
                  <a:pt x="2327043" y="3202763"/>
                </a:cubicBezTo>
                <a:cubicBezTo>
                  <a:pt x="2325555" y="3201426"/>
                  <a:pt x="2324775" y="3197497"/>
                  <a:pt x="2324703" y="3190979"/>
                </a:cubicBezTo>
                <a:cubicBezTo>
                  <a:pt x="2325754" y="3182817"/>
                  <a:pt x="2327706" y="3175581"/>
                  <a:pt x="2330557" y="3169266"/>
                </a:cubicBezTo>
                <a:cubicBezTo>
                  <a:pt x="2333408" y="3162952"/>
                  <a:pt x="2328313" y="3159988"/>
                  <a:pt x="2315271" y="3160375"/>
                </a:cubicBezTo>
                <a:lnTo>
                  <a:pt x="2290778" y="3138371"/>
                </a:lnTo>
                <a:cubicBezTo>
                  <a:pt x="2290469" y="3126759"/>
                  <a:pt x="2291148" y="3115458"/>
                  <a:pt x="2292814" y="3104468"/>
                </a:cubicBezTo>
                <a:cubicBezTo>
                  <a:pt x="2294480" y="3093478"/>
                  <a:pt x="2295185" y="3082662"/>
                  <a:pt x="2294929" y="3072019"/>
                </a:cubicBezTo>
                <a:cubicBezTo>
                  <a:pt x="2289427" y="3071995"/>
                  <a:pt x="2286670" y="3068904"/>
                  <a:pt x="2286659" y="3062746"/>
                </a:cubicBezTo>
                <a:lnTo>
                  <a:pt x="2286815" y="3061603"/>
                </a:lnTo>
                <a:lnTo>
                  <a:pt x="2275247" y="3073091"/>
                </a:lnTo>
                <a:cubicBezTo>
                  <a:pt x="2272111" y="3082339"/>
                  <a:pt x="2266586" y="3087826"/>
                  <a:pt x="2258673" y="3089553"/>
                </a:cubicBezTo>
                <a:lnTo>
                  <a:pt x="2229184" y="3118387"/>
                </a:lnTo>
                <a:cubicBezTo>
                  <a:pt x="2228687" y="3125586"/>
                  <a:pt x="2225442" y="3131354"/>
                  <a:pt x="2219450" y="3135692"/>
                </a:cubicBezTo>
                <a:cubicBezTo>
                  <a:pt x="2213458" y="3140029"/>
                  <a:pt x="2210240" y="3146282"/>
                  <a:pt x="2209795" y="3154451"/>
                </a:cubicBezTo>
                <a:cubicBezTo>
                  <a:pt x="2202250" y="3160697"/>
                  <a:pt x="2194609" y="3167434"/>
                  <a:pt x="2186874" y="3174661"/>
                </a:cubicBezTo>
                <a:cubicBezTo>
                  <a:pt x="2179139" y="3181890"/>
                  <a:pt x="2172035" y="3189570"/>
                  <a:pt x="2165562" y="3197703"/>
                </a:cubicBezTo>
                <a:cubicBezTo>
                  <a:pt x="2162460" y="3197912"/>
                  <a:pt x="2158961" y="3197535"/>
                  <a:pt x="2155067" y="3196572"/>
                </a:cubicBezTo>
                <a:cubicBezTo>
                  <a:pt x="2151172" y="3195609"/>
                  <a:pt x="2148079" y="3193752"/>
                  <a:pt x="2145785" y="3191000"/>
                </a:cubicBezTo>
                <a:lnTo>
                  <a:pt x="2113234" y="3163600"/>
                </a:lnTo>
                <a:cubicBezTo>
                  <a:pt x="2108440" y="3163213"/>
                  <a:pt x="2104268" y="3160847"/>
                  <a:pt x="2100714" y="3156503"/>
                </a:cubicBezTo>
                <a:cubicBezTo>
                  <a:pt x="2097162" y="3152158"/>
                  <a:pt x="2093956" y="3149740"/>
                  <a:pt x="2091098" y="3149247"/>
                </a:cubicBezTo>
                <a:cubicBezTo>
                  <a:pt x="2089214" y="3149553"/>
                  <a:pt x="2087739" y="3150687"/>
                  <a:pt x="2086673" y="3152649"/>
                </a:cubicBezTo>
                <a:cubicBezTo>
                  <a:pt x="2085607" y="3154611"/>
                  <a:pt x="2084643" y="3156203"/>
                  <a:pt x="2083779" y="3157425"/>
                </a:cubicBezTo>
                <a:cubicBezTo>
                  <a:pt x="2077996" y="3159645"/>
                  <a:pt x="2072486" y="3162457"/>
                  <a:pt x="2067253" y="3165862"/>
                </a:cubicBezTo>
                <a:cubicBezTo>
                  <a:pt x="2062020" y="3169266"/>
                  <a:pt x="2057558" y="3173480"/>
                  <a:pt x="2053868" y="3178503"/>
                </a:cubicBezTo>
                <a:cubicBezTo>
                  <a:pt x="2053999" y="3182386"/>
                  <a:pt x="2052867" y="3185365"/>
                  <a:pt x="2050472" y="3187440"/>
                </a:cubicBezTo>
                <a:cubicBezTo>
                  <a:pt x="2048078" y="3189516"/>
                  <a:pt x="2044905" y="3190660"/>
                  <a:pt x="2040953" y="3190875"/>
                </a:cubicBezTo>
                <a:lnTo>
                  <a:pt x="2039018" y="3190981"/>
                </a:lnTo>
                <a:cubicBezTo>
                  <a:pt x="2035899" y="3198322"/>
                  <a:pt x="2032627" y="3205065"/>
                  <a:pt x="2029200" y="3211207"/>
                </a:cubicBezTo>
                <a:cubicBezTo>
                  <a:pt x="2025774" y="3217350"/>
                  <a:pt x="2019897" y="3220831"/>
                  <a:pt x="2011570" y="3221649"/>
                </a:cubicBezTo>
                <a:cubicBezTo>
                  <a:pt x="2005094" y="3222285"/>
                  <a:pt x="2001111" y="3221935"/>
                  <a:pt x="1999623" y="3220598"/>
                </a:cubicBezTo>
                <a:cubicBezTo>
                  <a:pt x="1998135" y="3219261"/>
                  <a:pt x="1997355" y="3215332"/>
                  <a:pt x="1997283" y="3208813"/>
                </a:cubicBezTo>
                <a:cubicBezTo>
                  <a:pt x="1998334" y="3200652"/>
                  <a:pt x="2000286" y="3193416"/>
                  <a:pt x="2003137" y="3187101"/>
                </a:cubicBezTo>
                <a:cubicBezTo>
                  <a:pt x="2005988" y="3180787"/>
                  <a:pt x="2000893" y="3177823"/>
                  <a:pt x="1987851" y="3178210"/>
                </a:cubicBezTo>
                <a:lnTo>
                  <a:pt x="1963358" y="3156205"/>
                </a:lnTo>
                <a:cubicBezTo>
                  <a:pt x="1963049" y="3144593"/>
                  <a:pt x="1963728" y="3133293"/>
                  <a:pt x="1965393" y="3122303"/>
                </a:cubicBezTo>
                <a:cubicBezTo>
                  <a:pt x="1967060" y="3111313"/>
                  <a:pt x="1967765" y="3100497"/>
                  <a:pt x="1967508" y="3089854"/>
                </a:cubicBezTo>
                <a:cubicBezTo>
                  <a:pt x="1962007" y="3089830"/>
                  <a:pt x="1959250" y="3086739"/>
                  <a:pt x="1959239" y="3080581"/>
                </a:cubicBezTo>
                <a:cubicBezTo>
                  <a:pt x="1959103" y="3076617"/>
                  <a:pt x="1959681" y="3072372"/>
                  <a:pt x="1960971" y="3067845"/>
                </a:cubicBezTo>
                <a:cubicBezTo>
                  <a:pt x="1962262" y="3063317"/>
                  <a:pt x="1963807" y="3059020"/>
                  <a:pt x="1965607" y="3054951"/>
                </a:cubicBezTo>
                <a:cubicBezTo>
                  <a:pt x="1965852" y="3047563"/>
                  <a:pt x="1968124" y="3041767"/>
                  <a:pt x="1972425" y="3037562"/>
                </a:cubicBezTo>
                <a:cubicBezTo>
                  <a:pt x="1976725" y="3033357"/>
                  <a:pt x="1979051" y="3028530"/>
                  <a:pt x="1979401" y="3023082"/>
                </a:cubicBezTo>
                <a:lnTo>
                  <a:pt x="1986192" y="3005208"/>
                </a:lnTo>
                <a:lnTo>
                  <a:pt x="1993617" y="2998969"/>
                </a:lnTo>
                <a:lnTo>
                  <a:pt x="2006003" y="2976902"/>
                </a:lnTo>
                <a:cubicBezTo>
                  <a:pt x="2003079" y="2975926"/>
                  <a:pt x="2000949" y="2973935"/>
                  <a:pt x="1999612" y="2970929"/>
                </a:cubicBezTo>
                <a:cubicBezTo>
                  <a:pt x="1998275" y="2967922"/>
                  <a:pt x="1997544" y="2964883"/>
                  <a:pt x="1997417" y="2961810"/>
                </a:cubicBezTo>
                <a:lnTo>
                  <a:pt x="1992123" y="2961618"/>
                </a:lnTo>
                <a:lnTo>
                  <a:pt x="1988373" y="2968182"/>
                </a:lnTo>
                <a:cubicBezTo>
                  <a:pt x="1982370" y="2972318"/>
                  <a:pt x="1979122" y="2978005"/>
                  <a:pt x="1978626" y="2985245"/>
                </a:cubicBezTo>
                <a:lnTo>
                  <a:pt x="1959765" y="2999385"/>
                </a:lnTo>
                <a:lnTo>
                  <a:pt x="1960595" y="3014633"/>
                </a:lnTo>
                <a:lnTo>
                  <a:pt x="1941663" y="3023444"/>
                </a:lnTo>
                <a:lnTo>
                  <a:pt x="1938954" y="3044985"/>
                </a:lnTo>
                <a:cubicBezTo>
                  <a:pt x="1931273" y="3049495"/>
                  <a:pt x="1923666" y="3055340"/>
                  <a:pt x="1916130" y="3062516"/>
                </a:cubicBezTo>
                <a:cubicBezTo>
                  <a:pt x="1908594" y="3069694"/>
                  <a:pt x="1902033" y="3076938"/>
                  <a:pt x="1896445" y="3084253"/>
                </a:cubicBezTo>
                <a:cubicBezTo>
                  <a:pt x="1897753" y="3087463"/>
                  <a:pt x="1898112" y="3091090"/>
                  <a:pt x="1897524" y="3095134"/>
                </a:cubicBezTo>
                <a:cubicBezTo>
                  <a:pt x="1896935" y="3099177"/>
                  <a:pt x="1894311" y="3101508"/>
                  <a:pt x="1889654" y="3102127"/>
                </a:cubicBezTo>
                <a:cubicBezTo>
                  <a:pt x="1877855" y="3110467"/>
                  <a:pt x="1865648" y="3122477"/>
                  <a:pt x="1853035" y="3138156"/>
                </a:cubicBezTo>
                <a:cubicBezTo>
                  <a:pt x="1840423" y="3153834"/>
                  <a:pt x="1830741" y="3167652"/>
                  <a:pt x="1823991" y="3179607"/>
                </a:cubicBezTo>
                <a:cubicBezTo>
                  <a:pt x="1817848" y="3181157"/>
                  <a:pt x="1813112" y="3186277"/>
                  <a:pt x="1809784" y="3194967"/>
                </a:cubicBezTo>
                <a:cubicBezTo>
                  <a:pt x="1806456" y="3203657"/>
                  <a:pt x="1800752" y="3208831"/>
                  <a:pt x="1792673" y="3210486"/>
                </a:cubicBezTo>
                <a:lnTo>
                  <a:pt x="1763395" y="3243198"/>
                </a:lnTo>
                <a:cubicBezTo>
                  <a:pt x="1762900" y="3250437"/>
                  <a:pt x="1759651" y="3256125"/>
                  <a:pt x="1753648" y="3260260"/>
                </a:cubicBezTo>
                <a:cubicBezTo>
                  <a:pt x="1747645" y="3264396"/>
                  <a:pt x="1744396" y="3270083"/>
                  <a:pt x="1743901" y="3277323"/>
                </a:cubicBezTo>
                <a:lnTo>
                  <a:pt x="1715925" y="3298295"/>
                </a:lnTo>
                <a:cubicBezTo>
                  <a:pt x="1707732" y="3318635"/>
                  <a:pt x="1696241" y="3336360"/>
                  <a:pt x="1681453" y="3351467"/>
                </a:cubicBezTo>
                <a:cubicBezTo>
                  <a:pt x="1666665" y="3366576"/>
                  <a:pt x="1652141" y="3382034"/>
                  <a:pt x="1637876" y="3397844"/>
                </a:cubicBezTo>
                <a:cubicBezTo>
                  <a:pt x="1629962" y="3399571"/>
                  <a:pt x="1624438" y="3405058"/>
                  <a:pt x="1621302" y="3414305"/>
                </a:cubicBezTo>
                <a:cubicBezTo>
                  <a:pt x="1618166" y="3423552"/>
                  <a:pt x="1612641" y="3429039"/>
                  <a:pt x="1604728" y="3430767"/>
                </a:cubicBezTo>
                <a:lnTo>
                  <a:pt x="1575239" y="3459601"/>
                </a:lnTo>
                <a:cubicBezTo>
                  <a:pt x="1574742" y="3466799"/>
                  <a:pt x="1571497" y="3472567"/>
                  <a:pt x="1565505" y="3476905"/>
                </a:cubicBezTo>
                <a:cubicBezTo>
                  <a:pt x="1559513" y="3481243"/>
                  <a:pt x="1556295" y="3487496"/>
                  <a:pt x="1555850" y="3495664"/>
                </a:cubicBezTo>
                <a:cubicBezTo>
                  <a:pt x="1548304" y="3501910"/>
                  <a:pt x="1540664" y="3508647"/>
                  <a:pt x="1532929" y="3515875"/>
                </a:cubicBezTo>
                <a:cubicBezTo>
                  <a:pt x="1525193" y="3523103"/>
                  <a:pt x="1518090" y="3530783"/>
                  <a:pt x="1511617" y="3538916"/>
                </a:cubicBezTo>
                <a:cubicBezTo>
                  <a:pt x="1508514" y="3539125"/>
                  <a:pt x="1505016" y="3538749"/>
                  <a:pt x="1501122" y="3537785"/>
                </a:cubicBezTo>
                <a:cubicBezTo>
                  <a:pt x="1497227" y="3536823"/>
                  <a:pt x="1494134" y="3534965"/>
                  <a:pt x="1491840" y="3532213"/>
                </a:cubicBezTo>
                <a:lnTo>
                  <a:pt x="1459288" y="3504813"/>
                </a:lnTo>
                <a:cubicBezTo>
                  <a:pt x="1454495" y="3504426"/>
                  <a:pt x="1450322" y="3502060"/>
                  <a:pt x="1446769" y="3497716"/>
                </a:cubicBezTo>
                <a:cubicBezTo>
                  <a:pt x="1443217" y="3493372"/>
                  <a:pt x="1440011" y="3490954"/>
                  <a:pt x="1437153" y="3490461"/>
                </a:cubicBezTo>
                <a:cubicBezTo>
                  <a:pt x="1435269" y="3490766"/>
                  <a:pt x="1433794" y="3491900"/>
                  <a:pt x="1432728" y="3493862"/>
                </a:cubicBezTo>
                <a:cubicBezTo>
                  <a:pt x="1431662" y="3495824"/>
                  <a:pt x="1430698" y="3497417"/>
                  <a:pt x="1429834" y="3498638"/>
                </a:cubicBezTo>
                <a:cubicBezTo>
                  <a:pt x="1424050" y="3500859"/>
                  <a:pt x="1418541" y="3503670"/>
                  <a:pt x="1413308" y="3507076"/>
                </a:cubicBezTo>
                <a:cubicBezTo>
                  <a:pt x="1408074" y="3510480"/>
                  <a:pt x="1403612" y="3514694"/>
                  <a:pt x="1399923" y="3519716"/>
                </a:cubicBezTo>
                <a:cubicBezTo>
                  <a:pt x="1400053" y="3523599"/>
                  <a:pt x="1398922" y="3526578"/>
                  <a:pt x="1396527" y="3528653"/>
                </a:cubicBezTo>
                <a:cubicBezTo>
                  <a:pt x="1394133" y="3530729"/>
                  <a:pt x="1390960" y="3531873"/>
                  <a:pt x="1387008" y="3532089"/>
                </a:cubicBezTo>
                <a:lnTo>
                  <a:pt x="1385073" y="3532194"/>
                </a:lnTo>
                <a:cubicBezTo>
                  <a:pt x="1381954" y="3539536"/>
                  <a:pt x="1378682" y="3546278"/>
                  <a:pt x="1375255" y="3552420"/>
                </a:cubicBezTo>
                <a:cubicBezTo>
                  <a:pt x="1371828" y="3558564"/>
                  <a:pt x="1365951" y="3562044"/>
                  <a:pt x="1357625" y="3562862"/>
                </a:cubicBezTo>
                <a:cubicBezTo>
                  <a:pt x="1351148" y="3563499"/>
                  <a:pt x="1347166" y="3563148"/>
                  <a:pt x="1345678" y="3561812"/>
                </a:cubicBezTo>
                <a:cubicBezTo>
                  <a:pt x="1344190" y="3560474"/>
                  <a:pt x="1343410" y="3556546"/>
                  <a:pt x="1343338" y="3550027"/>
                </a:cubicBezTo>
                <a:cubicBezTo>
                  <a:pt x="1344389" y="3541865"/>
                  <a:pt x="1346341" y="3534629"/>
                  <a:pt x="1349191" y="3528314"/>
                </a:cubicBezTo>
                <a:cubicBezTo>
                  <a:pt x="1352042" y="3522000"/>
                  <a:pt x="1346948" y="3519037"/>
                  <a:pt x="1333905" y="3519423"/>
                </a:cubicBezTo>
                <a:lnTo>
                  <a:pt x="1309413" y="3497419"/>
                </a:lnTo>
                <a:cubicBezTo>
                  <a:pt x="1309104" y="3485807"/>
                  <a:pt x="1309782" y="3474506"/>
                  <a:pt x="1311448" y="3463516"/>
                </a:cubicBezTo>
                <a:cubicBezTo>
                  <a:pt x="1313115" y="3452526"/>
                  <a:pt x="1313820" y="3441711"/>
                  <a:pt x="1313563" y="3431068"/>
                </a:cubicBezTo>
                <a:cubicBezTo>
                  <a:pt x="1308062" y="3431043"/>
                  <a:pt x="1305305" y="3427952"/>
                  <a:pt x="1305293" y="3421794"/>
                </a:cubicBezTo>
                <a:lnTo>
                  <a:pt x="1305449" y="3420652"/>
                </a:lnTo>
                <a:lnTo>
                  <a:pt x="1293882" y="3432140"/>
                </a:lnTo>
                <a:cubicBezTo>
                  <a:pt x="1290746" y="3441387"/>
                  <a:pt x="1285221" y="3446874"/>
                  <a:pt x="1277308" y="3448602"/>
                </a:cubicBezTo>
                <a:lnTo>
                  <a:pt x="1247819" y="3477435"/>
                </a:lnTo>
                <a:cubicBezTo>
                  <a:pt x="1247322" y="3484634"/>
                  <a:pt x="1244076" y="3490402"/>
                  <a:pt x="1238085" y="3494740"/>
                </a:cubicBezTo>
                <a:cubicBezTo>
                  <a:pt x="1232093" y="3499077"/>
                  <a:pt x="1228875" y="3505331"/>
                  <a:pt x="1228430" y="3513499"/>
                </a:cubicBezTo>
                <a:cubicBezTo>
                  <a:pt x="1220884" y="3519746"/>
                  <a:pt x="1213244" y="3526482"/>
                  <a:pt x="1205508" y="3533710"/>
                </a:cubicBezTo>
                <a:cubicBezTo>
                  <a:pt x="1197773" y="3540938"/>
                  <a:pt x="1190670" y="3548618"/>
                  <a:pt x="1184197" y="3556751"/>
                </a:cubicBezTo>
                <a:cubicBezTo>
                  <a:pt x="1181094" y="3556960"/>
                  <a:pt x="1177596" y="3556584"/>
                  <a:pt x="1173702" y="3555620"/>
                </a:cubicBezTo>
                <a:cubicBezTo>
                  <a:pt x="1169807" y="3554658"/>
                  <a:pt x="1166713" y="3552800"/>
                  <a:pt x="1164420" y="3550048"/>
                </a:cubicBezTo>
                <a:lnTo>
                  <a:pt x="1131868" y="3522648"/>
                </a:lnTo>
                <a:cubicBezTo>
                  <a:pt x="1127075" y="3522261"/>
                  <a:pt x="1122902" y="3519895"/>
                  <a:pt x="1119349" y="3515551"/>
                </a:cubicBezTo>
                <a:cubicBezTo>
                  <a:pt x="1115796" y="3511206"/>
                  <a:pt x="1112591" y="3508789"/>
                  <a:pt x="1109733" y="3508296"/>
                </a:cubicBezTo>
                <a:cubicBezTo>
                  <a:pt x="1107849" y="3508601"/>
                  <a:pt x="1106373" y="3509735"/>
                  <a:pt x="1105308" y="3511697"/>
                </a:cubicBezTo>
                <a:cubicBezTo>
                  <a:pt x="1104242" y="3513659"/>
                  <a:pt x="1103278" y="3515252"/>
                  <a:pt x="1102414" y="3516474"/>
                </a:cubicBezTo>
                <a:cubicBezTo>
                  <a:pt x="1096630" y="3518694"/>
                  <a:pt x="1091121" y="3521505"/>
                  <a:pt x="1085888" y="3524910"/>
                </a:cubicBezTo>
                <a:cubicBezTo>
                  <a:pt x="1080654" y="3528315"/>
                  <a:pt x="1076192" y="3532529"/>
                  <a:pt x="1072503" y="3537551"/>
                </a:cubicBezTo>
                <a:cubicBezTo>
                  <a:pt x="1072633" y="3541434"/>
                  <a:pt x="1071501" y="3544413"/>
                  <a:pt x="1069106" y="3546488"/>
                </a:cubicBezTo>
                <a:cubicBezTo>
                  <a:pt x="1066712" y="3548564"/>
                  <a:pt x="1063540" y="3549708"/>
                  <a:pt x="1059588" y="3549924"/>
                </a:cubicBezTo>
                <a:lnTo>
                  <a:pt x="1057653" y="3550029"/>
                </a:lnTo>
                <a:cubicBezTo>
                  <a:pt x="1054534" y="3557371"/>
                  <a:pt x="1051262" y="3564113"/>
                  <a:pt x="1047834" y="3570255"/>
                </a:cubicBezTo>
                <a:cubicBezTo>
                  <a:pt x="1044408" y="3576399"/>
                  <a:pt x="1038531" y="3579879"/>
                  <a:pt x="1030205" y="3580697"/>
                </a:cubicBezTo>
                <a:cubicBezTo>
                  <a:pt x="1023728" y="3581334"/>
                  <a:pt x="1019746" y="3580983"/>
                  <a:pt x="1018258" y="3579647"/>
                </a:cubicBezTo>
                <a:cubicBezTo>
                  <a:pt x="1016770" y="3578309"/>
                  <a:pt x="1015990" y="3574381"/>
                  <a:pt x="1015918" y="3567862"/>
                </a:cubicBezTo>
                <a:cubicBezTo>
                  <a:pt x="1016969" y="3559700"/>
                  <a:pt x="1018921" y="3552464"/>
                  <a:pt x="1021771" y="3546149"/>
                </a:cubicBezTo>
                <a:cubicBezTo>
                  <a:pt x="1024622" y="3539835"/>
                  <a:pt x="1019527" y="3536871"/>
                  <a:pt x="1006485" y="3537258"/>
                </a:cubicBezTo>
                <a:lnTo>
                  <a:pt x="981993" y="3515254"/>
                </a:lnTo>
                <a:cubicBezTo>
                  <a:pt x="981684" y="3503642"/>
                  <a:pt x="982362" y="3492341"/>
                  <a:pt x="984028" y="3481351"/>
                </a:cubicBezTo>
                <a:cubicBezTo>
                  <a:pt x="985694" y="3470361"/>
                  <a:pt x="986400" y="3459546"/>
                  <a:pt x="986143" y="3448903"/>
                </a:cubicBezTo>
                <a:cubicBezTo>
                  <a:pt x="980641" y="3448878"/>
                  <a:pt x="977885" y="3445787"/>
                  <a:pt x="977873" y="3439629"/>
                </a:cubicBezTo>
                <a:cubicBezTo>
                  <a:pt x="977738" y="3435666"/>
                  <a:pt x="978315" y="3431420"/>
                  <a:pt x="979606" y="3426893"/>
                </a:cubicBezTo>
                <a:cubicBezTo>
                  <a:pt x="980896" y="3422366"/>
                  <a:pt x="982441" y="3418068"/>
                  <a:pt x="984242" y="3413999"/>
                </a:cubicBezTo>
                <a:cubicBezTo>
                  <a:pt x="984486" y="3406612"/>
                  <a:pt x="986759" y="3400816"/>
                  <a:pt x="991059" y="3396611"/>
                </a:cubicBezTo>
                <a:cubicBezTo>
                  <a:pt x="995360" y="3392406"/>
                  <a:pt x="997685" y="3387579"/>
                  <a:pt x="998035" y="3382131"/>
                </a:cubicBezTo>
                <a:lnTo>
                  <a:pt x="1004827" y="3364257"/>
                </a:lnTo>
                <a:lnTo>
                  <a:pt x="1012252" y="3358018"/>
                </a:lnTo>
                <a:lnTo>
                  <a:pt x="1024638" y="3335950"/>
                </a:lnTo>
                <a:cubicBezTo>
                  <a:pt x="1021713" y="3334974"/>
                  <a:pt x="1019583" y="3332983"/>
                  <a:pt x="1018246" y="3329977"/>
                </a:cubicBezTo>
                <a:cubicBezTo>
                  <a:pt x="1016910" y="3326971"/>
                  <a:pt x="1016179" y="3323932"/>
                  <a:pt x="1016051" y="3320859"/>
                </a:cubicBezTo>
                <a:lnTo>
                  <a:pt x="1010758" y="3320666"/>
                </a:lnTo>
                <a:lnTo>
                  <a:pt x="1007008" y="3327230"/>
                </a:lnTo>
                <a:cubicBezTo>
                  <a:pt x="1001005" y="3331367"/>
                  <a:pt x="997756" y="3337053"/>
                  <a:pt x="997261" y="3344293"/>
                </a:cubicBezTo>
                <a:lnTo>
                  <a:pt x="969285" y="3365265"/>
                </a:lnTo>
                <a:cubicBezTo>
                  <a:pt x="961091" y="3385605"/>
                  <a:pt x="949601" y="3403330"/>
                  <a:pt x="934813" y="3418437"/>
                </a:cubicBezTo>
                <a:cubicBezTo>
                  <a:pt x="920025" y="3433546"/>
                  <a:pt x="905500" y="3449004"/>
                  <a:pt x="891236" y="3464814"/>
                </a:cubicBezTo>
                <a:cubicBezTo>
                  <a:pt x="883322" y="3466541"/>
                  <a:pt x="877798" y="3472028"/>
                  <a:pt x="874662" y="3481275"/>
                </a:cubicBezTo>
                <a:cubicBezTo>
                  <a:pt x="871526" y="3490522"/>
                  <a:pt x="866001" y="3496009"/>
                  <a:pt x="858088" y="3497737"/>
                </a:cubicBezTo>
                <a:lnTo>
                  <a:pt x="828599" y="3526571"/>
                </a:lnTo>
                <a:cubicBezTo>
                  <a:pt x="828101" y="3533769"/>
                  <a:pt x="824856" y="3539537"/>
                  <a:pt x="818865" y="3543875"/>
                </a:cubicBezTo>
                <a:cubicBezTo>
                  <a:pt x="812873" y="3548213"/>
                  <a:pt x="809655" y="3554466"/>
                  <a:pt x="809209" y="3562634"/>
                </a:cubicBezTo>
                <a:cubicBezTo>
                  <a:pt x="801664" y="3568880"/>
                  <a:pt x="794024" y="3575617"/>
                  <a:pt x="786288" y="3582845"/>
                </a:cubicBezTo>
                <a:cubicBezTo>
                  <a:pt x="778553" y="3590073"/>
                  <a:pt x="771449" y="3597753"/>
                  <a:pt x="764977" y="3605886"/>
                </a:cubicBezTo>
                <a:cubicBezTo>
                  <a:pt x="761874" y="3606095"/>
                  <a:pt x="758376" y="3605719"/>
                  <a:pt x="754482" y="3604755"/>
                </a:cubicBezTo>
                <a:cubicBezTo>
                  <a:pt x="750587" y="3603793"/>
                  <a:pt x="747493" y="3601935"/>
                  <a:pt x="745200" y="3599183"/>
                </a:cubicBezTo>
                <a:lnTo>
                  <a:pt x="712648" y="3571783"/>
                </a:lnTo>
                <a:cubicBezTo>
                  <a:pt x="707855" y="3571396"/>
                  <a:pt x="703682" y="3569030"/>
                  <a:pt x="700129" y="3564686"/>
                </a:cubicBezTo>
                <a:cubicBezTo>
                  <a:pt x="696576" y="3560342"/>
                  <a:pt x="693371" y="3557924"/>
                  <a:pt x="690512" y="3557431"/>
                </a:cubicBezTo>
                <a:cubicBezTo>
                  <a:pt x="688629" y="3557736"/>
                  <a:pt x="687153" y="3558870"/>
                  <a:pt x="686088" y="3560832"/>
                </a:cubicBezTo>
                <a:cubicBezTo>
                  <a:pt x="685021" y="3562794"/>
                  <a:pt x="684058" y="3564387"/>
                  <a:pt x="683193" y="3565608"/>
                </a:cubicBezTo>
                <a:cubicBezTo>
                  <a:pt x="677410" y="3567829"/>
                  <a:pt x="671901" y="3570640"/>
                  <a:pt x="666667" y="3574046"/>
                </a:cubicBezTo>
                <a:cubicBezTo>
                  <a:pt x="661434" y="3577450"/>
                  <a:pt x="656972" y="3581664"/>
                  <a:pt x="653282" y="3586686"/>
                </a:cubicBezTo>
                <a:cubicBezTo>
                  <a:pt x="653413" y="3590569"/>
                  <a:pt x="652281" y="3593548"/>
                  <a:pt x="649886" y="3595623"/>
                </a:cubicBezTo>
                <a:cubicBezTo>
                  <a:pt x="647492" y="3597699"/>
                  <a:pt x="644320" y="3598844"/>
                  <a:pt x="640368" y="3599059"/>
                </a:cubicBezTo>
                <a:lnTo>
                  <a:pt x="638433" y="3599164"/>
                </a:lnTo>
                <a:cubicBezTo>
                  <a:pt x="635314" y="3606506"/>
                  <a:pt x="632042" y="3613248"/>
                  <a:pt x="628614" y="3619391"/>
                </a:cubicBezTo>
                <a:cubicBezTo>
                  <a:pt x="625188" y="3625534"/>
                  <a:pt x="619311" y="3629014"/>
                  <a:pt x="610985" y="3629832"/>
                </a:cubicBezTo>
                <a:cubicBezTo>
                  <a:pt x="604508" y="3630469"/>
                  <a:pt x="600526" y="3630118"/>
                  <a:pt x="599038" y="3628782"/>
                </a:cubicBezTo>
                <a:cubicBezTo>
                  <a:pt x="597550" y="3627444"/>
                  <a:pt x="596770" y="3623516"/>
                  <a:pt x="596697" y="3616997"/>
                </a:cubicBezTo>
                <a:cubicBezTo>
                  <a:pt x="597749" y="3608836"/>
                  <a:pt x="599700" y="3601599"/>
                  <a:pt x="602551" y="3595284"/>
                </a:cubicBezTo>
                <a:cubicBezTo>
                  <a:pt x="605402" y="3588970"/>
                  <a:pt x="600307" y="3586007"/>
                  <a:pt x="587265" y="3586393"/>
                </a:cubicBezTo>
                <a:lnTo>
                  <a:pt x="562773" y="3564389"/>
                </a:lnTo>
                <a:cubicBezTo>
                  <a:pt x="562463" y="3552777"/>
                  <a:pt x="563142" y="3541476"/>
                  <a:pt x="564808" y="3530486"/>
                </a:cubicBezTo>
                <a:cubicBezTo>
                  <a:pt x="566474" y="3519496"/>
                  <a:pt x="567179" y="3508681"/>
                  <a:pt x="566923" y="3498038"/>
                </a:cubicBezTo>
                <a:cubicBezTo>
                  <a:pt x="561421" y="3498013"/>
                  <a:pt x="558664" y="3494922"/>
                  <a:pt x="558653" y="3488764"/>
                </a:cubicBezTo>
                <a:cubicBezTo>
                  <a:pt x="558518" y="3484801"/>
                  <a:pt x="559095" y="3480556"/>
                  <a:pt x="560386" y="3476028"/>
                </a:cubicBezTo>
                <a:cubicBezTo>
                  <a:pt x="561676" y="3471501"/>
                  <a:pt x="563221" y="3467203"/>
                  <a:pt x="565022" y="3463135"/>
                </a:cubicBezTo>
                <a:cubicBezTo>
                  <a:pt x="565266" y="3455747"/>
                  <a:pt x="567539" y="3449951"/>
                  <a:pt x="571839" y="3445746"/>
                </a:cubicBezTo>
                <a:cubicBezTo>
                  <a:pt x="576140" y="3441541"/>
                  <a:pt x="578465" y="3436714"/>
                  <a:pt x="578815" y="3431266"/>
                </a:cubicBezTo>
                <a:lnTo>
                  <a:pt x="585607" y="3413392"/>
                </a:lnTo>
                <a:lnTo>
                  <a:pt x="593032" y="3407153"/>
                </a:lnTo>
                <a:lnTo>
                  <a:pt x="605418" y="3385085"/>
                </a:lnTo>
                <a:cubicBezTo>
                  <a:pt x="602493" y="3384109"/>
                  <a:pt x="600363" y="3382118"/>
                  <a:pt x="599026" y="3379113"/>
                </a:cubicBezTo>
                <a:cubicBezTo>
                  <a:pt x="597690" y="3376106"/>
                  <a:pt x="596958" y="3373067"/>
                  <a:pt x="596831" y="3369994"/>
                </a:cubicBezTo>
                <a:lnTo>
                  <a:pt x="575435" y="3369215"/>
                </a:lnTo>
                <a:lnTo>
                  <a:pt x="574801" y="3357580"/>
                </a:lnTo>
                <a:cubicBezTo>
                  <a:pt x="574145" y="3351457"/>
                  <a:pt x="576549" y="3348085"/>
                  <a:pt x="582016" y="3347462"/>
                </a:cubicBezTo>
                <a:cubicBezTo>
                  <a:pt x="582666" y="3332679"/>
                  <a:pt x="587803" y="3320081"/>
                  <a:pt x="597428" y="3309672"/>
                </a:cubicBezTo>
                <a:cubicBezTo>
                  <a:pt x="607052" y="3299260"/>
                  <a:pt x="612189" y="3286664"/>
                  <a:pt x="612840" y="3271879"/>
                </a:cubicBezTo>
                <a:cubicBezTo>
                  <a:pt x="618815" y="3270946"/>
                  <a:pt x="624504" y="3266989"/>
                  <a:pt x="629907" y="3260010"/>
                </a:cubicBezTo>
                <a:cubicBezTo>
                  <a:pt x="635310" y="3253030"/>
                  <a:pt x="639416" y="3246730"/>
                  <a:pt x="642223" y="3241107"/>
                </a:cubicBezTo>
                <a:lnTo>
                  <a:pt x="649648" y="3234868"/>
                </a:lnTo>
                <a:cubicBezTo>
                  <a:pt x="649010" y="3229838"/>
                  <a:pt x="649010" y="3225380"/>
                  <a:pt x="649647" y="3221497"/>
                </a:cubicBezTo>
                <a:cubicBezTo>
                  <a:pt x="650286" y="3217613"/>
                  <a:pt x="653804" y="3215395"/>
                  <a:pt x="660205" y="3214844"/>
                </a:cubicBezTo>
                <a:lnTo>
                  <a:pt x="664075" y="3214633"/>
                </a:lnTo>
                <a:cubicBezTo>
                  <a:pt x="664896" y="3207417"/>
                  <a:pt x="669431" y="3201579"/>
                  <a:pt x="677680" y="3197118"/>
                </a:cubicBezTo>
                <a:lnTo>
                  <a:pt x="688108" y="3182493"/>
                </a:lnTo>
                <a:lnTo>
                  <a:pt x="687038" y="3181685"/>
                </a:lnTo>
                <a:cubicBezTo>
                  <a:pt x="685154" y="3181990"/>
                  <a:pt x="683679" y="3183124"/>
                  <a:pt x="682613" y="3185087"/>
                </a:cubicBezTo>
                <a:cubicBezTo>
                  <a:pt x="681547" y="3187049"/>
                  <a:pt x="680583" y="3188641"/>
                  <a:pt x="679719" y="3189864"/>
                </a:cubicBezTo>
                <a:cubicBezTo>
                  <a:pt x="673936" y="3192083"/>
                  <a:pt x="668426" y="3194895"/>
                  <a:pt x="663193" y="3198300"/>
                </a:cubicBezTo>
                <a:cubicBezTo>
                  <a:pt x="657960" y="3201704"/>
                  <a:pt x="653498" y="3205918"/>
                  <a:pt x="649808" y="3210940"/>
                </a:cubicBezTo>
                <a:cubicBezTo>
                  <a:pt x="649939" y="3214823"/>
                  <a:pt x="648807" y="3217802"/>
                  <a:pt x="646412" y="3219877"/>
                </a:cubicBezTo>
                <a:cubicBezTo>
                  <a:pt x="644018" y="3221953"/>
                  <a:pt x="640845" y="3223098"/>
                  <a:pt x="636894" y="3223313"/>
                </a:cubicBezTo>
                <a:lnTo>
                  <a:pt x="634958" y="3223419"/>
                </a:lnTo>
                <a:cubicBezTo>
                  <a:pt x="631839" y="3230760"/>
                  <a:pt x="628567" y="3237502"/>
                  <a:pt x="625140" y="3243645"/>
                </a:cubicBezTo>
                <a:cubicBezTo>
                  <a:pt x="621714" y="3249788"/>
                  <a:pt x="615837" y="3253269"/>
                  <a:pt x="607511" y="3254087"/>
                </a:cubicBezTo>
                <a:cubicBezTo>
                  <a:pt x="601034" y="3254723"/>
                  <a:pt x="597051" y="3254373"/>
                  <a:pt x="595563" y="3253036"/>
                </a:cubicBezTo>
                <a:cubicBezTo>
                  <a:pt x="594075" y="3251698"/>
                  <a:pt x="593295" y="3247770"/>
                  <a:pt x="593223" y="3241251"/>
                </a:cubicBezTo>
                <a:cubicBezTo>
                  <a:pt x="594274" y="3233090"/>
                  <a:pt x="596226" y="3225853"/>
                  <a:pt x="599077" y="3219538"/>
                </a:cubicBezTo>
                <a:cubicBezTo>
                  <a:pt x="601928" y="3213225"/>
                  <a:pt x="596833" y="3210261"/>
                  <a:pt x="583791" y="3210647"/>
                </a:cubicBezTo>
                <a:lnTo>
                  <a:pt x="559298" y="3188643"/>
                </a:lnTo>
                <a:cubicBezTo>
                  <a:pt x="558989" y="3177031"/>
                  <a:pt x="559668" y="3165731"/>
                  <a:pt x="561333" y="3154741"/>
                </a:cubicBezTo>
                <a:cubicBezTo>
                  <a:pt x="563000" y="3143751"/>
                  <a:pt x="563705" y="3132935"/>
                  <a:pt x="563449" y="3122292"/>
                </a:cubicBezTo>
                <a:cubicBezTo>
                  <a:pt x="557947" y="3122268"/>
                  <a:pt x="555190" y="3119177"/>
                  <a:pt x="555179" y="3113019"/>
                </a:cubicBezTo>
                <a:cubicBezTo>
                  <a:pt x="555044" y="3109055"/>
                  <a:pt x="555621" y="3104810"/>
                  <a:pt x="556911" y="3100282"/>
                </a:cubicBezTo>
                <a:cubicBezTo>
                  <a:pt x="558202" y="3095755"/>
                  <a:pt x="559746" y="3091458"/>
                  <a:pt x="561547" y="3087389"/>
                </a:cubicBezTo>
                <a:cubicBezTo>
                  <a:pt x="561792" y="3080001"/>
                  <a:pt x="564064" y="3074205"/>
                  <a:pt x="568365" y="3070000"/>
                </a:cubicBezTo>
                <a:cubicBezTo>
                  <a:pt x="572665" y="3065795"/>
                  <a:pt x="574991" y="3060968"/>
                  <a:pt x="575341" y="3055520"/>
                </a:cubicBezTo>
                <a:lnTo>
                  <a:pt x="582132" y="3037646"/>
                </a:lnTo>
                <a:lnTo>
                  <a:pt x="589557" y="3031407"/>
                </a:lnTo>
                <a:lnTo>
                  <a:pt x="601944" y="3009340"/>
                </a:lnTo>
                <a:cubicBezTo>
                  <a:pt x="599019" y="3008364"/>
                  <a:pt x="596889" y="3006373"/>
                  <a:pt x="595552" y="3003367"/>
                </a:cubicBezTo>
                <a:cubicBezTo>
                  <a:pt x="594216" y="3000360"/>
                  <a:pt x="593484" y="2997321"/>
                  <a:pt x="593357" y="2994248"/>
                </a:cubicBezTo>
                <a:lnTo>
                  <a:pt x="571961" y="2993469"/>
                </a:lnTo>
                <a:lnTo>
                  <a:pt x="571327" y="2981834"/>
                </a:lnTo>
                <a:cubicBezTo>
                  <a:pt x="570670" y="2975711"/>
                  <a:pt x="573075" y="2972339"/>
                  <a:pt x="578541" y="2971717"/>
                </a:cubicBezTo>
                <a:cubicBezTo>
                  <a:pt x="579191" y="2956933"/>
                  <a:pt x="584329" y="2944335"/>
                  <a:pt x="593954" y="2933925"/>
                </a:cubicBezTo>
                <a:lnTo>
                  <a:pt x="596745" y="2927080"/>
                </a:lnTo>
                <a:lnTo>
                  <a:pt x="579133" y="2937512"/>
                </a:lnTo>
                <a:cubicBezTo>
                  <a:pt x="572656" y="2938148"/>
                  <a:pt x="568674" y="2937798"/>
                  <a:pt x="567186" y="2936462"/>
                </a:cubicBezTo>
                <a:cubicBezTo>
                  <a:pt x="565697" y="2935124"/>
                  <a:pt x="564918" y="2931195"/>
                  <a:pt x="564845" y="2924677"/>
                </a:cubicBezTo>
                <a:cubicBezTo>
                  <a:pt x="565897" y="2916516"/>
                  <a:pt x="567848" y="2909279"/>
                  <a:pt x="570699" y="2902964"/>
                </a:cubicBezTo>
                <a:cubicBezTo>
                  <a:pt x="573550" y="2896650"/>
                  <a:pt x="568455" y="2893687"/>
                  <a:pt x="555413" y="2894074"/>
                </a:cubicBezTo>
                <a:lnTo>
                  <a:pt x="530921" y="2872069"/>
                </a:lnTo>
                <a:cubicBezTo>
                  <a:pt x="530611" y="2860457"/>
                  <a:pt x="531290" y="2849157"/>
                  <a:pt x="532956" y="2838166"/>
                </a:cubicBezTo>
                <a:cubicBezTo>
                  <a:pt x="534622" y="2827176"/>
                  <a:pt x="535327" y="2816361"/>
                  <a:pt x="535071" y="2805718"/>
                </a:cubicBezTo>
                <a:cubicBezTo>
                  <a:pt x="529569" y="2805693"/>
                  <a:pt x="526813" y="2802603"/>
                  <a:pt x="526801" y="2796445"/>
                </a:cubicBezTo>
                <a:cubicBezTo>
                  <a:pt x="526666" y="2792481"/>
                  <a:pt x="527243" y="2788235"/>
                  <a:pt x="528534" y="2783709"/>
                </a:cubicBezTo>
                <a:cubicBezTo>
                  <a:pt x="529824" y="2779181"/>
                  <a:pt x="531369" y="2774883"/>
                  <a:pt x="533170" y="2770814"/>
                </a:cubicBezTo>
                <a:cubicBezTo>
                  <a:pt x="533414" y="2763426"/>
                  <a:pt x="535687" y="2757631"/>
                  <a:pt x="539987" y="2753425"/>
                </a:cubicBezTo>
                <a:cubicBezTo>
                  <a:pt x="544287" y="2749221"/>
                  <a:pt x="546613" y="2744393"/>
                  <a:pt x="546963" y="2738946"/>
                </a:cubicBezTo>
                <a:lnTo>
                  <a:pt x="553755" y="2721072"/>
                </a:lnTo>
                <a:lnTo>
                  <a:pt x="561180" y="2714833"/>
                </a:lnTo>
                <a:lnTo>
                  <a:pt x="573566" y="2692765"/>
                </a:lnTo>
                <a:cubicBezTo>
                  <a:pt x="570641" y="2691789"/>
                  <a:pt x="568511" y="2689798"/>
                  <a:pt x="567174" y="2686793"/>
                </a:cubicBezTo>
                <a:cubicBezTo>
                  <a:pt x="565838" y="2683785"/>
                  <a:pt x="565106" y="2680746"/>
                  <a:pt x="564979" y="2677674"/>
                </a:cubicBezTo>
                <a:lnTo>
                  <a:pt x="559686" y="2677482"/>
                </a:lnTo>
                <a:lnTo>
                  <a:pt x="555936" y="2684045"/>
                </a:lnTo>
                <a:cubicBezTo>
                  <a:pt x="549933" y="2688181"/>
                  <a:pt x="546684" y="2693869"/>
                  <a:pt x="546189" y="2701108"/>
                </a:cubicBezTo>
                <a:lnTo>
                  <a:pt x="518213" y="2722080"/>
                </a:lnTo>
                <a:cubicBezTo>
                  <a:pt x="510019" y="2742420"/>
                  <a:pt x="498529" y="2760145"/>
                  <a:pt x="483741" y="2775252"/>
                </a:cubicBezTo>
                <a:cubicBezTo>
                  <a:pt x="468953" y="2790361"/>
                  <a:pt x="454428" y="2805819"/>
                  <a:pt x="440164" y="2821629"/>
                </a:cubicBezTo>
                <a:cubicBezTo>
                  <a:pt x="432250" y="2823357"/>
                  <a:pt x="426726" y="2828843"/>
                  <a:pt x="423590" y="2838090"/>
                </a:cubicBezTo>
                <a:cubicBezTo>
                  <a:pt x="420453" y="2847337"/>
                  <a:pt x="414928" y="2852824"/>
                  <a:pt x="407015" y="2854553"/>
                </a:cubicBezTo>
                <a:lnTo>
                  <a:pt x="377527" y="2883385"/>
                </a:lnTo>
                <a:cubicBezTo>
                  <a:pt x="377029" y="2890584"/>
                  <a:pt x="373784" y="2896352"/>
                  <a:pt x="367793" y="2900691"/>
                </a:cubicBezTo>
                <a:cubicBezTo>
                  <a:pt x="361800" y="2905027"/>
                  <a:pt x="358583" y="2911280"/>
                  <a:pt x="358137" y="2919449"/>
                </a:cubicBezTo>
                <a:cubicBezTo>
                  <a:pt x="350592" y="2925696"/>
                  <a:pt x="342952" y="2932432"/>
                  <a:pt x="335216" y="2939661"/>
                </a:cubicBezTo>
                <a:cubicBezTo>
                  <a:pt x="327481" y="2946888"/>
                  <a:pt x="320377" y="2954568"/>
                  <a:pt x="313905" y="2962701"/>
                </a:cubicBezTo>
                <a:cubicBezTo>
                  <a:pt x="310802" y="2962910"/>
                  <a:pt x="307304" y="2962534"/>
                  <a:pt x="303410" y="2961570"/>
                </a:cubicBezTo>
                <a:cubicBezTo>
                  <a:pt x="299514" y="2960608"/>
                  <a:pt x="296421" y="2958750"/>
                  <a:pt x="294128" y="2955999"/>
                </a:cubicBezTo>
                <a:lnTo>
                  <a:pt x="261576" y="2928599"/>
                </a:lnTo>
                <a:cubicBezTo>
                  <a:pt x="256783" y="2928211"/>
                  <a:pt x="252610" y="2925845"/>
                  <a:pt x="249056" y="2921501"/>
                </a:cubicBezTo>
                <a:cubicBezTo>
                  <a:pt x="245504" y="2917156"/>
                  <a:pt x="242298" y="2914739"/>
                  <a:pt x="239440" y="2914246"/>
                </a:cubicBezTo>
                <a:cubicBezTo>
                  <a:pt x="237556" y="2914552"/>
                  <a:pt x="236081" y="2915685"/>
                  <a:pt x="235016" y="2917647"/>
                </a:cubicBezTo>
                <a:cubicBezTo>
                  <a:pt x="233949" y="2919610"/>
                  <a:pt x="232985" y="2921202"/>
                  <a:pt x="232121" y="2922424"/>
                </a:cubicBezTo>
                <a:cubicBezTo>
                  <a:pt x="226338" y="2924644"/>
                  <a:pt x="220829" y="2927455"/>
                  <a:pt x="215595" y="2930861"/>
                </a:cubicBezTo>
                <a:cubicBezTo>
                  <a:pt x="210362" y="2934265"/>
                  <a:pt x="205900" y="2938479"/>
                  <a:pt x="202210" y="2943502"/>
                </a:cubicBezTo>
                <a:cubicBezTo>
                  <a:pt x="202341" y="2947385"/>
                  <a:pt x="201209" y="2950363"/>
                  <a:pt x="198814" y="2952439"/>
                </a:cubicBezTo>
                <a:cubicBezTo>
                  <a:pt x="196420" y="2954514"/>
                  <a:pt x="193247" y="2955658"/>
                  <a:pt x="189296" y="2955875"/>
                </a:cubicBezTo>
                <a:lnTo>
                  <a:pt x="187361" y="2955979"/>
                </a:lnTo>
                <a:cubicBezTo>
                  <a:pt x="184241" y="2963321"/>
                  <a:pt x="180970" y="2970063"/>
                  <a:pt x="177542" y="2976206"/>
                </a:cubicBezTo>
                <a:cubicBezTo>
                  <a:pt x="174116" y="2982349"/>
                  <a:pt x="168239" y="2985829"/>
                  <a:pt x="159913" y="2986647"/>
                </a:cubicBezTo>
                <a:cubicBezTo>
                  <a:pt x="153436" y="2987284"/>
                  <a:pt x="149453" y="2986933"/>
                  <a:pt x="147966" y="2985596"/>
                </a:cubicBezTo>
                <a:cubicBezTo>
                  <a:pt x="146477" y="2984260"/>
                  <a:pt x="145697" y="2980331"/>
                  <a:pt x="145625" y="2973812"/>
                </a:cubicBezTo>
                <a:cubicBezTo>
                  <a:pt x="146677" y="2965651"/>
                  <a:pt x="148628" y="2958414"/>
                  <a:pt x="151479" y="2952099"/>
                </a:cubicBezTo>
                <a:cubicBezTo>
                  <a:pt x="154330" y="2945786"/>
                  <a:pt x="149235" y="2942821"/>
                  <a:pt x="136193" y="2943209"/>
                </a:cubicBezTo>
                <a:lnTo>
                  <a:pt x="111701" y="2921205"/>
                </a:lnTo>
                <a:cubicBezTo>
                  <a:pt x="111391" y="2909592"/>
                  <a:pt x="112070" y="2898291"/>
                  <a:pt x="113736" y="2887302"/>
                </a:cubicBezTo>
                <a:cubicBezTo>
                  <a:pt x="115402" y="2876311"/>
                  <a:pt x="116107" y="2865495"/>
                  <a:pt x="115851" y="2854852"/>
                </a:cubicBezTo>
                <a:cubicBezTo>
                  <a:pt x="110349" y="2854829"/>
                  <a:pt x="107592" y="2851737"/>
                  <a:pt x="107581" y="2845579"/>
                </a:cubicBezTo>
                <a:cubicBezTo>
                  <a:pt x="107446" y="2841617"/>
                  <a:pt x="108023" y="2837371"/>
                  <a:pt x="109314" y="2832843"/>
                </a:cubicBezTo>
                <a:cubicBezTo>
                  <a:pt x="110604" y="2828315"/>
                  <a:pt x="112149" y="2824019"/>
                  <a:pt x="113950" y="2819949"/>
                </a:cubicBezTo>
                <a:cubicBezTo>
                  <a:pt x="114194" y="2812562"/>
                  <a:pt x="116467" y="2806766"/>
                  <a:pt x="120767" y="2802561"/>
                </a:cubicBezTo>
                <a:cubicBezTo>
                  <a:pt x="125067" y="2798356"/>
                  <a:pt x="127393" y="2793528"/>
                  <a:pt x="127743" y="2788080"/>
                </a:cubicBezTo>
                <a:lnTo>
                  <a:pt x="134535" y="2770208"/>
                </a:lnTo>
                <a:lnTo>
                  <a:pt x="141959" y="2763968"/>
                </a:lnTo>
                <a:lnTo>
                  <a:pt x="154346" y="2741901"/>
                </a:lnTo>
                <a:cubicBezTo>
                  <a:pt x="151421" y="2740924"/>
                  <a:pt x="149291" y="2738934"/>
                  <a:pt x="147954" y="2735927"/>
                </a:cubicBezTo>
                <a:cubicBezTo>
                  <a:pt x="146618" y="2732921"/>
                  <a:pt x="145886" y="2729881"/>
                  <a:pt x="145759" y="2726809"/>
                </a:cubicBezTo>
                <a:lnTo>
                  <a:pt x="124363" y="2726030"/>
                </a:lnTo>
                <a:lnTo>
                  <a:pt x="123729" y="2714395"/>
                </a:lnTo>
                <a:cubicBezTo>
                  <a:pt x="123072" y="2708273"/>
                  <a:pt x="125477" y="2704901"/>
                  <a:pt x="130944" y="2704277"/>
                </a:cubicBezTo>
                <a:cubicBezTo>
                  <a:pt x="131594" y="2689495"/>
                  <a:pt x="136731" y="2676896"/>
                  <a:pt x="146356" y="2666486"/>
                </a:cubicBezTo>
                <a:cubicBezTo>
                  <a:pt x="155980" y="2656075"/>
                  <a:pt x="161117" y="2643478"/>
                  <a:pt x="161768" y="2628694"/>
                </a:cubicBezTo>
                <a:cubicBezTo>
                  <a:pt x="167743" y="2627761"/>
                  <a:pt x="173432" y="2623805"/>
                  <a:pt x="178835" y="2616825"/>
                </a:cubicBezTo>
                <a:cubicBezTo>
                  <a:pt x="184238" y="2609846"/>
                  <a:pt x="188344" y="2603544"/>
                  <a:pt x="191151" y="2597922"/>
                </a:cubicBezTo>
                <a:lnTo>
                  <a:pt x="198576" y="2591682"/>
                </a:lnTo>
                <a:cubicBezTo>
                  <a:pt x="197938" y="2586652"/>
                  <a:pt x="197938" y="2582195"/>
                  <a:pt x="198575" y="2578312"/>
                </a:cubicBezTo>
                <a:cubicBezTo>
                  <a:pt x="199214" y="2574427"/>
                  <a:pt x="202732" y="2572209"/>
                  <a:pt x="209133" y="2571659"/>
                </a:cubicBezTo>
                <a:lnTo>
                  <a:pt x="213003" y="2571448"/>
                </a:lnTo>
                <a:cubicBezTo>
                  <a:pt x="213824" y="2564232"/>
                  <a:pt x="218358" y="2558393"/>
                  <a:pt x="226608" y="2553933"/>
                </a:cubicBezTo>
                <a:lnTo>
                  <a:pt x="237036" y="2539309"/>
                </a:lnTo>
                <a:lnTo>
                  <a:pt x="235966" y="2538500"/>
                </a:lnTo>
                <a:cubicBezTo>
                  <a:pt x="234082" y="2538805"/>
                  <a:pt x="232607" y="2539939"/>
                  <a:pt x="231541" y="2541902"/>
                </a:cubicBezTo>
                <a:cubicBezTo>
                  <a:pt x="230475" y="2543864"/>
                  <a:pt x="229511" y="2545457"/>
                  <a:pt x="228647" y="2546678"/>
                </a:cubicBezTo>
                <a:cubicBezTo>
                  <a:pt x="222863" y="2548898"/>
                  <a:pt x="217354" y="2551710"/>
                  <a:pt x="212121" y="2555115"/>
                </a:cubicBezTo>
                <a:cubicBezTo>
                  <a:pt x="206888" y="2558520"/>
                  <a:pt x="202425" y="2562734"/>
                  <a:pt x="198736" y="2567756"/>
                </a:cubicBezTo>
                <a:cubicBezTo>
                  <a:pt x="198867" y="2571638"/>
                  <a:pt x="197735" y="2574617"/>
                  <a:pt x="195340" y="2576693"/>
                </a:cubicBezTo>
                <a:cubicBezTo>
                  <a:pt x="192946" y="2578769"/>
                  <a:pt x="189773" y="2579914"/>
                  <a:pt x="185821" y="2580128"/>
                </a:cubicBezTo>
                <a:lnTo>
                  <a:pt x="183886" y="2580233"/>
                </a:lnTo>
                <a:cubicBezTo>
                  <a:pt x="180767" y="2587576"/>
                  <a:pt x="177495" y="2594318"/>
                  <a:pt x="174068" y="2600461"/>
                </a:cubicBezTo>
                <a:cubicBezTo>
                  <a:pt x="170642" y="2606604"/>
                  <a:pt x="164765" y="2610084"/>
                  <a:pt x="156438" y="2610901"/>
                </a:cubicBezTo>
                <a:cubicBezTo>
                  <a:pt x="149961" y="2611538"/>
                  <a:pt x="145979" y="2611188"/>
                  <a:pt x="144491" y="2609851"/>
                </a:cubicBezTo>
                <a:cubicBezTo>
                  <a:pt x="143003" y="2608514"/>
                  <a:pt x="142223" y="2604586"/>
                  <a:pt x="142151" y="2598067"/>
                </a:cubicBezTo>
                <a:cubicBezTo>
                  <a:pt x="143202" y="2589906"/>
                  <a:pt x="145154" y="2582668"/>
                  <a:pt x="148005" y="2576353"/>
                </a:cubicBezTo>
                <a:cubicBezTo>
                  <a:pt x="150855" y="2570039"/>
                  <a:pt x="145761" y="2567077"/>
                  <a:pt x="132718" y="2567463"/>
                </a:cubicBezTo>
                <a:lnTo>
                  <a:pt x="108226" y="2545458"/>
                </a:lnTo>
                <a:cubicBezTo>
                  <a:pt x="107917" y="2533846"/>
                  <a:pt x="108596" y="2522546"/>
                  <a:pt x="110261" y="2511555"/>
                </a:cubicBezTo>
                <a:cubicBezTo>
                  <a:pt x="111928" y="2500565"/>
                  <a:pt x="112633" y="2489751"/>
                  <a:pt x="112376" y="2479108"/>
                </a:cubicBezTo>
                <a:cubicBezTo>
                  <a:pt x="106875" y="2479082"/>
                  <a:pt x="104118" y="2475991"/>
                  <a:pt x="104107" y="2469834"/>
                </a:cubicBezTo>
                <a:cubicBezTo>
                  <a:pt x="103972" y="2465870"/>
                  <a:pt x="104549" y="2461625"/>
                  <a:pt x="105839" y="2457098"/>
                </a:cubicBezTo>
                <a:cubicBezTo>
                  <a:pt x="107130" y="2452571"/>
                  <a:pt x="108674" y="2448273"/>
                  <a:pt x="110475" y="2444204"/>
                </a:cubicBezTo>
                <a:cubicBezTo>
                  <a:pt x="110719" y="2436816"/>
                  <a:pt x="112992" y="2431020"/>
                  <a:pt x="117293" y="2426815"/>
                </a:cubicBezTo>
                <a:cubicBezTo>
                  <a:pt x="121593" y="2422611"/>
                  <a:pt x="123919" y="2417783"/>
                  <a:pt x="124269" y="2412336"/>
                </a:cubicBezTo>
                <a:lnTo>
                  <a:pt x="131060" y="2394461"/>
                </a:lnTo>
                <a:lnTo>
                  <a:pt x="138485" y="2388223"/>
                </a:lnTo>
                <a:lnTo>
                  <a:pt x="150871" y="2366154"/>
                </a:lnTo>
                <a:cubicBezTo>
                  <a:pt x="147947" y="2365179"/>
                  <a:pt x="145817" y="2363188"/>
                  <a:pt x="144480" y="2360183"/>
                </a:cubicBezTo>
                <a:cubicBezTo>
                  <a:pt x="143143" y="2357175"/>
                  <a:pt x="142412" y="2354136"/>
                  <a:pt x="142285" y="2351064"/>
                </a:cubicBezTo>
                <a:lnTo>
                  <a:pt x="120889" y="2350284"/>
                </a:lnTo>
                <a:lnTo>
                  <a:pt x="120255" y="2338650"/>
                </a:lnTo>
                <a:cubicBezTo>
                  <a:pt x="119598" y="2332527"/>
                  <a:pt x="122003" y="2329154"/>
                  <a:pt x="127469" y="2328532"/>
                </a:cubicBezTo>
                <a:cubicBezTo>
                  <a:pt x="128119" y="2313748"/>
                  <a:pt x="133257" y="2301150"/>
                  <a:pt x="142881" y="2290740"/>
                </a:cubicBezTo>
                <a:cubicBezTo>
                  <a:pt x="152505" y="2280331"/>
                  <a:pt x="157643" y="2267734"/>
                  <a:pt x="158293" y="2252948"/>
                </a:cubicBezTo>
                <a:cubicBezTo>
                  <a:pt x="164268" y="2252015"/>
                  <a:pt x="169957" y="2248059"/>
                  <a:pt x="175360" y="2241079"/>
                </a:cubicBezTo>
                <a:cubicBezTo>
                  <a:pt x="180764" y="2234099"/>
                  <a:pt x="184869" y="2227798"/>
                  <a:pt x="187676" y="2222176"/>
                </a:cubicBezTo>
                <a:lnTo>
                  <a:pt x="195102" y="2215937"/>
                </a:lnTo>
                <a:cubicBezTo>
                  <a:pt x="194463" y="2210908"/>
                  <a:pt x="194463" y="2206451"/>
                  <a:pt x="195101" y="2202566"/>
                </a:cubicBezTo>
                <a:cubicBezTo>
                  <a:pt x="195739" y="2198683"/>
                  <a:pt x="199257" y="2196465"/>
                  <a:pt x="205658" y="2195913"/>
                </a:cubicBezTo>
                <a:lnTo>
                  <a:pt x="209529" y="2195702"/>
                </a:lnTo>
                <a:cubicBezTo>
                  <a:pt x="210349" y="2188486"/>
                  <a:pt x="214884" y="2182649"/>
                  <a:pt x="223134" y="2178187"/>
                </a:cubicBezTo>
                <a:cubicBezTo>
                  <a:pt x="231384" y="2173727"/>
                  <a:pt x="235892" y="2167404"/>
                  <a:pt x="236660" y="2159217"/>
                </a:cubicBezTo>
                <a:lnTo>
                  <a:pt x="251721" y="2150618"/>
                </a:lnTo>
                <a:cubicBezTo>
                  <a:pt x="252998" y="2139162"/>
                  <a:pt x="260939" y="2123090"/>
                  <a:pt x="275543" y="2102400"/>
                </a:cubicBezTo>
                <a:cubicBezTo>
                  <a:pt x="290148" y="2081711"/>
                  <a:pt x="300588" y="2066961"/>
                  <a:pt x="306861" y="2058151"/>
                </a:cubicBezTo>
                <a:cubicBezTo>
                  <a:pt x="312635" y="2057229"/>
                  <a:pt x="317275" y="2053330"/>
                  <a:pt x="320783" y="2046453"/>
                </a:cubicBezTo>
                <a:cubicBezTo>
                  <a:pt x="324292" y="2039577"/>
                  <a:pt x="326864" y="2033358"/>
                  <a:pt x="328503" y="2027800"/>
                </a:cubicBezTo>
                <a:cubicBezTo>
                  <a:pt x="334525" y="2026257"/>
                  <a:pt x="338535" y="2021175"/>
                  <a:pt x="340533" y="2012558"/>
                </a:cubicBezTo>
                <a:cubicBezTo>
                  <a:pt x="342531" y="2003941"/>
                  <a:pt x="347025" y="1998835"/>
                  <a:pt x="354014" y="1997238"/>
                </a:cubicBezTo>
                <a:cubicBezTo>
                  <a:pt x="353986" y="1995212"/>
                  <a:pt x="354695" y="1993392"/>
                  <a:pt x="356143" y="1991774"/>
                </a:cubicBezTo>
                <a:cubicBezTo>
                  <a:pt x="357592" y="1990155"/>
                  <a:pt x="359323" y="1989249"/>
                  <a:pt x="361334" y="1989059"/>
                </a:cubicBezTo>
                <a:lnTo>
                  <a:pt x="369182" y="1990576"/>
                </a:lnTo>
                <a:cubicBezTo>
                  <a:pt x="365260" y="1992816"/>
                  <a:pt x="361861" y="1995757"/>
                  <a:pt x="358985" y="1999397"/>
                </a:cubicBezTo>
                <a:cubicBezTo>
                  <a:pt x="356110" y="2003039"/>
                  <a:pt x="354700" y="2006843"/>
                  <a:pt x="354754" y="2010811"/>
                </a:cubicBezTo>
                <a:lnTo>
                  <a:pt x="361830" y="2013143"/>
                </a:lnTo>
                <a:lnTo>
                  <a:pt x="364586" y="2008535"/>
                </a:lnTo>
                <a:cubicBezTo>
                  <a:pt x="375367" y="1993486"/>
                  <a:pt x="382875" y="1979408"/>
                  <a:pt x="387114" y="1966300"/>
                </a:cubicBezTo>
                <a:cubicBezTo>
                  <a:pt x="390062" y="1966422"/>
                  <a:pt x="392404" y="1966178"/>
                  <a:pt x="394141" y="1965573"/>
                </a:cubicBezTo>
                <a:cubicBezTo>
                  <a:pt x="395877" y="1964966"/>
                  <a:pt x="396766" y="1963267"/>
                  <a:pt x="396806" y="1960475"/>
                </a:cubicBezTo>
                <a:cubicBezTo>
                  <a:pt x="396483" y="1954973"/>
                  <a:pt x="399067" y="1952383"/>
                  <a:pt x="404558" y="1952709"/>
                </a:cubicBezTo>
                <a:cubicBezTo>
                  <a:pt x="404518" y="1950443"/>
                  <a:pt x="405083" y="1947691"/>
                  <a:pt x="406254" y="1944456"/>
                </a:cubicBezTo>
                <a:cubicBezTo>
                  <a:pt x="407424" y="1941218"/>
                  <a:pt x="409444" y="1939439"/>
                  <a:pt x="412310" y="1939116"/>
                </a:cubicBezTo>
                <a:lnTo>
                  <a:pt x="412308" y="1921639"/>
                </a:lnTo>
                <a:lnTo>
                  <a:pt x="420061" y="1913870"/>
                </a:lnTo>
                <a:lnTo>
                  <a:pt x="420404" y="1911129"/>
                </a:lnTo>
                <a:lnTo>
                  <a:pt x="415385" y="1912212"/>
                </a:lnTo>
                <a:lnTo>
                  <a:pt x="400640" y="1926629"/>
                </a:lnTo>
                <a:lnTo>
                  <a:pt x="401836" y="1912949"/>
                </a:lnTo>
                <a:lnTo>
                  <a:pt x="415279" y="1910272"/>
                </a:lnTo>
                <a:cubicBezTo>
                  <a:pt x="416071" y="1906259"/>
                  <a:pt x="417724" y="1902440"/>
                  <a:pt x="420236" y="1898819"/>
                </a:cubicBezTo>
                <a:cubicBezTo>
                  <a:pt x="422748" y="1895198"/>
                  <a:pt x="425905" y="1892271"/>
                  <a:pt x="429706" y="1890037"/>
                </a:cubicBezTo>
                <a:lnTo>
                  <a:pt x="428755" y="1872586"/>
                </a:lnTo>
                <a:lnTo>
                  <a:pt x="444239" y="1871742"/>
                </a:lnTo>
                <a:cubicBezTo>
                  <a:pt x="444135" y="1870573"/>
                  <a:pt x="444132" y="1869034"/>
                  <a:pt x="444231" y="1867124"/>
                </a:cubicBezTo>
                <a:cubicBezTo>
                  <a:pt x="444329" y="1865214"/>
                  <a:pt x="444836" y="1864132"/>
                  <a:pt x="445752" y="1863881"/>
                </a:cubicBezTo>
                <a:lnTo>
                  <a:pt x="448162" y="1867106"/>
                </a:lnTo>
                <a:lnTo>
                  <a:pt x="450419" y="1863823"/>
                </a:lnTo>
                <a:lnTo>
                  <a:pt x="449623" y="1863669"/>
                </a:lnTo>
                <a:cubicBezTo>
                  <a:pt x="449863" y="1856202"/>
                  <a:pt x="452092" y="1849598"/>
                  <a:pt x="456309" y="1843857"/>
                </a:cubicBezTo>
                <a:cubicBezTo>
                  <a:pt x="460526" y="1838117"/>
                  <a:pt x="462754" y="1831512"/>
                  <a:pt x="462994" y="1824045"/>
                </a:cubicBezTo>
                <a:lnTo>
                  <a:pt x="464556" y="1822240"/>
                </a:lnTo>
                <a:lnTo>
                  <a:pt x="457315" y="1829749"/>
                </a:lnTo>
                <a:cubicBezTo>
                  <a:pt x="441770" y="1847305"/>
                  <a:pt x="432160" y="1857337"/>
                  <a:pt x="428485" y="1859846"/>
                </a:cubicBezTo>
                <a:cubicBezTo>
                  <a:pt x="429333" y="1863811"/>
                  <a:pt x="428607" y="1867047"/>
                  <a:pt x="426306" y="1869555"/>
                </a:cubicBezTo>
                <a:cubicBezTo>
                  <a:pt x="424004" y="1872063"/>
                  <a:pt x="420854" y="1873358"/>
                  <a:pt x="416856" y="1873438"/>
                </a:cubicBezTo>
                <a:cubicBezTo>
                  <a:pt x="416615" y="1876999"/>
                  <a:pt x="415645" y="1879588"/>
                  <a:pt x="413949" y="1881205"/>
                </a:cubicBezTo>
                <a:cubicBezTo>
                  <a:pt x="412254" y="1882825"/>
                  <a:pt x="411285" y="1885413"/>
                  <a:pt x="411043" y="1888974"/>
                </a:cubicBezTo>
                <a:cubicBezTo>
                  <a:pt x="405511" y="1891077"/>
                  <a:pt x="399131" y="1894636"/>
                  <a:pt x="391903" y="1899651"/>
                </a:cubicBezTo>
                <a:cubicBezTo>
                  <a:pt x="384676" y="1904668"/>
                  <a:pt x="380718" y="1910170"/>
                  <a:pt x="380032" y="1916159"/>
                </a:cubicBezTo>
                <a:cubicBezTo>
                  <a:pt x="377165" y="1918220"/>
                  <a:pt x="375147" y="1920891"/>
                  <a:pt x="373976" y="1924168"/>
                </a:cubicBezTo>
                <a:cubicBezTo>
                  <a:pt x="372805" y="1927444"/>
                  <a:pt x="372240" y="1930600"/>
                  <a:pt x="372280" y="1933633"/>
                </a:cubicBezTo>
                <a:cubicBezTo>
                  <a:pt x="364528" y="1943344"/>
                  <a:pt x="354837" y="1951111"/>
                  <a:pt x="343207" y="1956935"/>
                </a:cubicBezTo>
                <a:cubicBezTo>
                  <a:pt x="342885" y="1961588"/>
                  <a:pt x="341593" y="1965391"/>
                  <a:pt x="339333" y="1968344"/>
                </a:cubicBezTo>
                <a:cubicBezTo>
                  <a:pt x="337071" y="1971297"/>
                  <a:pt x="335779" y="1974615"/>
                  <a:pt x="335457" y="1978295"/>
                </a:cubicBezTo>
                <a:cubicBezTo>
                  <a:pt x="329359" y="1978903"/>
                  <a:pt x="323141" y="1982543"/>
                  <a:pt x="316801" y="1989218"/>
                </a:cubicBezTo>
                <a:cubicBezTo>
                  <a:pt x="310462" y="1995892"/>
                  <a:pt x="305698" y="2001961"/>
                  <a:pt x="302508" y="2007422"/>
                </a:cubicBezTo>
                <a:lnTo>
                  <a:pt x="277310" y="2017129"/>
                </a:lnTo>
                <a:cubicBezTo>
                  <a:pt x="276988" y="2021741"/>
                  <a:pt x="275697" y="2025626"/>
                  <a:pt x="273435" y="2028780"/>
                </a:cubicBezTo>
                <a:cubicBezTo>
                  <a:pt x="271174" y="2031936"/>
                  <a:pt x="269882" y="2035820"/>
                  <a:pt x="269559" y="2040433"/>
                </a:cubicBezTo>
                <a:lnTo>
                  <a:pt x="238548" y="2065674"/>
                </a:lnTo>
                <a:cubicBezTo>
                  <a:pt x="234672" y="2065349"/>
                  <a:pt x="232734" y="2064056"/>
                  <a:pt x="232733" y="2061789"/>
                </a:cubicBezTo>
                <a:cubicBezTo>
                  <a:pt x="233379" y="2059524"/>
                  <a:pt x="238117" y="2051325"/>
                  <a:pt x="246944" y="2037192"/>
                </a:cubicBezTo>
                <a:cubicBezTo>
                  <a:pt x="255774" y="2023060"/>
                  <a:pt x="264818" y="2008820"/>
                  <a:pt x="274078" y="1994473"/>
                </a:cubicBezTo>
                <a:cubicBezTo>
                  <a:pt x="283337" y="1980124"/>
                  <a:pt x="288936" y="1971494"/>
                  <a:pt x="290874" y="1968582"/>
                </a:cubicBezTo>
                <a:cubicBezTo>
                  <a:pt x="291762" y="1962230"/>
                  <a:pt x="295315" y="1956971"/>
                  <a:pt x="301533" y="1952805"/>
                </a:cubicBezTo>
                <a:cubicBezTo>
                  <a:pt x="307752" y="1948638"/>
                  <a:pt x="311304" y="1942893"/>
                  <a:pt x="312192" y="1935570"/>
                </a:cubicBezTo>
                <a:cubicBezTo>
                  <a:pt x="316148" y="1929179"/>
                  <a:pt x="320832" y="1921572"/>
                  <a:pt x="326243" y="1912754"/>
                </a:cubicBezTo>
                <a:cubicBezTo>
                  <a:pt x="331654" y="1903935"/>
                  <a:pt x="337306" y="1897300"/>
                  <a:pt x="343201" y="1892851"/>
                </a:cubicBezTo>
                <a:cubicBezTo>
                  <a:pt x="342232" y="1891596"/>
                  <a:pt x="341263" y="1889735"/>
                  <a:pt x="340293" y="1887267"/>
                </a:cubicBezTo>
                <a:cubicBezTo>
                  <a:pt x="339324" y="1884800"/>
                  <a:pt x="338354" y="1883423"/>
                  <a:pt x="337385" y="1883139"/>
                </a:cubicBezTo>
                <a:cubicBezTo>
                  <a:pt x="335770" y="1883465"/>
                  <a:pt x="335124" y="1884758"/>
                  <a:pt x="335447" y="1887024"/>
                </a:cubicBezTo>
                <a:lnTo>
                  <a:pt x="327693" y="1875371"/>
                </a:lnTo>
                <a:cubicBezTo>
                  <a:pt x="335122" y="1859835"/>
                  <a:pt x="343520" y="1844301"/>
                  <a:pt x="352886" y="1828767"/>
                </a:cubicBezTo>
                <a:cubicBezTo>
                  <a:pt x="356764" y="1828768"/>
                  <a:pt x="358701" y="1826825"/>
                  <a:pt x="358701" y="1822941"/>
                </a:cubicBezTo>
                <a:cubicBezTo>
                  <a:pt x="358458" y="1819988"/>
                  <a:pt x="358459" y="1817643"/>
                  <a:pt x="358701" y="1815903"/>
                </a:cubicBezTo>
                <a:cubicBezTo>
                  <a:pt x="358942" y="1814163"/>
                  <a:pt x="360880" y="1813272"/>
                  <a:pt x="364516" y="1813232"/>
                </a:cubicBezTo>
                <a:cubicBezTo>
                  <a:pt x="364838" y="1809714"/>
                  <a:pt x="366129" y="1807043"/>
                  <a:pt x="368391" y="1805222"/>
                </a:cubicBezTo>
                <a:cubicBezTo>
                  <a:pt x="370652" y="1803403"/>
                  <a:pt x="371944" y="1800246"/>
                  <a:pt x="372266" y="1795755"/>
                </a:cubicBezTo>
                <a:cubicBezTo>
                  <a:pt x="376304" y="1796728"/>
                  <a:pt x="379858" y="1796242"/>
                  <a:pt x="382927" y="1794301"/>
                </a:cubicBezTo>
                <a:cubicBezTo>
                  <a:pt x="385996" y="1792358"/>
                  <a:pt x="387611" y="1788961"/>
                  <a:pt x="387773" y="1784105"/>
                </a:cubicBezTo>
                <a:lnTo>
                  <a:pt x="393482" y="1772663"/>
                </a:lnTo>
                <a:lnTo>
                  <a:pt x="393258" y="1772454"/>
                </a:lnTo>
                <a:lnTo>
                  <a:pt x="393969" y="1771690"/>
                </a:lnTo>
                <a:lnTo>
                  <a:pt x="395524" y="1768570"/>
                </a:lnTo>
                <a:cubicBezTo>
                  <a:pt x="396191" y="1762988"/>
                  <a:pt x="398037" y="1756919"/>
                  <a:pt x="401064" y="1750364"/>
                </a:cubicBezTo>
                <a:lnTo>
                  <a:pt x="413513" y="1729546"/>
                </a:lnTo>
                <a:lnTo>
                  <a:pt x="412637" y="1727791"/>
                </a:lnTo>
                <a:cubicBezTo>
                  <a:pt x="411628" y="1727912"/>
                  <a:pt x="410739" y="1728641"/>
                  <a:pt x="409972" y="1729976"/>
                </a:cubicBezTo>
                <a:cubicBezTo>
                  <a:pt x="409205" y="1731311"/>
                  <a:pt x="408802" y="1732524"/>
                  <a:pt x="408761" y="1733617"/>
                </a:cubicBezTo>
                <a:cubicBezTo>
                  <a:pt x="405894" y="1731795"/>
                  <a:pt x="403874" y="1731553"/>
                  <a:pt x="402704" y="1732888"/>
                </a:cubicBezTo>
                <a:cubicBezTo>
                  <a:pt x="401534" y="1734222"/>
                  <a:pt x="400967" y="1736407"/>
                  <a:pt x="401009" y="1739443"/>
                </a:cubicBezTo>
                <a:lnTo>
                  <a:pt x="393255" y="1747208"/>
                </a:lnTo>
                <a:cubicBezTo>
                  <a:pt x="392449" y="1760560"/>
                  <a:pt x="388251" y="1769783"/>
                  <a:pt x="380660" y="1774880"/>
                </a:cubicBezTo>
                <a:cubicBezTo>
                  <a:pt x="373068" y="1779977"/>
                  <a:pt x="366931" y="1788230"/>
                  <a:pt x="362247" y="1799639"/>
                </a:cubicBezTo>
                <a:cubicBezTo>
                  <a:pt x="360188" y="1801660"/>
                  <a:pt x="357524" y="1803442"/>
                  <a:pt x="354252" y="1804978"/>
                </a:cubicBezTo>
                <a:cubicBezTo>
                  <a:pt x="350982" y="1806515"/>
                  <a:pt x="347832" y="1807324"/>
                  <a:pt x="344803" y="1807404"/>
                </a:cubicBezTo>
                <a:cubicBezTo>
                  <a:pt x="343794" y="1807284"/>
                  <a:pt x="342905" y="1806555"/>
                  <a:pt x="342137" y="1805219"/>
                </a:cubicBezTo>
                <a:cubicBezTo>
                  <a:pt x="341371" y="1803885"/>
                  <a:pt x="340967" y="1802670"/>
                  <a:pt x="340926" y="1801578"/>
                </a:cubicBezTo>
                <a:cubicBezTo>
                  <a:pt x="337048" y="1797370"/>
                  <a:pt x="335110" y="1792191"/>
                  <a:pt x="335110" y="1786043"/>
                </a:cubicBezTo>
                <a:lnTo>
                  <a:pt x="356428" y="1754973"/>
                </a:lnTo>
                <a:lnTo>
                  <a:pt x="364182" y="1751091"/>
                </a:lnTo>
                <a:lnTo>
                  <a:pt x="371933" y="1739439"/>
                </a:lnTo>
                <a:lnTo>
                  <a:pt x="371931" y="1718077"/>
                </a:lnTo>
                <a:cubicBezTo>
                  <a:pt x="370760" y="1717956"/>
                  <a:pt x="369226" y="1717228"/>
                  <a:pt x="367327" y="1715892"/>
                </a:cubicBezTo>
                <a:cubicBezTo>
                  <a:pt x="365429" y="1714556"/>
                  <a:pt x="364379" y="1713344"/>
                  <a:pt x="364177" y="1712252"/>
                </a:cubicBezTo>
                <a:cubicBezTo>
                  <a:pt x="364378" y="1711321"/>
                  <a:pt x="365428" y="1710753"/>
                  <a:pt x="367326" y="1710553"/>
                </a:cubicBezTo>
                <a:cubicBezTo>
                  <a:pt x="369225" y="1710351"/>
                  <a:pt x="370759" y="1710268"/>
                  <a:pt x="371931" y="1710311"/>
                </a:cubicBezTo>
                <a:cubicBezTo>
                  <a:pt x="372253" y="1706749"/>
                  <a:pt x="373545" y="1704160"/>
                  <a:pt x="375806" y="1702543"/>
                </a:cubicBezTo>
                <a:cubicBezTo>
                  <a:pt x="378067" y="1700924"/>
                  <a:pt x="379360" y="1698334"/>
                  <a:pt x="379682" y="1694774"/>
                </a:cubicBezTo>
                <a:cubicBezTo>
                  <a:pt x="385294" y="1688180"/>
                  <a:pt x="391998" y="1679038"/>
                  <a:pt x="399790" y="1667346"/>
                </a:cubicBezTo>
                <a:cubicBezTo>
                  <a:pt x="407582" y="1655656"/>
                  <a:pt x="411862" y="1646026"/>
                  <a:pt x="412628" y="1638461"/>
                </a:cubicBezTo>
                <a:cubicBezTo>
                  <a:pt x="412305" y="1636195"/>
                  <a:pt x="411012" y="1634900"/>
                  <a:pt x="408752" y="1634577"/>
                </a:cubicBezTo>
                <a:cubicBezTo>
                  <a:pt x="400756" y="1635384"/>
                  <a:pt x="395910" y="1639592"/>
                  <a:pt x="394215" y="1647199"/>
                </a:cubicBezTo>
                <a:cubicBezTo>
                  <a:pt x="392520" y="1654803"/>
                  <a:pt x="389613" y="1660953"/>
                  <a:pt x="385494" y="1665647"/>
                </a:cubicBezTo>
                <a:cubicBezTo>
                  <a:pt x="378387" y="1668153"/>
                  <a:pt x="367404" y="1678186"/>
                  <a:pt x="352546" y="1695743"/>
                </a:cubicBezTo>
                <a:cubicBezTo>
                  <a:pt x="337687" y="1713300"/>
                  <a:pt x="326704" y="1723333"/>
                  <a:pt x="319596" y="1725840"/>
                </a:cubicBezTo>
                <a:cubicBezTo>
                  <a:pt x="319273" y="1730128"/>
                  <a:pt x="317982" y="1732717"/>
                  <a:pt x="315721" y="1733607"/>
                </a:cubicBezTo>
                <a:cubicBezTo>
                  <a:pt x="313459" y="1734498"/>
                  <a:pt x="312167" y="1737086"/>
                  <a:pt x="311845" y="1741375"/>
                </a:cubicBezTo>
                <a:cubicBezTo>
                  <a:pt x="305223" y="1747483"/>
                  <a:pt x="297632" y="1755169"/>
                  <a:pt x="289071" y="1764432"/>
                </a:cubicBezTo>
                <a:cubicBezTo>
                  <a:pt x="280512" y="1773696"/>
                  <a:pt x="275828" y="1782841"/>
                  <a:pt x="275021" y="1791861"/>
                </a:cubicBezTo>
                <a:cubicBezTo>
                  <a:pt x="270742" y="1794855"/>
                  <a:pt x="266219" y="1798577"/>
                  <a:pt x="261455" y="1803027"/>
                </a:cubicBezTo>
                <a:cubicBezTo>
                  <a:pt x="256689" y="1807476"/>
                  <a:pt x="254106" y="1812169"/>
                  <a:pt x="253702" y="1817105"/>
                </a:cubicBezTo>
                <a:lnTo>
                  <a:pt x="222692" y="1844289"/>
                </a:lnTo>
                <a:cubicBezTo>
                  <a:pt x="222652" y="1850601"/>
                  <a:pt x="220796" y="1856913"/>
                  <a:pt x="217121" y="1863222"/>
                </a:cubicBezTo>
                <a:cubicBezTo>
                  <a:pt x="213447" y="1869534"/>
                  <a:pt x="208197" y="1872932"/>
                  <a:pt x="201372" y="1873416"/>
                </a:cubicBezTo>
                <a:cubicBezTo>
                  <a:pt x="200970" y="1879444"/>
                  <a:pt x="198386" y="1885836"/>
                  <a:pt x="193621" y="1892592"/>
                </a:cubicBezTo>
                <a:cubicBezTo>
                  <a:pt x="188857" y="1899349"/>
                  <a:pt x="184335" y="1905255"/>
                  <a:pt x="180055" y="1910312"/>
                </a:cubicBezTo>
                <a:cubicBezTo>
                  <a:pt x="177955" y="1910352"/>
                  <a:pt x="175855" y="1909785"/>
                  <a:pt x="173755" y="1908611"/>
                </a:cubicBezTo>
                <a:cubicBezTo>
                  <a:pt x="171655" y="1907439"/>
                  <a:pt x="170524" y="1905415"/>
                  <a:pt x="170362" y="1902543"/>
                </a:cubicBezTo>
                <a:cubicBezTo>
                  <a:pt x="170645" y="1897648"/>
                  <a:pt x="172501" y="1892873"/>
                  <a:pt x="175934" y="1888221"/>
                </a:cubicBezTo>
                <a:cubicBezTo>
                  <a:pt x="179365" y="1883569"/>
                  <a:pt x="182676" y="1879282"/>
                  <a:pt x="185866" y="1875356"/>
                </a:cubicBezTo>
                <a:cubicBezTo>
                  <a:pt x="186189" y="1870866"/>
                  <a:pt x="187480" y="1867711"/>
                  <a:pt x="189743" y="1865890"/>
                </a:cubicBezTo>
                <a:cubicBezTo>
                  <a:pt x="192003" y="1864070"/>
                  <a:pt x="193296" y="1861399"/>
                  <a:pt x="193618" y="1857879"/>
                </a:cubicBezTo>
                <a:cubicBezTo>
                  <a:pt x="195597" y="1851934"/>
                  <a:pt x="198422" y="1846350"/>
                  <a:pt x="202096" y="1841132"/>
                </a:cubicBezTo>
                <a:cubicBezTo>
                  <a:pt x="205770" y="1835913"/>
                  <a:pt x="210050" y="1831786"/>
                  <a:pt x="214937" y="1828753"/>
                </a:cubicBezTo>
                <a:cubicBezTo>
                  <a:pt x="212393" y="1826406"/>
                  <a:pt x="210212" y="1823331"/>
                  <a:pt x="208394" y="1819527"/>
                </a:cubicBezTo>
                <a:cubicBezTo>
                  <a:pt x="206576" y="1815724"/>
                  <a:pt x="208757" y="1813622"/>
                  <a:pt x="214936" y="1813217"/>
                </a:cubicBezTo>
                <a:cubicBezTo>
                  <a:pt x="216510" y="1805451"/>
                  <a:pt x="224019" y="1789428"/>
                  <a:pt x="237464" y="1765157"/>
                </a:cubicBezTo>
                <a:cubicBezTo>
                  <a:pt x="250908" y="1740883"/>
                  <a:pt x="260841" y="1725834"/>
                  <a:pt x="267261" y="1720008"/>
                </a:cubicBezTo>
                <a:lnTo>
                  <a:pt x="284703" y="1686997"/>
                </a:lnTo>
                <a:cubicBezTo>
                  <a:pt x="285793" y="1686957"/>
                  <a:pt x="287005" y="1686552"/>
                  <a:pt x="288337" y="1685784"/>
                </a:cubicBezTo>
                <a:cubicBezTo>
                  <a:pt x="289670" y="1685015"/>
                  <a:pt x="290396" y="1684125"/>
                  <a:pt x="290517" y="1683114"/>
                </a:cubicBezTo>
                <a:cubicBezTo>
                  <a:pt x="290275" y="1680161"/>
                  <a:pt x="290274" y="1677813"/>
                  <a:pt x="290517" y="1676075"/>
                </a:cubicBezTo>
                <a:cubicBezTo>
                  <a:pt x="290759" y="1674334"/>
                  <a:pt x="292697" y="1673445"/>
                  <a:pt x="296331" y="1673406"/>
                </a:cubicBezTo>
                <a:cubicBezTo>
                  <a:pt x="296654" y="1669885"/>
                  <a:pt x="297946" y="1667214"/>
                  <a:pt x="300207" y="1665395"/>
                </a:cubicBezTo>
                <a:cubicBezTo>
                  <a:pt x="302468" y="1663575"/>
                  <a:pt x="303760" y="1660419"/>
                  <a:pt x="304083" y="1655928"/>
                </a:cubicBezTo>
                <a:cubicBezTo>
                  <a:pt x="304163" y="1654594"/>
                  <a:pt x="304002" y="1652409"/>
                  <a:pt x="303597" y="1649373"/>
                </a:cubicBezTo>
                <a:cubicBezTo>
                  <a:pt x="303194" y="1646341"/>
                  <a:pt x="302063" y="1644640"/>
                  <a:pt x="300205" y="1644275"/>
                </a:cubicBezTo>
                <a:cubicBezTo>
                  <a:pt x="293058" y="1645691"/>
                  <a:pt x="286032" y="1652082"/>
                  <a:pt x="279128" y="1663450"/>
                </a:cubicBezTo>
                <a:cubicBezTo>
                  <a:pt x="272223" y="1674818"/>
                  <a:pt x="267620" y="1682665"/>
                  <a:pt x="265320" y="1686996"/>
                </a:cubicBezTo>
                <a:lnTo>
                  <a:pt x="255626" y="1681170"/>
                </a:lnTo>
                <a:lnTo>
                  <a:pt x="247874" y="1686993"/>
                </a:lnTo>
                <a:lnTo>
                  <a:pt x="238184" y="1706411"/>
                </a:lnTo>
                <a:lnTo>
                  <a:pt x="209112" y="1733596"/>
                </a:lnTo>
                <a:cubicBezTo>
                  <a:pt x="208789" y="1738127"/>
                  <a:pt x="207497" y="1741688"/>
                  <a:pt x="205236" y="1744277"/>
                </a:cubicBezTo>
                <a:cubicBezTo>
                  <a:pt x="202974" y="1746865"/>
                  <a:pt x="201684" y="1750426"/>
                  <a:pt x="201361" y="1754958"/>
                </a:cubicBezTo>
                <a:lnTo>
                  <a:pt x="183917" y="1768549"/>
                </a:lnTo>
                <a:cubicBezTo>
                  <a:pt x="178910" y="1769358"/>
                  <a:pt x="174388" y="1773565"/>
                  <a:pt x="170350" y="1781170"/>
                </a:cubicBezTo>
                <a:cubicBezTo>
                  <a:pt x="166313" y="1788776"/>
                  <a:pt x="163728" y="1794926"/>
                  <a:pt x="162598" y="1799618"/>
                </a:cubicBezTo>
                <a:cubicBezTo>
                  <a:pt x="156016" y="1802126"/>
                  <a:pt x="144953" y="1812159"/>
                  <a:pt x="129407" y="1829715"/>
                </a:cubicBezTo>
                <a:cubicBezTo>
                  <a:pt x="113862" y="1847272"/>
                  <a:pt x="104252" y="1857304"/>
                  <a:pt x="100577" y="1859812"/>
                </a:cubicBezTo>
                <a:cubicBezTo>
                  <a:pt x="101426" y="1863776"/>
                  <a:pt x="100700" y="1867014"/>
                  <a:pt x="98398" y="1869522"/>
                </a:cubicBezTo>
                <a:cubicBezTo>
                  <a:pt x="96096" y="1872031"/>
                  <a:pt x="92947" y="1873324"/>
                  <a:pt x="88949" y="1873405"/>
                </a:cubicBezTo>
                <a:cubicBezTo>
                  <a:pt x="88706" y="1876966"/>
                  <a:pt x="87738" y="1879555"/>
                  <a:pt x="86042" y="1881173"/>
                </a:cubicBezTo>
                <a:cubicBezTo>
                  <a:pt x="84347" y="1882790"/>
                  <a:pt x="83377" y="1885380"/>
                  <a:pt x="83135" y="1888941"/>
                </a:cubicBezTo>
                <a:cubicBezTo>
                  <a:pt x="77603" y="1891042"/>
                  <a:pt x="71224" y="1894604"/>
                  <a:pt x="63995" y="1899619"/>
                </a:cubicBezTo>
                <a:cubicBezTo>
                  <a:pt x="56767" y="1904635"/>
                  <a:pt x="52811" y="1910136"/>
                  <a:pt x="52125" y="1916125"/>
                </a:cubicBezTo>
                <a:cubicBezTo>
                  <a:pt x="49258" y="1918188"/>
                  <a:pt x="47239" y="1920856"/>
                  <a:pt x="46068" y="1924134"/>
                </a:cubicBezTo>
                <a:cubicBezTo>
                  <a:pt x="44898" y="1927411"/>
                  <a:pt x="44333" y="1930568"/>
                  <a:pt x="44373" y="1933601"/>
                </a:cubicBezTo>
                <a:cubicBezTo>
                  <a:pt x="36621" y="1943310"/>
                  <a:pt x="26930" y="1951077"/>
                  <a:pt x="15300" y="1956903"/>
                </a:cubicBezTo>
                <a:cubicBezTo>
                  <a:pt x="14978" y="1961554"/>
                  <a:pt x="13685" y="1965358"/>
                  <a:pt x="11425" y="1968310"/>
                </a:cubicBezTo>
                <a:cubicBezTo>
                  <a:pt x="9163" y="1971263"/>
                  <a:pt x="7871" y="1974581"/>
                  <a:pt x="7549" y="1978262"/>
                </a:cubicBezTo>
                <a:lnTo>
                  <a:pt x="0" y="1982681"/>
                </a:lnTo>
                <a:lnTo>
                  <a:pt x="0" y="1910767"/>
                </a:lnTo>
                <a:lnTo>
                  <a:pt x="15294" y="1892817"/>
                </a:lnTo>
                <a:cubicBezTo>
                  <a:pt x="14325" y="1891563"/>
                  <a:pt x="13356" y="1889701"/>
                  <a:pt x="12386" y="1887233"/>
                </a:cubicBezTo>
                <a:cubicBezTo>
                  <a:pt x="11417" y="1884766"/>
                  <a:pt x="10447" y="1883389"/>
                  <a:pt x="9477" y="1883106"/>
                </a:cubicBezTo>
                <a:cubicBezTo>
                  <a:pt x="7863" y="1883430"/>
                  <a:pt x="7217" y="1884724"/>
                  <a:pt x="7540" y="1886990"/>
                </a:cubicBezTo>
                <a:lnTo>
                  <a:pt x="0" y="1875660"/>
                </a:lnTo>
                <a:lnTo>
                  <a:pt x="0" y="1874940"/>
                </a:lnTo>
                <a:lnTo>
                  <a:pt x="24979" y="1828734"/>
                </a:lnTo>
                <a:cubicBezTo>
                  <a:pt x="28856" y="1828735"/>
                  <a:pt x="30794" y="1826792"/>
                  <a:pt x="30793" y="1822908"/>
                </a:cubicBezTo>
                <a:cubicBezTo>
                  <a:pt x="30551" y="1819955"/>
                  <a:pt x="30551" y="1817608"/>
                  <a:pt x="30793" y="1815870"/>
                </a:cubicBezTo>
                <a:cubicBezTo>
                  <a:pt x="31035" y="1814130"/>
                  <a:pt x="32973" y="1813239"/>
                  <a:pt x="36607" y="1813199"/>
                </a:cubicBezTo>
                <a:cubicBezTo>
                  <a:pt x="36931" y="1809680"/>
                  <a:pt x="38222" y="1807010"/>
                  <a:pt x="40483" y="1805188"/>
                </a:cubicBezTo>
                <a:cubicBezTo>
                  <a:pt x="42745" y="1803369"/>
                  <a:pt x="44037" y="1800214"/>
                  <a:pt x="44359" y="1795723"/>
                </a:cubicBezTo>
                <a:cubicBezTo>
                  <a:pt x="48397" y="1796695"/>
                  <a:pt x="51951" y="1796208"/>
                  <a:pt x="55019" y="1794267"/>
                </a:cubicBezTo>
                <a:cubicBezTo>
                  <a:pt x="58089" y="1792325"/>
                  <a:pt x="59704" y="1788928"/>
                  <a:pt x="59865" y="1784072"/>
                </a:cubicBezTo>
                <a:lnTo>
                  <a:pt x="67616" y="1768537"/>
                </a:lnTo>
                <a:cubicBezTo>
                  <a:pt x="68948" y="1757371"/>
                  <a:pt x="75004" y="1744263"/>
                  <a:pt x="85784" y="1729214"/>
                </a:cubicBezTo>
                <a:cubicBezTo>
                  <a:pt x="96565" y="1714165"/>
                  <a:pt x="104075" y="1700087"/>
                  <a:pt x="108313" y="1686980"/>
                </a:cubicBezTo>
                <a:cubicBezTo>
                  <a:pt x="111261" y="1687101"/>
                  <a:pt x="113603" y="1686857"/>
                  <a:pt x="115340" y="1686252"/>
                </a:cubicBezTo>
                <a:cubicBezTo>
                  <a:pt x="117076" y="1685645"/>
                  <a:pt x="117964" y="1683945"/>
                  <a:pt x="118005" y="1681154"/>
                </a:cubicBezTo>
                <a:cubicBezTo>
                  <a:pt x="117681" y="1675653"/>
                  <a:pt x="120266" y="1673062"/>
                  <a:pt x="125757" y="1673387"/>
                </a:cubicBezTo>
                <a:cubicBezTo>
                  <a:pt x="125716" y="1671122"/>
                  <a:pt x="126281" y="1668371"/>
                  <a:pt x="127453" y="1665135"/>
                </a:cubicBezTo>
                <a:cubicBezTo>
                  <a:pt x="128623" y="1661897"/>
                  <a:pt x="130642" y="1660119"/>
                  <a:pt x="133509" y="1659795"/>
                </a:cubicBezTo>
                <a:lnTo>
                  <a:pt x="133507" y="1642318"/>
                </a:lnTo>
                <a:lnTo>
                  <a:pt x="141260" y="1634549"/>
                </a:lnTo>
                <a:cubicBezTo>
                  <a:pt x="141057" y="1630585"/>
                  <a:pt x="141461" y="1627348"/>
                  <a:pt x="142470" y="1624840"/>
                </a:cubicBezTo>
                <a:cubicBezTo>
                  <a:pt x="143479" y="1622332"/>
                  <a:pt x="146307" y="1621037"/>
                  <a:pt x="150950" y="1620956"/>
                </a:cubicBezTo>
                <a:lnTo>
                  <a:pt x="156765" y="1620958"/>
                </a:lnTo>
                <a:cubicBezTo>
                  <a:pt x="157007" y="1616224"/>
                  <a:pt x="157976" y="1612097"/>
                  <a:pt x="159672" y="1608578"/>
                </a:cubicBezTo>
                <a:cubicBezTo>
                  <a:pt x="161368" y="1605058"/>
                  <a:pt x="162335" y="1601418"/>
                  <a:pt x="162577" y="1597654"/>
                </a:cubicBezTo>
                <a:cubicBezTo>
                  <a:pt x="168595" y="1589807"/>
                  <a:pt x="174489" y="1581230"/>
                  <a:pt x="180263" y="1571925"/>
                </a:cubicBezTo>
                <a:cubicBezTo>
                  <a:pt x="186037" y="1562620"/>
                  <a:pt x="190477" y="1553074"/>
                  <a:pt x="193586" y="1543284"/>
                </a:cubicBezTo>
                <a:cubicBezTo>
                  <a:pt x="193585" y="1539237"/>
                  <a:pt x="194555" y="1535677"/>
                  <a:pt x="196492" y="1532603"/>
                </a:cubicBezTo>
                <a:cubicBezTo>
                  <a:pt x="198430" y="1529529"/>
                  <a:pt x="201338" y="1527911"/>
                  <a:pt x="205214" y="1527748"/>
                </a:cubicBezTo>
                <a:lnTo>
                  <a:pt x="209092" y="1527749"/>
                </a:lnTo>
                <a:lnTo>
                  <a:pt x="212965" y="1508331"/>
                </a:lnTo>
                <a:cubicBezTo>
                  <a:pt x="218619" y="1501452"/>
                  <a:pt x="223302" y="1494332"/>
                  <a:pt x="227016" y="1486971"/>
                </a:cubicBezTo>
                <a:cubicBezTo>
                  <a:pt x="230731" y="1479607"/>
                  <a:pt x="234445" y="1472487"/>
                  <a:pt x="238159" y="1465610"/>
                </a:cubicBezTo>
                <a:lnTo>
                  <a:pt x="253666" y="1455902"/>
                </a:lnTo>
                <a:cubicBezTo>
                  <a:pt x="253908" y="1452099"/>
                  <a:pt x="254876" y="1448538"/>
                  <a:pt x="256572" y="1445220"/>
                </a:cubicBezTo>
                <a:cubicBezTo>
                  <a:pt x="258267" y="1441904"/>
                  <a:pt x="259237" y="1438343"/>
                  <a:pt x="259478" y="1434541"/>
                </a:cubicBezTo>
                <a:cubicBezTo>
                  <a:pt x="264807" y="1423172"/>
                  <a:pt x="271590" y="1412411"/>
                  <a:pt x="279828" y="1402258"/>
                </a:cubicBezTo>
                <a:cubicBezTo>
                  <a:pt x="288065" y="1392103"/>
                  <a:pt x="294848" y="1380857"/>
                  <a:pt x="300177" y="1368518"/>
                </a:cubicBezTo>
                <a:cubicBezTo>
                  <a:pt x="306759" y="1367589"/>
                  <a:pt x="311039" y="1362653"/>
                  <a:pt x="313017" y="1353712"/>
                </a:cubicBezTo>
                <a:cubicBezTo>
                  <a:pt x="314994" y="1344772"/>
                  <a:pt x="315883" y="1337407"/>
                  <a:pt x="315680" y="1331623"/>
                </a:cubicBezTo>
                <a:cubicBezTo>
                  <a:pt x="323715" y="1330652"/>
                  <a:pt x="329450" y="1326768"/>
                  <a:pt x="332881" y="1319972"/>
                </a:cubicBezTo>
                <a:cubicBezTo>
                  <a:pt x="336313" y="1313176"/>
                  <a:pt x="341562" y="1309293"/>
                  <a:pt x="348630" y="1308322"/>
                </a:cubicBezTo>
                <a:cubicBezTo>
                  <a:pt x="349275" y="1300796"/>
                  <a:pt x="351858" y="1294000"/>
                  <a:pt x="356380" y="1287932"/>
                </a:cubicBezTo>
                <a:cubicBezTo>
                  <a:pt x="360902" y="1281864"/>
                  <a:pt x="363486" y="1275069"/>
                  <a:pt x="364132" y="1267542"/>
                </a:cubicBezTo>
                <a:lnTo>
                  <a:pt x="387391" y="1263661"/>
                </a:lnTo>
                <a:cubicBezTo>
                  <a:pt x="387390" y="1255569"/>
                  <a:pt x="389329" y="1248449"/>
                  <a:pt x="393205" y="1242301"/>
                </a:cubicBezTo>
                <a:cubicBezTo>
                  <a:pt x="393528" y="1238579"/>
                  <a:pt x="394819" y="1235342"/>
                  <a:pt x="397081" y="1232592"/>
                </a:cubicBezTo>
                <a:cubicBezTo>
                  <a:pt x="399341" y="1229839"/>
                  <a:pt x="400633" y="1226603"/>
                  <a:pt x="400957" y="1222882"/>
                </a:cubicBezTo>
                <a:cubicBezTo>
                  <a:pt x="405882" y="1217421"/>
                  <a:pt x="412988" y="1209896"/>
                  <a:pt x="422275" y="1200308"/>
                </a:cubicBezTo>
                <a:cubicBezTo>
                  <a:pt x="431562" y="1190720"/>
                  <a:pt x="436730" y="1182712"/>
                  <a:pt x="437780" y="1176279"/>
                </a:cubicBezTo>
                <a:lnTo>
                  <a:pt x="445531" y="1160743"/>
                </a:lnTo>
                <a:cubicBezTo>
                  <a:pt x="445531" y="1154595"/>
                  <a:pt x="449407" y="1151358"/>
                  <a:pt x="457161" y="1151035"/>
                </a:cubicBezTo>
                <a:lnTo>
                  <a:pt x="461037" y="1151036"/>
                </a:lnTo>
                <a:lnTo>
                  <a:pt x="482356" y="1121908"/>
                </a:lnTo>
                <a:cubicBezTo>
                  <a:pt x="482679" y="1118347"/>
                  <a:pt x="483971" y="1115759"/>
                  <a:pt x="486232" y="1114142"/>
                </a:cubicBezTo>
                <a:cubicBezTo>
                  <a:pt x="488493" y="1112522"/>
                  <a:pt x="489786" y="1109933"/>
                  <a:pt x="490108" y="1106373"/>
                </a:cubicBezTo>
                <a:lnTo>
                  <a:pt x="505613" y="1090839"/>
                </a:lnTo>
                <a:cubicBezTo>
                  <a:pt x="508480" y="1089787"/>
                  <a:pt x="510499" y="1088008"/>
                  <a:pt x="511669" y="1085500"/>
                </a:cubicBezTo>
                <a:cubicBezTo>
                  <a:pt x="512841" y="1082991"/>
                  <a:pt x="513406" y="1080241"/>
                  <a:pt x="513365" y="1077246"/>
                </a:cubicBezTo>
                <a:cubicBezTo>
                  <a:pt x="521279" y="1068509"/>
                  <a:pt x="529193" y="1059285"/>
                  <a:pt x="537106" y="1049575"/>
                </a:cubicBezTo>
                <a:cubicBezTo>
                  <a:pt x="545021" y="1039866"/>
                  <a:pt x="551965" y="1029673"/>
                  <a:pt x="557941" y="1018992"/>
                </a:cubicBezTo>
                <a:cubicBezTo>
                  <a:pt x="561817" y="1018993"/>
                  <a:pt x="563756" y="1017050"/>
                  <a:pt x="563755" y="1013166"/>
                </a:cubicBezTo>
                <a:cubicBezTo>
                  <a:pt x="564400" y="1004712"/>
                  <a:pt x="566985" y="1001232"/>
                  <a:pt x="571507" y="1002731"/>
                </a:cubicBezTo>
                <a:cubicBezTo>
                  <a:pt x="576030" y="1004227"/>
                  <a:pt x="578614" y="1003176"/>
                  <a:pt x="579260" y="999575"/>
                </a:cubicBezTo>
                <a:cubicBezTo>
                  <a:pt x="579907" y="992050"/>
                  <a:pt x="582490" y="988653"/>
                  <a:pt x="587014" y="989381"/>
                </a:cubicBezTo>
                <a:cubicBezTo>
                  <a:pt x="591536" y="990109"/>
                  <a:pt x="594119" y="987681"/>
                  <a:pt x="594766" y="982099"/>
                </a:cubicBezTo>
                <a:cubicBezTo>
                  <a:pt x="594644" y="979228"/>
                  <a:pt x="594886" y="977204"/>
                  <a:pt x="595493" y="976031"/>
                </a:cubicBezTo>
                <a:cubicBezTo>
                  <a:pt x="596097" y="974857"/>
                  <a:pt x="597793" y="974291"/>
                  <a:pt x="600580" y="974332"/>
                </a:cubicBezTo>
                <a:cubicBezTo>
                  <a:pt x="606070" y="960173"/>
                  <a:pt x="613499" y="947227"/>
                  <a:pt x="622868" y="935495"/>
                </a:cubicBezTo>
                <a:cubicBezTo>
                  <a:pt x="632234" y="923764"/>
                  <a:pt x="639663" y="910817"/>
                  <a:pt x="645154" y="896658"/>
                </a:cubicBezTo>
                <a:cubicBezTo>
                  <a:pt x="645799" y="889376"/>
                  <a:pt x="648383" y="883551"/>
                  <a:pt x="652906" y="879182"/>
                </a:cubicBezTo>
                <a:cubicBezTo>
                  <a:pt x="657428" y="874813"/>
                  <a:pt x="660011" y="868987"/>
                  <a:pt x="660657" y="861704"/>
                </a:cubicBezTo>
                <a:cubicBezTo>
                  <a:pt x="667683" y="854261"/>
                  <a:pt x="674950" y="847302"/>
                  <a:pt x="682462" y="840829"/>
                </a:cubicBezTo>
                <a:cubicBezTo>
                  <a:pt x="689972" y="834359"/>
                  <a:pt x="696271" y="826430"/>
                  <a:pt x="701358" y="817044"/>
                </a:cubicBezTo>
                <a:cubicBezTo>
                  <a:pt x="704386" y="817206"/>
                  <a:pt x="707052" y="816883"/>
                  <a:pt x="709353" y="816074"/>
                </a:cubicBezTo>
                <a:cubicBezTo>
                  <a:pt x="711655" y="815264"/>
                  <a:pt x="712865" y="813000"/>
                  <a:pt x="712987" y="809277"/>
                </a:cubicBezTo>
                <a:lnTo>
                  <a:pt x="712987" y="803451"/>
                </a:lnTo>
                <a:lnTo>
                  <a:pt x="726553" y="793742"/>
                </a:lnTo>
                <a:lnTo>
                  <a:pt x="726552" y="774323"/>
                </a:lnTo>
                <a:lnTo>
                  <a:pt x="745934" y="766558"/>
                </a:lnTo>
                <a:lnTo>
                  <a:pt x="749810" y="745197"/>
                </a:lnTo>
                <a:cubicBezTo>
                  <a:pt x="757724" y="741112"/>
                  <a:pt x="765637" y="735690"/>
                  <a:pt x="773551" y="728935"/>
                </a:cubicBezTo>
                <a:cubicBezTo>
                  <a:pt x="781466" y="722179"/>
                  <a:pt x="788411" y="715302"/>
                  <a:pt x="794387" y="708304"/>
                </a:cubicBezTo>
                <a:cubicBezTo>
                  <a:pt x="793256" y="705026"/>
                  <a:pt x="793094" y="701386"/>
                  <a:pt x="793902" y="697380"/>
                </a:cubicBezTo>
                <a:cubicBezTo>
                  <a:pt x="794708" y="693376"/>
                  <a:pt x="797454" y="691191"/>
                  <a:pt x="802138" y="690827"/>
                </a:cubicBezTo>
                <a:cubicBezTo>
                  <a:pt x="814373" y="683142"/>
                  <a:pt x="827215" y="671814"/>
                  <a:pt x="840660" y="656847"/>
                </a:cubicBezTo>
                <a:cubicBezTo>
                  <a:pt x="854105" y="641878"/>
                  <a:pt x="864523" y="628610"/>
                  <a:pt x="871912" y="617040"/>
                </a:cubicBezTo>
                <a:cubicBezTo>
                  <a:pt x="878130" y="615826"/>
                  <a:pt x="883137" y="610971"/>
                  <a:pt x="886932" y="602477"/>
                </a:cubicBezTo>
                <a:cubicBezTo>
                  <a:pt x="890727" y="593980"/>
                  <a:pt x="896703" y="589126"/>
                  <a:pt x="904861" y="587913"/>
                </a:cubicBezTo>
                <a:lnTo>
                  <a:pt x="935871" y="556845"/>
                </a:lnTo>
                <a:cubicBezTo>
                  <a:pt x="936759" y="549644"/>
                  <a:pt x="940312" y="544143"/>
                  <a:pt x="946530" y="540341"/>
                </a:cubicBezTo>
                <a:cubicBezTo>
                  <a:pt x="952749" y="536537"/>
                  <a:pt x="956302" y="531037"/>
                  <a:pt x="957189" y="523833"/>
                </a:cubicBezTo>
                <a:lnTo>
                  <a:pt x="986262" y="504418"/>
                </a:lnTo>
                <a:cubicBezTo>
                  <a:pt x="995548" y="484554"/>
                  <a:pt x="1007984" y="467482"/>
                  <a:pt x="1023570" y="453203"/>
                </a:cubicBezTo>
                <a:cubicBezTo>
                  <a:pt x="1039157" y="438923"/>
                  <a:pt x="1054499" y="424279"/>
                  <a:pt x="1069601" y="409271"/>
                </a:cubicBezTo>
                <a:cubicBezTo>
                  <a:pt x="1077597" y="407976"/>
                  <a:pt x="1083410" y="402799"/>
                  <a:pt x="1087044" y="393737"/>
                </a:cubicBezTo>
                <a:cubicBezTo>
                  <a:pt x="1090679" y="384674"/>
                  <a:pt x="1096493" y="379496"/>
                  <a:pt x="1104488" y="378203"/>
                </a:cubicBezTo>
                <a:lnTo>
                  <a:pt x="1135499" y="351019"/>
                </a:lnTo>
                <a:cubicBezTo>
                  <a:pt x="1136386" y="343858"/>
                  <a:pt x="1139939" y="338275"/>
                  <a:pt x="1146158" y="334270"/>
                </a:cubicBezTo>
                <a:cubicBezTo>
                  <a:pt x="1152377" y="330266"/>
                  <a:pt x="1155929" y="324198"/>
                  <a:pt x="1156817" y="316066"/>
                </a:cubicBezTo>
                <a:cubicBezTo>
                  <a:pt x="1164691" y="310241"/>
                  <a:pt x="1172686" y="303930"/>
                  <a:pt x="1180803" y="297134"/>
                </a:cubicBezTo>
                <a:cubicBezTo>
                  <a:pt x="1188918" y="290337"/>
                  <a:pt x="1196429" y="283057"/>
                  <a:pt x="1203332" y="275289"/>
                </a:cubicBezTo>
                <a:cubicBezTo>
                  <a:pt x="1206442" y="275249"/>
                  <a:pt x="1209916" y="275816"/>
                  <a:pt x="1213752" y="276990"/>
                </a:cubicBezTo>
                <a:cubicBezTo>
                  <a:pt x="1217588" y="278163"/>
                  <a:pt x="1220576" y="280187"/>
                  <a:pt x="1222717" y="283059"/>
                </a:cubicBezTo>
                <a:lnTo>
                  <a:pt x="1253734" y="312192"/>
                </a:lnTo>
                <a:cubicBezTo>
                  <a:pt x="1258498" y="312840"/>
                  <a:pt x="1262538" y="315429"/>
                  <a:pt x="1265849" y="319961"/>
                </a:cubicBezTo>
                <a:cubicBezTo>
                  <a:pt x="1269161" y="324493"/>
                  <a:pt x="1272230" y="327081"/>
                  <a:pt x="1275057" y="327728"/>
                </a:cubicBezTo>
                <a:cubicBezTo>
                  <a:pt x="1276955" y="327527"/>
                  <a:pt x="1278489" y="326475"/>
                  <a:pt x="1279659" y="324574"/>
                </a:cubicBezTo>
                <a:cubicBezTo>
                  <a:pt x="1280832" y="322673"/>
                  <a:pt x="1281880" y="321136"/>
                  <a:pt x="1282810" y="319963"/>
                </a:cubicBezTo>
                <a:cubicBezTo>
                  <a:pt x="1288704" y="318061"/>
                  <a:pt x="1294359" y="315554"/>
                  <a:pt x="1299768" y="312438"/>
                </a:cubicBezTo>
                <a:cubicBezTo>
                  <a:pt x="1305179" y="309325"/>
                  <a:pt x="1309864" y="305360"/>
                  <a:pt x="1313821" y="300547"/>
                </a:cubicBezTo>
                <a:cubicBezTo>
                  <a:pt x="1313901" y="296662"/>
                  <a:pt x="1315194" y="293749"/>
                  <a:pt x="1317698" y="291808"/>
                </a:cubicBezTo>
                <a:cubicBezTo>
                  <a:pt x="1320200" y="289865"/>
                  <a:pt x="1323431" y="288895"/>
                  <a:pt x="1327388" y="288895"/>
                </a:cubicBezTo>
                <a:lnTo>
                  <a:pt x="1329326" y="288896"/>
                </a:lnTo>
                <a:cubicBezTo>
                  <a:pt x="1332839" y="281735"/>
                  <a:pt x="1336473" y="275182"/>
                  <a:pt x="1340229" y="269234"/>
                </a:cubicBezTo>
                <a:cubicBezTo>
                  <a:pt x="1343983" y="263288"/>
                  <a:pt x="1350041" y="260132"/>
                  <a:pt x="1358399" y="259769"/>
                </a:cubicBezTo>
                <a:cubicBezTo>
                  <a:pt x="1364900" y="259486"/>
                  <a:pt x="1368858" y="260053"/>
                  <a:pt x="1370271" y="261470"/>
                </a:cubicBezTo>
                <a:cubicBezTo>
                  <a:pt x="1371685" y="262887"/>
                  <a:pt x="1372249" y="266851"/>
                  <a:pt x="1371968" y="273364"/>
                </a:cubicBezTo>
                <a:cubicBezTo>
                  <a:pt x="1370476" y="281455"/>
                  <a:pt x="1368134" y="288575"/>
                  <a:pt x="1364945" y="294724"/>
                </a:cubicBezTo>
                <a:cubicBezTo>
                  <a:pt x="1361755" y="300875"/>
                  <a:pt x="1366682" y="304111"/>
                  <a:pt x="1379726" y="304437"/>
                </a:cubicBezTo>
                <a:lnTo>
                  <a:pt x="1402987" y="327742"/>
                </a:lnTo>
                <a:cubicBezTo>
                  <a:pt x="1402666" y="339354"/>
                  <a:pt x="1401373" y="350601"/>
                  <a:pt x="1399114" y="361484"/>
                </a:cubicBezTo>
                <a:cubicBezTo>
                  <a:pt x="1396855" y="372366"/>
                  <a:pt x="1395562" y="383128"/>
                  <a:pt x="1395241" y="393768"/>
                </a:cubicBezTo>
                <a:cubicBezTo>
                  <a:pt x="1400733" y="394093"/>
                  <a:pt x="1403317" y="397329"/>
                  <a:pt x="1402996" y="403479"/>
                </a:cubicBezTo>
                <a:lnTo>
                  <a:pt x="1402777" y="404611"/>
                </a:lnTo>
                <a:lnTo>
                  <a:pt x="1414952" y="393770"/>
                </a:lnTo>
                <a:cubicBezTo>
                  <a:pt x="1418585" y="384706"/>
                  <a:pt x="1424399" y="379531"/>
                  <a:pt x="1432396" y="378235"/>
                </a:cubicBezTo>
                <a:lnTo>
                  <a:pt x="1463406" y="351051"/>
                </a:lnTo>
                <a:cubicBezTo>
                  <a:pt x="1464294" y="343891"/>
                  <a:pt x="1467848" y="338308"/>
                  <a:pt x="1474064" y="334303"/>
                </a:cubicBezTo>
                <a:cubicBezTo>
                  <a:pt x="1480283" y="330300"/>
                  <a:pt x="1483837" y="324230"/>
                  <a:pt x="1484725" y="316099"/>
                </a:cubicBezTo>
                <a:cubicBezTo>
                  <a:pt x="1492599" y="310274"/>
                  <a:pt x="1500593" y="303963"/>
                  <a:pt x="1508710" y="297168"/>
                </a:cubicBezTo>
                <a:cubicBezTo>
                  <a:pt x="1516825" y="290372"/>
                  <a:pt x="1524336" y="283089"/>
                  <a:pt x="1531241" y="275322"/>
                </a:cubicBezTo>
                <a:cubicBezTo>
                  <a:pt x="1534351" y="275282"/>
                  <a:pt x="1537823" y="275849"/>
                  <a:pt x="1541659" y="277023"/>
                </a:cubicBezTo>
                <a:cubicBezTo>
                  <a:pt x="1545495" y="278196"/>
                  <a:pt x="1548485" y="280220"/>
                  <a:pt x="1550625" y="283093"/>
                </a:cubicBezTo>
                <a:lnTo>
                  <a:pt x="1581641" y="312226"/>
                </a:lnTo>
                <a:cubicBezTo>
                  <a:pt x="1586406" y="312873"/>
                  <a:pt x="1590445" y="315463"/>
                  <a:pt x="1593757" y="319995"/>
                </a:cubicBezTo>
                <a:cubicBezTo>
                  <a:pt x="1597068" y="324526"/>
                  <a:pt x="1600138" y="327113"/>
                  <a:pt x="1602965" y="327763"/>
                </a:cubicBezTo>
                <a:cubicBezTo>
                  <a:pt x="1604863" y="327560"/>
                  <a:pt x="1606398" y="326508"/>
                  <a:pt x="1607568" y="324607"/>
                </a:cubicBezTo>
                <a:cubicBezTo>
                  <a:pt x="1608740" y="322706"/>
                  <a:pt x="1609788" y="321169"/>
                  <a:pt x="1610717" y="319996"/>
                </a:cubicBezTo>
                <a:cubicBezTo>
                  <a:pt x="1616613" y="318094"/>
                  <a:pt x="1622265" y="315587"/>
                  <a:pt x="1627677" y="312471"/>
                </a:cubicBezTo>
                <a:cubicBezTo>
                  <a:pt x="1633087" y="309358"/>
                  <a:pt x="1637771" y="305394"/>
                  <a:pt x="1641729" y="300580"/>
                </a:cubicBezTo>
                <a:cubicBezTo>
                  <a:pt x="1641809" y="296695"/>
                  <a:pt x="1643100" y="293783"/>
                  <a:pt x="1645604" y="291842"/>
                </a:cubicBezTo>
                <a:cubicBezTo>
                  <a:pt x="1648108" y="289899"/>
                  <a:pt x="1651337" y="288928"/>
                  <a:pt x="1655296" y="288930"/>
                </a:cubicBezTo>
                <a:lnTo>
                  <a:pt x="1657234" y="288930"/>
                </a:lnTo>
                <a:cubicBezTo>
                  <a:pt x="1660746" y="281768"/>
                  <a:pt x="1664379" y="275214"/>
                  <a:pt x="1668136" y="269268"/>
                </a:cubicBezTo>
                <a:cubicBezTo>
                  <a:pt x="1671890" y="263320"/>
                  <a:pt x="1677948" y="260165"/>
                  <a:pt x="1686306" y="259803"/>
                </a:cubicBezTo>
                <a:cubicBezTo>
                  <a:pt x="1692808" y="259519"/>
                  <a:pt x="1696766" y="260087"/>
                  <a:pt x="1698179" y="261503"/>
                </a:cubicBezTo>
                <a:cubicBezTo>
                  <a:pt x="1699593" y="262920"/>
                  <a:pt x="1700158" y="266884"/>
                  <a:pt x="1699876" y="273398"/>
                </a:cubicBezTo>
                <a:cubicBezTo>
                  <a:pt x="1698383" y="281490"/>
                  <a:pt x="1696042" y="288609"/>
                  <a:pt x="1692851" y="294760"/>
                </a:cubicBezTo>
                <a:cubicBezTo>
                  <a:pt x="1689662" y="300908"/>
                  <a:pt x="1694589" y="304145"/>
                  <a:pt x="1707634" y="304470"/>
                </a:cubicBezTo>
                <a:lnTo>
                  <a:pt x="1730894" y="327775"/>
                </a:lnTo>
                <a:cubicBezTo>
                  <a:pt x="1730573" y="339387"/>
                  <a:pt x="1729283" y="350634"/>
                  <a:pt x="1727022" y="361517"/>
                </a:cubicBezTo>
                <a:cubicBezTo>
                  <a:pt x="1724761" y="372400"/>
                  <a:pt x="1723470" y="383161"/>
                  <a:pt x="1723149" y="393802"/>
                </a:cubicBezTo>
                <a:cubicBezTo>
                  <a:pt x="1728641" y="394126"/>
                  <a:pt x="1731226" y="397362"/>
                  <a:pt x="1730903" y="403512"/>
                </a:cubicBezTo>
                <a:cubicBezTo>
                  <a:pt x="1730823" y="407477"/>
                  <a:pt x="1730015" y="411684"/>
                  <a:pt x="1728481" y="416135"/>
                </a:cubicBezTo>
                <a:cubicBezTo>
                  <a:pt x="1726947" y="420585"/>
                  <a:pt x="1725170" y="424792"/>
                  <a:pt x="1723152" y="428757"/>
                </a:cubicBezTo>
                <a:cubicBezTo>
                  <a:pt x="1722507" y="436120"/>
                  <a:pt x="1719923" y="441783"/>
                  <a:pt x="1715400" y="445748"/>
                </a:cubicBezTo>
                <a:cubicBezTo>
                  <a:pt x="1710878" y="449711"/>
                  <a:pt x="1708294" y="454405"/>
                  <a:pt x="1707648" y="459827"/>
                </a:cubicBezTo>
                <a:lnTo>
                  <a:pt x="1707301" y="460611"/>
                </a:lnTo>
                <a:lnTo>
                  <a:pt x="1719097" y="450052"/>
                </a:lnTo>
                <a:cubicBezTo>
                  <a:pt x="1719167" y="445389"/>
                  <a:pt x="1720250" y="441522"/>
                  <a:pt x="1722347" y="438450"/>
                </a:cubicBezTo>
                <a:cubicBezTo>
                  <a:pt x="1724444" y="435378"/>
                  <a:pt x="1725554" y="431994"/>
                  <a:pt x="1725677" y="428301"/>
                </a:cubicBezTo>
                <a:cubicBezTo>
                  <a:pt x="1731732" y="427363"/>
                  <a:pt x="1737744" y="423389"/>
                  <a:pt x="1743711" y="416377"/>
                </a:cubicBezTo>
                <a:cubicBezTo>
                  <a:pt x="1749679" y="409368"/>
                  <a:pt x="1754107" y="403049"/>
                  <a:pt x="1756995" y="397422"/>
                </a:cubicBezTo>
                <a:lnTo>
                  <a:pt x="1781627" y="386356"/>
                </a:lnTo>
                <a:cubicBezTo>
                  <a:pt x="1781699" y="381733"/>
                  <a:pt x="1782779" y="377784"/>
                  <a:pt x="1784865" y="374511"/>
                </a:cubicBezTo>
                <a:cubicBezTo>
                  <a:pt x="1786952" y="371236"/>
                  <a:pt x="1788031" y="367288"/>
                  <a:pt x="1788103" y="362665"/>
                </a:cubicBezTo>
                <a:lnTo>
                  <a:pt x="1817696" y="335770"/>
                </a:lnTo>
                <a:cubicBezTo>
                  <a:pt x="1821584" y="335882"/>
                  <a:pt x="1823590" y="337070"/>
                  <a:pt x="1823713" y="339332"/>
                </a:cubicBezTo>
                <a:cubicBezTo>
                  <a:pt x="1823192" y="341630"/>
                  <a:pt x="1818906" y="350075"/>
                  <a:pt x="1810858" y="364668"/>
                </a:cubicBezTo>
                <a:cubicBezTo>
                  <a:pt x="1802810" y="379259"/>
                  <a:pt x="1794552" y="393972"/>
                  <a:pt x="1786086" y="408803"/>
                </a:cubicBezTo>
                <a:lnTo>
                  <a:pt x="1779173" y="420887"/>
                </a:lnTo>
                <a:lnTo>
                  <a:pt x="1799479" y="401506"/>
                </a:lnTo>
                <a:lnTo>
                  <a:pt x="1813596" y="383526"/>
                </a:lnTo>
                <a:cubicBezTo>
                  <a:pt x="1819814" y="382312"/>
                  <a:pt x="1824821" y="377459"/>
                  <a:pt x="1828616" y="368963"/>
                </a:cubicBezTo>
                <a:cubicBezTo>
                  <a:pt x="1832410" y="360467"/>
                  <a:pt x="1838387" y="355612"/>
                  <a:pt x="1846545" y="354400"/>
                </a:cubicBezTo>
                <a:lnTo>
                  <a:pt x="1877555" y="323332"/>
                </a:lnTo>
                <a:cubicBezTo>
                  <a:pt x="1878442" y="316130"/>
                  <a:pt x="1881996" y="310629"/>
                  <a:pt x="1888213" y="306827"/>
                </a:cubicBezTo>
                <a:cubicBezTo>
                  <a:pt x="1894432" y="303024"/>
                  <a:pt x="1897985" y="297522"/>
                  <a:pt x="1898873" y="290320"/>
                </a:cubicBezTo>
                <a:lnTo>
                  <a:pt x="1927946" y="270904"/>
                </a:lnTo>
                <a:cubicBezTo>
                  <a:pt x="1937231" y="251041"/>
                  <a:pt x="1949668" y="233968"/>
                  <a:pt x="1965254" y="219689"/>
                </a:cubicBezTo>
                <a:cubicBezTo>
                  <a:pt x="1980840" y="205409"/>
                  <a:pt x="1996183" y="190765"/>
                  <a:pt x="2011285" y="175757"/>
                </a:cubicBezTo>
                <a:cubicBezTo>
                  <a:pt x="2019281" y="174463"/>
                  <a:pt x="2025095" y="169285"/>
                  <a:pt x="2028729" y="160223"/>
                </a:cubicBezTo>
                <a:cubicBezTo>
                  <a:pt x="2032362" y="151160"/>
                  <a:pt x="2038177" y="145982"/>
                  <a:pt x="2046172" y="144689"/>
                </a:cubicBezTo>
                <a:lnTo>
                  <a:pt x="2077182" y="117505"/>
                </a:lnTo>
                <a:cubicBezTo>
                  <a:pt x="2078070" y="110344"/>
                  <a:pt x="2081623" y="104761"/>
                  <a:pt x="2087842" y="100756"/>
                </a:cubicBezTo>
                <a:cubicBezTo>
                  <a:pt x="2094061" y="96752"/>
                  <a:pt x="2097613" y="90684"/>
                  <a:pt x="2098501" y="82552"/>
                </a:cubicBezTo>
                <a:cubicBezTo>
                  <a:pt x="2106375" y="76727"/>
                  <a:pt x="2114369" y="70416"/>
                  <a:pt x="2122486" y="63620"/>
                </a:cubicBezTo>
                <a:cubicBezTo>
                  <a:pt x="2130602" y="56823"/>
                  <a:pt x="2138112" y="49542"/>
                  <a:pt x="2145017" y="41775"/>
                </a:cubicBezTo>
                <a:cubicBezTo>
                  <a:pt x="2148126" y="41735"/>
                  <a:pt x="2151599" y="42302"/>
                  <a:pt x="2155435" y="43476"/>
                </a:cubicBezTo>
                <a:cubicBezTo>
                  <a:pt x="2159272" y="44649"/>
                  <a:pt x="2162260" y="46673"/>
                  <a:pt x="2164401" y="49545"/>
                </a:cubicBezTo>
                <a:lnTo>
                  <a:pt x="2195417" y="78678"/>
                </a:lnTo>
                <a:cubicBezTo>
                  <a:pt x="2200183" y="79326"/>
                  <a:pt x="2204221" y="81916"/>
                  <a:pt x="2207533" y="86446"/>
                </a:cubicBezTo>
                <a:cubicBezTo>
                  <a:pt x="2210844" y="90978"/>
                  <a:pt x="2213915" y="93567"/>
                  <a:pt x="2216741" y="94215"/>
                </a:cubicBezTo>
                <a:cubicBezTo>
                  <a:pt x="2218639" y="94013"/>
                  <a:pt x="2220173" y="92962"/>
                  <a:pt x="2221344" y="91060"/>
                </a:cubicBezTo>
                <a:cubicBezTo>
                  <a:pt x="2222515" y="89159"/>
                  <a:pt x="2223565" y="87621"/>
                  <a:pt x="2224494" y="86449"/>
                </a:cubicBezTo>
                <a:cubicBezTo>
                  <a:pt x="2230389" y="84547"/>
                  <a:pt x="2236043" y="82039"/>
                  <a:pt x="2241453" y="78925"/>
                </a:cubicBezTo>
                <a:cubicBezTo>
                  <a:pt x="2246864" y="75811"/>
                  <a:pt x="2251548" y="71847"/>
                  <a:pt x="2255506" y="67033"/>
                </a:cubicBezTo>
                <a:cubicBezTo>
                  <a:pt x="2255585" y="63148"/>
                  <a:pt x="2256878" y="60235"/>
                  <a:pt x="2259381" y="58293"/>
                </a:cubicBezTo>
                <a:cubicBezTo>
                  <a:pt x="2261884" y="56351"/>
                  <a:pt x="2265115" y="55381"/>
                  <a:pt x="2269072" y="55382"/>
                </a:cubicBezTo>
                <a:lnTo>
                  <a:pt x="2271010" y="55382"/>
                </a:lnTo>
                <a:cubicBezTo>
                  <a:pt x="2274523" y="48221"/>
                  <a:pt x="2278157" y="41667"/>
                  <a:pt x="2281913" y="35721"/>
                </a:cubicBezTo>
                <a:cubicBezTo>
                  <a:pt x="2285667" y="29774"/>
                  <a:pt x="2291724" y="26618"/>
                  <a:pt x="2300083" y="26255"/>
                </a:cubicBezTo>
                <a:cubicBezTo>
                  <a:pt x="2306584" y="25973"/>
                  <a:pt x="2310542" y="26539"/>
                  <a:pt x="2311955" y="27955"/>
                </a:cubicBezTo>
                <a:cubicBezTo>
                  <a:pt x="2313369" y="29372"/>
                  <a:pt x="2313934" y="33337"/>
                  <a:pt x="2313652" y="39851"/>
                </a:cubicBezTo>
                <a:cubicBezTo>
                  <a:pt x="2312159" y="47942"/>
                  <a:pt x="2309818" y="55062"/>
                  <a:pt x="2306629" y="61211"/>
                </a:cubicBezTo>
                <a:cubicBezTo>
                  <a:pt x="2303439" y="67361"/>
                  <a:pt x="2308366" y="70597"/>
                  <a:pt x="2321409" y="70923"/>
                </a:cubicBezTo>
                <a:lnTo>
                  <a:pt x="2344671" y="94228"/>
                </a:lnTo>
                <a:cubicBezTo>
                  <a:pt x="2344350" y="105840"/>
                  <a:pt x="2343058" y="117086"/>
                  <a:pt x="2340799" y="127969"/>
                </a:cubicBezTo>
                <a:cubicBezTo>
                  <a:pt x="2338538" y="138852"/>
                  <a:pt x="2337247" y="149613"/>
                  <a:pt x="2336925" y="160254"/>
                </a:cubicBezTo>
                <a:cubicBezTo>
                  <a:pt x="2342417" y="160579"/>
                  <a:pt x="2345002" y="163815"/>
                  <a:pt x="2344679" y="169965"/>
                </a:cubicBezTo>
                <a:lnTo>
                  <a:pt x="2344461" y="171097"/>
                </a:lnTo>
                <a:lnTo>
                  <a:pt x="2356636" y="160257"/>
                </a:lnTo>
                <a:cubicBezTo>
                  <a:pt x="2360269" y="151193"/>
                  <a:pt x="2366084" y="146016"/>
                  <a:pt x="2374079" y="144722"/>
                </a:cubicBezTo>
                <a:lnTo>
                  <a:pt x="2405090" y="117538"/>
                </a:lnTo>
                <a:cubicBezTo>
                  <a:pt x="2405977" y="110378"/>
                  <a:pt x="2409531" y="104795"/>
                  <a:pt x="2415749" y="100790"/>
                </a:cubicBezTo>
                <a:cubicBezTo>
                  <a:pt x="2421968" y="96786"/>
                  <a:pt x="2425521" y="90717"/>
                  <a:pt x="2426409" y="82585"/>
                </a:cubicBezTo>
                <a:cubicBezTo>
                  <a:pt x="2434282" y="76760"/>
                  <a:pt x="2442277" y="70449"/>
                  <a:pt x="2450394" y="63654"/>
                </a:cubicBezTo>
                <a:cubicBezTo>
                  <a:pt x="2458510" y="56857"/>
                  <a:pt x="2466020" y="49576"/>
                  <a:pt x="2472924" y="41808"/>
                </a:cubicBezTo>
                <a:cubicBezTo>
                  <a:pt x="2476034" y="41768"/>
                  <a:pt x="2479506" y="42335"/>
                  <a:pt x="2483342" y="43509"/>
                </a:cubicBezTo>
                <a:cubicBezTo>
                  <a:pt x="2487180" y="44682"/>
                  <a:pt x="2490168" y="46706"/>
                  <a:pt x="2492309" y="49578"/>
                </a:cubicBezTo>
                <a:lnTo>
                  <a:pt x="2523325" y="78712"/>
                </a:lnTo>
                <a:cubicBezTo>
                  <a:pt x="2528090" y="79359"/>
                  <a:pt x="2532128" y="81949"/>
                  <a:pt x="2535441" y="86481"/>
                </a:cubicBezTo>
                <a:cubicBezTo>
                  <a:pt x="2538751" y="91012"/>
                  <a:pt x="2541822" y="93600"/>
                  <a:pt x="2544649" y="94249"/>
                </a:cubicBezTo>
                <a:cubicBezTo>
                  <a:pt x="2546547" y="94047"/>
                  <a:pt x="2548081" y="92995"/>
                  <a:pt x="2549252" y="91093"/>
                </a:cubicBezTo>
                <a:cubicBezTo>
                  <a:pt x="2550423" y="89192"/>
                  <a:pt x="2551472" y="87655"/>
                  <a:pt x="2552401" y="86482"/>
                </a:cubicBezTo>
                <a:cubicBezTo>
                  <a:pt x="2558297" y="84580"/>
                  <a:pt x="2563950" y="82073"/>
                  <a:pt x="2569361" y="78958"/>
                </a:cubicBezTo>
                <a:cubicBezTo>
                  <a:pt x="2574772" y="75844"/>
                  <a:pt x="2579455" y="71880"/>
                  <a:pt x="2583413" y="67066"/>
                </a:cubicBezTo>
                <a:cubicBezTo>
                  <a:pt x="2583492" y="63182"/>
                  <a:pt x="2584785" y="60269"/>
                  <a:pt x="2587289" y="58328"/>
                </a:cubicBezTo>
                <a:cubicBezTo>
                  <a:pt x="2589792" y="56385"/>
                  <a:pt x="2593022" y="55415"/>
                  <a:pt x="2596979" y="55416"/>
                </a:cubicBezTo>
                <a:lnTo>
                  <a:pt x="2598917" y="55416"/>
                </a:lnTo>
                <a:cubicBezTo>
                  <a:pt x="2602431" y="48254"/>
                  <a:pt x="2606064" y="41700"/>
                  <a:pt x="2609820" y="35754"/>
                </a:cubicBezTo>
                <a:cubicBezTo>
                  <a:pt x="2613575" y="29807"/>
                  <a:pt x="2619631" y="26651"/>
                  <a:pt x="2627990" y="26289"/>
                </a:cubicBezTo>
                <a:cubicBezTo>
                  <a:pt x="2634492" y="26006"/>
                  <a:pt x="2638450" y="26573"/>
                  <a:pt x="2639863" y="27988"/>
                </a:cubicBezTo>
                <a:cubicBezTo>
                  <a:pt x="2641276" y="29405"/>
                  <a:pt x="2641842" y="33370"/>
                  <a:pt x="2641560" y="39884"/>
                </a:cubicBezTo>
                <a:cubicBezTo>
                  <a:pt x="2640067" y="47975"/>
                  <a:pt x="2637726" y="55095"/>
                  <a:pt x="2634536" y="61245"/>
                </a:cubicBezTo>
                <a:cubicBezTo>
                  <a:pt x="2631346" y="67394"/>
                  <a:pt x="2636273" y="70631"/>
                  <a:pt x="2649317" y="70956"/>
                </a:cubicBezTo>
                <a:lnTo>
                  <a:pt x="2672579" y="94261"/>
                </a:lnTo>
                <a:cubicBezTo>
                  <a:pt x="2672257" y="105873"/>
                  <a:pt x="2670966" y="117120"/>
                  <a:pt x="2668706" y="128002"/>
                </a:cubicBezTo>
                <a:cubicBezTo>
                  <a:pt x="2666445" y="138886"/>
                  <a:pt x="2665154" y="149647"/>
                  <a:pt x="2664832" y="160288"/>
                </a:cubicBezTo>
                <a:cubicBezTo>
                  <a:pt x="2670325" y="160612"/>
                  <a:pt x="2672910" y="163848"/>
                  <a:pt x="2672586" y="169998"/>
                </a:cubicBezTo>
                <a:cubicBezTo>
                  <a:pt x="2672506" y="173963"/>
                  <a:pt x="2671700" y="178170"/>
                  <a:pt x="2670165" y="182621"/>
                </a:cubicBezTo>
                <a:cubicBezTo>
                  <a:pt x="2668631" y="187071"/>
                  <a:pt x="2666855" y="191278"/>
                  <a:pt x="2664836" y="195242"/>
                </a:cubicBezTo>
                <a:cubicBezTo>
                  <a:pt x="2664191" y="202606"/>
                  <a:pt x="2661607" y="208269"/>
                  <a:pt x="2657084" y="212234"/>
                </a:cubicBezTo>
                <a:cubicBezTo>
                  <a:pt x="2652562" y="216198"/>
                  <a:pt x="2649978" y="220891"/>
                  <a:pt x="2649333" y="226312"/>
                </a:cubicBezTo>
                <a:lnTo>
                  <a:pt x="2648984" y="227096"/>
                </a:lnTo>
                <a:lnTo>
                  <a:pt x="2660781" y="216539"/>
                </a:lnTo>
                <a:cubicBezTo>
                  <a:pt x="2660850" y="211875"/>
                  <a:pt x="2661934" y="208007"/>
                  <a:pt x="2664031" y="204936"/>
                </a:cubicBezTo>
                <a:cubicBezTo>
                  <a:pt x="2666129" y="201864"/>
                  <a:pt x="2667239" y="198480"/>
                  <a:pt x="2667361" y="194787"/>
                </a:cubicBezTo>
                <a:cubicBezTo>
                  <a:pt x="2673416" y="193849"/>
                  <a:pt x="2679428" y="189875"/>
                  <a:pt x="2685395" y="182864"/>
                </a:cubicBezTo>
                <a:cubicBezTo>
                  <a:pt x="2691363" y="175854"/>
                  <a:pt x="2695791" y="169535"/>
                  <a:pt x="2698679" y="163908"/>
                </a:cubicBezTo>
                <a:lnTo>
                  <a:pt x="2723312" y="152842"/>
                </a:lnTo>
                <a:cubicBezTo>
                  <a:pt x="2723383" y="148219"/>
                  <a:pt x="2724463" y="144271"/>
                  <a:pt x="2726549" y="140996"/>
                </a:cubicBezTo>
                <a:cubicBezTo>
                  <a:pt x="2728635" y="137722"/>
                  <a:pt x="2729714" y="133774"/>
                  <a:pt x="2729787" y="129151"/>
                </a:cubicBezTo>
                <a:lnTo>
                  <a:pt x="2759381" y="102256"/>
                </a:lnTo>
                <a:cubicBezTo>
                  <a:pt x="2763269" y="102369"/>
                  <a:pt x="2765275" y="103556"/>
                  <a:pt x="2765398" y="105818"/>
                </a:cubicBezTo>
                <a:cubicBezTo>
                  <a:pt x="2764876" y="108116"/>
                  <a:pt x="2760591" y="116561"/>
                  <a:pt x="2752543" y="131153"/>
                </a:cubicBezTo>
                <a:cubicBezTo>
                  <a:pt x="2744494" y="145746"/>
                  <a:pt x="2736237" y="160457"/>
                  <a:pt x="2727770" y="175290"/>
                </a:cubicBezTo>
                <a:lnTo>
                  <a:pt x="2720858" y="187373"/>
                </a:lnTo>
                <a:lnTo>
                  <a:pt x="2760464" y="149572"/>
                </a:lnTo>
                <a:cubicBezTo>
                  <a:pt x="2768460" y="148279"/>
                  <a:pt x="2774274" y="143101"/>
                  <a:pt x="2777907" y="134039"/>
                </a:cubicBezTo>
                <a:cubicBezTo>
                  <a:pt x="2781541" y="124975"/>
                  <a:pt x="2787356" y="119799"/>
                  <a:pt x="2795351" y="118504"/>
                </a:cubicBezTo>
                <a:lnTo>
                  <a:pt x="2826361" y="91320"/>
                </a:lnTo>
                <a:cubicBezTo>
                  <a:pt x="2827249" y="84160"/>
                  <a:pt x="2830803" y="78577"/>
                  <a:pt x="2837020" y="74572"/>
                </a:cubicBezTo>
                <a:cubicBezTo>
                  <a:pt x="2843240" y="70568"/>
                  <a:pt x="2846792" y="64500"/>
                  <a:pt x="2847681" y="56367"/>
                </a:cubicBezTo>
                <a:cubicBezTo>
                  <a:pt x="2855554" y="50542"/>
                  <a:pt x="2863549" y="44231"/>
                  <a:pt x="2871665" y="37436"/>
                </a:cubicBezTo>
                <a:cubicBezTo>
                  <a:pt x="2879781" y="30640"/>
                  <a:pt x="2887291" y="23358"/>
                  <a:pt x="2894196" y="15590"/>
                </a:cubicBezTo>
                <a:cubicBezTo>
                  <a:pt x="2897306" y="15550"/>
                  <a:pt x="2900778" y="16117"/>
                  <a:pt x="2904614" y="17291"/>
                </a:cubicBezTo>
                <a:cubicBezTo>
                  <a:pt x="2908452" y="18464"/>
                  <a:pt x="2911440" y="20488"/>
                  <a:pt x="2913580" y="23360"/>
                </a:cubicBezTo>
                <a:lnTo>
                  <a:pt x="2944596" y="52494"/>
                </a:lnTo>
                <a:cubicBezTo>
                  <a:pt x="2949361" y="53141"/>
                  <a:pt x="2953400" y="55731"/>
                  <a:pt x="2956713" y="60263"/>
                </a:cubicBezTo>
                <a:cubicBezTo>
                  <a:pt x="2960023" y="64794"/>
                  <a:pt x="2963093" y="67382"/>
                  <a:pt x="2965921" y="68031"/>
                </a:cubicBezTo>
                <a:cubicBezTo>
                  <a:pt x="2967819" y="67829"/>
                  <a:pt x="2969353" y="66777"/>
                  <a:pt x="2970524" y="64875"/>
                </a:cubicBezTo>
                <a:cubicBezTo>
                  <a:pt x="2971695" y="62974"/>
                  <a:pt x="2972744" y="61437"/>
                  <a:pt x="2973672" y="60264"/>
                </a:cubicBezTo>
                <a:cubicBezTo>
                  <a:pt x="2979568" y="58363"/>
                  <a:pt x="2985222" y="55855"/>
                  <a:pt x="2990633" y="52740"/>
                </a:cubicBezTo>
                <a:cubicBezTo>
                  <a:pt x="2996043" y="49626"/>
                  <a:pt x="3000727" y="45662"/>
                  <a:pt x="3004684" y="40848"/>
                </a:cubicBezTo>
                <a:cubicBezTo>
                  <a:pt x="3004764" y="36964"/>
                  <a:pt x="3006056" y="34051"/>
                  <a:pt x="3008560" y="32110"/>
                </a:cubicBezTo>
                <a:cubicBezTo>
                  <a:pt x="3011063" y="30167"/>
                  <a:pt x="3014294" y="29197"/>
                  <a:pt x="3018251" y="29198"/>
                </a:cubicBezTo>
                <a:lnTo>
                  <a:pt x="3020189" y="29198"/>
                </a:lnTo>
                <a:cubicBezTo>
                  <a:pt x="3023703" y="22037"/>
                  <a:pt x="3027336" y="15483"/>
                  <a:pt x="3031092" y="9536"/>
                </a:cubicBezTo>
                <a:cubicBezTo>
                  <a:pt x="3034846" y="3589"/>
                  <a:pt x="3040903" y="434"/>
                  <a:pt x="3049261" y="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79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5"/>
          <p:cNvGrpSpPr/>
          <p:nvPr/>
        </p:nvGrpSpPr>
        <p:grpSpPr>
          <a:xfrm>
            <a:off x="2147226" y="929375"/>
            <a:ext cx="1206486" cy="1400724"/>
            <a:chOff x="4631507" y="3540282"/>
            <a:chExt cx="798574" cy="927141"/>
          </a:xfrm>
        </p:grpSpPr>
        <p:sp>
          <p:nvSpPr>
            <p:cNvPr id="666" name="Google Shape;666;p35"/>
            <p:cNvSpPr/>
            <p:nvPr/>
          </p:nvSpPr>
          <p:spPr>
            <a:xfrm rot="-1799961">
              <a:off x="4658359" y="4305763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35"/>
          <p:cNvSpPr/>
          <p:nvPr/>
        </p:nvSpPr>
        <p:spPr>
          <a:xfrm>
            <a:off x="2147226" y="1016999"/>
            <a:ext cx="1313100" cy="131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 txBox="1">
            <a:spLocks noGrp="1"/>
          </p:cNvSpPr>
          <p:nvPr>
            <p:ph type="title"/>
          </p:nvPr>
        </p:nvSpPr>
        <p:spPr>
          <a:xfrm flipH="1">
            <a:off x="722376" y="2654875"/>
            <a:ext cx="4162800" cy="8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TÌM HIỂU CHUNG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71" name="Google Shape;671;p35"/>
          <p:cNvSpPr txBox="1">
            <a:spLocks noGrp="1"/>
          </p:cNvSpPr>
          <p:nvPr>
            <p:ph type="title" idx="2"/>
          </p:nvPr>
        </p:nvSpPr>
        <p:spPr>
          <a:xfrm flipH="1">
            <a:off x="2147226" y="1210194"/>
            <a:ext cx="1313100" cy="9267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B7E48D-6789-4DB0-B41A-F68DD3FE0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4667" l="5361" r="90928">
                        <a14:foregroundMark x1="41443" y1="8000" x2="41443" y2="8000"/>
                        <a14:foregroundMark x1="42268" y1="4667" x2="42268" y2="4667"/>
                        <a14:foregroundMark x1="52371" y1="7000" x2="52371" y2="7000"/>
                        <a14:foregroundMark x1="5567" y1="60000" x2="5567" y2="60000"/>
                        <a14:foregroundMark x1="91340" y1="58833" x2="91340" y2="58833"/>
                        <a14:foregroundMark x1="37320" y1="92167" x2="37320" y2="92167"/>
                        <a14:foregroundMark x1="30928" y1="94667" x2="30928" y2="94667"/>
                        <a14:foregroundMark x1="58144" y1="18000" x2="58144" y2="18000"/>
                        <a14:foregroundMark x1="55052" y1="17333" x2="55052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42" y="241652"/>
            <a:ext cx="41576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8E651-796E-4321-BAB7-8444B10FCA79}"/>
              </a:ext>
            </a:extLst>
          </p:cNvPr>
          <p:cNvSpPr/>
          <p:nvPr/>
        </p:nvSpPr>
        <p:spPr>
          <a:xfrm>
            <a:off x="370178" y="1360449"/>
            <a:ext cx="7822251" cy="169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khiêm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nhường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pic>
        <p:nvPicPr>
          <p:cNvPr id="4098" name="Picture 2" descr="Vietnam Drawing Images – Browse 6,145 Stock Photos, Vectors, and Video |  Adobe Stock">
            <a:extLst>
              <a:ext uri="{FF2B5EF4-FFF2-40B4-BE49-F238E27FC236}">
                <a16:creationId xmlns:a16="http://schemas.microsoft.com/office/drawing/2014/main" id="{34CEF74C-3A7C-4BE3-BA73-4C92FF12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63" r="93758">
                        <a14:foregroundMark x1="42946" y1="33889" x2="47815" y2="42500"/>
                        <a14:foregroundMark x1="61548" y1="31667" x2="61548" y2="31667"/>
                        <a14:foregroundMark x1="90637" y1="61389" x2="90637" y2="61389"/>
                        <a14:foregroundMark x1="93758" y1="63056" x2="93758" y2="63056"/>
                        <a14:foregroundMark x1="9363" y1="70278" x2="9363" y2="7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8" y="2134587"/>
            <a:ext cx="8112183" cy="36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753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ADF891-5376-4B68-AC5E-4941AAB4B671}"/>
              </a:ext>
            </a:extLst>
          </p:cNvPr>
          <p:cNvSpPr/>
          <p:nvPr/>
        </p:nvSpPr>
        <p:spPr>
          <a:xfrm>
            <a:off x="1129990" y="1009536"/>
            <a:ext cx="3382536" cy="722620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A28158-D6ED-4EA2-895D-5C2F9BB1C47A}"/>
              </a:ext>
            </a:extLst>
          </p:cNvPr>
          <p:cNvSpPr/>
          <p:nvPr/>
        </p:nvSpPr>
        <p:spPr>
          <a:xfrm>
            <a:off x="765716" y="2034182"/>
            <a:ext cx="3806283" cy="1012588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1CC9B9-E55F-4CE7-AC26-D6741D9A2DB9}"/>
              </a:ext>
            </a:extLst>
          </p:cNvPr>
          <p:cNvSpPr/>
          <p:nvPr/>
        </p:nvSpPr>
        <p:spPr>
          <a:xfrm>
            <a:off x="765717" y="3248870"/>
            <a:ext cx="3806283" cy="1012588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290" name="Picture 2" descr="Du thuyền trên sông Hương - Thuyền rồng Huế trên sông Hương">
            <a:extLst>
              <a:ext uri="{FF2B5EF4-FFF2-40B4-BE49-F238E27FC236}">
                <a16:creationId xmlns:a16="http://schemas.microsoft.com/office/drawing/2014/main" id="{6100FE24-81A4-4BED-8EB6-8FB915CD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74" y="1497946"/>
            <a:ext cx="5925014" cy="27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3617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3. </a:t>
            </a:r>
            <a:r>
              <a:rPr lang="en-US" sz="2000" dirty="0" err="1"/>
              <a:t>Suy</a:t>
            </a:r>
            <a:r>
              <a:rPr lang="en-US" sz="2000" dirty="0"/>
              <a:t> </a:t>
            </a:r>
            <a:r>
              <a:rPr lang="en-US" sz="2000" dirty="0" err="1"/>
              <a:t>nghĩ</a:t>
            </a:r>
            <a:r>
              <a:rPr lang="en-US" sz="2000" dirty="0"/>
              <a:t>, </a:t>
            </a:r>
            <a:r>
              <a:rPr lang="en-US" sz="2000" dirty="0" err="1"/>
              <a:t>ước</a:t>
            </a:r>
            <a:r>
              <a:rPr lang="en-US" sz="2000" dirty="0"/>
              <a:t> </a:t>
            </a:r>
            <a:r>
              <a:rPr lang="en-US" sz="2000" dirty="0" err="1"/>
              <a:t>nguyện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thơ</a:t>
            </a:r>
            <a:endParaRPr lang="en-US" sz="2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ADF891-5376-4B68-AC5E-4941AAB4B671}"/>
              </a:ext>
            </a:extLst>
          </p:cNvPr>
          <p:cNvSpPr/>
          <p:nvPr/>
        </p:nvSpPr>
        <p:spPr>
          <a:xfrm>
            <a:off x="1129990" y="1009536"/>
            <a:ext cx="3382536" cy="722620"/>
          </a:xfrm>
          <a:prstGeom prst="round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1CC9B9-E55F-4CE7-AC26-D6741D9A2DB9}"/>
              </a:ext>
            </a:extLst>
          </p:cNvPr>
          <p:cNvSpPr/>
          <p:nvPr/>
        </p:nvSpPr>
        <p:spPr>
          <a:xfrm>
            <a:off x="312233" y="1732156"/>
            <a:ext cx="4913971" cy="2118732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hi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124" name="Picture 4" descr="Góc sân và khoảng trời – Hạt gạo làng ta – huyhoangbookstore">
            <a:extLst>
              <a:ext uri="{FF2B5EF4-FFF2-40B4-BE49-F238E27FC236}">
                <a16:creationId xmlns:a16="http://schemas.microsoft.com/office/drawing/2014/main" id="{43A3FF06-8F1F-4E77-BFC1-FDA52C8C71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9" b="89970" l="4200" r="90000">
                        <a14:foregroundMark x1="4200" y1="16185" x2="5100" y2="52888"/>
                        <a14:foregroundMark x1="14100" y1="6079" x2="14100" y2="6079"/>
                        <a14:foregroundMark x1="27200" y1="63754" x2="41800" y2="82371"/>
                        <a14:foregroundMark x1="6800" y1="82523" x2="17300" y2="82067"/>
                        <a14:foregroundMark x1="38000" y1="83283" x2="38000" y2="83283"/>
                        <a14:backgroundMark x1="36100" y1="86854" x2="33900" y2="86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5" r="7479" b="9376"/>
          <a:stretch/>
        </p:blipFill>
        <p:spPr bwMode="auto">
          <a:xfrm flipH="1">
            <a:off x="4757854" y="156116"/>
            <a:ext cx="4386145" cy="467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52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5"/>
          <p:cNvGrpSpPr/>
          <p:nvPr/>
        </p:nvGrpSpPr>
        <p:grpSpPr>
          <a:xfrm>
            <a:off x="909709" y="280453"/>
            <a:ext cx="1206486" cy="1400724"/>
            <a:chOff x="4631507" y="3540282"/>
            <a:chExt cx="798574" cy="927141"/>
          </a:xfrm>
        </p:grpSpPr>
        <p:sp>
          <p:nvSpPr>
            <p:cNvPr id="666" name="Google Shape;666;p35"/>
            <p:cNvSpPr/>
            <p:nvPr/>
          </p:nvSpPr>
          <p:spPr>
            <a:xfrm rot="-1799961">
              <a:off x="4658359" y="4305763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35"/>
          <p:cNvSpPr/>
          <p:nvPr/>
        </p:nvSpPr>
        <p:spPr>
          <a:xfrm>
            <a:off x="909709" y="368077"/>
            <a:ext cx="1313100" cy="131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 txBox="1">
            <a:spLocks noGrp="1"/>
          </p:cNvSpPr>
          <p:nvPr>
            <p:ph type="title"/>
          </p:nvPr>
        </p:nvSpPr>
        <p:spPr>
          <a:xfrm flipH="1">
            <a:off x="1107687" y="2295897"/>
            <a:ext cx="5345152" cy="8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TỔNG KẾT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71" name="Google Shape;671;p35"/>
          <p:cNvSpPr txBox="1">
            <a:spLocks noGrp="1"/>
          </p:cNvSpPr>
          <p:nvPr>
            <p:ph type="title" idx="2"/>
          </p:nvPr>
        </p:nvSpPr>
        <p:spPr>
          <a:xfrm flipH="1">
            <a:off x="909709" y="561272"/>
            <a:ext cx="1313100" cy="9267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III.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3316" name="Picture 4" descr="poem ILLUSTRATION  vietnam artbook spring girl bird flower">
            <a:extLst>
              <a:ext uri="{FF2B5EF4-FFF2-40B4-BE49-F238E27FC236}">
                <a16:creationId xmlns:a16="http://schemas.microsoft.com/office/drawing/2014/main" id="{1C3089A1-EC31-407A-8879-4B9AFFF6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4" b="99599" l="10000" r="99429">
                        <a14:foregroundMark x1="86286" y1="8417" x2="99714" y2="42786"/>
                        <a14:foregroundMark x1="99714" y1="42786" x2="99714" y2="42786"/>
                        <a14:foregroundMark x1="91857" y1="51503" x2="86714" y2="55210"/>
                        <a14:foregroundMark x1="97143" y1="50000" x2="96143" y2="69038"/>
                        <a14:foregroundMark x1="94143" y1="85371" x2="37857" y2="89880"/>
                        <a14:foregroundMark x1="77857" y1="5010" x2="74286" y2="9419"/>
                        <a14:foregroundMark x1="95143" y1="2004" x2="77571" y2="10822"/>
                        <a14:foregroundMark x1="77571" y1="10822" x2="77571" y2="10822"/>
                        <a14:foregroundMark x1="97143" y1="42184" x2="89571" y2="69539"/>
                        <a14:foregroundMark x1="89571" y1="69539" x2="90000" y2="71844"/>
                        <a14:foregroundMark x1="54714" y1="51503" x2="46429" y2="80261"/>
                        <a14:foregroundMark x1="46429" y1="80261" x2="44286" y2="82866"/>
                        <a14:foregroundMark x1="54143" y1="64729" x2="54714" y2="78758"/>
                        <a14:foregroundMark x1="41714" y1="96293" x2="62857" y2="99599"/>
                        <a14:foregroundMark x1="63429" y1="89579" x2="85714" y2="92084"/>
                        <a14:foregroundMark x1="56857" y1="55311" x2="49857" y2="74850"/>
                        <a14:foregroundMark x1="49857" y1="74850" x2="50429" y2="74549"/>
                        <a14:foregroundMark x1="63000" y1="62024" x2="56571" y2="77856"/>
                        <a14:foregroundMark x1="54571" y1="77455" x2="51857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72" y="0"/>
            <a:ext cx="41624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952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0"/>
          <p:cNvSpPr txBox="1">
            <a:spLocks noGrp="1"/>
          </p:cNvSpPr>
          <p:nvPr>
            <p:ph type="title"/>
          </p:nvPr>
        </p:nvSpPr>
        <p:spPr>
          <a:xfrm>
            <a:off x="1659735" y="717811"/>
            <a:ext cx="6166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Nội dung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85" name="Google Shape;985;p40"/>
          <p:cNvSpPr txBox="1">
            <a:spLocks noGrp="1"/>
          </p:cNvSpPr>
          <p:nvPr>
            <p:ph type="subTitle" idx="1"/>
          </p:nvPr>
        </p:nvSpPr>
        <p:spPr>
          <a:xfrm>
            <a:off x="1488750" y="1598342"/>
            <a:ext cx="6166500" cy="2049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thơ t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hể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 ước nguyện chân thành, tha thiết muốn được gắn bó dâng hiến cho cuộc đời, cho đất nước.</a:t>
            </a:r>
            <a:endParaRPr lang="en-US" sz="1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0"/>
          <p:cNvSpPr txBox="1">
            <a:spLocks noGrp="1"/>
          </p:cNvSpPr>
          <p:nvPr>
            <p:ph type="title"/>
          </p:nvPr>
        </p:nvSpPr>
        <p:spPr>
          <a:xfrm>
            <a:off x="1637433" y="747547"/>
            <a:ext cx="6166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Nghệ thuật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85" name="Google Shape;985;p40"/>
          <p:cNvSpPr txBox="1">
            <a:spLocks noGrp="1"/>
          </p:cNvSpPr>
          <p:nvPr>
            <p:ph type="subTitle" idx="1"/>
          </p:nvPr>
        </p:nvSpPr>
        <p:spPr>
          <a:xfrm>
            <a:off x="1488750" y="1858537"/>
            <a:ext cx="6166500" cy="17893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hể thơ 5 chữ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hịp điệu trong sáng, thiết tha, gần gũi với dân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91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50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Nhà thơ Thanh Hải (1930-1980)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Nhà thơ Thanh Hải: Tiểu sử, sự nghiệp sáng tác và những tác phẩm nổi tiếng  - Antoanvesinh.com">
            <a:extLst>
              <a:ext uri="{FF2B5EF4-FFF2-40B4-BE49-F238E27FC236}">
                <a16:creationId xmlns:a16="http://schemas.microsoft.com/office/drawing/2014/main" id="{AA6EC1F9-FFE8-4B86-88AE-8768B68B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04" y="1317638"/>
            <a:ext cx="2574042" cy="337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6D93CB-39D7-4F08-903E-660DFED9DC32}"/>
              </a:ext>
            </a:extLst>
          </p:cNvPr>
          <p:cNvSpPr/>
          <p:nvPr/>
        </p:nvSpPr>
        <p:spPr>
          <a:xfrm>
            <a:off x="720000" y="1308410"/>
            <a:ext cx="4751532" cy="810322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Huê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E41B88A-C5C1-4A8A-8F82-A782A6CAF7FD}"/>
              </a:ext>
            </a:extLst>
          </p:cNvPr>
          <p:cNvSpPr/>
          <p:nvPr/>
        </p:nvSpPr>
        <p:spPr>
          <a:xfrm>
            <a:off x="720000" y="2423532"/>
            <a:ext cx="4751532" cy="810322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7248C4AE-85EC-4477-93B0-4D2E76BE5AE9}"/>
              </a:ext>
            </a:extLst>
          </p:cNvPr>
          <p:cNvSpPr/>
          <p:nvPr/>
        </p:nvSpPr>
        <p:spPr>
          <a:xfrm>
            <a:off x="720000" y="3538654"/>
            <a:ext cx="4751532" cy="810322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50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Văn bản Mùa xuân nho nhỏ.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6D93CB-39D7-4F08-903E-660DFED9DC32}"/>
              </a:ext>
            </a:extLst>
          </p:cNvPr>
          <p:cNvSpPr/>
          <p:nvPr/>
        </p:nvSpPr>
        <p:spPr>
          <a:xfrm>
            <a:off x="691567" y="1308410"/>
            <a:ext cx="1755571" cy="46091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Spring is coming on Behance">
            <a:extLst>
              <a:ext uri="{FF2B5EF4-FFF2-40B4-BE49-F238E27FC236}">
                <a16:creationId xmlns:a16="http://schemas.microsoft.com/office/drawing/2014/main" id="{1A0CC62F-E30E-4F52-A78F-8FF804C2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668" y1="16774" x2="25172" y2="40161"/>
                        <a14:foregroundMark x1="25172" y1="40161" x2="25172" y2="40484"/>
                        <a14:foregroundMark x1="49771" y1="15323" x2="66590" y2="18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794524"/>
            <a:ext cx="3625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06CB9-D133-4A3C-B5BD-A01B17B27B0E}"/>
              </a:ext>
            </a:extLst>
          </p:cNvPr>
          <p:cNvSpPr/>
          <p:nvPr/>
        </p:nvSpPr>
        <p:spPr>
          <a:xfrm>
            <a:off x="6583128" y="1308410"/>
            <a:ext cx="1755571" cy="4609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F65F93-E5F0-4711-88DC-070178126717}"/>
              </a:ext>
            </a:extLst>
          </p:cNvPr>
          <p:cNvSpPr/>
          <p:nvPr/>
        </p:nvSpPr>
        <p:spPr>
          <a:xfrm>
            <a:off x="691565" y="3210044"/>
            <a:ext cx="1755571" cy="46091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5CD1A8-6019-438D-B7EE-C2C5E6D5BD2A}"/>
              </a:ext>
            </a:extLst>
          </p:cNvPr>
          <p:cNvSpPr/>
          <p:nvPr/>
        </p:nvSpPr>
        <p:spPr>
          <a:xfrm>
            <a:off x="6583126" y="3103918"/>
            <a:ext cx="1755571" cy="460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9A7E2B-BE74-44C3-B2A9-1276EEACA0C7}"/>
              </a:ext>
            </a:extLst>
          </p:cNvPr>
          <p:cNvSpPr/>
          <p:nvPr/>
        </p:nvSpPr>
        <p:spPr>
          <a:xfrm>
            <a:off x="719998" y="1808195"/>
            <a:ext cx="1812439" cy="124174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11-1980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B5B51FF-E492-452D-9E87-F0DFC1662D17}"/>
              </a:ext>
            </a:extLst>
          </p:cNvPr>
          <p:cNvSpPr/>
          <p:nvPr/>
        </p:nvSpPr>
        <p:spPr>
          <a:xfrm>
            <a:off x="6554691" y="1804114"/>
            <a:ext cx="1812439" cy="124174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428838-7F24-4384-92B3-C1E659FD7717}"/>
              </a:ext>
            </a:extLst>
          </p:cNvPr>
          <p:cNvSpPr/>
          <p:nvPr/>
        </p:nvSpPr>
        <p:spPr>
          <a:xfrm>
            <a:off x="6583126" y="3670961"/>
            <a:ext cx="1812439" cy="124174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FD993B-6942-4EF3-8046-31D9F75AA7DA}"/>
              </a:ext>
            </a:extLst>
          </p:cNvPr>
          <p:cNvSpPr/>
          <p:nvPr/>
        </p:nvSpPr>
        <p:spPr>
          <a:xfrm>
            <a:off x="650070" y="3768777"/>
            <a:ext cx="1812439" cy="124174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363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6"/>
          <p:cNvSpPr txBox="1">
            <a:spLocks noGrp="1"/>
          </p:cNvSpPr>
          <p:nvPr>
            <p:ph type="subTitle" idx="4294967295"/>
          </p:nvPr>
        </p:nvSpPr>
        <p:spPr>
          <a:xfrm flipH="1">
            <a:off x="695399" y="3721719"/>
            <a:ext cx="1725600" cy="820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Cảm xúc trước mùa xuân thiên nhiên.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8" name="Google Shape;768;p36"/>
          <p:cNvSpPr txBox="1">
            <a:spLocks noGrp="1"/>
          </p:cNvSpPr>
          <p:nvPr>
            <p:ph type="subTitle" idx="4294967295"/>
          </p:nvPr>
        </p:nvSpPr>
        <p:spPr>
          <a:xfrm flipH="1">
            <a:off x="4705823" y="3783038"/>
            <a:ext cx="1725600" cy="820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Suy nghĩ và ước nguyện của nhà thơ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0" name="Google Shape;770;p36"/>
          <p:cNvSpPr txBox="1">
            <a:spLocks noGrp="1"/>
          </p:cNvSpPr>
          <p:nvPr>
            <p:ph type="subTitle" idx="4294967295"/>
          </p:nvPr>
        </p:nvSpPr>
        <p:spPr>
          <a:xfrm flipH="1">
            <a:off x="2715932" y="3783038"/>
            <a:ext cx="1725600" cy="820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Cảm xúc về mùa xuân đất nước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2" name="Google Shape;772;p36"/>
          <p:cNvSpPr txBox="1">
            <a:spLocks noGrp="1"/>
          </p:cNvSpPr>
          <p:nvPr>
            <p:ph type="subTitle" idx="4294967295"/>
          </p:nvPr>
        </p:nvSpPr>
        <p:spPr>
          <a:xfrm flipH="1">
            <a:off x="6692341" y="3783038"/>
            <a:ext cx="1725600" cy="8205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Lời ca ngợi quê hương, đất nước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3" name="Google Shape;773;p36"/>
          <p:cNvSpPr/>
          <p:nvPr/>
        </p:nvSpPr>
        <p:spPr>
          <a:xfrm>
            <a:off x="723359" y="3205146"/>
            <a:ext cx="1725600" cy="438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8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Khổ đầu</a:t>
            </a:r>
            <a:endParaRPr sz="18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74" name="Google Shape;774;p36"/>
          <p:cNvSpPr/>
          <p:nvPr/>
        </p:nvSpPr>
        <p:spPr>
          <a:xfrm>
            <a:off x="2714582" y="3205146"/>
            <a:ext cx="1725600" cy="438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8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2 khổ tiếp</a:t>
            </a:r>
            <a:endParaRPr sz="18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cxnSp>
        <p:nvCxnSpPr>
          <p:cNvPr id="775" name="Google Shape;775;p36"/>
          <p:cNvCxnSpPr>
            <a:cxnSpLocks/>
            <a:endCxn id="773" idx="0"/>
          </p:cNvCxnSpPr>
          <p:nvPr/>
        </p:nvCxnSpPr>
        <p:spPr>
          <a:xfrm>
            <a:off x="1586159" y="2946090"/>
            <a:ext cx="0" cy="259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36"/>
          <p:cNvCxnSpPr>
            <a:cxnSpLocks/>
            <a:endCxn id="774" idx="0"/>
          </p:cNvCxnSpPr>
          <p:nvPr/>
        </p:nvCxnSpPr>
        <p:spPr>
          <a:xfrm>
            <a:off x="3577382" y="2946090"/>
            <a:ext cx="0" cy="259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9" name="Google Shape;779;p36"/>
          <p:cNvCxnSpPr>
            <a:cxnSpLocks/>
            <a:endCxn id="781" idx="0"/>
          </p:cNvCxnSpPr>
          <p:nvPr/>
        </p:nvCxnSpPr>
        <p:spPr>
          <a:xfrm>
            <a:off x="5567273" y="2946090"/>
            <a:ext cx="0" cy="259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2" name="Google Shape;782;p36"/>
          <p:cNvCxnSpPr>
            <a:cxnSpLocks/>
            <a:endCxn id="784" idx="0"/>
          </p:cNvCxnSpPr>
          <p:nvPr/>
        </p:nvCxnSpPr>
        <p:spPr>
          <a:xfrm>
            <a:off x="7553791" y="2946090"/>
            <a:ext cx="0" cy="259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5" name="Google Shape;785;p36"/>
          <p:cNvCxnSpPr>
            <a:cxnSpLocks/>
          </p:cNvCxnSpPr>
          <p:nvPr/>
        </p:nvCxnSpPr>
        <p:spPr>
          <a:xfrm>
            <a:off x="1995209" y="2537040"/>
            <a:ext cx="51495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Google Shape;781;p36"/>
          <p:cNvSpPr/>
          <p:nvPr/>
        </p:nvSpPr>
        <p:spPr>
          <a:xfrm>
            <a:off x="4703123" y="3205146"/>
            <a:ext cx="1728300" cy="438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8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2 khổ tiếp</a:t>
            </a:r>
            <a:endParaRPr sz="18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84" name="Google Shape;784;p36"/>
          <p:cNvSpPr/>
          <p:nvPr/>
        </p:nvSpPr>
        <p:spPr>
          <a:xfrm>
            <a:off x="6689641" y="3205149"/>
            <a:ext cx="1728300" cy="438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8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Khổ cuối</a:t>
            </a:r>
            <a:endParaRPr sz="18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786" name="Google Shape;786;p36"/>
          <p:cNvGrpSpPr/>
          <p:nvPr/>
        </p:nvGrpSpPr>
        <p:grpSpPr>
          <a:xfrm>
            <a:off x="3321686" y="2128003"/>
            <a:ext cx="664746" cy="887519"/>
            <a:chOff x="4765335" y="3540282"/>
            <a:chExt cx="664746" cy="887519"/>
          </a:xfrm>
        </p:grpSpPr>
        <p:sp>
          <p:nvSpPr>
            <p:cNvPr id="787" name="Google Shape;787;p36"/>
            <p:cNvSpPr/>
            <p:nvPr/>
          </p:nvSpPr>
          <p:spPr>
            <a:xfrm>
              <a:off x="4765335" y="4287457"/>
              <a:ext cx="122891" cy="140344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" name="Google Shape;789;p36"/>
          <p:cNvGrpSpPr/>
          <p:nvPr/>
        </p:nvGrpSpPr>
        <p:grpSpPr>
          <a:xfrm rot="5400000">
            <a:off x="5177454" y="2145872"/>
            <a:ext cx="691599" cy="908837"/>
            <a:chOff x="4738482" y="3540282"/>
            <a:chExt cx="691599" cy="908837"/>
          </a:xfrm>
        </p:grpSpPr>
        <p:sp>
          <p:nvSpPr>
            <p:cNvPr id="790" name="Google Shape;790;p36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36"/>
          <p:cNvGrpSpPr/>
          <p:nvPr/>
        </p:nvGrpSpPr>
        <p:grpSpPr>
          <a:xfrm rot="-5400000" flipH="1">
            <a:off x="1285710" y="2145872"/>
            <a:ext cx="691599" cy="908837"/>
            <a:chOff x="4738482" y="3540282"/>
            <a:chExt cx="691599" cy="908837"/>
          </a:xfrm>
        </p:grpSpPr>
        <p:sp>
          <p:nvSpPr>
            <p:cNvPr id="793" name="Google Shape;793;p36"/>
            <p:cNvSpPr/>
            <p:nvPr/>
          </p:nvSpPr>
          <p:spPr>
            <a:xfrm rot="-1799961">
              <a:off x="4765334" y="4287459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6"/>
          <p:cNvGrpSpPr/>
          <p:nvPr/>
        </p:nvGrpSpPr>
        <p:grpSpPr>
          <a:xfrm>
            <a:off x="7296746" y="2127990"/>
            <a:ext cx="664746" cy="887519"/>
            <a:chOff x="4765335" y="3540282"/>
            <a:chExt cx="664746" cy="887519"/>
          </a:xfrm>
        </p:grpSpPr>
        <p:sp>
          <p:nvSpPr>
            <p:cNvPr id="796" name="Google Shape;796;p36"/>
            <p:cNvSpPr/>
            <p:nvPr/>
          </p:nvSpPr>
          <p:spPr>
            <a:xfrm>
              <a:off x="4765335" y="4287457"/>
              <a:ext cx="122891" cy="140344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3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Văn bản Mùa xuân nho nhỏ</a:t>
            </a:r>
            <a:endParaRPr dirty="0"/>
          </a:p>
        </p:txBody>
      </p:sp>
      <p:sp>
        <p:nvSpPr>
          <p:cNvPr id="76" name="Google Shape;773;p36">
            <a:extLst>
              <a:ext uri="{FF2B5EF4-FFF2-40B4-BE49-F238E27FC236}">
                <a16:creationId xmlns:a16="http://schemas.microsoft.com/office/drawing/2014/main" id="{9506A35C-3271-400D-885A-ECF435F90C89}"/>
              </a:ext>
            </a:extLst>
          </p:cNvPr>
          <p:cNvSpPr/>
          <p:nvPr/>
        </p:nvSpPr>
        <p:spPr>
          <a:xfrm>
            <a:off x="2085929" y="1329142"/>
            <a:ext cx="5347035" cy="438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8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Bố cục</a:t>
            </a:r>
            <a:endParaRPr sz="2200" dirty="0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3074" name="Picture 2" descr="Snowdrop flower">
            <a:extLst>
              <a:ext uri="{FF2B5EF4-FFF2-40B4-BE49-F238E27FC236}">
                <a16:creationId xmlns:a16="http://schemas.microsoft.com/office/drawing/2014/main" id="{09323C40-B511-4AF1-B68D-C302456F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80" y="2008534"/>
            <a:ext cx="1043004" cy="1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lower">
            <a:extLst>
              <a:ext uri="{FF2B5EF4-FFF2-40B4-BE49-F238E27FC236}">
                <a16:creationId xmlns:a16="http://schemas.microsoft.com/office/drawing/2014/main" id="{7CCD6ABA-7C4D-4DF1-905C-F05E5A69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933542"/>
            <a:ext cx="1043004" cy="1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wer">
            <a:extLst>
              <a:ext uri="{FF2B5EF4-FFF2-40B4-BE49-F238E27FC236}">
                <a16:creationId xmlns:a16="http://schemas.microsoft.com/office/drawing/2014/main" id="{8838A717-2E52-4D98-A75F-3A007A31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92" y="2026197"/>
            <a:ext cx="1043004" cy="1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anging basket">
            <a:extLst>
              <a:ext uri="{FF2B5EF4-FFF2-40B4-BE49-F238E27FC236}">
                <a16:creationId xmlns:a16="http://schemas.microsoft.com/office/drawing/2014/main" id="{A95614C7-8261-445E-838A-F7FEEF80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82" y="1938351"/>
            <a:ext cx="1043004" cy="1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5"/>
          <p:cNvGrpSpPr/>
          <p:nvPr/>
        </p:nvGrpSpPr>
        <p:grpSpPr>
          <a:xfrm>
            <a:off x="3258900" y="2533000"/>
            <a:ext cx="1206486" cy="1400724"/>
            <a:chOff x="4631507" y="3540282"/>
            <a:chExt cx="798574" cy="927141"/>
          </a:xfrm>
        </p:grpSpPr>
        <p:sp>
          <p:nvSpPr>
            <p:cNvPr id="666" name="Google Shape;666;p35"/>
            <p:cNvSpPr/>
            <p:nvPr/>
          </p:nvSpPr>
          <p:spPr>
            <a:xfrm rot="-1799961">
              <a:off x="4658359" y="4305763"/>
              <a:ext cx="122887" cy="140340"/>
            </a:xfrm>
            <a:custGeom>
              <a:avLst/>
              <a:gdLst/>
              <a:ahLst/>
              <a:cxnLst/>
              <a:rect l="l" t="t" r="r" b="b"/>
              <a:pathLst>
                <a:path w="2577" h="2943" extrusionOk="0">
                  <a:moveTo>
                    <a:pt x="1275" y="0"/>
                  </a:moveTo>
                  <a:cubicBezTo>
                    <a:pt x="1193" y="0"/>
                    <a:pt x="1085" y="0"/>
                    <a:pt x="1004" y="27"/>
                  </a:cubicBezTo>
                  <a:cubicBezTo>
                    <a:pt x="895" y="27"/>
                    <a:pt x="814" y="54"/>
                    <a:pt x="760" y="136"/>
                  </a:cubicBezTo>
                  <a:cubicBezTo>
                    <a:pt x="732" y="190"/>
                    <a:pt x="760" y="217"/>
                    <a:pt x="787" y="244"/>
                  </a:cubicBezTo>
                  <a:lnTo>
                    <a:pt x="841" y="244"/>
                  </a:lnTo>
                  <a:cubicBezTo>
                    <a:pt x="895" y="326"/>
                    <a:pt x="1004" y="407"/>
                    <a:pt x="1112" y="461"/>
                  </a:cubicBezTo>
                  <a:cubicBezTo>
                    <a:pt x="1221" y="543"/>
                    <a:pt x="1329" y="597"/>
                    <a:pt x="1438" y="651"/>
                  </a:cubicBezTo>
                  <a:lnTo>
                    <a:pt x="1600" y="733"/>
                  </a:lnTo>
                  <a:cubicBezTo>
                    <a:pt x="1004" y="814"/>
                    <a:pt x="461" y="1112"/>
                    <a:pt x="54" y="1546"/>
                  </a:cubicBezTo>
                  <a:cubicBezTo>
                    <a:pt x="0" y="1601"/>
                    <a:pt x="27" y="1709"/>
                    <a:pt x="136" y="1709"/>
                  </a:cubicBezTo>
                  <a:cubicBezTo>
                    <a:pt x="543" y="1709"/>
                    <a:pt x="949" y="1628"/>
                    <a:pt x="1329" y="1492"/>
                  </a:cubicBezTo>
                  <a:cubicBezTo>
                    <a:pt x="1519" y="1411"/>
                    <a:pt x="1709" y="1329"/>
                    <a:pt x="1899" y="1221"/>
                  </a:cubicBezTo>
                  <a:lnTo>
                    <a:pt x="1899" y="1221"/>
                  </a:lnTo>
                  <a:cubicBezTo>
                    <a:pt x="1790" y="1384"/>
                    <a:pt x="1736" y="1519"/>
                    <a:pt x="1655" y="1682"/>
                  </a:cubicBezTo>
                  <a:cubicBezTo>
                    <a:pt x="1519" y="2062"/>
                    <a:pt x="1465" y="2441"/>
                    <a:pt x="1465" y="2848"/>
                  </a:cubicBezTo>
                  <a:cubicBezTo>
                    <a:pt x="1465" y="2901"/>
                    <a:pt x="1522" y="2943"/>
                    <a:pt x="1577" y="2943"/>
                  </a:cubicBezTo>
                  <a:cubicBezTo>
                    <a:pt x="1607" y="2943"/>
                    <a:pt x="1636" y="2931"/>
                    <a:pt x="1655" y="2902"/>
                  </a:cubicBezTo>
                  <a:cubicBezTo>
                    <a:pt x="2251" y="2387"/>
                    <a:pt x="2577" y="1628"/>
                    <a:pt x="2523" y="841"/>
                  </a:cubicBezTo>
                  <a:cubicBezTo>
                    <a:pt x="2523" y="814"/>
                    <a:pt x="2523" y="814"/>
                    <a:pt x="2523" y="787"/>
                  </a:cubicBezTo>
                  <a:cubicBezTo>
                    <a:pt x="2387" y="488"/>
                    <a:pt x="2143" y="244"/>
                    <a:pt x="1817" y="109"/>
                  </a:cubicBezTo>
                  <a:cubicBezTo>
                    <a:pt x="1655" y="27"/>
                    <a:pt x="1465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268325" y="3540282"/>
              <a:ext cx="161756" cy="184169"/>
            </a:xfrm>
            <a:custGeom>
              <a:avLst/>
              <a:gdLst/>
              <a:ahLst/>
              <a:cxnLst/>
              <a:rect l="l" t="t" r="r" b="b"/>
              <a:pathLst>
                <a:path w="3392" h="3862" extrusionOk="0">
                  <a:moveTo>
                    <a:pt x="400" y="1"/>
                  </a:moveTo>
                  <a:cubicBezTo>
                    <a:pt x="291" y="1"/>
                    <a:pt x="191" y="74"/>
                    <a:pt x="191" y="180"/>
                  </a:cubicBezTo>
                  <a:cubicBezTo>
                    <a:pt x="164" y="235"/>
                    <a:pt x="136" y="262"/>
                    <a:pt x="136" y="316"/>
                  </a:cubicBezTo>
                  <a:cubicBezTo>
                    <a:pt x="109" y="370"/>
                    <a:pt x="82" y="425"/>
                    <a:pt x="82" y="506"/>
                  </a:cubicBezTo>
                  <a:cubicBezTo>
                    <a:pt x="55" y="642"/>
                    <a:pt x="28" y="777"/>
                    <a:pt x="28" y="940"/>
                  </a:cubicBezTo>
                  <a:cubicBezTo>
                    <a:pt x="1" y="1211"/>
                    <a:pt x="28" y="1482"/>
                    <a:pt x="82" y="1781"/>
                  </a:cubicBezTo>
                  <a:cubicBezTo>
                    <a:pt x="164" y="2323"/>
                    <a:pt x="381" y="2839"/>
                    <a:pt x="733" y="3273"/>
                  </a:cubicBezTo>
                  <a:cubicBezTo>
                    <a:pt x="760" y="3327"/>
                    <a:pt x="787" y="3354"/>
                    <a:pt x="815" y="3354"/>
                  </a:cubicBezTo>
                  <a:cubicBezTo>
                    <a:pt x="815" y="3459"/>
                    <a:pt x="880" y="3499"/>
                    <a:pt x="960" y="3499"/>
                  </a:cubicBezTo>
                  <a:cubicBezTo>
                    <a:pt x="983" y="3499"/>
                    <a:pt x="1007" y="3496"/>
                    <a:pt x="1032" y="3490"/>
                  </a:cubicBezTo>
                  <a:cubicBezTo>
                    <a:pt x="1342" y="3738"/>
                    <a:pt x="1714" y="3862"/>
                    <a:pt x="2087" y="3862"/>
                  </a:cubicBezTo>
                  <a:cubicBezTo>
                    <a:pt x="2367" y="3862"/>
                    <a:pt x="2647" y="3792"/>
                    <a:pt x="2903" y="3652"/>
                  </a:cubicBezTo>
                  <a:cubicBezTo>
                    <a:pt x="2984" y="3598"/>
                    <a:pt x="3066" y="3544"/>
                    <a:pt x="3147" y="3490"/>
                  </a:cubicBezTo>
                  <a:cubicBezTo>
                    <a:pt x="3201" y="3462"/>
                    <a:pt x="3229" y="3408"/>
                    <a:pt x="3256" y="3381"/>
                  </a:cubicBezTo>
                  <a:cubicBezTo>
                    <a:pt x="3310" y="3354"/>
                    <a:pt x="3337" y="3300"/>
                    <a:pt x="3337" y="3245"/>
                  </a:cubicBezTo>
                  <a:cubicBezTo>
                    <a:pt x="3391" y="3218"/>
                    <a:pt x="3364" y="3164"/>
                    <a:pt x="3310" y="3137"/>
                  </a:cubicBezTo>
                  <a:cubicBezTo>
                    <a:pt x="3283" y="3110"/>
                    <a:pt x="3283" y="3110"/>
                    <a:pt x="3256" y="3083"/>
                  </a:cubicBezTo>
                  <a:lnTo>
                    <a:pt x="3229" y="3083"/>
                  </a:lnTo>
                  <a:cubicBezTo>
                    <a:pt x="3120" y="3056"/>
                    <a:pt x="3012" y="3001"/>
                    <a:pt x="2876" y="2974"/>
                  </a:cubicBezTo>
                  <a:cubicBezTo>
                    <a:pt x="2740" y="2947"/>
                    <a:pt x="2578" y="2920"/>
                    <a:pt x="2415" y="2920"/>
                  </a:cubicBezTo>
                  <a:cubicBezTo>
                    <a:pt x="2198" y="2920"/>
                    <a:pt x="1981" y="2920"/>
                    <a:pt x="1791" y="2947"/>
                  </a:cubicBezTo>
                  <a:lnTo>
                    <a:pt x="1872" y="2866"/>
                  </a:lnTo>
                  <a:cubicBezTo>
                    <a:pt x="2144" y="2594"/>
                    <a:pt x="2361" y="2296"/>
                    <a:pt x="2523" y="1971"/>
                  </a:cubicBezTo>
                  <a:cubicBezTo>
                    <a:pt x="2632" y="1754"/>
                    <a:pt x="2740" y="1564"/>
                    <a:pt x="2822" y="1347"/>
                  </a:cubicBezTo>
                  <a:cubicBezTo>
                    <a:pt x="2849" y="1320"/>
                    <a:pt x="2849" y="1265"/>
                    <a:pt x="2822" y="1265"/>
                  </a:cubicBezTo>
                  <a:cubicBezTo>
                    <a:pt x="2767" y="1211"/>
                    <a:pt x="2713" y="1184"/>
                    <a:pt x="2659" y="1184"/>
                  </a:cubicBezTo>
                  <a:lnTo>
                    <a:pt x="2550" y="1184"/>
                  </a:lnTo>
                  <a:cubicBezTo>
                    <a:pt x="2442" y="1184"/>
                    <a:pt x="2361" y="1211"/>
                    <a:pt x="2252" y="1238"/>
                  </a:cubicBezTo>
                  <a:cubicBezTo>
                    <a:pt x="2062" y="1293"/>
                    <a:pt x="1900" y="1401"/>
                    <a:pt x="1737" y="1509"/>
                  </a:cubicBezTo>
                  <a:cubicBezTo>
                    <a:pt x="1574" y="1645"/>
                    <a:pt x="1438" y="1781"/>
                    <a:pt x="1330" y="1971"/>
                  </a:cubicBezTo>
                  <a:cubicBezTo>
                    <a:pt x="1330" y="1862"/>
                    <a:pt x="1303" y="1754"/>
                    <a:pt x="1303" y="1645"/>
                  </a:cubicBezTo>
                  <a:cubicBezTo>
                    <a:pt x="1221" y="1347"/>
                    <a:pt x="1140" y="1048"/>
                    <a:pt x="1004" y="777"/>
                  </a:cubicBezTo>
                  <a:cubicBezTo>
                    <a:pt x="950" y="642"/>
                    <a:pt x="869" y="533"/>
                    <a:pt x="787" y="397"/>
                  </a:cubicBezTo>
                  <a:cubicBezTo>
                    <a:pt x="706" y="262"/>
                    <a:pt x="598" y="126"/>
                    <a:pt x="489" y="18"/>
                  </a:cubicBezTo>
                  <a:cubicBezTo>
                    <a:pt x="460" y="6"/>
                    <a:pt x="430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35"/>
          <p:cNvSpPr/>
          <p:nvPr/>
        </p:nvSpPr>
        <p:spPr>
          <a:xfrm>
            <a:off x="3258900" y="2620624"/>
            <a:ext cx="1112378" cy="1119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5"/>
          <p:cNvSpPr txBox="1">
            <a:spLocks noGrp="1"/>
          </p:cNvSpPr>
          <p:nvPr>
            <p:ph type="title"/>
          </p:nvPr>
        </p:nvSpPr>
        <p:spPr>
          <a:xfrm flipH="1">
            <a:off x="855558" y="3894760"/>
            <a:ext cx="7432883" cy="8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TÌM HIỂU CHI TIẾT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71" name="Google Shape;671;p35"/>
          <p:cNvSpPr txBox="1">
            <a:spLocks noGrp="1"/>
          </p:cNvSpPr>
          <p:nvPr>
            <p:ph type="title" idx="2"/>
          </p:nvPr>
        </p:nvSpPr>
        <p:spPr>
          <a:xfrm flipH="1">
            <a:off x="3172998" y="2730576"/>
            <a:ext cx="1313100" cy="9267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II.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050" name="Picture 2" descr="GÓC SÂN VÀ KHOẢNG TRỜI- KHI MẸ VẮNG NHÀ">
            <a:extLst>
              <a:ext uri="{FF2B5EF4-FFF2-40B4-BE49-F238E27FC236}">
                <a16:creationId xmlns:a16="http://schemas.microsoft.com/office/drawing/2014/main" id="{9060BBD7-A5F8-4032-9207-5762F5CCA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7" b="89937" l="2709" r="97630">
                        <a14:foregroundMark x1="4853" y1="18042" x2="5643" y2="35086"/>
                        <a14:foregroundMark x1="93849" y1="7616" x2="93849" y2="7616"/>
                        <a14:foregroundMark x1="97686" y1="23300" x2="97686" y2="23300"/>
                        <a14:foregroundMark x1="97686" y1="23300" x2="97686" y2="23300"/>
                        <a14:foregroundMark x1="81490" y1="21396" x2="78330" y2="21396"/>
                        <a14:foregroundMark x1="2709" y1="41070" x2="2709" y2="41070"/>
                        <a14:foregroundMark x1="30869" y1="6256" x2="71558" y2="13418"/>
                        <a14:foregroundMark x1="47122" y1="20852" x2="87077" y2="907"/>
                        <a14:foregroundMark x1="87077" y1="907" x2="91648" y2="6981"/>
                        <a14:foregroundMark x1="17099" y1="4080" x2="9932" y2="5893"/>
                        <a14:foregroundMark x1="9932" y1="5893" x2="9932" y2="5893"/>
                        <a14:foregroundMark x1="77935" y1="43608" x2="82844" y2="44515"/>
                        <a14:backgroundMark x1="44018" y1="59293" x2="79684" y2="63101"/>
                        <a14:backgroundMark x1="79684" y1="63101" x2="94582" y2="60743"/>
                        <a14:backgroundMark x1="64786" y1="52493" x2="68002" y2="53944"/>
                        <a14:backgroundMark x1="65124" y1="51315" x2="65124" y2="51315"/>
                        <a14:backgroundMark x1="65124" y1="51315" x2="65124" y2="51315"/>
                        <a14:backgroundMark x1="65124" y1="51315" x2="65124" y2="51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863"/>
          <a:stretch/>
        </p:blipFill>
        <p:spPr bwMode="auto">
          <a:xfrm>
            <a:off x="0" y="-230459"/>
            <a:ext cx="9144000" cy="304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86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1.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thiên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364AFF-BCB2-4489-B757-0F8EA4C03584}"/>
              </a:ext>
            </a:extLst>
          </p:cNvPr>
          <p:cNvSpPr/>
          <p:nvPr/>
        </p:nvSpPr>
        <p:spPr>
          <a:xfrm>
            <a:off x="371707" y="1077952"/>
            <a:ext cx="3293327" cy="21038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chiện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11FDBB-6A50-4C6D-906E-CA0D2DF61F04}"/>
              </a:ext>
            </a:extLst>
          </p:cNvPr>
          <p:cNvSpPr/>
          <p:nvPr/>
        </p:nvSpPr>
        <p:spPr>
          <a:xfrm>
            <a:off x="3856532" y="1077951"/>
            <a:ext cx="2343546" cy="53526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3856532" y="1710896"/>
            <a:ext cx="2352907" cy="126798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chiện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E21CA2-0164-4C66-8F8C-D24E81EBC967}"/>
              </a:ext>
            </a:extLst>
          </p:cNvPr>
          <p:cNvSpPr/>
          <p:nvPr/>
        </p:nvSpPr>
        <p:spPr>
          <a:xfrm>
            <a:off x="6428746" y="1078417"/>
            <a:ext cx="2343547" cy="53526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E6EA22-9B02-46DB-BC2F-9BF1306ABF5D}"/>
              </a:ext>
            </a:extLst>
          </p:cNvPr>
          <p:cNvSpPr/>
          <p:nvPr/>
        </p:nvSpPr>
        <p:spPr>
          <a:xfrm>
            <a:off x="6428747" y="1711362"/>
            <a:ext cx="2352908" cy="126798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87C167-B488-4B14-90D5-1F2E1D9C314B}"/>
              </a:ext>
            </a:extLst>
          </p:cNvPr>
          <p:cNvSpPr/>
          <p:nvPr/>
        </p:nvSpPr>
        <p:spPr>
          <a:xfrm>
            <a:off x="5150072" y="3431206"/>
            <a:ext cx="2352907" cy="53526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2A6A65-19A6-4F19-9B6E-D0373F9AA686}"/>
              </a:ext>
            </a:extLst>
          </p:cNvPr>
          <p:cNvSpPr/>
          <p:nvPr/>
        </p:nvSpPr>
        <p:spPr>
          <a:xfrm>
            <a:off x="5150072" y="4065083"/>
            <a:ext cx="2352907" cy="769899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136A41-C8EF-4F2D-BBDC-7D610AF3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7" b="89896" l="7638" r="94139">
                        <a14:foregroundMark x1="28597" y1="39079" x2="13854" y2="42199"/>
                        <a14:foregroundMark x1="31616" y1="46360" x2="21314" y2="49034"/>
                        <a14:foregroundMark x1="94316" y1="36701" x2="85258" y2="40119"/>
                        <a14:foregroundMark x1="85613" y1="32244" x2="76909" y2="34621"/>
                        <a14:foregroundMark x1="77087" y1="24517" x2="45826" y2="25557"/>
                        <a14:foregroundMark x1="49201" y1="20802" x2="19361" y2="22140"/>
                        <a14:foregroundMark x1="72647" y1="20059" x2="38899" y2="20654"/>
                        <a14:foregroundMark x1="82771" y1="57504" x2="42451" y2="55572"/>
                        <a14:foregroundMark x1="79396" y1="59584" x2="49911" y2="59584"/>
                        <a14:foregroundMark x1="89876" y1="45617" x2="85080" y2="46360"/>
                        <a14:foregroundMark x1="92362" y1="41010" x2="86323" y2="45022"/>
                        <a14:foregroundMark x1="90764" y1="52303" x2="85968" y2="54532"/>
                        <a14:foregroundMark x1="92718" y1="55126" x2="87389" y2="55869"/>
                        <a14:foregroundMark x1="93250" y1="58841" x2="77265" y2="58990"/>
                        <a14:foregroundMark x1="89165" y1="60773" x2="51687" y2="60921"/>
                        <a14:foregroundMark x1="72291" y1="66716" x2="18828" y2="55572"/>
                        <a14:foregroundMark x1="35879" y1="23626" x2="24334" y2="26003"/>
                        <a14:foregroundMark x1="52043" y1="17533" x2="39076" y2="18276"/>
                        <a14:foregroundMark x1="39076" y1="18276" x2="39076" y2="18276"/>
                        <a14:foregroundMark x1="45648" y1="16345" x2="32327" y2="18128"/>
                        <a14:foregroundMark x1="11901" y1="34324" x2="7638" y2="39673"/>
                        <a14:foregroundMark x1="77087" y1="68053" x2="34281" y2="62259"/>
                        <a14:foregroundMark x1="31794" y1="64339" x2="49734" y2="6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410"/>
            <a:ext cx="3484825" cy="4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787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1.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thiên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3286407" y="2924438"/>
            <a:ext cx="4328463" cy="166524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208522-67A8-4816-A7A0-4C6ADC189B2B}"/>
              </a:ext>
            </a:extLst>
          </p:cNvPr>
          <p:cNvSpPr/>
          <p:nvPr/>
        </p:nvSpPr>
        <p:spPr>
          <a:xfrm>
            <a:off x="3286407" y="1070517"/>
            <a:ext cx="4328463" cy="1665249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4" name="Picture 4" descr="poem ILLUSTRATION  vietnam artbook spring girl bird flower">
            <a:extLst>
              <a:ext uri="{FF2B5EF4-FFF2-40B4-BE49-F238E27FC236}">
                <a16:creationId xmlns:a16="http://schemas.microsoft.com/office/drawing/2014/main" id="{C4690B3C-B1C2-45C8-91EF-DD32F610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00" l="9972" r="96724">
                        <a14:foregroundMark x1="92450" y1="35700" x2="96724" y2="66100"/>
                        <a14:foregroundMark x1="79630" y1="81400" x2="92165" y2="93100"/>
                        <a14:foregroundMark x1="72080" y1="92400" x2="72080" y2="92400"/>
                        <a14:foregroundMark x1="95442" y1="87400" x2="95442" y2="87400"/>
                        <a14:backgroundMark x1="51425" y1="40300" x2="43162" y2="7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42"/>
          <a:stretch/>
        </p:blipFill>
        <p:spPr bwMode="auto">
          <a:xfrm flipH="1">
            <a:off x="0" y="-69099"/>
            <a:ext cx="3048000" cy="545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74DD01E-10AD-408B-A366-87DA0FFE2DC7}"/>
              </a:ext>
            </a:extLst>
          </p:cNvPr>
          <p:cNvSpPr/>
          <p:nvPr/>
        </p:nvSpPr>
        <p:spPr>
          <a:xfrm>
            <a:off x="2817798" y="3348184"/>
            <a:ext cx="349405" cy="81775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658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EDCEA-5A0C-483B-BD56-926FFC14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85" y="387600"/>
            <a:ext cx="8326244" cy="592200"/>
          </a:xfrm>
        </p:spPr>
        <p:txBody>
          <a:bodyPr/>
          <a:lstStyle/>
          <a:p>
            <a:r>
              <a:rPr lang="en-US" sz="2000" dirty="0"/>
              <a:t>1.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giả</a:t>
            </a:r>
            <a:r>
              <a:rPr lang="en-US" sz="2000" dirty="0"/>
              <a:t> </a:t>
            </a:r>
            <a:r>
              <a:rPr lang="en-US" sz="2000" dirty="0" err="1"/>
              <a:t>trước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thiên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,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1B509-D400-44FA-BE72-A41BA7499762}"/>
              </a:ext>
            </a:extLst>
          </p:cNvPr>
          <p:cNvSpPr/>
          <p:nvPr/>
        </p:nvSpPr>
        <p:spPr>
          <a:xfrm>
            <a:off x="986952" y="1855691"/>
            <a:ext cx="2432756" cy="12679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208522-67A8-4816-A7A0-4C6ADC189B2B}"/>
              </a:ext>
            </a:extLst>
          </p:cNvPr>
          <p:cNvSpPr/>
          <p:nvPr/>
        </p:nvSpPr>
        <p:spPr>
          <a:xfrm>
            <a:off x="986951" y="1179850"/>
            <a:ext cx="5372961" cy="539904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D88299-0B82-441A-97D7-29CBB473669F}"/>
              </a:ext>
            </a:extLst>
          </p:cNvPr>
          <p:cNvSpPr/>
          <p:nvPr/>
        </p:nvSpPr>
        <p:spPr>
          <a:xfrm>
            <a:off x="1893918" y="3487914"/>
            <a:ext cx="4930628" cy="1267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say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D8916-3E69-401F-8AC4-43CBA6E4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381" y="449607"/>
            <a:ext cx="2921620" cy="469389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4F7B57-338D-48A3-9D2D-11151A622F06}"/>
              </a:ext>
            </a:extLst>
          </p:cNvPr>
          <p:cNvSpPr/>
          <p:nvPr/>
        </p:nvSpPr>
        <p:spPr>
          <a:xfrm>
            <a:off x="1360450" y="3716215"/>
            <a:ext cx="341971" cy="81138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94813A-9A40-4DA4-AEA0-87DF2A4403A0}"/>
              </a:ext>
            </a:extLst>
          </p:cNvPr>
          <p:cNvSpPr/>
          <p:nvPr/>
        </p:nvSpPr>
        <p:spPr>
          <a:xfrm>
            <a:off x="3927156" y="1855691"/>
            <a:ext cx="2432756" cy="12679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0670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co Tourism MK Plan by Slidesgo">
  <a:themeElements>
    <a:clrScheme name="Simple Light">
      <a:dk1>
        <a:srgbClr val="422919"/>
      </a:dk1>
      <a:lt1>
        <a:srgbClr val="FFF8DC"/>
      </a:lt1>
      <a:dk2>
        <a:srgbClr val="FFE9A1"/>
      </a:dk2>
      <a:lt2>
        <a:srgbClr val="AEBA85"/>
      </a:lt2>
      <a:accent1>
        <a:srgbClr val="797F4F"/>
      </a:accent1>
      <a:accent2>
        <a:srgbClr val="A5906B"/>
      </a:accent2>
      <a:accent3>
        <a:srgbClr val="826D4E"/>
      </a:accent3>
      <a:accent4>
        <a:srgbClr val="BCBCBC"/>
      </a:accent4>
      <a:accent5>
        <a:srgbClr val="8C8884"/>
      </a:accent5>
      <a:accent6>
        <a:srgbClr val="99CAC8"/>
      </a:accent6>
      <a:hlink>
        <a:srgbClr val="422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1084</Words>
  <Application>Microsoft Office PowerPoint</Application>
  <PresentationFormat>On-screen Show (16:9)</PresentationFormat>
  <Paragraphs>147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Work Sans</vt:lpstr>
      <vt:lpstr>Cambria</vt:lpstr>
      <vt:lpstr>Alfa Slab One</vt:lpstr>
      <vt:lpstr>Fredoka One</vt:lpstr>
      <vt:lpstr>Eco Tourism MK Plan by Slidesgo</vt:lpstr>
      <vt:lpstr>MÙA XUÂN NHO NHỎ</vt:lpstr>
      <vt:lpstr>TÌM HIỂU CHUNG</vt:lpstr>
      <vt:lpstr>1. Nhà thơ Thanh Hải (1930-1980)</vt:lpstr>
      <vt:lpstr>2. Văn bản Mùa xuân nho nhỏ.</vt:lpstr>
      <vt:lpstr>2. Văn bản Mùa xuân nho nhỏ</vt:lpstr>
      <vt:lpstr>TÌM HIỂU CHI TIẾT</vt:lpstr>
      <vt:lpstr>1. Cảm xúc của tác giả trước mùa xuân thiên nhiên, đất nước </vt:lpstr>
      <vt:lpstr>1. Cảm xúc của tác giả trước mùa xuân thiên nhiên, đất nước </vt:lpstr>
      <vt:lpstr>1. Cảm xúc của tác giả trước mùa xuân thiên nhiên, đất nước </vt:lpstr>
      <vt:lpstr>2. Cảm xúc của tác giả trước mùa xuân đất nước</vt:lpstr>
      <vt:lpstr>2. Cảm xúc của tác giả trước mùa xuân đất nước</vt:lpstr>
      <vt:lpstr>2. Cảm xúc của tác giả trước mùa xuân đất nước</vt:lpstr>
      <vt:lpstr>2. Cảm xúc của tác giả trước mùa xuân đất nước</vt:lpstr>
      <vt:lpstr>2. Cảm xúc của tác giả trước mùa xuân đất nước</vt:lpstr>
      <vt:lpstr>3. Suy nghĩ, ước nguyện của nhà thơ</vt:lpstr>
      <vt:lpstr>3. Suy nghĩ, ước nguyện của nhà thơ</vt:lpstr>
      <vt:lpstr>3. Suy nghĩ, ước nguyện của nhà thơ</vt:lpstr>
      <vt:lpstr>3. Suy nghĩ, ước nguyện của nhà thơ</vt:lpstr>
      <vt:lpstr>3. Suy nghĩ, ước nguyện của nhà thơ</vt:lpstr>
      <vt:lpstr>3. Suy nghĩ, ước nguyện của nhà thơ</vt:lpstr>
      <vt:lpstr>3. Suy nghĩ, ước nguyện của nhà thơ</vt:lpstr>
      <vt:lpstr>3. Suy nghĩ, ước nguyện của nhà thơ</vt:lpstr>
      <vt:lpstr>TỔNG KẾT</vt:lpstr>
      <vt:lpstr>1. Nội dung</vt:lpstr>
      <vt:lpstr>2. Nghệ thuật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MÙA XUÂN NHO NHỎ</dc:title>
  <cp:lastModifiedBy>Administrator</cp:lastModifiedBy>
  <cp:revision>6</cp:revision>
  <dcterms:modified xsi:type="dcterms:W3CDTF">2023-05-31T08:52:03Z</dcterms:modified>
</cp:coreProperties>
</file>