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19"/>
  </p:notesMasterIdLst>
  <p:sldIdLst>
    <p:sldId id="256" r:id="rId2"/>
    <p:sldId id="258" r:id="rId3"/>
    <p:sldId id="259" r:id="rId4"/>
    <p:sldId id="260" r:id="rId5"/>
    <p:sldId id="263" r:id="rId6"/>
    <p:sldId id="261" r:id="rId7"/>
    <p:sldId id="264" r:id="rId8"/>
    <p:sldId id="270" r:id="rId9"/>
    <p:sldId id="269" r:id="rId10"/>
    <p:sldId id="262" r:id="rId11"/>
    <p:sldId id="283" r:id="rId12"/>
    <p:sldId id="286" r:id="rId13"/>
    <p:sldId id="287" r:id="rId14"/>
    <p:sldId id="265" r:id="rId15"/>
    <p:sldId id="280" r:id="rId16"/>
    <p:sldId id="273" r:id="rId17"/>
    <p:sldId id="285" r:id="rId18"/>
  </p:sldIdLst>
  <p:sldSz cx="9144000" cy="5143500" type="screen16x9"/>
  <p:notesSz cx="6858000" cy="9144000"/>
  <p:embeddedFontLst>
    <p:embeddedFont>
      <p:font typeface="Nanum Pen Script" panose="020B0604020202020204" charset="-127"/>
      <p:regular r:id="rId20"/>
    </p:embeddedFont>
    <p:embeddedFont>
      <p:font typeface="#9Slide03 BoosterNextFYBlack" panose="02000A03000000020004" pitchFamily="2" charset="0"/>
      <p:regular r:id="rId21"/>
    </p:embeddedFont>
    <p:embeddedFont>
      <p:font typeface="Baloo Tammudu 2" panose="020B0604020202020204" charset="0"/>
      <p:regular r:id="rId22"/>
      <p:bold r:id="rId23"/>
    </p:embeddedFont>
    <p:embeddedFont>
      <p:font typeface="Bebas Neue" panose="020B0604020202020204" charset="0"/>
      <p:regular r:id="rId24"/>
    </p:embeddedFont>
    <p:embeddedFont>
      <p:font typeface="Cambria" panose="02040503050406030204" pitchFamily="18"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9C8944-F1F1-4724-BBE7-9E25D4ECD61B}">
  <a:tblStyle styleId="{A49C8944-F1F1-4724-BBE7-9E25D4ECD6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2" name="Google Shape;18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659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252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546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6"/>
        <p:cNvGrpSpPr/>
        <p:nvPr/>
      </p:nvGrpSpPr>
      <p:grpSpPr>
        <a:xfrm>
          <a:off x="0" y="0"/>
          <a:ext cx="0" cy="0"/>
          <a:chOff x="0" y="0"/>
          <a:chExt cx="0" cy="0"/>
        </a:xfrm>
      </p:grpSpPr>
      <p:sp>
        <p:nvSpPr>
          <p:cNvPr id="3087" name="Google Shape;3087;gea7e9bfaad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8" name="Google Shape;3088;gea7e9bfaa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913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4"/>
        <p:cNvGrpSpPr/>
        <p:nvPr/>
      </p:nvGrpSpPr>
      <p:grpSpPr>
        <a:xfrm>
          <a:off x="0" y="0"/>
          <a:ext cx="0" cy="0"/>
          <a:chOff x="0" y="0"/>
          <a:chExt cx="0" cy="0"/>
        </a:xfrm>
      </p:grpSpPr>
      <p:sp>
        <p:nvSpPr>
          <p:cNvPr id="3785" name="Google Shape;3785;gea7e9bfaa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6" name="Google Shape;3786;gea7e9bfaa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2"/>
        <p:cNvGrpSpPr/>
        <p:nvPr/>
      </p:nvGrpSpPr>
      <p:grpSpPr>
        <a:xfrm>
          <a:off x="0" y="0"/>
          <a:ext cx="0" cy="0"/>
          <a:chOff x="0" y="0"/>
          <a:chExt cx="0" cy="0"/>
        </a:xfrm>
      </p:grpSpPr>
      <p:sp>
        <p:nvSpPr>
          <p:cNvPr id="2173" name="Google Shape;2173;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4" name="Google Shape;2174;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1"/>
        <p:cNvGrpSpPr/>
        <p:nvPr/>
      </p:nvGrpSpPr>
      <p:grpSpPr>
        <a:xfrm>
          <a:off x="0" y="0"/>
          <a:ext cx="0" cy="0"/>
          <a:chOff x="0" y="0"/>
          <a:chExt cx="0" cy="0"/>
        </a:xfrm>
      </p:grpSpPr>
      <p:sp>
        <p:nvSpPr>
          <p:cNvPr id="2462" name="Google Shape;2462;gea7e9bfa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3" name="Google Shape;2463;gea7e9bfa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ea7e9bfaa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ea7e9bfaa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9"/>
        <p:cNvGrpSpPr/>
        <p:nvPr/>
      </p:nvGrpSpPr>
      <p:grpSpPr>
        <a:xfrm>
          <a:off x="0" y="0"/>
          <a:ext cx="0" cy="0"/>
          <a:chOff x="0" y="0"/>
          <a:chExt cx="0" cy="0"/>
        </a:xfrm>
      </p:grpSpPr>
      <p:sp>
        <p:nvSpPr>
          <p:cNvPr id="2980" name="Google Shape;2980;gea7e9bfaa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1" name="Google Shape;2981;gea7e9bfaa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7"/>
        <p:cNvGrpSpPr/>
        <p:nvPr/>
      </p:nvGrpSpPr>
      <p:grpSpPr>
        <a:xfrm>
          <a:off x="0" y="0"/>
          <a:ext cx="0" cy="0"/>
          <a:chOff x="0" y="0"/>
          <a:chExt cx="0" cy="0"/>
        </a:xfrm>
      </p:grpSpPr>
      <p:sp>
        <p:nvSpPr>
          <p:cNvPr id="3608" name="Google Shape;3608;gea7e9bfaad_0_1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9" name="Google Shape;3609;gea7e9bfaad_0_1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2"/>
        <p:cNvGrpSpPr/>
        <p:nvPr/>
      </p:nvGrpSpPr>
      <p:grpSpPr>
        <a:xfrm>
          <a:off x="0" y="0"/>
          <a:ext cx="0" cy="0"/>
          <a:chOff x="0" y="0"/>
          <a:chExt cx="0" cy="0"/>
        </a:xfrm>
      </p:grpSpPr>
      <p:sp>
        <p:nvSpPr>
          <p:cNvPr id="3433" name="Google Shape;3433;gea7e9bfaad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4" name="Google Shape;3434;gea7e9bfaad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9" y="-31"/>
            <a:ext cx="9143740" cy="5141097"/>
            <a:chOff x="238125" y="845075"/>
            <a:chExt cx="7140200" cy="4014600"/>
          </a:xfrm>
        </p:grpSpPr>
        <p:sp>
          <p:nvSpPr>
            <p:cNvPr id="10" name="Google Shape;10;p2"/>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2"/>
          <p:cNvSpPr txBox="1">
            <a:spLocks noGrp="1"/>
          </p:cNvSpPr>
          <p:nvPr>
            <p:ph type="ctrTitle"/>
          </p:nvPr>
        </p:nvSpPr>
        <p:spPr>
          <a:xfrm rot="-190654">
            <a:off x="2090239" y="1173408"/>
            <a:ext cx="5060380" cy="232167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6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9" name="Google Shape;39;p2"/>
          <p:cNvSpPr txBox="1">
            <a:spLocks noGrp="1"/>
          </p:cNvSpPr>
          <p:nvPr>
            <p:ph type="subTitle" idx="1"/>
          </p:nvPr>
        </p:nvSpPr>
        <p:spPr>
          <a:xfrm rot="-190701">
            <a:off x="2433618" y="3492996"/>
            <a:ext cx="4528866" cy="475933"/>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40" name="Google Shape;40;p2"/>
          <p:cNvGrpSpPr/>
          <p:nvPr/>
        </p:nvGrpSpPr>
        <p:grpSpPr>
          <a:xfrm>
            <a:off x="-526246" y="128858"/>
            <a:ext cx="1940335" cy="1644971"/>
            <a:chOff x="-526246" y="128858"/>
            <a:chExt cx="1940335" cy="1644971"/>
          </a:xfrm>
        </p:grpSpPr>
        <p:grpSp>
          <p:nvGrpSpPr>
            <p:cNvPr id="41" name="Google Shape;41;p2"/>
            <p:cNvGrpSpPr/>
            <p:nvPr/>
          </p:nvGrpSpPr>
          <p:grpSpPr>
            <a:xfrm rot="-1788659">
              <a:off x="1029677" y="201277"/>
              <a:ext cx="351497" cy="225982"/>
              <a:chOff x="2671300" y="2198700"/>
              <a:chExt cx="351525" cy="226000"/>
            </a:xfrm>
          </p:grpSpPr>
          <p:sp>
            <p:nvSpPr>
              <p:cNvPr id="42" name="Google Shape;42;p2"/>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2"/>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a:off x="3162963" y="48202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2"/>
          <p:cNvGrpSpPr/>
          <p:nvPr/>
        </p:nvGrpSpPr>
        <p:grpSpPr>
          <a:xfrm>
            <a:off x="6525500" y="4704313"/>
            <a:ext cx="103900" cy="115875"/>
            <a:chOff x="1385075" y="3682325"/>
            <a:chExt cx="103900" cy="115875"/>
          </a:xfrm>
        </p:grpSpPr>
        <p:sp>
          <p:nvSpPr>
            <p:cNvPr id="48" name="Google Shape;48;p2"/>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8601213" y="4336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2"/>
          <p:cNvGrpSpPr/>
          <p:nvPr/>
        </p:nvGrpSpPr>
        <p:grpSpPr>
          <a:xfrm>
            <a:off x="5053060" y="128839"/>
            <a:ext cx="195076" cy="215146"/>
            <a:chOff x="3080000" y="3727500"/>
            <a:chExt cx="99625" cy="109875"/>
          </a:xfrm>
        </p:grpSpPr>
        <p:sp>
          <p:nvSpPr>
            <p:cNvPr id="52" name="Google Shape;52;p2"/>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2"/>
          <p:cNvSpPr/>
          <p:nvPr/>
        </p:nvSpPr>
        <p:spPr>
          <a:xfrm>
            <a:off x="8918413" y="177382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57;p2"/>
          <p:cNvGrpSpPr/>
          <p:nvPr/>
        </p:nvGrpSpPr>
        <p:grpSpPr>
          <a:xfrm>
            <a:off x="3383800" y="422913"/>
            <a:ext cx="103900" cy="115875"/>
            <a:chOff x="1385075" y="3682325"/>
            <a:chExt cx="103900" cy="115875"/>
          </a:xfrm>
        </p:grpSpPr>
        <p:sp>
          <p:nvSpPr>
            <p:cNvPr id="58" name="Google Shape;58;p2"/>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2"/>
          <p:cNvGrpSpPr/>
          <p:nvPr/>
        </p:nvGrpSpPr>
        <p:grpSpPr>
          <a:xfrm rot="3544474" flipH="1">
            <a:off x="4794348" y="4734470"/>
            <a:ext cx="351510" cy="225990"/>
            <a:chOff x="2671300" y="2198700"/>
            <a:chExt cx="351525" cy="226000"/>
          </a:xfrm>
        </p:grpSpPr>
        <p:sp>
          <p:nvSpPr>
            <p:cNvPr id="61" name="Google Shape;61;p2"/>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2"/>
          <p:cNvGrpSpPr/>
          <p:nvPr/>
        </p:nvGrpSpPr>
        <p:grpSpPr>
          <a:xfrm>
            <a:off x="134350" y="3932988"/>
            <a:ext cx="103900" cy="115875"/>
            <a:chOff x="1385075" y="3682325"/>
            <a:chExt cx="103900" cy="115875"/>
          </a:xfrm>
        </p:grpSpPr>
        <p:sp>
          <p:nvSpPr>
            <p:cNvPr id="65" name="Google Shape;65;p2"/>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accent3"/>
        </a:solidFill>
        <a:effectLst/>
      </p:bgPr>
    </p:bg>
    <p:spTree>
      <p:nvGrpSpPr>
        <p:cNvPr id="1" name="Shape 652"/>
        <p:cNvGrpSpPr/>
        <p:nvPr/>
      </p:nvGrpSpPr>
      <p:grpSpPr>
        <a:xfrm>
          <a:off x="0" y="0"/>
          <a:ext cx="0" cy="0"/>
          <a:chOff x="0" y="0"/>
          <a:chExt cx="0" cy="0"/>
        </a:xfrm>
      </p:grpSpPr>
      <p:grpSp>
        <p:nvGrpSpPr>
          <p:cNvPr id="653" name="Google Shape;653;p14"/>
          <p:cNvGrpSpPr/>
          <p:nvPr/>
        </p:nvGrpSpPr>
        <p:grpSpPr>
          <a:xfrm>
            <a:off x="-9" y="-31"/>
            <a:ext cx="9143740" cy="5141097"/>
            <a:chOff x="238125" y="845075"/>
            <a:chExt cx="7140200" cy="4014600"/>
          </a:xfrm>
        </p:grpSpPr>
        <p:sp>
          <p:nvSpPr>
            <p:cNvPr id="654" name="Google Shape;654;p14"/>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4"/>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4"/>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4"/>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4"/>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4"/>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4"/>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4"/>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4"/>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4"/>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4"/>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4"/>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4"/>
          <p:cNvGrpSpPr/>
          <p:nvPr/>
        </p:nvGrpSpPr>
        <p:grpSpPr>
          <a:xfrm>
            <a:off x="1010850" y="514523"/>
            <a:ext cx="7122300" cy="4114455"/>
            <a:chOff x="1010575" y="509220"/>
            <a:chExt cx="7122300" cy="4114455"/>
          </a:xfrm>
        </p:grpSpPr>
        <p:sp>
          <p:nvSpPr>
            <p:cNvPr id="683" name="Google Shape;683;p14"/>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4" name="Google Shape;684;p14"/>
            <p:cNvGrpSpPr/>
            <p:nvPr/>
          </p:nvGrpSpPr>
          <p:grpSpPr>
            <a:xfrm rot="-175133">
              <a:off x="1102231" y="692838"/>
              <a:ext cx="6939298" cy="3756591"/>
              <a:chOff x="209375" y="211350"/>
              <a:chExt cx="8725035" cy="4723300"/>
            </a:xfrm>
          </p:grpSpPr>
          <p:sp>
            <p:nvSpPr>
              <p:cNvPr id="685" name="Google Shape;685;p14"/>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6" name="Google Shape;686;p14"/>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687" name="Google Shape;687;p14"/>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688" name="Google Shape;688;p14"/>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4"/>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4"/>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4"/>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4"/>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4"/>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4" name="Google Shape;694;p14"/>
          <p:cNvGrpSpPr/>
          <p:nvPr/>
        </p:nvGrpSpPr>
        <p:grpSpPr>
          <a:xfrm>
            <a:off x="-526246" y="128839"/>
            <a:ext cx="9322534" cy="4931311"/>
            <a:chOff x="-526246" y="128839"/>
            <a:chExt cx="9322534" cy="4931311"/>
          </a:xfrm>
        </p:grpSpPr>
        <p:grpSp>
          <p:nvGrpSpPr>
            <p:cNvPr id="695" name="Google Shape;695;p14"/>
            <p:cNvGrpSpPr/>
            <p:nvPr/>
          </p:nvGrpSpPr>
          <p:grpSpPr>
            <a:xfrm>
              <a:off x="-526246" y="128858"/>
              <a:ext cx="1940335" cy="1644971"/>
              <a:chOff x="-526246" y="128858"/>
              <a:chExt cx="1940335" cy="1644971"/>
            </a:xfrm>
          </p:grpSpPr>
          <p:grpSp>
            <p:nvGrpSpPr>
              <p:cNvPr id="696" name="Google Shape;696;p14"/>
              <p:cNvGrpSpPr/>
              <p:nvPr/>
            </p:nvGrpSpPr>
            <p:grpSpPr>
              <a:xfrm rot="-1788659">
                <a:off x="1029677" y="201277"/>
                <a:ext cx="351497" cy="225982"/>
                <a:chOff x="2671300" y="2198700"/>
                <a:chExt cx="351525" cy="226000"/>
              </a:xfrm>
            </p:grpSpPr>
            <p:sp>
              <p:nvSpPr>
                <p:cNvPr id="697" name="Google Shape;697;p14"/>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0" name="Google Shape;700;p14"/>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1" name="Google Shape;701;p14"/>
            <p:cNvSpPr/>
            <p:nvPr/>
          </p:nvSpPr>
          <p:spPr>
            <a:xfrm>
              <a:off x="1981363" y="49243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 name="Google Shape;702;p14"/>
            <p:cNvGrpSpPr/>
            <p:nvPr/>
          </p:nvGrpSpPr>
          <p:grpSpPr>
            <a:xfrm>
              <a:off x="6525500" y="4704313"/>
              <a:ext cx="103900" cy="115875"/>
              <a:chOff x="1385075" y="3682325"/>
              <a:chExt cx="103900" cy="115875"/>
            </a:xfrm>
          </p:grpSpPr>
          <p:sp>
            <p:nvSpPr>
              <p:cNvPr id="703" name="Google Shape;703;p14"/>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14"/>
            <p:cNvSpPr/>
            <p:nvPr/>
          </p:nvSpPr>
          <p:spPr>
            <a:xfrm>
              <a:off x="8601213" y="4336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4"/>
            <p:cNvGrpSpPr/>
            <p:nvPr/>
          </p:nvGrpSpPr>
          <p:grpSpPr>
            <a:xfrm>
              <a:off x="5053060" y="128839"/>
              <a:ext cx="195076" cy="215146"/>
              <a:chOff x="3080000" y="3727500"/>
              <a:chExt cx="99625" cy="109875"/>
            </a:xfrm>
          </p:grpSpPr>
          <p:sp>
            <p:nvSpPr>
              <p:cNvPr id="707" name="Google Shape;707;p14"/>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14"/>
            <p:cNvSpPr/>
            <p:nvPr/>
          </p:nvSpPr>
          <p:spPr>
            <a:xfrm>
              <a:off x="8601213" y="250382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14"/>
            <p:cNvGrpSpPr/>
            <p:nvPr/>
          </p:nvGrpSpPr>
          <p:grpSpPr>
            <a:xfrm>
              <a:off x="3383800" y="422913"/>
              <a:ext cx="103900" cy="115875"/>
              <a:chOff x="1385075" y="3682325"/>
              <a:chExt cx="103900" cy="115875"/>
            </a:xfrm>
          </p:grpSpPr>
          <p:sp>
            <p:nvSpPr>
              <p:cNvPr id="713" name="Google Shape;713;p14"/>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4"/>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14"/>
            <p:cNvGrpSpPr/>
            <p:nvPr/>
          </p:nvGrpSpPr>
          <p:grpSpPr>
            <a:xfrm rot="3544474" flipH="1">
              <a:off x="4794348" y="4734470"/>
              <a:ext cx="351510" cy="225990"/>
              <a:chOff x="2671300" y="2198700"/>
              <a:chExt cx="351525" cy="226000"/>
            </a:xfrm>
          </p:grpSpPr>
          <p:sp>
            <p:nvSpPr>
              <p:cNvPr id="716" name="Google Shape;716;p14"/>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4"/>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4"/>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14"/>
            <p:cNvGrpSpPr/>
            <p:nvPr/>
          </p:nvGrpSpPr>
          <p:grpSpPr>
            <a:xfrm>
              <a:off x="134350" y="3932988"/>
              <a:ext cx="103900" cy="115875"/>
              <a:chOff x="1385075" y="3682325"/>
              <a:chExt cx="103900" cy="115875"/>
            </a:xfrm>
          </p:grpSpPr>
          <p:sp>
            <p:nvSpPr>
              <p:cNvPr id="720" name="Google Shape;720;p14"/>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4"/>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2" name="Google Shape;722;p14"/>
            <p:cNvSpPr/>
            <p:nvPr/>
          </p:nvSpPr>
          <p:spPr>
            <a:xfrm>
              <a:off x="564488" y="2032325"/>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14"/>
          <p:cNvSpPr txBox="1">
            <a:spLocks noGrp="1"/>
          </p:cNvSpPr>
          <p:nvPr>
            <p:ph type="title"/>
          </p:nvPr>
        </p:nvSpPr>
        <p:spPr>
          <a:xfrm rot="-265577">
            <a:off x="1534444" y="2987394"/>
            <a:ext cx="5593683" cy="642709"/>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24" name="Google Shape;724;p14"/>
          <p:cNvSpPr txBox="1">
            <a:spLocks noGrp="1"/>
          </p:cNvSpPr>
          <p:nvPr>
            <p:ph type="subTitle" idx="1"/>
          </p:nvPr>
        </p:nvSpPr>
        <p:spPr>
          <a:xfrm rot="-265577">
            <a:off x="1452623" y="1512151"/>
            <a:ext cx="5593683" cy="1478302"/>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982"/>
        <p:cNvGrpSpPr/>
        <p:nvPr/>
      </p:nvGrpSpPr>
      <p:grpSpPr>
        <a:xfrm>
          <a:off x="0" y="0"/>
          <a:ext cx="0" cy="0"/>
          <a:chOff x="0" y="0"/>
          <a:chExt cx="0" cy="0"/>
        </a:xfrm>
      </p:grpSpPr>
      <p:grpSp>
        <p:nvGrpSpPr>
          <p:cNvPr id="983" name="Google Shape;983;p18"/>
          <p:cNvGrpSpPr/>
          <p:nvPr/>
        </p:nvGrpSpPr>
        <p:grpSpPr>
          <a:xfrm>
            <a:off x="-9" y="-31"/>
            <a:ext cx="9143740" cy="5141097"/>
            <a:chOff x="238125" y="845075"/>
            <a:chExt cx="7140200" cy="4014600"/>
          </a:xfrm>
        </p:grpSpPr>
        <p:sp>
          <p:nvSpPr>
            <p:cNvPr id="984" name="Google Shape;984;p18"/>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8"/>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8"/>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8"/>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8"/>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8"/>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8"/>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8"/>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8"/>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8"/>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8"/>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8"/>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8"/>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8"/>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8"/>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8"/>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8"/>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8"/>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8"/>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8"/>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18"/>
          <p:cNvGrpSpPr/>
          <p:nvPr/>
        </p:nvGrpSpPr>
        <p:grpSpPr>
          <a:xfrm>
            <a:off x="713100" y="-60222"/>
            <a:ext cx="8048425" cy="5848887"/>
            <a:chOff x="713100" y="-60222"/>
            <a:chExt cx="8048425" cy="5848887"/>
          </a:xfrm>
        </p:grpSpPr>
        <p:grpSp>
          <p:nvGrpSpPr>
            <p:cNvPr id="1022" name="Google Shape;1022;p18"/>
            <p:cNvGrpSpPr/>
            <p:nvPr/>
          </p:nvGrpSpPr>
          <p:grpSpPr>
            <a:xfrm>
              <a:off x="713100" y="539400"/>
              <a:ext cx="103900" cy="115875"/>
              <a:chOff x="1385075" y="3682325"/>
              <a:chExt cx="103900" cy="115875"/>
            </a:xfrm>
          </p:grpSpPr>
          <p:sp>
            <p:nvSpPr>
              <p:cNvPr id="1023" name="Google Shape;1023;p18"/>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8"/>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5" name="Google Shape;1025;p18"/>
            <p:cNvSpPr/>
            <p:nvPr/>
          </p:nvSpPr>
          <p:spPr>
            <a:xfrm>
              <a:off x="8333350" y="269938"/>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18"/>
            <p:cNvGrpSpPr/>
            <p:nvPr/>
          </p:nvGrpSpPr>
          <p:grpSpPr>
            <a:xfrm>
              <a:off x="2526372" y="4559477"/>
              <a:ext cx="195076" cy="215146"/>
              <a:chOff x="3080000" y="3727500"/>
              <a:chExt cx="99625" cy="109875"/>
            </a:xfrm>
          </p:grpSpPr>
          <p:sp>
            <p:nvSpPr>
              <p:cNvPr id="1027" name="Google Shape;1027;p18"/>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8"/>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8"/>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8"/>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1" name="Google Shape;1031;p18"/>
            <p:cNvSpPr/>
            <p:nvPr/>
          </p:nvSpPr>
          <p:spPr>
            <a:xfrm>
              <a:off x="8584488" y="10370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18"/>
            <p:cNvGrpSpPr/>
            <p:nvPr/>
          </p:nvGrpSpPr>
          <p:grpSpPr>
            <a:xfrm>
              <a:off x="8657625" y="4373850"/>
              <a:ext cx="103900" cy="115875"/>
              <a:chOff x="1385075" y="3682325"/>
              <a:chExt cx="103900" cy="115875"/>
            </a:xfrm>
          </p:grpSpPr>
          <p:sp>
            <p:nvSpPr>
              <p:cNvPr id="1033" name="Google Shape;1033;p18"/>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8"/>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5" name="Google Shape;1035;p18"/>
            <p:cNvSpPr/>
            <p:nvPr/>
          </p:nvSpPr>
          <p:spPr>
            <a:xfrm rot="-1316384" flipH="1">
              <a:off x="5185190" y="4753980"/>
              <a:ext cx="1676410" cy="748613"/>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8"/>
            <p:cNvSpPr/>
            <p:nvPr/>
          </p:nvSpPr>
          <p:spPr>
            <a:xfrm>
              <a:off x="1725388" y="48425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8"/>
            <p:cNvSpPr/>
            <p:nvPr/>
          </p:nvSpPr>
          <p:spPr>
            <a:xfrm>
              <a:off x="898950" y="-60222"/>
              <a:ext cx="236645" cy="256571"/>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9" name="Google Shape;1039;p18"/>
          <p:cNvSpPr txBox="1">
            <a:spLocks noGrp="1"/>
          </p:cNvSpPr>
          <p:nvPr>
            <p:ph type="title" idx="2"/>
          </p:nvPr>
        </p:nvSpPr>
        <p:spPr>
          <a:xfrm>
            <a:off x="720025" y="2811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0" name="Google Shape;1040;p18"/>
          <p:cNvSpPr txBox="1">
            <a:spLocks noGrp="1"/>
          </p:cNvSpPr>
          <p:nvPr>
            <p:ph type="subTitle" idx="1"/>
          </p:nvPr>
        </p:nvSpPr>
        <p:spPr>
          <a:xfrm>
            <a:off x="720025" y="3338725"/>
            <a:ext cx="2305500" cy="7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41" name="Google Shape;1041;p18"/>
          <p:cNvSpPr txBox="1">
            <a:spLocks noGrp="1"/>
          </p:cNvSpPr>
          <p:nvPr>
            <p:ph type="title" idx="3"/>
          </p:nvPr>
        </p:nvSpPr>
        <p:spPr>
          <a:xfrm>
            <a:off x="3419243" y="2811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2" name="Google Shape;1042;p18"/>
          <p:cNvSpPr txBox="1">
            <a:spLocks noGrp="1"/>
          </p:cNvSpPr>
          <p:nvPr>
            <p:ph type="subTitle" idx="4"/>
          </p:nvPr>
        </p:nvSpPr>
        <p:spPr>
          <a:xfrm>
            <a:off x="3419246" y="3338725"/>
            <a:ext cx="2305500" cy="7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43" name="Google Shape;1043;p18"/>
          <p:cNvSpPr txBox="1">
            <a:spLocks noGrp="1"/>
          </p:cNvSpPr>
          <p:nvPr>
            <p:ph type="title" idx="5"/>
          </p:nvPr>
        </p:nvSpPr>
        <p:spPr>
          <a:xfrm>
            <a:off x="6118469" y="2811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4" name="Google Shape;1044;p18"/>
          <p:cNvSpPr txBox="1">
            <a:spLocks noGrp="1"/>
          </p:cNvSpPr>
          <p:nvPr>
            <p:ph type="subTitle" idx="6"/>
          </p:nvPr>
        </p:nvSpPr>
        <p:spPr>
          <a:xfrm>
            <a:off x="6118475" y="3338725"/>
            <a:ext cx="2305500" cy="7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45"/>
        <p:cNvGrpSpPr/>
        <p:nvPr/>
      </p:nvGrpSpPr>
      <p:grpSpPr>
        <a:xfrm>
          <a:off x="0" y="0"/>
          <a:ext cx="0" cy="0"/>
          <a:chOff x="0" y="0"/>
          <a:chExt cx="0" cy="0"/>
        </a:xfrm>
      </p:grpSpPr>
      <p:grpSp>
        <p:nvGrpSpPr>
          <p:cNvPr id="1046" name="Google Shape;1046;p19"/>
          <p:cNvGrpSpPr/>
          <p:nvPr/>
        </p:nvGrpSpPr>
        <p:grpSpPr>
          <a:xfrm>
            <a:off x="-9" y="-31"/>
            <a:ext cx="9143740" cy="5141097"/>
            <a:chOff x="238125" y="845075"/>
            <a:chExt cx="7140200" cy="4014600"/>
          </a:xfrm>
        </p:grpSpPr>
        <p:sp>
          <p:nvSpPr>
            <p:cNvPr id="1047" name="Google Shape;1047;p19"/>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9"/>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9"/>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9"/>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9"/>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19"/>
          <p:cNvGrpSpPr/>
          <p:nvPr/>
        </p:nvGrpSpPr>
        <p:grpSpPr>
          <a:xfrm>
            <a:off x="615572" y="111588"/>
            <a:ext cx="8835217" cy="5473166"/>
            <a:chOff x="615572" y="111588"/>
            <a:chExt cx="8835217" cy="5473166"/>
          </a:xfrm>
        </p:grpSpPr>
        <p:grpSp>
          <p:nvGrpSpPr>
            <p:cNvPr id="1085" name="Google Shape;1085;p19"/>
            <p:cNvGrpSpPr/>
            <p:nvPr/>
          </p:nvGrpSpPr>
          <p:grpSpPr>
            <a:xfrm>
              <a:off x="6525500" y="4704313"/>
              <a:ext cx="103900" cy="115875"/>
              <a:chOff x="1385075" y="3682325"/>
              <a:chExt cx="103900" cy="115875"/>
            </a:xfrm>
          </p:grpSpPr>
          <p:sp>
            <p:nvSpPr>
              <p:cNvPr id="1086" name="Google Shape;1086;p19"/>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19"/>
            <p:cNvGrpSpPr/>
            <p:nvPr/>
          </p:nvGrpSpPr>
          <p:grpSpPr>
            <a:xfrm>
              <a:off x="615572" y="111588"/>
              <a:ext cx="8835217" cy="5473166"/>
              <a:chOff x="615572" y="111588"/>
              <a:chExt cx="8835217" cy="5473166"/>
            </a:xfrm>
          </p:grpSpPr>
          <p:grpSp>
            <p:nvGrpSpPr>
              <p:cNvPr id="1089" name="Google Shape;1089;p19"/>
              <p:cNvGrpSpPr/>
              <p:nvPr/>
            </p:nvGrpSpPr>
            <p:grpSpPr>
              <a:xfrm>
                <a:off x="7510454" y="3939783"/>
                <a:ext cx="1940335" cy="1644971"/>
                <a:chOff x="-526246" y="128858"/>
                <a:chExt cx="1940335" cy="1644971"/>
              </a:xfrm>
            </p:grpSpPr>
            <p:grpSp>
              <p:nvGrpSpPr>
                <p:cNvPr id="1090" name="Google Shape;1090;p19"/>
                <p:cNvGrpSpPr/>
                <p:nvPr/>
              </p:nvGrpSpPr>
              <p:grpSpPr>
                <a:xfrm rot="-1788659">
                  <a:off x="1029677" y="201277"/>
                  <a:ext cx="351497" cy="225982"/>
                  <a:chOff x="2671300" y="2198700"/>
                  <a:chExt cx="351525" cy="226000"/>
                </a:xfrm>
              </p:grpSpPr>
              <p:sp>
                <p:nvSpPr>
                  <p:cNvPr id="1091" name="Google Shape;1091;p19"/>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9"/>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9"/>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19"/>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5" name="Google Shape;1095;p19"/>
              <p:cNvSpPr/>
              <p:nvPr/>
            </p:nvSpPr>
            <p:spPr>
              <a:xfrm>
                <a:off x="2255775" y="47098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9"/>
              <p:cNvSpPr/>
              <p:nvPr/>
            </p:nvSpPr>
            <p:spPr>
              <a:xfrm>
                <a:off x="8333350" y="433650"/>
                <a:ext cx="242049" cy="262429"/>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7" name="Google Shape;1097;p19"/>
              <p:cNvGrpSpPr/>
              <p:nvPr/>
            </p:nvGrpSpPr>
            <p:grpSpPr>
              <a:xfrm>
                <a:off x="615572" y="1843264"/>
                <a:ext cx="195076" cy="215146"/>
                <a:chOff x="3080000" y="3727500"/>
                <a:chExt cx="99625" cy="109875"/>
              </a:xfrm>
            </p:grpSpPr>
            <p:sp>
              <p:nvSpPr>
                <p:cNvPr id="1098" name="Google Shape;1098;p19"/>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9"/>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9"/>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9"/>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2" name="Google Shape;1102;p19"/>
              <p:cNvSpPr/>
              <p:nvPr/>
            </p:nvSpPr>
            <p:spPr>
              <a:xfrm>
                <a:off x="8795663" y="250382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3" name="Google Shape;1103;p19"/>
              <p:cNvGrpSpPr/>
              <p:nvPr/>
            </p:nvGrpSpPr>
            <p:grpSpPr>
              <a:xfrm>
                <a:off x="7756750" y="111588"/>
                <a:ext cx="103900" cy="115875"/>
                <a:chOff x="1385075" y="3682325"/>
                <a:chExt cx="103900" cy="115875"/>
              </a:xfrm>
            </p:grpSpPr>
            <p:sp>
              <p:nvSpPr>
                <p:cNvPr id="1104" name="Google Shape;1104;p19"/>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9"/>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19"/>
              <p:cNvGrpSpPr/>
              <p:nvPr/>
            </p:nvGrpSpPr>
            <p:grpSpPr>
              <a:xfrm rot="3544474" flipH="1">
                <a:off x="884598" y="323320"/>
                <a:ext cx="351510" cy="225990"/>
                <a:chOff x="2671300" y="2198700"/>
                <a:chExt cx="351525" cy="226000"/>
              </a:xfrm>
            </p:grpSpPr>
            <p:sp>
              <p:nvSpPr>
                <p:cNvPr id="1107" name="Google Shape;1107;p19"/>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9"/>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9"/>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0" name="Google Shape;1110;p19"/>
              <p:cNvSpPr/>
              <p:nvPr/>
            </p:nvSpPr>
            <p:spPr>
              <a:xfrm>
                <a:off x="719988" y="44983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1" name="Google Shape;1111;p19"/>
          <p:cNvGrpSpPr/>
          <p:nvPr/>
        </p:nvGrpSpPr>
        <p:grpSpPr>
          <a:xfrm rot="-1262039">
            <a:off x="4274652" y="4601783"/>
            <a:ext cx="1130009" cy="919767"/>
            <a:chOff x="7573474" y="3466512"/>
            <a:chExt cx="1617164" cy="1316285"/>
          </a:xfrm>
        </p:grpSpPr>
        <p:sp>
          <p:nvSpPr>
            <p:cNvPr id="1112" name="Google Shape;1112;p19"/>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9"/>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9"/>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9"/>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9"/>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9"/>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9"/>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9"/>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9"/>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9"/>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9"/>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9"/>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9"/>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9"/>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9"/>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9"/>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9"/>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9"/>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9"/>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9"/>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9"/>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9"/>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9"/>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9"/>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9"/>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9"/>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9"/>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9"/>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1" name="Google Shape;1161;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2" name="Google Shape;1162;p19"/>
          <p:cNvSpPr txBox="1">
            <a:spLocks noGrp="1"/>
          </p:cNvSpPr>
          <p:nvPr>
            <p:ph type="title" idx="2"/>
          </p:nvPr>
        </p:nvSpPr>
        <p:spPr>
          <a:xfrm>
            <a:off x="2662405" y="2772525"/>
            <a:ext cx="1856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3" name="Google Shape;1163;p19"/>
          <p:cNvSpPr txBox="1">
            <a:spLocks noGrp="1"/>
          </p:cNvSpPr>
          <p:nvPr>
            <p:ph type="subTitle" idx="1"/>
          </p:nvPr>
        </p:nvSpPr>
        <p:spPr>
          <a:xfrm>
            <a:off x="2662405" y="3300225"/>
            <a:ext cx="18561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4" name="Google Shape;1164;p19"/>
          <p:cNvSpPr txBox="1">
            <a:spLocks noGrp="1"/>
          </p:cNvSpPr>
          <p:nvPr>
            <p:ph type="title" idx="3"/>
          </p:nvPr>
        </p:nvSpPr>
        <p:spPr>
          <a:xfrm>
            <a:off x="6561013" y="2772525"/>
            <a:ext cx="1856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5" name="Google Shape;1165;p19"/>
          <p:cNvSpPr txBox="1">
            <a:spLocks noGrp="1"/>
          </p:cNvSpPr>
          <p:nvPr>
            <p:ph type="subTitle" idx="4"/>
          </p:nvPr>
        </p:nvSpPr>
        <p:spPr>
          <a:xfrm>
            <a:off x="6561007" y="3300225"/>
            <a:ext cx="18561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6" name="Google Shape;1166;p19"/>
          <p:cNvSpPr txBox="1">
            <a:spLocks noGrp="1"/>
          </p:cNvSpPr>
          <p:nvPr>
            <p:ph type="title" idx="5"/>
          </p:nvPr>
        </p:nvSpPr>
        <p:spPr>
          <a:xfrm>
            <a:off x="713100" y="2772525"/>
            <a:ext cx="1856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7" name="Google Shape;1167;p19"/>
          <p:cNvSpPr txBox="1">
            <a:spLocks noGrp="1"/>
          </p:cNvSpPr>
          <p:nvPr>
            <p:ph type="subTitle" idx="6"/>
          </p:nvPr>
        </p:nvSpPr>
        <p:spPr>
          <a:xfrm>
            <a:off x="713100" y="3300225"/>
            <a:ext cx="18561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8" name="Google Shape;1168;p19"/>
          <p:cNvSpPr txBox="1">
            <a:spLocks noGrp="1"/>
          </p:cNvSpPr>
          <p:nvPr>
            <p:ph type="title" idx="7"/>
          </p:nvPr>
        </p:nvSpPr>
        <p:spPr>
          <a:xfrm>
            <a:off x="4611708" y="2772525"/>
            <a:ext cx="1856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9" name="Google Shape;1169;p19"/>
          <p:cNvSpPr txBox="1">
            <a:spLocks noGrp="1"/>
          </p:cNvSpPr>
          <p:nvPr>
            <p:ph type="subTitle" idx="8"/>
          </p:nvPr>
        </p:nvSpPr>
        <p:spPr>
          <a:xfrm>
            <a:off x="4611701" y="3300225"/>
            <a:ext cx="18561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79"/>
        <p:cNvGrpSpPr/>
        <p:nvPr/>
      </p:nvGrpSpPr>
      <p:grpSpPr>
        <a:xfrm>
          <a:off x="0" y="0"/>
          <a:ext cx="0" cy="0"/>
          <a:chOff x="0" y="0"/>
          <a:chExt cx="0" cy="0"/>
        </a:xfrm>
      </p:grpSpPr>
      <p:grpSp>
        <p:nvGrpSpPr>
          <p:cNvPr id="1680" name="Google Shape;1680;p24"/>
          <p:cNvGrpSpPr/>
          <p:nvPr/>
        </p:nvGrpSpPr>
        <p:grpSpPr>
          <a:xfrm>
            <a:off x="-9" y="-31"/>
            <a:ext cx="9143740" cy="5141097"/>
            <a:chOff x="238125" y="845075"/>
            <a:chExt cx="7140200" cy="4014600"/>
          </a:xfrm>
        </p:grpSpPr>
        <p:sp>
          <p:nvSpPr>
            <p:cNvPr id="1681" name="Google Shape;1681;p24"/>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4"/>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4"/>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4"/>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4"/>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4"/>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4"/>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4"/>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4"/>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4"/>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4"/>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4"/>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4"/>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4"/>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4"/>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4"/>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4"/>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4"/>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4"/>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4"/>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4"/>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4"/>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4"/>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4"/>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4"/>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4"/>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4"/>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4"/>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4"/>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4"/>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4"/>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4"/>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4"/>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4"/>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4"/>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4"/>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4"/>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 name="Google Shape;1718;p24"/>
          <p:cNvGrpSpPr/>
          <p:nvPr/>
        </p:nvGrpSpPr>
        <p:grpSpPr>
          <a:xfrm>
            <a:off x="591495" y="-222559"/>
            <a:ext cx="713278" cy="837344"/>
            <a:chOff x="780782" y="766491"/>
            <a:chExt cx="713278" cy="837344"/>
          </a:xfrm>
        </p:grpSpPr>
        <p:sp>
          <p:nvSpPr>
            <p:cNvPr id="1719" name="Google Shape;1719;p24"/>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4"/>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4"/>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4"/>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4"/>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4"/>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4"/>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4"/>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4"/>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4"/>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4"/>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4"/>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4"/>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4"/>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4"/>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4"/>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4"/>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4"/>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4"/>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8" name="Google Shape;1738;p24"/>
          <p:cNvGrpSpPr/>
          <p:nvPr/>
        </p:nvGrpSpPr>
        <p:grpSpPr>
          <a:xfrm>
            <a:off x="8225099" y="3770587"/>
            <a:ext cx="1617164" cy="1316285"/>
            <a:chOff x="7573474" y="3466512"/>
            <a:chExt cx="1617164" cy="1316285"/>
          </a:xfrm>
        </p:grpSpPr>
        <p:sp>
          <p:nvSpPr>
            <p:cNvPr id="1739" name="Google Shape;1739;p24"/>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4"/>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4"/>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4"/>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4"/>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4"/>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4"/>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4"/>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4"/>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4"/>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4"/>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4"/>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4"/>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4"/>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4"/>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4"/>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4"/>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4"/>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4"/>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4"/>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4"/>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4"/>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4"/>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4"/>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4"/>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4"/>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4"/>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4"/>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4"/>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4"/>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4"/>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4"/>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4"/>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4"/>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4"/>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4"/>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4"/>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4"/>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4"/>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4"/>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4"/>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4"/>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4"/>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4"/>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4"/>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4"/>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4"/>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4"/>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4"/>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24"/>
          <p:cNvGrpSpPr/>
          <p:nvPr/>
        </p:nvGrpSpPr>
        <p:grpSpPr>
          <a:xfrm>
            <a:off x="712838" y="219133"/>
            <a:ext cx="9129414" cy="4679540"/>
            <a:chOff x="712838" y="219133"/>
            <a:chExt cx="9129414" cy="4679540"/>
          </a:xfrm>
        </p:grpSpPr>
        <p:grpSp>
          <p:nvGrpSpPr>
            <p:cNvPr id="1789" name="Google Shape;1789;p24"/>
            <p:cNvGrpSpPr/>
            <p:nvPr/>
          </p:nvGrpSpPr>
          <p:grpSpPr>
            <a:xfrm rot="2403300" flipH="1">
              <a:off x="7764393" y="800929"/>
              <a:ext cx="2081052" cy="748649"/>
              <a:chOff x="-370250" y="165063"/>
              <a:chExt cx="2081125" cy="748675"/>
            </a:xfrm>
          </p:grpSpPr>
          <p:grpSp>
            <p:nvGrpSpPr>
              <p:cNvPr id="1790" name="Google Shape;1790;p24"/>
              <p:cNvGrpSpPr/>
              <p:nvPr/>
            </p:nvGrpSpPr>
            <p:grpSpPr>
              <a:xfrm>
                <a:off x="1359350" y="210138"/>
                <a:ext cx="351525" cy="226000"/>
                <a:chOff x="2671300" y="2198700"/>
                <a:chExt cx="351525" cy="226000"/>
              </a:xfrm>
            </p:grpSpPr>
            <p:sp>
              <p:nvSpPr>
                <p:cNvPr id="1791" name="Google Shape;1791;p24"/>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4"/>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4"/>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4" name="Google Shape;1794;p24"/>
              <p:cNvSpPr/>
              <p:nvPr/>
            </p:nvSpPr>
            <p:spPr>
              <a:xfrm>
                <a:off x="-370250" y="1650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5" name="Google Shape;1795;p24"/>
            <p:cNvSpPr/>
            <p:nvPr/>
          </p:nvSpPr>
          <p:spPr>
            <a:xfrm>
              <a:off x="712838" y="31259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6" name="Google Shape;1796;p24"/>
            <p:cNvGrpSpPr/>
            <p:nvPr/>
          </p:nvGrpSpPr>
          <p:grpSpPr>
            <a:xfrm>
              <a:off x="1101175" y="4782788"/>
              <a:ext cx="103900" cy="115875"/>
              <a:chOff x="1385075" y="3682325"/>
              <a:chExt cx="103900" cy="115875"/>
            </a:xfrm>
          </p:grpSpPr>
          <p:sp>
            <p:nvSpPr>
              <p:cNvPr id="1797" name="Google Shape;1797;p24"/>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4"/>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9" name="Google Shape;1799;p24"/>
            <p:cNvSpPr/>
            <p:nvPr/>
          </p:nvSpPr>
          <p:spPr>
            <a:xfrm>
              <a:off x="8583438" y="24102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0" name="Google Shape;1800;p24"/>
            <p:cNvGrpSpPr/>
            <p:nvPr/>
          </p:nvGrpSpPr>
          <p:grpSpPr>
            <a:xfrm>
              <a:off x="834972" y="1467702"/>
              <a:ext cx="195076" cy="215146"/>
              <a:chOff x="3080000" y="3727500"/>
              <a:chExt cx="99625" cy="109875"/>
            </a:xfrm>
          </p:grpSpPr>
          <p:sp>
            <p:nvSpPr>
              <p:cNvPr id="1801" name="Google Shape;1801;p24"/>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4"/>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4"/>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4"/>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5" name="Google Shape;1805;p24"/>
            <p:cNvGrpSpPr/>
            <p:nvPr/>
          </p:nvGrpSpPr>
          <p:grpSpPr>
            <a:xfrm>
              <a:off x="3901947" y="4683527"/>
              <a:ext cx="195076" cy="215146"/>
              <a:chOff x="3080000" y="3727500"/>
              <a:chExt cx="99625" cy="109875"/>
            </a:xfrm>
          </p:grpSpPr>
          <p:sp>
            <p:nvSpPr>
              <p:cNvPr id="1806" name="Google Shape;1806;p24"/>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4"/>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4"/>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4"/>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0" name="Google Shape;1810;p24"/>
            <p:cNvSpPr/>
            <p:nvPr/>
          </p:nvSpPr>
          <p:spPr>
            <a:xfrm>
              <a:off x="6395013" y="46041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3"/>
        </a:solidFill>
        <a:effectLst/>
      </p:bgPr>
    </p:bg>
    <p:spTree>
      <p:nvGrpSpPr>
        <p:cNvPr id="1" name="Shape 1811"/>
        <p:cNvGrpSpPr/>
        <p:nvPr/>
      </p:nvGrpSpPr>
      <p:grpSpPr>
        <a:xfrm>
          <a:off x="0" y="0"/>
          <a:ext cx="0" cy="0"/>
          <a:chOff x="0" y="0"/>
          <a:chExt cx="0" cy="0"/>
        </a:xfrm>
      </p:grpSpPr>
      <p:grpSp>
        <p:nvGrpSpPr>
          <p:cNvPr id="1812" name="Google Shape;1812;p25"/>
          <p:cNvGrpSpPr/>
          <p:nvPr/>
        </p:nvGrpSpPr>
        <p:grpSpPr>
          <a:xfrm>
            <a:off x="-9" y="-31"/>
            <a:ext cx="9143740" cy="5141097"/>
            <a:chOff x="238125" y="845075"/>
            <a:chExt cx="7140200" cy="4014600"/>
          </a:xfrm>
        </p:grpSpPr>
        <p:sp>
          <p:nvSpPr>
            <p:cNvPr id="1813" name="Google Shape;1813;p25"/>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5"/>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5"/>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5"/>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5"/>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5"/>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5"/>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5"/>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5"/>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5"/>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5"/>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5"/>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5"/>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5"/>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5"/>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5"/>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5"/>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5"/>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5"/>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5"/>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5"/>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5"/>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5"/>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5"/>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5"/>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5"/>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5"/>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5"/>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1" name="Google Shape;1841;p25"/>
          <p:cNvGrpSpPr/>
          <p:nvPr/>
        </p:nvGrpSpPr>
        <p:grpSpPr>
          <a:xfrm>
            <a:off x="1010850" y="514523"/>
            <a:ext cx="7122300" cy="4114455"/>
            <a:chOff x="1010575" y="509220"/>
            <a:chExt cx="7122300" cy="4114455"/>
          </a:xfrm>
        </p:grpSpPr>
        <p:sp>
          <p:nvSpPr>
            <p:cNvPr id="1842" name="Google Shape;1842;p25"/>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3" name="Google Shape;1843;p25"/>
            <p:cNvGrpSpPr/>
            <p:nvPr/>
          </p:nvGrpSpPr>
          <p:grpSpPr>
            <a:xfrm rot="-175133">
              <a:off x="1102231" y="692838"/>
              <a:ext cx="6939298" cy="3756591"/>
              <a:chOff x="209375" y="211350"/>
              <a:chExt cx="8725035" cy="4723300"/>
            </a:xfrm>
          </p:grpSpPr>
          <p:sp>
            <p:nvSpPr>
              <p:cNvPr id="1844" name="Google Shape;1844;p25"/>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45" name="Google Shape;1845;p25"/>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1846" name="Google Shape;1846;p25"/>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1847" name="Google Shape;1847;p25"/>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5"/>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5"/>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5"/>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5"/>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5"/>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53" name="Google Shape;1853;p25"/>
          <p:cNvGrpSpPr/>
          <p:nvPr/>
        </p:nvGrpSpPr>
        <p:grpSpPr>
          <a:xfrm>
            <a:off x="234700" y="128839"/>
            <a:ext cx="9333352" cy="5484023"/>
            <a:chOff x="234700" y="128839"/>
            <a:chExt cx="9333352" cy="5484023"/>
          </a:xfrm>
        </p:grpSpPr>
        <p:grpSp>
          <p:nvGrpSpPr>
            <p:cNvPr id="1854" name="Google Shape;1854;p25"/>
            <p:cNvGrpSpPr/>
            <p:nvPr/>
          </p:nvGrpSpPr>
          <p:grpSpPr>
            <a:xfrm rot="4425474" flipH="1">
              <a:off x="7536848" y="3628860"/>
              <a:ext cx="1940359" cy="1644990"/>
              <a:chOff x="-526246" y="128858"/>
              <a:chExt cx="1940335" cy="1644971"/>
            </a:xfrm>
          </p:grpSpPr>
          <p:grpSp>
            <p:nvGrpSpPr>
              <p:cNvPr id="1855" name="Google Shape;1855;p25"/>
              <p:cNvGrpSpPr/>
              <p:nvPr/>
            </p:nvGrpSpPr>
            <p:grpSpPr>
              <a:xfrm rot="-1788659">
                <a:off x="1029677" y="201277"/>
                <a:ext cx="351497" cy="225982"/>
                <a:chOff x="2671300" y="2198700"/>
                <a:chExt cx="351525" cy="226000"/>
              </a:xfrm>
            </p:grpSpPr>
            <p:sp>
              <p:nvSpPr>
                <p:cNvPr id="1856" name="Google Shape;1856;p25"/>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5"/>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5"/>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9" name="Google Shape;1859;p25"/>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0" name="Google Shape;1860;p25"/>
            <p:cNvSpPr/>
            <p:nvPr/>
          </p:nvSpPr>
          <p:spPr>
            <a:xfrm>
              <a:off x="3162963" y="48202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1" name="Google Shape;1861;p25"/>
            <p:cNvGrpSpPr/>
            <p:nvPr/>
          </p:nvGrpSpPr>
          <p:grpSpPr>
            <a:xfrm>
              <a:off x="6525500" y="4704313"/>
              <a:ext cx="103900" cy="115875"/>
              <a:chOff x="1385075" y="3682325"/>
              <a:chExt cx="103900" cy="115875"/>
            </a:xfrm>
          </p:grpSpPr>
          <p:sp>
            <p:nvSpPr>
              <p:cNvPr id="1862" name="Google Shape;1862;p25"/>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5"/>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4" name="Google Shape;1864;p25"/>
            <p:cNvSpPr/>
            <p:nvPr/>
          </p:nvSpPr>
          <p:spPr>
            <a:xfrm>
              <a:off x="8539154" y="433650"/>
              <a:ext cx="257148" cy="278799"/>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5" name="Google Shape;1865;p25"/>
            <p:cNvGrpSpPr/>
            <p:nvPr/>
          </p:nvGrpSpPr>
          <p:grpSpPr>
            <a:xfrm>
              <a:off x="5053060" y="128839"/>
              <a:ext cx="195076" cy="215146"/>
              <a:chOff x="3080000" y="3727500"/>
              <a:chExt cx="99625" cy="109875"/>
            </a:xfrm>
          </p:grpSpPr>
          <p:sp>
            <p:nvSpPr>
              <p:cNvPr id="1866" name="Google Shape;1866;p25"/>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5"/>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5"/>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5"/>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0" name="Google Shape;1870;p25"/>
            <p:cNvGrpSpPr/>
            <p:nvPr/>
          </p:nvGrpSpPr>
          <p:grpSpPr>
            <a:xfrm rot="3544474" flipH="1">
              <a:off x="350098" y="2565095"/>
              <a:ext cx="351510" cy="225990"/>
              <a:chOff x="2671300" y="2198700"/>
              <a:chExt cx="351525" cy="226000"/>
            </a:xfrm>
          </p:grpSpPr>
          <p:sp>
            <p:nvSpPr>
              <p:cNvPr id="1871" name="Google Shape;1871;p25"/>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5"/>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5"/>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4" name="Google Shape;1874;p25"/>
            <p:cNvGrpSpPr/>
            <p:nvPr/>
          </p:nvGrpSpPr>
          <p:grpSpPr>
            <a:xfrm>
              <a:off x="8409497" y="2161914"/>
              <a:ext cx="195076" cy="215146"/>
              <a:chOff x="3080000" y="3727500"/>
              <a:chExt cx="99625" cy="109875"/>
            </a:xfrm>
          </p:grpSpPr>
          <p:sp>
            <p:nvSpPr>
              <p:cNvPr id="1875" name="Google Shape;1875;p25"/>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5"/>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5"/>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5"/>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9" name="Google Shape;1879;p25"/>
            <p:cNvGrpSpPr/>
            <p:nvPr/>
          </p:nvGrpSpPr>
          <p:grpSpPr>
            <a:xfrm>
              <a:off x="234700" y="918100"/>
              <a:ext cx="103900" cy="115875"/>
              <a:chOff x="1385075" y="3682325"/>
              <a:chExt cx="103900" cy="115875"/>
            </a:xfrm>
          </p:grpSpPr>
          <p:sp>
            <p:nvSpPr>
              <p:cNvPr id="1880" name="Google Shape;1880;p25"/>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5"/>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2" name="Google Shape;1882;p25"/>
            <p:cNvSpPr/>
            <p:nvPr/>
          </p:nvSpPr>
          <p:spPr>
            <a:xfrm>
              <a:off x="2673313" y="3439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5"/>
            <p:cNvSpPr/>
            <p:nvPr/>
          </p:nvSpPr>
          <p:spPr>
            <a:xfrm>
              <a:off x="455954" y="4541400"/>
              <a:ext cx="257148" cy="278799"/>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67"/>
        <p:cNvGrpSpPr/>
        <p:nvPr/>
      </p:nvGrpSpPr>
      <p:grpSpPr>
        <a:xfrm>
          <a:off x="0" y="0"/>
          <a:ext cx="0" cy="0"/>
          <a:chOff x="0" y="0"/>
          <a:chExt cx="0" cy="0"/>
        </a:xfrm>
      </p:grpSpPr>
      <p:grpSp>
        <p:nvGrpSpPr>
          <p:cNvPr id="68" name="Google Shape;68;p3"/>
          <p:cNvGrpSpPr/>
          <p:nvPr/>
        </p:nvGrpSpPr>
        <p:grpSpPr>
          <a:xfrm>
            <a:off x="-9" y="-31"/>
            <a:ext cx="9143740" cy="5141097"/>
            <a:chOff x="238125" y="845075"/>
            <a:chExt cx="7140200" cy="4014600"/>
          </a:xfrm>
        </p:grpSpPr>
        <p:sp>
          <p:nvSpPr>
            <p:cNvPr id="69" name="Google Shape;69;p3"/>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3"/>
          <p:cNvGrpSpPr/>
          <p:nvPr/>
        </p:nvGrpSpPr>
        <p:grpSpPr>
          <a:xfrm rot="270461">
            <a:off x="1053342" y="514330"/>
            <a:ext cx="7122966" cy="4114839"/>
            <a:chOff x="1010575" y="509220"/>
            <a:chExt cx="7122300" cy="4114455"/>
          </a:xfrm>
        </p:grpSpPr>
        <p:sp>
          <p:nvSpPr>
            <p:cNvPr id="98" name="Google Shape;98;p3"/>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3"/>
            <p:cNvGrpSpPr/>
            <p:nvPr/>
          </p:nvGrpSpPr>
          <p:grpSpPr>
            <a:xfrm rot="-175133">
              <a:off x="1102231" y="692838"/>
              <a:ext cx="6939298" cy="3756591"/>
              <a:chOff x="209375" y="211350"/>
              <a:chExt cx="8725035" cy="4723300"/>
            </a:xfrm>
          </p:grpSpPr>
          <p:sp>
            <p:nvSpPr>
              <p:cNvPr id="100" name="Google Shape;100;p3"/>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 name="Google Shape;101;p3"/>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102" name="Google Shape;102;p3"/>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103" name="Google Shape;103;p3"/>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9;p3"/>
          <p:cNvGrpSpPr/>
          <p:nvPr/>
        </p:nvGrpSpPr>
        <p:grpSpPr>
          <a:xfrm>
            <a:off x="-478096" y="240800"/>
            <a:ext cx="9204671" cy="5091254"/>
            <a:chOff x="-478096" y="240800"/>
            <a:chExt cx="9204671" cy="5091254"/>
          </a:xfrm>
        </p:grpSpPr>
        <p:grpSp>
          <p:nvGrpSpPr>
            <p:cNvPr id="110" name="Google Shape;110;p3"/>
            <p:cNvGrpSpPr/>
            <p:nvPr/>
          </p:nvGrpSpPr>
          <p:grpSpPr>
            <a:xfrm rot="10800000" flipH="1">
              <a:off x="-478096" y="3687083"/>
              <a:ext cx="1940335" cy="1644971"/>
              <a:chOff x="-526246" y="128858"/>
              <a:chExt cx="1940335" cy="1644971"/>
            </a:xfrm>
          </p:grpSpPr>
          <p:grpSp>
            <p:nvGrpSpPr>
              <p:cNvPr id="111" name="Google Shape;111;p3"/>
              <p:cNvGrpSpPr/>
              <p:nvPr/>
            </p:nvGrpSpPr>
            <p:grpSpPr>
              <a:xfrm rot="-1788659">
                <a:off x="1029677" y="201277"/>
                <a:ext cx="351497" cy="225982"/>
                <a:chOff x="2671300" y="2198700"/>
                <a:chExt cx="351525" cy="226000"/>
              </a:xfrm>
            </p:grpSpPr>
            <p:sp>
              <p:nvSpPr>
                <p:cNvPr id="112" name="Google Shape;112;p3"/>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3"/>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3"/>
            <p:cNvSpPr/>
            <p:nvPr/>
          </p:nvSpPr>
          <p:spPr>
            <a:xfrm>
              <a:off x="8380013" y="2408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3"/>
            <p:cNvGrpSpPr/>
            <p:nvPr/>
          </p:nvGrpSpPr>
          <p:grpSpPr>
            <a:xfrm>
              <a:off x="5205460" y="281239"/>
              <a:ext cx="195076" cy="215146"/>
              <a:chOff x="3080000" y="3727500"/>
              <a:chExt cx="99625" cy="109875"/>
            </a:xfrm>
          </p:grpSpPr>
          <p:sp>
            <p:nvSpPr>
              <p:cNvPr id="118" name="Google Shape;118;p3"/>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3"/>
            <p:cNvSpPr/>
            <p:nvPr/>
          </p:nvSpPr>
          <p:spPr>
            <a:xfrm>
              <a:off x="8604450" y="22713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3"/>
            <p:cNvGrpSpPr/>
            <p:nvPr/>
          </p:nvGrpSpPr>
          <p:grpSpPr>
            <a:xfrm>
              <a:off x="3553575" y="330863"/>
              <a:ext cx="103900" cy="115875"/>
              <a:chOff x="1385075" y="3682325"/>
              <a:chExt cx="103900" cy="115875"/>
            </a:xfrm>
          </p:grpSpPr>
          <p:sp>
            <p:nvSpPr>
              <p:cNvPr id="124" name="Google Shape;124;p3"/>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3"/>
            <p:cNvGrpSpPr/>
            <p:nvPr/>
          </p:nvGrpSpPr>
          <p:grpSpPr>
            <a:xfrm>
              <a:off x="2936725" y="4786813"/>
              <a:ext cx="103900" cy="115875"/>
              <a:chOff x="1385075" y="3682325"/>
              <a:chExt cx="103900" cy="115875"/>
            </a:xfrm>
          </p:grpSpPr>
          <p:sp>
            <p:nvSpPr>
              <p:cNvPr id="127" name="Google Shape;127;p3"/>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a:off x="257860" y="2835614"/>
              <a:ext cx="195076" cy="215146"/>
              <a:chOff x="3080000" y="3727500"/>
              <a:chExt cx="99625" cy="109875"/>
            </a:xfrm>
          </p:grpSpPr>
          <p:sp>
            <p:nvSpPr>
              <p:cNvPr id="130" name="Google Shape;130;p3"/>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34;p3"/>
            <p:cNvSpPr/>
            <p:nvPr/>
          </p:nvSpPr>
          <p:spPr>
            <a:xfrm>
              <a:off x="5252213" y="50107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8613563" y="3910463"/>
              <a:ext cx="103900" cy="115875"/>
              <a:chOff x="1385075" y="3682325"/>
              <a:chExt cx="103900" cy="115875"/>
            </a:xfrm>
          </p:grpSpPr>
          <p:sp>
            <p:nvSpPr>
              <p:cNvPr id="136" name="Google Shape;136;p3"/>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3"/>
            <p:cNvSpPr/>
            <p:nvPr/>
          </p:nvSpPr>
          <p:spPr>
            <a:xfrm>
              <a:off x="590975" y="9768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3"/>
          <p:cNvSpPr txBox="1">
            <a:spLocks noGrp="1"/>
          </p:cNvSpPr>
          <p:nvPr>
            <p:ph type="title"/>
          </p:nvPr>
        </p:nvSpPr>
        <p:spPr>
          <a:xfrm rot="120095">
            <a:off x="2047152" y="2359590"/>
            <a:ext cx="5067692" cy="841714"/>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0" name="Google Shape;140;p3"/>
          <p:cNvSpPr txBox="1">
            <a:spLocks noGrp="1"/>
          </p:cNvSpPr>
          <p:nvPr>
            <p:ph type="title" idx="2" hasCustomPrompt="1"/>
          </p:nvPr>
        </p:nvSpPr>
        <p:spPr>
          <a:xfrm rot="119584">
            <a:off x="4157637" y="1553047"/>
            <a:ext cx="914353" cy="515414"/>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1" name="Google Shape;141;p3"/>
          <p:cNvSpPr txBox="1">
            <a:spLocks noGrp="1"/>
          </p:cNvSpPr>
          <p:nvPr>
            <p:ph type="subTitle" idx="1"/>
          </p:nvPr>
        </p:nvSpPr>
        <p:spPr>
          <a:xfrm rot="120095">
            <a:off x="2023456" y="3200976"/>
            <a:ext cx="5067692" cy="515414"/>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4"/>
        <p:cNvGrpSpPr/>
        <p:nvPr/>
      </p:nvGrpSpPr>
      <p:grpSpPr>
        <a:xfrm>
          <a:off x="0" y="0"/>
          <a:ext cx="0" cy="0"/>
          <a:chOff x="0" y="0"/>
          <a:chExt cx="0" cy="0"/>
        </a:xfrm>
      </p:grpSpPr>
      <p:grpSp>
        <p:nvGrpSpPr>
          <p:cNvPr id="195" name="Google Shape;195;p5"/>
          <p:cNvGrpSpPr/>
          <p:nvPr/>
        </p:nvGrpSpPr>
        <p:grpSpPr>
          <a:xfrm>
            <a:off x="-9" y="-31"/>
            <a:ext cx="9143740" cy="5141097"/>
            <a:chOff x="238125" y="845075"/>
            <a:chExt cx="7140200" cy="4014600"/>
          </a:xfrm>
        </p:grpSpPr>
        <p:sp>
          <p:nvSpPr>
            <p:cNvPr id="196" name="Google Shape;196;p5"/>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5"/>
          <p:cNvSpPr txBox="1">
            <a:spLocks noGrp="1"/>
          </p:cNvSpPr>
          <p:nvPr>
            <p:ph type="title"/>
          </p:nvPr>
        </p:nvSpPr>
        <p:spPr>
          <a:xfrm>
            <a:off x="1452675" y="1811800"/>
            <a:ext cx="25836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 name="Google Shape;234;p5"/>
          <p:cNvSpPr txBox="1">
            <a:spLocks noGrp="1"/>
          </p:cNvSpPr>
          <p:nvPr>
            <p:ph type="title" idx="2"/>
          </p:nvPr>
        </p:nvSpPr>
        <p:spPr>
          <a:xfrm>
            <a:off x="5107729" y="1811800"/>
            <a:ext cx="25836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5" name="Google Shape;235;p5"/>
          <p:cNvSpPr txBox="1">
            <a:spLocks noGrp="1"/>
          </p:cNvSpPr>
          <p:nvPr>
            <p:ph type="subTitle" idx="1"/>
          </p:nvPr>
        </p:nvSpPr>
        <p:spPr>
          <a:xfrm>
            <a:off x="5107737" y="2223526"/>
            <a:ext cx="2583600" cy="110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6" name="Google Shape;236;p5"/>
          <p:cNvSpPr txBox="1">
            <a:spLocks noGrp="1"/>
          </p:cNvSpPr>
          <p:nvPr>
            <p:ph type="subTitle" idx="3"/>
          </p:nvPr>
        </p:nvSpPr>
        <p:spPr>
          <a:xfrm>
            <a:off x="1452675" y="2223526"/>
            <a:ext cx="2583600" cy="110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37" name="Google Shape;237;p5"/>
          <p:cNvGrpSpPr/>
          <p:nvPr/>
        </p:nvGrpSpPr>
        <p:grpSpPr>
          <a:xfrm>
            <a:off x="590963" y="257523"/>
            <a:ext cx="8271047" cy="4558077"/>
            <a:chOff x="590963" y="257523"/>
            <a:chExt cx="8271047" cy="4558077"/>
          </a:xfrm>
        </p:grpSpPr>
        <p:grpSp>
          <p:nvGrpSpPr>
            <p:cNvPr id="238" name="Google Shape;238;p5"/>
            <p:cNvGrpSpPr/>
            <p:nvPr/>
          </p:nvGrpSpPr>
          <p:grpSpPr>
            <a:xfrm rot="473172" flipH="1">
              <a:off x="6739455" y="396748"/>
              <a:ext cx="2081036" cy="748643"/>
              <a:chOff x="-370250" y="165063"/>
              <a:chExt cx="2081125" cy="748675"/>
            </a:xfrm>
          </p:grpSpPr>
          <p:grpSp>
            <p:nvGrpSpPr>
              <p:cNvPr id="239" name="Google Shape;239;p5"/>
              <p:cNvGrpSpPr/>
              <p:nvPr/>
            </p:nvGrpSpPr>
            <p:grpSpPr>
              <a:xfrm>
                <a:off x="1359350" y="210138"/>
                <a:ext cx="351525" cy="226000"/>
                <a:chOff x="2671300" y="2198700"/>
                <a:chExt cx="351525" cy="226000"/>
              </a:xfrm>
            </p:grpSpPr>
            <p:sp>
              <p:nvSpPr>
                <p:cNvPr id="240" name="Google Shape;240;p5"/>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5"/>
              <p:cNvSpPr/>
              <p:nvPr/>
            </p:nvSpPr>
            <p:spPr>
              <a:xfrm>
                <a:off x="-370250" y="1650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5"/>
            <p:cNvSpPr/>
            <p:nvPr/>
          </p:nvSpPr>
          <p:spPr>
            <a:xfrm>
              <a:off x="590963" y="31259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5"/>
            <p:cNvGrpSpPr/>
            <p:nvPr/>
          </p:nvGrpSpPr>
          <p:grpSpPr>
            <a:xfrm>
              <a:off x="8692400" y="2904700"/>
              <a:ext cx="103900" cy="115875"/>
              <a:chOff x="1385075" y="3682325"/>
              <a:chExt cx="103900" cy="115875"/>
            </a:xfrm>
          </p:grpSpPr>
          <p:sp>
            <p:nvSpPr>
              <p:cNvPr id="246" name="Google Shape;246;p5"/>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5"/>
            <p:cNvSpPr/>
            <p:nvPr/>
          </p:nvSpPr>
          <p:spPr>
            <a:xfrm>
              <a:off x="8496538" y="16717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5"/>
            <p:cNvGrpSpPr/>
            <p:nvPr/>
          </p:nvGrpSpPr>
          <p:grpSpPr>
            <a:xfrm>
              <a:off x="2646935" y="4544052"/>
              <a:ext cx="195076" cy="215146"/>
              <a:chOff x="3080000" y="3727500"/>
              <a:chExt cx="99625" cy="109875"/>
            </a:xfrm>
          </p:grpSpPr>
          <p:sp>
            <p:nvSpPr>
              <p:cNvPr id="250" name="Google Shape;250;p5"/>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5"/>
            <p:cNvGrpSpPr/>
            <p:nvPr/>
          </p:nvGrpSpPr>
          <p:grpSpPr>
            <a:xfrm>
              <a:off x="5521150" y="481463"/>
              <a:ext cx="103900" cy="115875"/>
              <a:chOff x="1385075" y="3682325"/>
              <a:chExt cx="103900" cy="115875"/>
            </a:xfrm>
          </p:grpSpPr>
          <p:sp>
            <p:nvSpPr>
              <p:cNvPr id="255" name="Google Shape;255;p5"/>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 name="Google Shape;257;p5"/>
            <p:cNvSpPr/>
            <p:nvPr/>
          </p:nvSpPr>
          <p:spPr>
            <a:xfrm>
              <a:off x="6499288" y="46797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8"/>
        <p:cNvGrpSpPr/>
        <p:nvPr/>
      </p:nvGrpSpPr>
      <p:grpSpPr>
        <a:xfrm>
          <a:off x="0" y="0"/>
          <a:ext cx="0" cy="0"/>
          <a:chOff x="0" y="0"/>
          <a:chExt cx="0" cy="0"/>
        </a:xfrm>
      </p:grpSpPr>
      <p:grpSp>
        <p:nvGrpSpPr>
          <p:cNvPr id="259" name="Google Shape;259;p6"/>
          <p:cNvGrpSpPr/>
          <p:nvPr/>
        </p:nvGrpSpPr>
        <p:grpSpPr>
          <a:xfrm>
            <a:off x="-9" y="-31"/>
            <a:ext cx="9143740" cy="5141097"/>
            <a:chOff x="238125" y="845075"/>
            <a:chExt cx="7140200" cy="4014600"/>
          </a:xfrm>
        </p:grpSpPr>
        <p:sp>
          <p:nvSpPr>
            <p:cNvPr id="260" name="Google Shape;260;p6"/>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6"/>
          <p:cNvGrpSpPr/>
          <p:nvPr/>
        </p:nvGrpSpPr>
        <p:grpSpPr>
          <a:xfrm flipH="1">
            <a:off x="8014379" y="160358"/>
            <a:ext cx="1940335" cy="1644971"/>
            <a:chOff x="-526246" y="128858"/>
            <a:chExt cx="1940335" cy="1644971"/>
          </a:xfrm>
        </p:grpSpPr>
        <p:grpSp>
          <p:nvGrpSpPr>
            <p:cNvPr id="298" name="Google Shape;298;p6"/>
            <p:cNvGrpSpPr/>
            <p:nvPr/>
          </p:nvGrpSpPr>
          <p:grpSpPr>
            <a:xfrm rot="-1788659">
              <a:off x="1029677" y="201277"/>
              <a:ext cx="351497" cy="225982"/>
              <a:chOff x="2671300" y="2198700"/>
              <a:chExt cx="351525" cy="226000"/>
            </a:xfrm>
          </p:grpSpPr>
          <p:sp>
            <p:nvSpPr>
              <p:cNvPr id="299" name="Google Shape;299;p6"/>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 name="Google Shape;302;p6"/>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6"/>
          <p:cNvSpPr/>
          <p:nvPr/>
        </p:nvSpPr>
        <p:spPr>
          <a:xfrm>
            <a:off x="3017725" y="49157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635525" y="408188"/>
            <a:ext cx="242049" cy="262429"/>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 name="Google Shape;305;p6"/>
          <p:cNvGrpSpPr/>
          <p:nvPr/>
        </p:nvGrpSpPr>
        <p:grpSpPr>
          <a:xfrm>
            <a:off x="8652297" y="3293589"/>
            <a:ext cx="195076" cy="215146"/>
            <a:chOff x="3080000" y="3727500"/>
            <a:chExt cx="99625" cy="109875"/>
          </a:xfrm>
        </p:grpSpPr>
        <p:sp>
          <p:nvSpPr>
            <p:cNvPr id="306" name="Google Shape;306;p6"/>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6"/>
          <p:cNvSpPr/>
          <p:nvPr/>
        </p:nvSpPr>
        <p:spPr>
          <a:xfrm>
            <a:off x="8923475" y="16421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6"/>
          <p:cNvGrpSpPr/>
          <p:nvPr/>
        </p:nvGrpSpPr>
        <p:grpSpPr>
          <a:xfrm>
            <a:off x="6766275" y="259288"/>
            <a:ext cx="103900" cy="115875"/>
            <a:chOff x="1385075" y="3682325"/>
            <a:chExt cx="103900" cy="115875"/>
          </a:xfrm>
        </p:grpSpPr>
        <p:sp>
          <p:nvSpPr>
            <p:cNvPr id="312" name="Google Shape;312;p6"/>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6"/>
          <p:cNvGrpSpPr/>
          <p:nvPr/>
        </p:nvGrpSpPr>
        <p:grpSpPr>
          <a:xfrm>
            <a:off x="2450725" y="5051613"/>
            <a:ext cx="103900" cy="115875"/>
            <a:chOff x="1385075" y="3682325"/>
            <a:chExt cx="103900" cy="115875"/>
          </a:xfrm>
        </p:grpSpPr>
        <p:sp>
          <p:nvSpPr>
            <p:cNvPr id="315" name="Google Shape;315;p6"/>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73"/>
        <p:cNvGrpSpPr/>
        <p:nvPr/>
      </p:nvGrpSpPr>
      <p:grpSpPr>
        <a:xfrm>
          <a:off x="0" y="0"/>
          <a:ext cx="0" cy="0"/>
          <a:chOff x="0" y="0"/>
          <a:chExt cx="0" cy="0"/>
        </a:xfrm>
      </p:grpSpPr>
      <p:grpSp>
        <p:nvGrpSpPr>
          <p:cNvPr id="374" name="Google Shape;374;p8"/>
          <p:cNvGrpSpPr/>
          <p:nvPr/>
        </p:nvGrpSpPr>
        <p:grpSpPr>
          <a:xfrm>
            <a:off x="-9" y="-31"/>
            <a:ext cx="9143740" cy="5141097"/>
            <a:chOff x="238125" y="845075"/>
            <a:chExt cx="7140200" cy="4014600"/>
          </a:xfrm>
        </p:grpSpPr>
        <p:sp>
          <p:nvSpPr>
            <p:cNvPr id="375" name="Google Shape;375;p8"/>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403;p8"/>
          <p:cNvGrpSpPr/>
          <p:nvPr/>
        </p:nvGrpSpPr>
        <p:grpSpPr>
          <a:xfrm>
            <a:off x="1010850" y="509220"/>
            <a:ext cx="7122300" cy="4114455"/>
            <a:chOff x="1010575" y="509220"/>
            <a:chExt cx="7122300" cy="4114455"/>
          </a:xfrm>
        </p:grpSpPr>
        <p:sp>
          <p:nvSpPr>
            <p:cNvPr id="404" name="Google Shape;404;p8"/>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8"/>
            <p:cNvGrpSpPr/>
            <p:nvPr/>
          </p:nvGrpSpPr>
          <p:grpSpPr>
            <a:xfrm rot="-175133">
              <a:off x="1102231" y="692838"/>
              <a:ext cx="6939298" cy="3756591"/>
              <a:chOff x="209375" y="211350"/>
              <a:chExt cx="8725035" cy="4723300"/>
            </a:xfrm>
          </p:grpSpPr>
          <p:sp>
            <p:nvSpPr>
              <p:cNvPr id="406" name="Google Shape;406;p8"/>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7" name="Google Shape;407;p8"/>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408" name="Google Shape;408;p8"/>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409" name="Google Shape;409;p8"/>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5" name="Google Shape;415;p8"/>
          <p:cNvGrpSpPr/>
          <p:nvPr/>
        </p:nvGrpSpPr>
        <p:grpSpPr>
          <a:xfrm>
            <a:off x="-534946" y="124608"/>
            <a:ext cx="9558630" cy="5144067"/>
            <a:chOff x="-534946" y="124608"/>
            <a:chExt cx="9558630" cy="5144067"/>
          </a:xfrm>
        </p:grpSpPr>
        <p:grpSp>
          <p:nvGrpSpPr>
            <p:cNvPr id="416" name="Google Shape;416;p8"/>
            <p:cNvGrpSpPr/>
            <p:nvPr/>
          </p:nvGrpSpPr>
          <p:grpSpPr>
            <a:xfrm rot="10800000" flipH="1">
              <a:off x="-534946" y="3623704"/>
              <a:ext cx="1940335" cy="1644971"/>
              <a:chOff x="-526246" y="128858"/>
              <a:chExt cx="1940335" cy="1644971"/>
            </a:xfrm>
          </p:grpSpPr>
          <p:grpSp>
            <p:nvGrpSpPr>
              <p:cNvPr id="417" name="Google Shape;417;p8"/>
              <p:cNvGrpSpPr/>
              <p:nvPr/>
            </p:nvGrpSpPr>
            <p:grpSpPr>
              <a:xfrm rot="-1788659">
                <a:off x="1029677" y="201277"/>
                <a:ext cx="351497" cy="225982"/>
                <a:chOff x="2671300" y="2198700"/>
                <a:chExt cx="351525" cy="226000"/>
              </a:xfrm>
            </p:grpSpPr>
            <p:sp>
              <p:nvSpPr>
                <p:cNvPr id="418" name="Google Shape;418;p8"/>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8"/>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8"/>
            <p:cNvSpPr/>
            <p:nvPr/>
          </p:nvSpPr>
          <p:spPr>
            <a:xfrm rot="10800000" flipH="1">
              <a:off x="1503513" y="210583"/>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8"/>
            <p:cNvGrpSpPr/>
            <p:nvPr/>
          </p:nvGrpSpPr>
          <p:grpSpPr>
            <a:xfrm rot="7255526">
              <a:off x="8660673" y="1470572"/>
              <a:ext cx="351510" cy="225990"/>
              <a:chOff x="2671300" y="2198700"/>
              <a:chExt cx="351525" cy="226000"/>
            </a:xfrm>
          </p:grpSpPr>
          <p:sp>
            <p:nvSpPr>
              <p:cNvPr id="424" name="Google Shape;424;p8"/>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8"/>
            <p:cNvGrpSpPr/>
            <p:nvPr/>
          </p:nvGrpSpPr>
          <p:grpSpPr>
            <a:xfrm rot="10800000" flipH="1">
              <a:off x="134350" y="1140145"/>
              <a:ext cx="103900" cy="115875"/>
              <a:chOff x="1385075" y="3682325"/>
              <a:chExt cx="103900" cy="115875"/>
            </a:xfrm>
          </p:grpSpPr>
          <p:sp>
            <p:nvSpPr>
              <p:cNvPr id="428" name="Google Shape;428;p8"/>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8"/>
            <p:cNvSpPr/>
            <p:nvPr/>
          </p:nvSpPr>
          <p:spPr>
            <a:xfrm rot="10800000" flipH="1">
              <a:off x="564488" y="2945183"/>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rot="10800000" flipH="1">
              <a:off x="8649163" y="3344833"/>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 name="Google Shape;432;p8"/>
            <p:cNvGrpSpPr/>
            <p:nvPr/>
          </p:nvGrpSpPr>
          <p:grpSpPr>
            <a:xfrm rot="10800000" flipH="1">
              <a:off x="4878175" y="260458"/>
              <a:ext cx="103900" cy="115875"/>
              <a:chOff x="1385075" y="3682325"/>
              <a:chExt cx="103900" cy="115875"/>
            </a:xfrm>
          </p:grpSpPr>
          <p:sp>
            <p:nvSpPr>
              <p:cNvPr id="433" name="Google Shape;433;p8"/>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8"/>
            <p:cNvSpPr/>
            <p:nvPr/>
          </p:nvSpPr>
          <p:spPr>
            <a:xfrm rot="10800000" flipH="1">
              <a:off x="8527038" y="124608"/>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8"/>
          <p:cNvSpPr txBox="1">
            <a:spLocks noGrp="1"/>
          </p:cNvSpPr>
          <p:nvPr>
            <p:ph type="title"/>
          </p:nvPr>
        </p:nvSpPr>
        <p:spPr>
          <a:xfrm rot="-207616">
            <a:off x="2317889" y="1367959"/>
            <a:ext cx="4508219" cy="2529413"/>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7"/>
        <p:cNvGrpSpPr/>
        <p:nvPr/>
      </p:nvGrpSpPr>
      <p:grpSpPr>
        <a:xfrm>
          <a:off x="0" y="0"/>
          <a:ext cx="0" cy="0"/>
          <a:chOff x="0" y="0"/>
          <a:chExt cx="0" cy="0"/>
        </a:xfrm>
      </p:grpSpPr>
      <p:grpSp>
        <p:nvGrpSpPr>
          <p:cNvPr id="438" name="Google Shape;438;p9"/>
          <p:cNvGrpSpPr/>
          <p:nvPr/>
        </p:nvGrpSpPr>
        <p:grpSpPr>
          <a:xfrm>
            <a:off x="-9" y="-31"/>
            <a:ext cx="9143740" cy="5141097"/>
            <a:chOff x="238125" y="845075"/>
            <a:chExt cx="7140200" cy="4014600"/>
          </a:xfrm>
        </p:grpSpPr>
        <p:sp>
          <p:nvSpPr>
            <p:cNvPr id="439" name="Google Shape;439;p9"/>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9"/>
          <p:cNvGrpSpPr/>
          <p:nvPr/>
        </p:nvGrpSpPr>
        <p:grpSpPr>
          <a:xfrm>
            <a:off x="1129888" y="411900"/>
            <a:ext cx="8669189" cy="4430223"/>
            <a:chOff x="1129888" y="411900"/>
            <a:chExt cx="8669189" cy="4430223"/>
          </a:xfrm>
        </p:grpSpPr>
        <p:sp>
          <p:nvSpPr>
            <p:cNvPr id="477" name="Google Shape;477;p9"/>
            <p:cNvSpPr/>
            <p:nvPr/>
          </p:nvSpPr>
          <p:spPr>
            <a:xfrm>
              <a:off x="1129888" y="4119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8714163" y="9440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 name="Google Shape;479;p9"/>
            <p:cNvGrpSpPr/>
            <p:nvPr/>
          </p:nvGrpSpPr>
          <p:grpSpPr>
            <a:xfrm rot="8396700">
              <a:off x="7721218" y="3511679"/>
              <a:ext cx="2081052" cy="748649"/>
              <a:chOff x="-370250" y="165063"/>
              <a:chExt cx="2081125" cy="748675"/>
            </a:xfrm>
          </p:grpSpPr>
          <p:grpSp>
            <p:nvGrpSpPr>
              <p:cNvPr id="480" name="Google Shape;480;p9"/>
              <p:cNvGrpSpPr/>
              <p:nvPr/>
            </p:nvGrpSpPr>
            <p:grpSpPr>
              <a:xfrm>
                <a:off x="1359350" y="210138"/>
                <a:ext cx="351525" cy="226000"/>
                <a:chOff x="2671300" y="2198700"/>
                <a:chExt cx="351525" cy="226000"/>
              </a:xfrm>
            </p:grpSpPr>
            <p:sp>
              <p:nvSpPr>
                <p:cNvPr id="481" name="Google Shape;481;p9"/>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4" name="Google Shape;484;p9"/>
              <p:cNvSpPr/>
              <p:nvPr/>
            </p:nvSpPr>
            <p:spPr>
              <a:xfrm>
                <a:off x="-370250" y="1650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 name="Google Shape;485;p9"/>
            <p:cNvSpPr/>
            <p:nvPr/>
          </p:nvSpPr>
          <p:spPr>
            <a:xfrm>
              <a:off x="6637638" y="4714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9"/>
          <p:cNvSpPr txBox="1">
            <a:spLocks noGrp="1"/>
          </p:cNvSpPr>
          <p:nvPr>
            <p:ph type="title"/>
          </p:nvPr>
        </p:nvSpPr>
        <p:spPr>
          <a:xfrm>
            <a:off x="3970575" y="1479150"/>
            <a:ext cx="44604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7" name="Google Shape;487;p9"/>
          <p:cNvSpPr txBox="1">
            <a:spLocks noGrp="1"/>
          </p:cNvSpPr>
          <p:nvPr>
            <p:ph type="subTitle" idx="1"/>
          </p:nvPr>
        </p:nvSpPr>
        <p:spPr>
          <a:xfrm>
            <a:off x="3970575" y="2320950"/>
            <a:ext cx="4460400" cy="1343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517"/>
        <p:cNvGrpSpPr/>
        <p:nvPr/>
      </p:nvGrpSpPr>
      <p:grpSpPr>
        <a:xfrm>
          <a:off x="0" y="0"/>
          <a:ext cx="0" cy="0"/>
          <a:chOff x="0" y="0"/>
          <a:chExt cx="0" cy="0"/>
        </a:xfrm>
      </p:grpSpPr>
      <p:grpSp>
        <p:nvGrpSpPr>
          <p:cNvPr id="518" name="Google Shape;518;p11"/>
          <p:cNvGrpSpPr/>
          <p:nvPr/>
        </p:nvGrpSpPr>
        <p:grpSpPr>
          <a:xfrm>
            <a:off x="-9" y="-31"/>
            <a:ext cx="9143740" cy="5141097"/>
            <a:chOff x="238125" y="845075"/>
            <a:chExt cx="7140200" cy="4014600"/>
          </a:xfrm>
        </p:grpSpPr>
        <p:sp>
          <p:nvSpPr>
            <p:cNvPr id="519" name="Google Shape;519;p11"/>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1"/>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11"/>
          <p:cNvGrpSpPr/>
          <p:nvPr/>
        </p:nvGrpSpPr>
        <p:grpSpPr>
          <a:xfrm rot="270461">
            <a:off x="964417" y="514330"/>
            <a:ext cx="7122966" cy="4114839"/>
            <a:chOff x="1010575" y="509220"/>
            <a:chExt cx="7122300" cy="4114455"/>
          </a:xfrm>
        </p:grpSpPr>
        <p:sp>
          <p:nvSpPr>
            <p:cNvPr id="548" name="Google Shape;548;p11"/>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 name="Google Shape;549;p11"/>
            <p:cNvGrpSpPr/>
            <p:nvPr/>
          </p:nvGrpSpPr>
          <p:grpSpPr>
            <a:xfrm rot="-175133">
              <a:off x="1102231" y="692838"/>
              <a:ext cx="6939298" cy="3756591"/>
              <a:chOff x="209375" y="211350"/>
              <a:chExt cx="8725035" cy="4723300"/>
            </a:xfrm>
          </p:grpSpPr>
          <p:sp>
            <p:nvSpPr>
              <p:cNvPr id="550" name="Google Shape;550;p11"/>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1" name="Google Shape;551;p11"/>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552" name="Google Shape;552;p11"/>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553" name="Google Shape;553;p11"/>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9" name="Google Shape;559;p11"/>
          <p:cNvGrpSpPr/>
          <p:nvPr/>
        </p:nvGrpSpPr>
        <p:grpSpPr>
          <a:xfrm>
            <a:off x="262516" y="156758"/>
            <a:ext cx="9312921" cy="4903392"/>
            <a:chOff x="262516" y="156758"/>
            <a:chExt cx="9312921" cy="4903392"/>
          </a:xfrm>
        </p:grpSpPr>
        <p:grpSp>
          <p:nvGrpSpPr>
            <p:cNvPr id="560" name="Google Shape;560;p11"/>
            <p:cNvGrpSpPr/>
            <p:nvPr/>
          </p:nvGrpSpPr>
          <p:grpSpPr>
            <a:xfrm flipH="1">
              <a:off x="7635102" y="156758"/>
              <a:ext cx="1940335" cy="1644971"/>
              <a:chOff x="-526246" y="128858"/>
              <a:chExt cx="1940335" cy="1644971"/>
            </a:xfrm>
          </p:grpSpPr>
          <p:grpSp>
            <p:nvGrpSpPr>
              <p:cNvPr id="561" name="Google Shape;561;p11"/>
              <p:cNvGrpSpPr/>
              <p:nvPr/>
            </p:nvGrpSpPr>
            <p:grpSpPr>
              <a:xfrm rot="-1788659">
                <a:off x="1029677" y="201277"/>
                <a:ext cx="351497" cy="225982"/>
                <a:chOff x="2671300" y="2198700"/>
                <a:chExt cx="351525" cy="226000"/>
              </a:xfrm>
            </p:grpSpPr>
            <p:sp>
              <p:nvSpPr>
                <p:cNvPr id="562" name="Google Shape;562;p11"/>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11"/>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6" name="Google Shape;566;p11"/>
            <p:cNvSpPr/>
            <p:nvPr/>
          </p:nvSpPr>
          <p:spPr>
            <a:xfrm flipH="1">
              <a:off x="6754579" y="49243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11"/>
            <p:cNvGrpSpPr/>
            <p:nvPr/>
          </p:nvGrpSpPr>
          <p:grpSpPr>
            <a:xfrm flipH="1">
              <a:off x="8619816" y="3932988"/>
              <a:ext cx="103900" cy="115875"/>
              <a:chOff x="1385075" y="3682325"/>
              <a:chExt cx="103900" cy="115875"/>
            </a:xfrm>
          </p:grpSpPr>
          <p:sp>
            <p:nvSpPr>
              <p:cNvPr id="568" name="Google Shape;568;p11"/>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 name="Google Shape;570;p11"/>
            <p:cNvSpPr/>
            <p:nvPr/>
          </p:nvSpPr>
          <p:spPr>
            <a:xfrm flipH="1">
              <a:off x="8507741" y="2148175"/>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flipH="1">
              <a:off x="262516" y="42942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2" name="Google Shape;572;p11"/>
            <p:cNvGrpSpPr/>
            <p:nvPr/>
          </p:nvGrpSpPr>
          <p:grpSpPr>
            <a:xfrm flipH="1">
              <a:off x="561241" y="1952038"/>
              <a:ext cx="103900" cy="115875"/>
              <a:chOff x="1385075" y="3682325"/>
              <a:chExt cx="103900" cy="115875"/>
            </a:xfrm>
          </p:grpSpPr>
          <p:sp>
            <p:nvSpPr>
              <p:cNvPr id="573" name="Google Shape;573;p11"/>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11"/>
            <p:cNvSpPr/>
            <p:nvPr/>
          </p:nvSpPr>
          <p:spPr>
            <a:xfrm flipH="1">
              <a:off x="262529" y="6757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flipH="1">
              <a:off x="4233066" y="2408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11"/>
          <p:cNvSpPr txBox="1">
            <a:spLocks noGrp="1"/>
          </p:cNvSpPr>
          <p:nvPr>
            <p:ph type="title" hasCustomPrompt="1"/>
          </p:nvPr>
        </p:nvSpPr>
        <p:spPr>
          <a:xfrm rot="150945">
            <a:off x="1975588" y="1203827"/>
            <a:ext cx="5214826" cy="210022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8" name="Google Shape;578;p11"/>
          <p:cNvSpPr txBox="1">
            <a:spLocks noGrp="1"/>
          </p:cNvSpPr>
          <p:nvPr>
            <p:ph type="subTitle" idx="1"/>
          </p:nvPr>
        </p:nvSpPr>
        <p:spPr>
          <a:xfrm rot="150945">
            <a:off x="1918486" y="3302871"/>
            <a:ext cx="5214826" cy="4969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80"/>
        <p:cNvGrpSpPr/>
        <p:nvPr/>
      </p:nvGrpSpPr>
      <p:grpSpPr>
        <a:xfrm>
          <a:off x="0" y="0"/>
          <a:ext cx="0" cy="0"/>
          <a:chOff x="0" y="0"/>
          <a:chExt cx="0" cy="0"/>
        </a:xfrm>
      </p:grpSpPr>
      <p:grpSp>
        <p:nvGrpSpPr>
          <p:cNvPr id="581" name="Google Shape;581;p13"/>
          <p:cNvGrpSpPr/>
          <p:nvPr/>
        </p:nvGrpSpPr>
        <p:grpSpPr>
          <a:xfrm>
            <a:off x="-9" y="-31"/>
            <a:ext cx="9143740" cy="5141097"/>
            <a:chOff x="238125" y="845075"/>
            <a:chExt cx="7140200" cy="4014600"/>
          </a:xfrm>
        </p:grpSpPr>
        <p:sp>
          <p:nvSpPr>
            <p:cNvPr id="582" name="Google Shape;582;p13"/>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3"/>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3"/>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3"/>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3"/>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3"/>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3"/>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3"/>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3"/>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3"/>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3"/>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13"/>
          <p:cNvGrpSpPr/>
          <p:nvPr/>
        </p:nvGrpSpPr>
        <p:grpSpPr>
          <a:xfrm>
            <a:off x="712838" y="134977"/>
            <a:ext cx="9068864" cy="3967511"/>
            <a:chOff x="712838" y="134977"/>
            <a:chExt cx="9068864" cy="3967511"/>
          </a:xfrm>
        </p:grpSpPr>
        <p:grpSp>
          <p:nvGrpSpPr>
            <p:cNvPr id="620" name="Google Shape;620;p13"/>
            <p:cNvGrpSpPr/>
            <p:nvPr/>
          </p:nvGrpSpPr>
          <p:grpSpPr>
            <a:xfrm rot="2403300" flipH="1">
              <a:off x="7703843" y="1026829"/>
              <a:ext cx="2081052" cy="748649"/>
              <a:chOff x="-370250" y="165063"/>
              <a:chExt cx="2081125" cy="748675"/>
            </a:xfrm>
          </p:grpSpPr>
          <p:grpSp>
            <p:nvGrpSpPr>
              <p:cNvPr id="621" name="Google Shape;621;p13"/>
              <p:cNvGrpSpPr/>
              <p:nvPr/>
            </p:nvGrpSpPr>
            <p:grpSpPr>
              <a:xfrm>
                <a:off x="1359350" y="210138"/>
                <a:ext cx="351525" cy="226000"/>
                <a:chOff x="2671300" y="2198700"/>
                <a:chExt cx="351525" cy="226000"/>
              </a:xfrm>
            </p:grpSpPr>
            <p:sp>
              <p:nvSpPr>
                <p:cNvPr id="622" name="Google Shape;622;p13"/>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 name="Google Shape;625;p13"/>
              <p:cNvSpPr/>
              <p:nvPr/>
            </p:nvSpPr>
            <p:spPr>
              <a:xfrm>
                <a:off x="-370250" y="1650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6" name="Google Shape;626;p13"/>
            <p:cNvSpPr/>
            <p:nvPr/>
          </p:nvSpPr>
          <p:spPr>
            <a:xfrm>
              <a:off x="712838" y="31259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7" name="Google Shape;627;p13"/>
            <p:cNvGrpSpPr/>
            <p:nvPr/>
          </p:nvGrpSpPr>
          <p:grpSpPr>
            <a:xfrm>
              <a:off x="1080050" y="3986613"/>
              <a:ext cx="103900" cy="115875"/>
              <a:chOff x="1385075" y="3682325"/>
              <a:chExt cx="103900" cy="115875"/>
            </a:xfrm>
          </p:grpSpPr>
          <p:sp>
            <p:nvSpPr>
              <p:cNvPr id="628" name="Google Shape;628;p13"/>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13"/>
            <p:cNvGrpSpPr/>
            <p:nvPr/>
          </p:nvGrpSpPr>
          <p:grpSpPr>
            <a:xfrm>
              <a:off x="8692400" y="2904700"/>
              <a:ext cx="103900" cy="115875"/>
              <a:chOff x="1385075" y="3682325"/>
              <a:chExt cx="103900" cy="115875"/>
            </a:xfrm>
          </p:grpSpPr>
          <p:sp>
            <p:nvSpPr>
              <p:cNvPr id="631" name="Google Shape;631;p13"/>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13"/>
            <p:cNvSpPr/>
            <p:nvPr/>
          </p:nvSpPr>
          <p:spPr>
            <a:xfrm>
              <a:off x="8496538" y="16717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13"/>
            <p:cNvGrpSpPr/>
            <p:nvPr/>
          </p:nvGrpSpPr>
          <p:grpSpPr>
            <a:xfrm>
              <a:off x="1039872" y="134977"/>
              <a:ext cx="195076" cy="215146"/>
              <a:chOff x="3080000" y="3727500"/>
              <a:chExt cx="99625" cy="109875"/>
            </a:xfrm>
          </p:grpSpPr>
          <p:sp>
            <p:nvSpPr>
              <p:cNvPr id="635" name="Google Shape;635;p13"/>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39" name="Google Shape;639;p13"/>
          <p:cNvSpPr txBox="1">
            <a:spLocks noGrp="1"/>
          </p:cNvSpPr>
          <p:nvPr>
            <p:ph type="title"/>
          </p:nvPr>
        </p:nvSpPr>
        <p:spPr>
          <a:xfrm>
            <a:off x="2143050" y="1959138"/>
            <a:ext cx="21741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40" name="Google Shape;640;p13"/>
          <p:cNvSpPr txBox="1">
            <a:spLocks noGrp="1"/>
          </p:cNvSpPr>
          <p:nvPr>
            <p:ph type="title" idx="2" hasCustomPrompt="1"/>
          </p:nvPr>
        </p:nvSpPr>
        <p:spPr>
          <a:xfrm>
            <a:off x="2941350" y="1385250"/>
            <a:ext cx="5775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1" name="Google Shape;641;p13"/>
          <p:cNvSpPr txBox="1">
            <a:spLocks noGrp="1"/>
          </p:cNvSpPr>
          <p:nvPr>
            <p:ph type="subTitle" idx="1"/>
          </p:nvPr>
        </p:nvSpPr>
        <p:spPr>
          <a:xfrm>
            <a:off x="2143050" y="2361738"/>
            <a:ext cx="2174100" cy="50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42" name="Google Shape;642;p13"/>
          <p:cNvSpPr txBox="1">
            <a:spLocks noGrp="1"/>
          </p:cNvSpPr>
          <p:nvPr>
            <p:ph type="title" idx="3"/>
          </p:nvPr>
        </p:nvSpPr>
        <p:spPr>
          <a:xfrm>
            <a:off x="4826850" y="1959138"/>
            <a:ext cx="21741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43" name="Google Shape;643;p13"/>
          <p:cNvSpPr txBox="1">
            <a:spLocks noGrp="1"/>
          </p:cNvSpPr>
          <p:nvPr>
            <p:ph type="title" idx="4" hasCustomPrompt="1"/>
          </p:nvPr>
        </p:nvSpPr>
        <p:spPr>
          <a:xfrm>
            <a:off x="5625300" y="1385250"/>
            <a:ext cx="5772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4" name="Google Shape;644;p13"/>
          <p:cNvSpPr txBox="1">
            <a:spLocks noGrp="1"/>
          </p:cNvSpPr>
          <p:nvPr>
            <p:ph type="subTitle" idx="5"/>
          </p:nvPr>
        </p:nvSpPr>
        <p:spPr>
          <a:xfrm>
            <a:off x="4826850" y="2361738"/>
            <a:ext cx="2174100" cy="50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45" name="Google Shape;645;p13"/>
          <p:cNvSpPr txBox="1">
            <a:spLocks noGrp="1"/>
          </p:cNvSpPr>
          <p:nvPr>
            <p:ph type="title" idx="6"/>
          </p:nvPr>
        </p:nvSpPr>
        <p:spPr>
          <a:xfrm>
            <a:off x="2143050" y="3699925"/>
            <a:ext cx="21741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46" name="Google Shape;646;p13"/>
          <p:cNvSpPr txBox="1">
            <a:spLocks noGrp="1"/>
          </p:cNvSpPr>
          <p:nvPr>
            <p:ph type="title" idx="7" hasCustomPrompt="1"/>
          </p:nvPr>
        </p:nvSpPr>
        <p:spPr>
          <a:xfrm>
            <a:off x="2941350" y="3125975"/>
            <a:ext cx="5775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647" name="Google Shape;647;p13"/>
          <p:cNvSpPr txBox="1">
            <a:spLocks noGrp="1"/>
          </p:cNvSpPr>
          <p:nvPr>
            <p:ph type="subTitle" idx="8"/>
          </p:nvPr>
        </p:nvSpPr>
        <p:spPr>
          <a:xfrm>
            <a:off x="2143050" y="4102500"/>
            <a:ext cx="2174100" cy="50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48" name="Google Shape;648;p13"/>
          <p:cNvSpPr txBox="1">
            <a:spLocks noGrp="1"/>
          </p:cNvSpPr>
          <p:nvPr>
            <p:ph type="title" idx="9"/>
          </p:nvPr>
        </p:nvSpPr>
        <p:spPr>
          <a:xfrm>
            <a:off x="4826850" y="3699925"/>
            <a:ext cx="21741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49" name="Google Shape;649;p13"/>
          <p:cNvSpPr txBox="1">
            <a:spLocks noGrp="1"/>
          </p:cNvSpPr>
          <p:nvPr>
            <p:ph type="title" idx="13" hasCustomPrompt="1"/>
          </p:nvPr>
        </p:nvSpPr>
        <p:spPr>
          <a:xfrm>
            <a:off x="5625300" y="3125976"/>
            <a:ext cx="5772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650" name="Google Shape;650;p13"/>
          <p:cNvSpPr txBox="1">
            <a:spLocks noGrp="1"/>
          </p:cNvSpPr>
          <p:nvPr>
            <p:ph type="subTitle" idx="14"/>
          </p:nvPr>
        </p:nvSpPr>
        <p:spPr>
          <a:xfrm>
            <a:off x="4826850" y="4102500"/>
            <a:ext cx="2174100" cy="50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51" name="Google Shape;651;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Nanum Pen Script"/>
              <a:buNone/>
              <a:defRPr sz="3500" b="1">
                <a:solidFill>
                  <a:schemeClr val="dk1"/>
                </a:solidFill>
                <a:latin typeface="Nanum Pen Script"/>
                <a:ea typeface="Nanum Pen Script"/>
                <a:cs typeface="Nanum Pen Script"/>
                <a:sym typeface="Nanum Pen Script"/>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1pPr>
            <a:lvl2pPr marL="914400" lvl="1"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2pPr>
            <a:lvl3pPr marL="1371600" lvl="2"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3pPr>
            <a:lvl4pPr marL="1828800" lvl="3"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4pPr>
            <a:lvl5pPr marL="2286000" lvl="4"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5pPr>
            <a:lvl6pPr marL="2743200" lvl="5"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6pPr>
            <a:lvl7pPr marL="3200400" lvl="6"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7pPr>
            <a:lvl8pPr marL="3657600" lvl="7"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8pPr>
            <a:lvl9pPr marL="4114800" lvl="8" indent="-317500">
              <a:lnSpc>
                <a:spcPct val="115000"/>
              </a:lnSpc>
              <a:spcBef>
                <a:spcPts val="1600"/>
              </a:spcBef>
              <a:spcAft>
                <a:spcPts val="160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7" r:id="rId7"/>
    <p:sldLayoutId id="2147483658" r:id="rId8"/>
    <p:sldLayoutId id="2147483659" r:id="rId9"/>
    <p:sldLayoutId id="2147483660" r:id="rId10"/>
    <p:sldLayoutId id="2147483664" r:id="rId11"/>
    <p:sldLayoutId id="2147483665" r:id="rId12"/>
    <p:sldLayoutId id="2147483670" r:id="rId13"/>
    <p:sldLayoutId id="214748367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grpSp>
        <p:nvGrpSpPr>
          <p:cNvPr id="1894" name="Google Shape;1894;p29"/>
          <p:cNvGrpSpPr/>
          <p:nvPr/>
        </p:nvGrpSpPr>
        <p:grpSpPr>
          <a:xfrm>
            <a:off x="7965739" y="1567719"/>
            <a:ext cx="952683" cy="3575782"/>
            <a:chOff x="7966351" y="1567719"/>
            <a:chExt cx="952683" cy="3575782"/>
          </a:xfrm>
        </p:grpSpPr>
        <p:sp>
          <p:nvSpPr>
            <p:cNvPr id="1895" name="Google Shape;1895;p29"/>
            <p:cNvSpPr/>
            <p:nvPr/>
          </p:nvSpPr>
          <p:spPr>
            <a:xfrm>
              <a:off x="8091899" y="4974958"/>
              <a:ext cx="331533" cy="98990"/>
            </a:xfrm>
            <a:custGeom>
              <a:avLst/>
              <a:gdLst/>
              <a:ahLst/>
              <a:cxnLst/>
              <a:rect l="l" t="t" r="r" b="b"/>
              <a:pathLst>
                <a:path w="14743" h="4402" extrusionOk="0">
                  <a:moveTo>
                    <a:pt x="14743" y="1"/>
                  </a:moveTo>
                  <a:cubicBezTo>
                    <a:pt x="11143" y="540"/>
                    <a:pt x="10482" y="1666"/>
                    <a:pt x="6490" y="3062"/>
                  </a:cubicBezTo>
                  <a:cubicBezTo>
                    <a:pt x="5190" y="3516"/>
                    <a:pt x="3916" y="3671"/>
                    <a:pt x="2775" y="3671"/>
                  </a:cubicBezTo>
                  <a:cubicBezTo>
                    <a:pt x="1703" y="3671"/>
                    <a:pt x="748" y="3534"/>
                    <a:pt x="1" y="3380"/>
                  </a:cubicBezTo>
                  <a:lnTo>
                    <a:pt x="1" y="3380"/>
                  </a:lnTo>
                  <a:cubicBezTo>
                    <a:pt x="25" y="3429"/>
                    <a:pt x="25" y="3454"/>
                    <a:pt x="50" y="3478"/>
                  </a:cubicBezTo>
                  <a:cubicBezTo>
                    <a:pt x="319" y="4107"/>
                    <a:pt x="1397" y="4402"/>
                    <a:pt x="2809" y="4402"/>
                  </a:cubicBezTo>
                  <a:cubicBezTo>
                    <a:pt x="4863" y="4402"/>
                    <a:pt x="7622" y="3777"/>
                    <a:pt x="9625" y="2645"/>
                  </a:cubicBezTo>
                  <a:cubicBezTo>
                    <a:pt x="12808" y="833"/>
                    <a:pt x="14473" y="1299"/>
                    <a:pt x="14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9"/>
            <p:cNvSpPr/>
            <p:nvPr/>
          </p:nvSpPr>
          <p:spPr>
            <a:xfrm>
              <a:off x="8086952" y="4971113"/>
              <a:ext cx="340326" cy="106298"/>
            </a:xfrm>
            <a:custGeom>
              <a:avLst/>
              <a:gdLst/>
              <a:ahLst/>
              <a:cxnLst/>
              <a:rect l="l" t="t" r="r" b="b"/>
              <a:pathLst>
                <a:path w="15134" h="4727" extrusionOk="0">
                  <a:moveTo>
                    <a:pt x="14742" y="343"/>
                  </a:moveTo>
                  <a:lnTo>
                    <a:pt x="14742" y="343"/>
                  </a:lnTo>
                  <a:cubicBezTo>
                    <a:pt x="14546" y="808"/>
                    <a:pt x="14056" y="980"/>
                    <a:pt x="13150" y="1249"/>
                  </a:cubicBezTo>
                  <a:cubicBezTo>
                    <a:pt x="12342" y="1519"/>
                    <a:pt x="11191" y="1861"/>
                    <a:pt x="9771" y="2670"/>
                  </a:cubicBezTo>
                  <a:cubicBezTo>
                    <a:pt x="7726" y="3836"/>
                    <a:pt x="5024" y="4423"/>
                    <a:pt x="3042" y="4423"/>
                  </a:cubicBezTo>
                  <a:cubicBezTo>
                    <a:pt x="2318" y="4423"/>
                    <a:pt x="1690" y="4345"/>
                    <a:pt x="1225" y="4188"/>
                  </a:cubicBezTo>
                  <a:cubicBezTo>
                    <a:pt x="906" y="4090"/>
                    <a:pt x="662" y="3943"/>
                    <a:pt x="515" y="3772"/>
                  </a:cubicBezTo>
                  <a:lnTo>
                    <a:pt x="515" y="3772"/>
                  </a:lnTo>
                  <a:cubicBezTo>
                    <a:pt x="1209" y="3900"/>
                    <a:pt x="2033" y="3995"/>
                    <a:pt x="2939" y="3995"/>
                  </a:cubicBezTo>
                  <a:cubicBezTo>
                    <a:pt x="4111" y="3995"/>
                    <a:pt x="5420" y="3835"/>
                    <a:pt x="6759" y="3380"/>
                  </a:cubicBezTo>
                  <a:cubicBezTo>
                    <a:pt x="8400" y="2816"/>
                    <a:pt x="9453" y="2278"/>
                    <a:pt x="10408" y="1837"/>
                  </a:cubicBezTo>
                  <a:cubicBezTo>
                    <a:pt x="11730" y="1176"/>
                    <a:pt x="12783" y="686"/>
                    <a:pt x="14742" y="343"/>
                  </a:cubicBezTo>
                  <a:close/>
                  <a:moveTo>
                    <a:pt x="15134" y="0"/>
                  </a:moveTo>
                  <a:lnTo>
                    <a:pt x="14938" y="25"/>
                  </a:lnTo>
                  <a:cubicBezTo>
                    <a:pt x="12759" y="343"/>
                    <a:pt x="11657" y="882"/>
                    <a:pt x="10285" y="1568"/>
                  </a:cubicBezTo>
                  <a:cubicBezTo>
                    <a:pt x="9330" y="2008"/>
                    <a:pt x="8277" y="2523"/>
                    <a:pt x="6661" y="3086"/>
                  </a:cubicBezTo>
                  <a:cubicBezTo>
                    <a:pt x="5345" y="3542"/>
                    <a:pt x="4057" y="3700"/>
                    <a:pt x="2907" y="3700"/>
                  </a:cubicBezTo>
                  <a:cubicBezTo>
                    <a:pt x="1896" y="3700"/>
                    <a:pt x="992" y="3578"/>
                    <a:pt x="270" y="3429"/>
                  </a:cubicBezTo>
                  <a:lnTo>
                    <a:pt x="0" y="3404"/>
                  </a:lnTo>
                  <a:lnTo>
                    <a:pt x="123" y="3698"/>
                  </a:lnTo>
                  <a:cubicBezTo>
                    <a:pt x="270" y="4041"/>
                    <a:pt x="613" y="4310"/>
                    <a:pt x="1127" y="4482"/>
                  </a:cubicBezTo>
                  <a:cubicBezTo>
                    <a:pt x="1641" y="4653"/>
                    <a:pt x="2278" y="4727"/>
                    <a:pt x="3012" y="4727"/>
                  </a:cubicBezTo>
                  <a:cubicBezTo>
                    <a:pt x="5143" y="4727"/>
                    <a:pt x="7983" y="4041"/>
                    <a:pt x="9918" y="2939"/>
                  </a:cubicBezTo>
                  <a:cubicBezTo>
                    <a:pt x="11314" y="2155"/>
                    <a:pt x="12440" y="1788"/>
                    <a:pt x="13248" y="1543"/>
                  </a:cubicBezTo>
                  <a:cubicBezTo>
                    <a:pt x="14301" y="1200"/>
                    <a:pt x="14938" y="1004"/>
                    <a:pt x="15109" y="196"/>
                  </a:cubicBezTo>
                  <a:lnTo>
                    <a:pt x="151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9"/>
            <p:cNvSpPr/>
            <p:nvPr/>
          </p:nvSpPr>
          <p:spPr>
            <a:xfrm>
              <a:off x="8078699" y="4961758"/>
              <a:ext cx="172929" cy="95774"/>
            </a:xfrm>
            <a:custGeom>
              <a:avLst/>
              <a:gdLst/>
              <a:ahLst/>
              <a:cxnLst/>
              <a:rect l="l" t="t" r="r" b="b"/>
              <a:pathLst>
                <a:path w="7690" h="4259" extrusionOk="0">
                  <a:moveTo>
                    <a:pt x="4261" y="0"/>
                  </a:moveTo>
                  <a:cubicBezTo>
                    <a:pt x="4065" y="98"/>
                    <a:pt x="3869" y="196"/>
                    <a:pt x="3698" y="269"/>
                  </a:cubicBezTo>
                  <a:cubicBezTo>
                    <a:pt x="710" y="1690"/>
                    <a:pt x="0" y="2498"/>
                    <a:pt x="588" y="3967"/>
                  </a:cubicBezTo>
                  <a:cubicBezTo>
                    <a:pt x="1335" y="4121"/>
                    <a:pt x="2290" y="4258"/>
                    <a:pt x="3362" y="4258"/>
                  </a:cubicBezTo>
                  <a:cubicBezTo>
                    <a:pt x="4503" y="4258"/>
                    <a:pt x="5777" y="4103"/>
                    <a:pt x="7077" y="3649"/>
                  </a:cubicBezTo>
                  <a:cubicBezTo>
                    <a:pt x="7297" y="3575"/>
                    <a:pt x="7493" y="3502"/>
                    <a:pt x="7689" y="3428"/>
                  </a:cubicBezTo>
                  <a:cubicBezTo>
                    <a:pt x="7126" y="1127"/>
                    <a:pt x="5510" y="294"/>
                    <a:pt x="4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9"/>
            <p:cNvSpPr/>
            <p:nvPr/>
          </p:nvSpPr>
          <p:spPr>
            <a:xfrm>
              <a:off x="8073189" y="4958452"/>
              <a:ext cx="182846" cy="102431"/>
            </a:xfrm>
            <a:custGeom>
              <a:avLst/>
              <a:gdLst/>
              <a:ahLst/>
              <a:cxnLst/>
              <a:rect l="l" t="t" r="r" b="b"/>
              <a:pathLst>
                <a:path w="8131" h="4555" extrusionOk="0">
                  <a:moveTo>
                    <a:pt x="4530" y="294"/>
                  </a:moveTo>
                  <a:cubicBezTo>
                    <a:pt x="5706" y="612"/>
                    <a:pt x="7200" y="1396"/>
                    <a:pt x="7763" y="3477"/>
                  </a:cubicBezTo>
                  <a:cubicBezTo>
                    <a:pt x="7616" y="3526"/>
                    <a:pt x="7445" y="3600"/>
                    <a:pt x="7273" y="3649"/>
                  </a:cubicBezTo>
                  <a:cubicBezTo>
                    <a:pt x="5968" y="4097"/>
                    <a:pt x="4684" y="4254"/>
                    <a:pt x="3536" y="4254"/>
                  </a:cubicBezTo>
                  <a:cubicBezTo>
                    <a:pt x="2552" y="4254"/>
                    <a:pt x="1667" y="4139"/>
                    <a:pt x="955" y="3992"/>
                  </a:cubicBezTo>
                  <a:cubicBezTo>
                    <a:pt x="441" y="2669"/>
                    <a:pt x="1127" y="1910"/>
                    <a:pt x="3992" y="563"/>
                  </a:cubicBezTo>
                  <a:cubicBezTo>
                    <a:pt x="4163" y="490"/>
                    <a:pt x="4359" y="392"/>
                    <a:pt x="4530" y="294"/>
                  </a:cubicBezTo>
                  <a:close/>
                  <a:moveTo>
                    <a:pt x="4481" y="0"/>
                  </a:moveTo>
                  <a:lnTo>
                    <a:pt x="4432" y="25"/>
                  </a:lnTo>
                  <a:cubicBezTo>
                    <a:pt x="4261" y="123"/>
                    <a:pt x="4065" y="196"/>
                    <a:pt x="3869" y="294"/>
                  </a:cubicBezTo>
                  <a:cubicBezTo>
                    <a:pt x="1102" y="1592"/>
                    <a:pt x="0" y="2449"/>
                    <a:pt x="710" y="4188"/>
                  </a:cubicBezTo>
                  <a:lnTo>
                    <a:pt x="735" y="4261"/>
                  </a:lnTo>
                  <a:lnTo>
                    <a:pt x="808" y="4261"/>
                  </a:lnTo>
                  <a:cubicBezTo>
                    <a:pt x="1567" y="4432"/>
                    <a:pt x="2498" y="4555"/>
                    <a:pt x="3551" y="4555"/>
                  </a:cubicBezTo>
                  <a:cubicBezTo>
                    <a:pt x="4726" y="4555"/>
                    <a:pt x="6049" y="4383"/>
                    <a:pt x="7371" y="3918"/>
                  </a:cubicBezTo>
                  <a:cubicBezTo>
                    <a:pt x="7591" y="3845"/>
                    <a:pt x="7787" y="3771"/>
                    <a:pt x="8008" y="3698"/>
                  </a:cubicBezTo>
                  <a:lnTo>
                    <a:pt x="8130" y="3673"/>
                  </a:lnTo>
                  <a:lnTo>
                    <a:pt x="8081" y="3526"/>
                  </a:lnTo>
                  <a:cubicBezTo>
                    <a:pt x="7493" y="1176"/>
                    <a:pt x="5828" y="319"/>
                    <a:pt x="45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9"/>
            <p:cNvSpPr/>
            <p:nvPr/>
          </p:nvSpPr>
          <p:spPr>
            <a:xfrm>
              <a:off x="8174495" y="4865938"/>
              <a:ext cx="251680" cy="172929"/>
            </a:xfrm>
            <a:custGeom>
              <a:avLst/>
              <a:gdLst/>
              <a:ahLst/>
              <a:cxnLst/>
              <a:rect l="l" t="t" r="r" b="b"/>
              <a:pathLst>
                <a:path w="11192" h="7690" extrusionOk="0">
                  <a:moveTo>
                    <a:pt x="9404" y="0"/>
                  </a:moveTo>
                  <a:lnTo>
                    <a:pt x="6368" y="465"/>
                  </a:lnTo>
                  <a:cubicBezTo>
                    <a:pt x="6368" y="465"/>
                    <a:pt x="2940" y="2792"/>
                    <a:pt x="1" y="4261"/>
                  </a:cubicBezTo>
                  <a:cubicBezTo>
                    <a:pt x="1250" y="4555"/>
                    <a:pt x="2866" y="5388"/>
                    <a:pt x="3429" y="7689"/>
                  </a:cubicBezTo>
                  <a:cubicBezTo>
                    <a:pt x="6907" y="6392"/>
                    <a:pt x="7666" y="5363"/>
                    <a:pt x="11070" y="4849"/>
                  </a:cubicBezTo>
                  <a:cubicBezTo>
                    <a:pt x="11070" y="4775"/>
                    <a:pt x="11094" y="4677"/>
                    <a:pt x="11094" y="4579"/>
                  </a:cubicBezTo>
                  <a:cubicBezTo>
                    <a:pt x="11192" y="2914"/>
                    <a:pt x="9404" y="0"/>
                    <a:pt x="9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9"/>
            <p:cNvSpPr/>
            <p:nvPr/>
          </p:nvSpPr>
          <p:spPr>
            <a:xfrm>
              <a:off x="8165141" y="4862633"/>
              <a:ext cx="264341" cy="180642"/>
            </a:xfrm>
            <a:custGeom>
              <a:avLst/>
              <a:gdLst/>
              <a:ahLst/>
              <a:cxnLst/>
              <a:rect l="l" t="t" r="r" b="b"/>
              <a:pathLst>
                <a:path w="11755" h="8033" extrusionOk="0">
                  <a:moveTo>
                    <a:pt x="9747" y="319"/>
                  </a:moveTo>
                  <a:cubicBezTo>
                    <a:pt x="10041" y="808"/>
                    <a:pt x="11437" y="3282"/>
                    <a:pt x="11363" y="4726"/>
                  </a:cubicBezTo>
                  <a:cubicBezTo>
                    <a:pt x="11363" y="4775"/>
                    <a:pt x="11363" y="4824"/>
                    <a:pt x="11339" y="4873"/>
                  </a:cubicBezTo>
                  <a:cubicBezTo>
                    <a:pt x="9257" y="5192"/>
                    <a:pt x="8155" y="5730"/>
                    <a:pt x="6784" y="6392"/>
                  </a:cubicBezTo>
                  <a:cubicBezTo>
                    <a:pt x="6025" y="6759"/>
                    <a:pt x="5143" y="7175"/>
                    <a:pt x="3968" y="7640"/>
                  </a:cubicBezTo>
                  <a:cubicBezTo>
                    <a:pt x="3404" y="5608"/>
                    <a:pt x="2033" y="4751"/>
                    <a:pt x="833" y="4359"/>
                  </a:cubicBezTo>
                  <a:cubicBezTo>
                    <a:pt x="3502" y="2988"/>
                    <a:pt x="6514" y="955"/>
                    <a:pt x="6833" y="735"/>
                  </a:cubicBezTo>
                  <a:lnTo>
                    <a:pt x="9747" y="319"/>
                  </a:lnTo>
                  <a:close/>
                  <a:moveTo>
                    <a:pt x="9918" y="0"/>
                  </a:moveTo>
                  <a:lnTo>
                    <a:pt x="6759" y="466"/>
                  </a:lnTo>
                  <a:lnTo>
                    <a:pt x="6686" y="490"/>
                  </a:lnTo>
                  <a:cubicBezTo>
                    <a:pt x="6661" y="490"/>
                    <a:pt x="3233" y="2816"/>
                    <a:pt x="343" y="4286"/>
                  </a:cubicBezTo>
                  <a:lnTo>
                    <a:pt x="1" y="4457"/>
                  </a:lnTo>
                  <a:lnTo>
                    <a:pt x="392" y="4555"/>
                  </a:lnTo>
                  <a:cubicBezTo>
                    <a:pt x="1592" y="4849"/>
                    <a:pt x="3160" y="5657"/>
                    <a:pt x="3723" y="7861"/>
                  </a:cubicBezTo>
                  <a:lnTo>
                    <a:pt x="3747" y="8032"/>
                  </a:lnTo>
                  <a:lnTo>
                    <a:pt x="3919" y="7959"/>
                  </a:lnTo>
                  <a:cubicBezTo>
                    <a:pt x="5192" y="7494"/>
                    <a:pt x="6123" y="7053"/>
                    <a:pt x="6931" y="6661"/>
                  </a:cubicBezTo>
                  <a:cubicBezTo>
                    <a:pt x="8302" y="5975"/>
                    <a:pt x="9380" y="5461"/>
                    <a:pt x="11510" y="5143"/>
                  </a:cubicBezTo>
                  <a:lnTo>
                    <a:pt x="11608" y="5118"/>
                  </a:lnTo>
                  <a:lnTo>
                    <a:pt x="11632" y="5020"/>
                  </a:lnTo>
                  <a:cubicBezTo>
                    <a:pt x="11632" y="4922"/>
                    <a:pt x="11657" y="4849"/>
                    <a:pt x="11657" y="4726"/>
                  </a:cubicBezTo>
                  <a:cubicBezTo>
                    <a:pt x="11755" y="3061"/>
                    <a:pt x="10041" y="196"/>
                    <a:pt x="9967" y="74"/>
                  </a:cubicBezTo>
                  <a:lnTo>
                    <a:pt x="99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9"/>
            <p:cNvSpPr/>
            <p:nvPr/>
          </p:nvSpPr>
          <p:spPr>
            <a:xfrm>
              <a:off x="8237281" y="4921550"/>
              <a:ext cx="61144" cy="45177"/>
            </a:xfrm>
            <a:custGeom>
              <a:avLst/>
              <a:gdLst/>
              <a:ahLst/>
              <a:cxnLst/>
              <a:rect l="l" t="t" r="r" b="b"/>
              <a:pathLst>
                <a:path w="2719" h="2009" extrusionOk="0">
                  <a:moveTo>
                    <a:pt x="172" y="0"/>
                  </a:moveTo>
                  <a:cubicBezTo>
                    <a:pt x="74" y="0"/>
                    <a:pt x="1" y="49"/>
                    <a:pt x="1" y="147"/>
                  </a:cubicBezTo>
                  <a:cubicBezTo>
                    <a:pt x="1" y="221"/>
                    <a:pt x="50" y="294"/>
                    <a:pt x="148" y="294"/>
                  </a:cubicBezTo>
                  <a:cubicBezTo>
                    <a:pt x="148" y="294"/>
                    <a:pt x="1666" y="466"/>
                    <a:pt x="2400" y="1935"/>
                  </a:cubicBezTo>
                  <a:cubicBezTo>
                    <a:pt x="2425" y="1984"/>
                    <a:pt x="2498" y="2008"/>
                    <a:pt x="2547" y="2008"/>
                  </a:cubicBezTo>
                  <a:lnTo>
                    <a:pt x="2621" y="2008"/>
                  </a:lnTo>
                  <a:cubicBezTo>
                    <a:pt x="2694" y="1960"/>
                    <a:pt x="2719" y="1862"/>
                    <a:pt x="2670" y="1788"/>
                  </a:cubicBezTo>
                  <a:cubicBezTo>
                    <a:pt x="1862" y="196"/>
                    <a:pt x="245"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9"/>
            <p:cNvSpPr/>
            <p:nvPr/>
          </p:nvSpPr>
          <p:spPr>
            <a:xfrm>
              <a:off x="8265907" y="4905584"/>
              <a:ext cx="61166" cy="45177"/>
            </a:xfrm>
            <a:custGeom>
              <a:avLst/>
              <a:gdLst/>
              <a:ahLst/>
              <a:cxnLst/>
              <a:rect l="l" t="t" r="r" b="b"/>
              <a:pathLst>
                <a:path w="2720" h="2009" extrusionOk="0">
                  <a:moveTo>
                    <a:pt x="172" y="0"/>
                  </a:moveTo>
                  <a:cubicBezTo>
                    <a:pt x="99" y="0"/>
                    <a:pt x="25" y="49"/>
                    <a:pt x="25" y="147"/>
                  </a:cubicBezTo>
                  <a:cubicBezTo>
                    <a:pt x="1" y="221"/>
                    <a:pt x="74" y="294"/>
                    <a:pt x="148" y="294"/>
                  </a:cubicBezTo>
                  <a:cubicBezTo>
                    <a:pt x="172" y="294"/>
                    <a:pt x="1666" y="466"/>
                    <a:pt x="2425" y="1935"/>
                  </a:cubicBezTo>
                  <a:cubicBezTo>
                    <a:pt x="2450" y="1984"/>
                    <a:pt x="2499" y="2008"/>
                    <a:pt x="2548" y="2008"/>
                  </a:cubicBezTo>
                  <a:lnTo>
                    <a:pt x="2621" y="2008"/>
                  </a:lnTo>
                  <a:cubicBezTo>
                    <a:pt x="2695" y="1959"/>
                    <a:pt x="2719" y="1861"/>
                    <a:pt x="2695" y="1788"/>
                  </a:cubicBezTo>
                  <a:cubicBezTo>
                    <a:pt x="1862" y="196"/>
                    <a:pt x="246" y="25"/>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9"/>
            <p:cNvSpPr/>
            <p:nvPr/>
          </p:nvSpPr>
          <p:spPr>
            <a:xfrm>
              <a:off x="8285741" y="4889056"/>
              <a:ext cx="60604" cy="45177"/>
            </a:xfrm>
            <a:custGeom>
              <a:avLst/>
              <a:gdLst/>
              <a:ahLst/>
              <a:cxnLst/>
              <a:rect l="l" t="t" r="r" b="b"/>
              <a:pathLst>
                <a:path w="2695" h="2009" extrusionOk="0">
                  <a:moveTo>
                    <a:pt x="172" y="1"/>
                  </a:moveTo>
                  <a:cubicBezTo>
                    <a:pt x="74" y="1"/>
                    <a:pt x="1" y="50"/>
                    <a:pt x="1" y="148"/>
                  </a:cubicBezTo>
                  <a:cubicBezTo>
                    <a:pt x="1" y="221"/>
                    <a:pt x="49" y="295"/>
                    <a:pt x="123" y="295"/>
                  </a:cubicBezTo>
                  <a:cubicBezTo>
                    <a:pt x="147" y="295"/>
                    <a:pt x="1666" y="466"/>
                    <a:pt x="2400" y="1935"/>
                  </a:cubicBezTo>
                  <a:cubicBezTo>
                    <a:pt x="2425" y="1984"/>
                    <a:pt x="2474" y="2009"/>
                    <a:pt x="2523" y="2009"/>
                  </a:cubicBezTo>
                  <a:lnTo>
                    <a:pt x="2596" y="2009"/>
                  </a:lnTo>
                  <a:cubicBezTo>
                    <a:pt x="2670" y="1960"/>
                    <a:pt x="2694" y="1862"/>
                    <a:pt x="2670" y="1788"/>
                  </a:cubicBezTo>
                  <a:cubicBezTo>
                    <a:pt x="1837" y="197"/>
                    <a:pt x="221" y="1"/>
                    <a:pt x="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9"/>
            <p:cNvSpPr/>
            <p:nvPr/>
          </p:nvSpPr>
          <p:spPr>
            <a:xfrm>
              <a:off x="8728475" y="4972214"/>
              <a:ext cx="185050" cy="167667"/>
            </a:xfrm>
            <a:custGeom>
              <a:avLst/>
              <a:gdLst/>
              <a:ahLst/>
              <a:cxnLst/>
              <a:rect l="l" t="t" r="r" b="b"/>
              <a:pathLst>
                <a:path w="8229" h="7456" extrusionOk="0">
                  <a:moveTo>
                    <a:pt x="1127" y="0"/>
                  </a:moveTo>
                  <a:lnTo>
                    <a:pt x="1127" y="0"/>
                  </a:lnTo>
                  <a:cubicBezTo>
                    <a:pt x="931" y="417"/>
                    <a:pt x="760" y="833"/>
                    <a:pt x="638" y="1225"/>
                  </a:cubicBezTo>
                  <a:cubicBezTo>
                    <a:pt x="1" y="3233"/>
                    <a:pt x="589" y="7175"/>
                    <a:pt x="5168" y="7445"/>
                  </a:cubicBezTo>
                  <a:cubicBezTo>
                    <a:pt x="5293" y="7452"/>
                    <a:pt x="5413" y="7456"/>
                    <a:pt x="5529" y="7456"/>
                  </a:cubicBezTo>
                  <a:cubicBezTo>
                    <a:pt x="7318" y="7456"/>
                    <a:pt x="8022" y="6585"/>
                    <a:pt x="8229" y="5412"/>
                  </a:cubicBezTo>
                  <a:lnTo>
                    <a:pt x="8229" y="5412"/>
                  </a:lnTo>
                  <a:cubicBezTo>
                    <a:pt x="7662" y="6157"/>
                    <a:pt x="6547" y="6560"/>
                    <a:pt x="5373" y="6560"/>
                  </a:cubicBezTo>
                  <a:cubicBezTo>
                    <a:pt x="3807" y="6560"/>
                    <a:pt x="2135" y="5843"/>
                    <a:pt x="1519" y="4261"/>
                  </a:cubicBezTo>
                  <a:cubicBezTo>
                    <a:pt x="980" y="2841"/>
                    <a:pt x="1005" y="1200"/>
                    <a:pt x="11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9"/>
            <p:cNvSpPr/>
            <p:nvPr/>
          </p:nvSpPr>
          <p:spPr>
            <a:xfrm>
              <a:off x="8731241" y="4952943"/>
              <a:ext cx="187793" cy="190559"/>
            </a:xfrm>
            <a:custGeom>
              <a:avLst/>
              <a:gdLst/>
              <a:ahLst/>
              <a:cxnLst/>
              <a:rect l="l" t="t" r="r" b="b"/>
              <a:pathLst>
                <a:path w="8351" h="8474" extrusionOk="0">
                  <a:moveTo>
                    <a:pt x="784" y="1739"/>
                  </a:moveTo>
                  <a:lnTo>
                    <a:pt x="784" y="1739"/>
                  </a:lnTo>
                  <a:cubicBezTo>
                    <a:pt x="759" y="2792"/>
                    <a:pt x="833" y="4065"/>
                    <a:pt x="1274" y="5192"/>
                  </a:cubicBezTo>
                  <a:cubicBezTo>
                    <a:pt x="1739" y="6441"/>
                    <a:pt x="2963" y="7298"/>
                    <a:pt x="4531" y="7518"/>
                  </a:cubicBezTo>
                  <a:cubicBezTo>
                    <a:pt x="4771" y="7550"/>
                    <a:pt x="5011" y="7566"/>
                    <a:pt x="5246" y="7566"/>
                  </a:cubicBezTo>
                  <a:cubicBezTo>
                    <a:pt x="6258" y="7566"/>
                    <a:pt x="7196" y="7275"/>
                    <a:pt x="7812" y="6759"/>
                  </a:cubicBezTo>
                  <a:lnTo>
                    <a:pt x="7812" y="6759"/>
                  </a:lnTo>
                  <a:cubicBezTo>
                    <a:pt x="7477" y="7698"/>
                    <a:pt x="6692" y="8168"/>
                    <a:pt x="5421" y="8168"/>
                  </a:cubicBezTo>
                  <a:cubicBezTo>
                    <a:pt x="5300" y="8168"/>
                    <a:pt x="5175" y="8163"/>
                    <a:pt x="5045" y="8155"/>
                  </a:cubicBezTo>
                  <a:cubicBezTo>
                    <a:pt x="3306" y="8057"/>
                    <a:pt x="2033" y="7420"/>
                    <a:pt x="1249" y="6269"/>
                  </a:cubicBezTo>
                  <a:cubicBezTo>
                    <a:pt x="343" y="4947"/>
                    <a:pt x="294" y="3233"/>
                    <a:pt x="661" y="2106"/>
                  </a:cubicBezTo>
                  <a:cubicBezTo>
                    <a:pt x="710" y="2008"/>
                    <a:pt x="735" y="1886"/>
                    <a:pt x="784" y="1739"/>
                  </a:cubicBezTo>
                  <a:close/>
                  <a:moveTo>
                    <a:pt x="1249" y="0"/>
                  </a:moveTo>
                  <a:lnTo>
                    <a:pt x="882" y="808"/>
                  </a:lnTo>
                  <a:cubicBezTo>
                    <a:pt x="661" y="1249"/>
                    <a:pt x="490" y="1665"/>
                    <a:pt x="368" y="2033"/>
                  </a:cubicBezTo>
                  <a:cubicBezTo>
                    <a:pt x="0" y="3208"/>
                    <a:pt x="49" y="5045"/>
                    <a:pt x="1004" y="6441"/>
                  </a:cubicBezTo>
                  <a:cubicBezTo>
                    <a:pt x="1837" y="7640"/>
                    <a:pt x="3233" y="8351"/>
                    <a:pt x="5045" y="8449"/>
                  </a:cubicBezTo>
                  <a:cubicBezTo>
                    <a:pt x="5167" y="8473"/>
                    <a:pt x="5290" y="8473"/>
                    <a:pt x="5388" y="8473"/>
                  </a:cubicBezTo>
                  <a:cubicBezTo>
                    <a:pt x="7053" y="8473"/>
                    <a:pt x="8008" y="7738"/>
                    <a:pt x="8253" y="6294"/>
                  </a:cubicBezTo>
                  <a:lnTo>
                    <a:pt x="8351" y="5681"/>
                  </a:lnTo>
                  <a:lnTo>
                    <a:pt x="7983" y="6171"/>
                  </a:lnTo>
                  <a:cubicBezTo>
                    <a:pt x="7472" y="6867"/>
                    <a:pt x="6430" y="7272"/>
                    <a:pt x="5258" y="7272"/>
                  </a:cubicBezTo>
                  <a:cubicBezTo>
                    <a:pt x="5028" y="7272"/>
                    <a:pt x="4792" y="7256"/>
                    <a:pt x="4555" y="7224"/>
                  </a:cubicBezTo>
                  <a:cubicBezTo>
                    <a:pt x="3086" y="7028"/>
                    <a:pt x="1984" y="6245"/>
                    <a:pt x="1543" y="5069"/>
                  </a:cubicBezTo>
                  <a:cubicBezTo>
                    <a:pt x="1004" y="3673"/>
                    <a:pt x="1029" y="2008"/>
                    <a:pt x="1151" y="882"/>
                  </a:cubicBezTo>
                  <a:lnTo>
                    <a:pt x="12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9"/>
            <p:cNvSpPr/>
            <p:nvPr/>
          </p:nvSpPr>
          <p:spPr>
            <a:xfrm>
              <a:off x="8757124" y="5024678"/>
              <a:ext cx="158604" cy="95077"/>
            </a:xfrm>
            <a:custGeom>
              <a:avLst/>
              <a:gdLst/>
              <a:ahLst/>
              <a:cxnLst/>
              <a:rect l="l" t="t" r="r" b="b"/>
              <a:pathLst>
                <a:path w="7053" h="4228" extrusionOk="0">
                  <a:moveTo>
                    <a:pt x="3301" y="1"/>
                  </a:moveTo>
                  <a:cubicBezTo>
                    <a:pt x="1188" y="1"/>
                    <a:pt x="67" y="1053"/>
                    <a:pt x="0" y="1120"/>
                  </a:cubicBezTo>
                  <a:cubicBezTo>
                    <a:pt x="74" y="1390"/>
                    <a:pt x="147" y="1659"/>
                    <a:pt x="245" y="1928"/>
                  </a:cubicBezTo>
                  <a:cubicBezTo>
                    <a:pt x="861" y="3510"/>
                    <a:pt x="2533" y="4227"/>
                    <a:pt x="4099" y="4227"/>
                  </a:cubicBezTo>
                  <a:cubicBezTo>
                    <a:pt x="5273" y="4227"/>
                    <a:pt x="6388" y="3824"/>
                    <a:pt x="6955" y="3079"/>
                  </a:cubicBezTo>
                  <a:cubicBezTo>
                    <a:pt x="7053" y="2418"/>
                    <a:pt x="7004" y="1634"/>
                    <a:pt x="6857" y="875"/>
                  </a:cubicBezTo>
                  <a:cubicBezTo>
                    <a:pt x="5464" y="225"/>
                    <a:pt x="4277" y="1"/>
                    <a:pt x="3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9"/>
            <p:cNvSpPr/>
            <p:nvPr/>
          </p:nvSpPr>
          <p:spPr>
            <a:xfrm>
              <a:off x="8753818" y="5021260"/>
              <a:ext cx="165216" cy="101868"/>
            </a:xfrm>
            <a:custGeom>
              <a:avLst/>
              <a:gdLst/>
              <a:ahLst/>
              <a:cxnLst/>
              <a:rect l="l" t="t" r="r" b="b"/>
              <a:pathLst>
                <a:path w="7347" h="4530" extrusionOk="0">
                  <a:moveTo>
                    <a:pt x="3453" y="305"/>
                  </a:moveTo>
                  <a:cubicBezTo>
                    <a:pt x="4394" y="305"/>
                    <a:pt x="5538" y="516"/>
                    <a:pt x="6881" y="1125"/>
                  </a:cubicBezTo>
                  <a:cubicBezTo>
                    <a:pt x="7004" y="1933"/>
                    <a:pt x="7028" y="2619"/>
                    <a:pt x="6955" y="3158"/>
                  </a:cubicBezTo>
                  <a:cubicBezTo>
                    <a:pt x="6423" y="3833"/>
                    <a:pt x="5396" y="4234"/>
                    <a:pt x="4245" y="4234"/>
                  </a:cubicBezTo>
                  <a:cubicBezTo>
                    <a:pt x="4017" y="4234"/>
                    <a:pt x="3785" y="4219"/>
                    <a:pt x="3551" y="4186"/>
                  </a:cubicBezTo>
                  <a:cubicBezTo>
                    <a:pt x="2082" y="3990"/>
                    <a:pt x="980" y="3207"/>
                    <a:pt x="539" y="2031"/>
                  </a:cubicBezTo>
                  <a:cubicBezTo>
                    <a:pt x="466" y="1835"/>
                    <a:pt x="392" y="1590"/>
                    <a:pt x="319" y="1321"/>
                  </a:cubicBezTo>
                  <a:cubicBezTo>
                    <a:pt x="577" y="1095"/>
                    <a:pt x="1633" y="305"/>
                    <a:pt x="3453" y="305"/>
                  </a:cubicBezTo>
                  <a:close/>
                  <a:moveTo>
                    <a:pt x="3458" y="1"/>
                  </a:moveTo>
                  <a:cubicBezTo>
                    <a:pt x="1279" y="1"/>
                    <a:pt x="116" y="1082"/>
                    <a:pt x="49" y="1150"/>
                  </a:cubicBezTo>
                  <a:lnTo>
                    <a:pt x="0" y="1223"/>
                  </a:lnTo>
                  <a:lnTo>
                    <a:pt x="0" y="1297"/>
                  </a:lnTo>
                  <a:cubicBezTo>
                    <a:pt x="98" y="1639"/>
                    <a:pt x="172" y="1909"/>
                    <a:pt x="270" y="2154"/>
                  </a:cubicBezTo>
                  <a:cubicBezTo>
                    <a:pt x="735" y="3403"/>
                    <a:pt x="1959" y="4260"/>
                    <a:pt x="3527" y="4480"/>
                  </a:cubicBezTo>
                  <a:cubicBezTo>
                    <a:pt x="3771" y="4505"/>
                    <a:pt x="4016" y="4529"/>
                    <a:pt x="4237" y="4529"/>
                  </a:cubicBezTo>
                  <a:cubicBezTo>
                    <a:pt x="5510" y="4529"/>
                    <a:pt x="6637" y="4088"/>
                    <a:pt x="7224" y="3305"/>
                  </a:cubicBezTo>
                  <a:lnTo>
                    <a:pt x="7249" y="3256"/>
                  </a:lnTo>
                  <a:cubicBezTo>
                    <a:pt x="7347" y="2643"/>
                    <a:pt x="7322" y="1909"/>
                    <a:pt x="7151" y="1003"/>
                  </a:cubicBezTo>
                  <a:lnTo>
                    <a:pt x="7151" y="929"/>
                  </a:lnTo>
                  <a:lnTo>
                    <a:pt x="7077" y="880"/>
                  </a:lnTo>
                  <a:cubicBezTo>
                    <a:pt x="5663" y="227"/>
                    <a:pt x="4454" y="1"/>
                    <a:pt x="3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9"/>
            <p:cNvSpPr/>
            <p:nvPr/>
          </p:nvSpPr>
          <p:spPr>
            <a:xfrm>
              <a:off x="8751053" y="4900074"/>
              <a:ext cx="160268" cy="149812"/>
            </a:xfrm>
            <a:custGeom>
              <a:avLst/>
              <a:gdLst/>
              <a:ahLst/>
              <a:cxnLst/>
              <a:rect l="l" t="t" r="r" b="b"/>
              <a:pathLst>
                <a:path w="7127" h="6662" extrusionOk="0">
                  <a:moveTo>
                    <a:pt x="2082" y="0"/>
                  </a:moveTo>
                  <a:cubicBezTo>
                    <a:pt x="2082" y="0"/>
                    <a:pt x="907" y="1568"/>
                    <a:pt x="123" y="3208"/>
                  </a:cubicBezTo>
                  <a:cubicBezTo>
                    <a:pt x="25" y="4188"/>
                    <a:pt x="1" y="5437"/>
                    <a:pt x="270" y="6661"/>
                  </a:cubicBezTo>
                  <a:cubicBezTo>
                    <a:pt x="337" y="6594"/>
                    <a:pt x="1458" y="5542"/>
                    <a:pt x="3571" y="5542"/>
                  </a:cubicBezTo>
                  <a:cubicBezTo>
                    <a:pt x="4547" y="5542"/>
                    <a:pt x="5734" y="5766"/>
                    <a:pt x="7127" y="6416"/>
                  </a:cubicBezTo>
                  <a:cubicBezTo>
                    <a:pt x="6955" y="5388"/>
                    <a:pt x="6662" y="4359"/>
                    <a:pt x="6466" y="3576"/>
                  </a:cubicBezTo>
                  <a:cubicBezTo>
                    <a:pt x="5853" y="1127"/>
                    <a:pt x="5143" y="172"/>
                    <a:pt x="5143" y="172"/>
                  </a:cubicBezTo>
                  <a:lnTo>
                    <a:pt x="20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9"/>
            <p:cNvSpPr/>
            <p:nvPr/>
          </p:nvSpPr>
          <p:spPr>
            <a:xfrm>
              <a:off x="8747207" y="4896769"/>
              <a:ext cx="168521" cy="159167"/>
            </a:xfrm>
            <a:custGeom>
              <a:avLst/>
              <a:gdLst/>
              <a:ahLst/>
              <a:cxnLst/>
              <a:rect l="l" t="t" r="r" b="b"/>
              <a:pathLst>
                <a:path w="7494" h="7078" extrusionOk="0">
                  <a:moveTo>
                    <a:pt x="2327" y="294"/>
                  </a:moveTo>
                  <a:lnTo>
                    <a:pt x="5241" y="466"/>
                  </a:lnTo>
                  <a:cubicBezTo>
                    <a:pt x="5388" y="711"/>
                    <a:pt x="5975" y="1690"/>
                    <a:pt x="6490" y="3772"/>
                  </a:cubicBezTo>
                  <a:cubicBezTo>
                    <a:pt x="6539" y="3943"/>
                    <a:pt x="6588" y="4139"/>
                    <a:pt x="6637" y="4359"/>
                  </a:cubicBezTo>
                  <a:cubicBezTo>
                    <a:pt x="6808" y="4947"/>
                    <a:pt x="6980" y="5633"/>
                    <a:pt x="7102" y="6294"/>
                  </a:cubicBezTo>
                  <a:cubicBezTo>
                    <a:pt x="5807" y="5733"/>
                    <a:pt x="4692" y="5534"/>
                    <a:pt x="3762" y="5534"/>
                  </a:cubicBezTo>
                  <a:cubicBezTo>
                    <a:pt x="2053" y="5534"/>
                    <a:pt x="967" y="6206"/>
                    <a:pt x="539" y="6539"/>
                  </a:cubicBezTo>
                  <a:cubicBezTo>
                    <a:pt x="319" y="5388"/>
                    <a:pt x="368" y="4212"/>
                    <a:pt x="441" y="3404"/>
                  </a:cubicBezTo>
                  <a:cubicBezTo>
                    <a:pt x="1127" y="1984"/>
                    <a:pt x="2082" y="613"/>
                    <a:pt x="2327" y="294"/>
                  </a:cubicBezTo>
                  <a:close/>
                  <a:moveTo>
                    <a:pt x="2180" y="1"/>
                  </a:moveTo>
                  <a:lnTo>
                    <a:pt x="2131" y="49"/>
                  </a:lnTo>
                  <a:cubicBezTo>
                    <a:pt x="2106" y="74"/>
                    <a:pt x="955" y="1641"/>
                    <a:pt x="172" y="3306"/>
                  </a:cubicBezTo>
                  <a:lnTo>
                    <a:pt x="147" y="3355"/>
                  </a:lnTo>
                  <a:cubicBezTo>
                    <a:pt x="49" y="4237"/>
                    <a:pt x="0" y="5559"/>
                    <a:pt x="294" y="6833"/>
                  </a:cubicBezTo>
                  <a:lnTo>
                    <a:pt x="368" y="7078"/>
                  </a:lnTo>
                  <a:lnTo>
                    <a:pt x="539" y="6906"/>
                  </a:lnTo>
                  <a:cubicBezTo>
                    <a:pt x="606" y="6839"/>
                    <a:pt x="1687" y="5838"/>
                    <a:pt x="3744" y="5838"/>
                  </a:cubicBezTo>
                  <a:cubicBezTo>
                    <a:pt x="4702" y="5838"/>
                    <a:pt x="5871" y="6055"/>
                    <a:pt x="7249" y="6686"/>
                  </a:cubicBezTo>
                  <a:lnTo>
                    <a:pt x="7494" y="6808"/>
                  </a:lnTo>
                  <a:lnTo>
                    <a:pt x="7445" y="6539"/>
                  </a:lnTo>
                  <a:cubicBezTo>
                    <a:pt x="7322" y="5731"/>
                    <a:pt x="7126" y="4972"/>
                    <a:pt x="6931" y="4286"/>
                  </a:cubicBezTo>
                  <a:cubicBezTo>
                    <a:pt x="6882" y="4066"/>
                    <a:pt x="6833" y="3870"/>
                    <a:pt x="6784" y="3698"/>
                  </a:cubicBezTo>
                  <a:cubicBezTo>
                    <a:pt x="6171" y="1225"/>
                    <a:pt x="5461" y="270"/>
                    <a:pt x="5437" y="245"/>
                  </a:cubicBezTo>
                  <a:lnTo>
                    <a:pt x="5388" y="172"/>
                  </a:lnTo>
                  <a:lnTo>
                    <a:pt x="21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9"/>
            <p:cNvSpPr/>
            <p:nvPr/>
          </p:nvSpPr>
          <p:spPr>
            <a:xfrm>
              <a:off x="8785751" y="4968324"/>
              <a:ext cx="95842" cy="19879"/>
            </a:xfrm>
            <a:custGeom>
              <a:avLst/>
              <a:gdLst/>
              <a:ahLst/>
              <a:cxnLst/>
              <a:rect l="l" t="t" r="r" b="b"/>
              <a:pathLst>
                <a:path w="4262" h="884" extrusionOk="0">
                  <a:moveTo>
                    <a:pt x="1910" y="1"/>
                  </a:moveTo>
                  <a:cubicBezTo>
                    <a:pt x="885" y="1"/>
                    <a:pt x="168" y="339"/>
                    <a:pt x="123" y="369"/>
                  </a:cubicBezTo>
                  <a:cubicBezTo>
                    <a:pt x="50" y="394"/>
                    <a:pt x="1" y="492"/>
                    <a:pt x="50" y="565"/>
                  </a:cubicBezTo>
                  <a:cubicBezTo>
                    <a:pt x="68" y="620"/>
                    <a:pt x="128" y="648"/>
                    <a:pt x="187" y="648"/>
                  </a:cubicBezTo>
                  <a:cubicBezTo>
                    <a:pt x="207" y="648"/>
                    <a:pt x="227" y="645"/>
                    <a:pt x="245" y="639"/>
                  </a:cubicBezTo>
                  <a:cubicBezTo>
                    <a:pt x="260" y="624"/>
                    <a:pt x="930" y="309"/>
                    <a:pt x="1894" y="309"/>
                  </a:cubicBezTo>
                  <a:cubicBezTo>
                    <a:pt x="2512" y="309"/>
                    <a:pt x="3251" y="438"/>
                    <a:pt x="4017" y="859"/>
                  </a:cubicBezTo>
                  <a:cubicBezTo>
                    <a:pt x="4041" y="884"/>
                    <a:pt x="4066" y="884"/>
                    <a:pt x="4090" y="884"/>
                  </a:cubicBezTo>
                  <a:cubicBezTo>
                    <a:pt x="4139" y="884"/>
                    <a:pt x="4188" y="859"/>
                    <a:pt x="4213" y="810"/>
                  </a:cubicBezTo>
                  <a:cubicBezTo>
                    <a:pt x="4261" y="737"/>
                    <a:pt x="4237" y="639"/>
                    <a:pt x="4164" y="590"/>
                  </a:cubicBezTo>
                  <a:cubicBezTo>
                    <a:pt x="3350" y="140"/>
                    <a:pt x="2567" y="1"/>
                    <a:pt x="1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9"/>
            <p:cNvSpPr/>
            <p:nvPr/>
          </p:nvSpPr>
          <p:spPr>
            <a:xfrm>
              <a:off x="8308881" y="4803716"/>
              <a:ext cx="77649" cy="89320"/>
            </a:xfrm>
            <a:custGeom>
              <a:avLst/>
              <a:gdLst/>
              <a:ahLst/>
              <a:cxnLst/>
              <a:rect l="l" t="t" r="r" b="b"/>
              <a:pathLst>
                <a:path w="3453" h="3972" extrusionOk="0">
                  <a:moveTo>
                    <a:pt x="3257" y="0"/>
                  </a:moveTo>
                  <a:lnTo>
                    <a:pt x="0" y="318"/>
                  </a:lnTo>
                  <a:lnTo>
                    <a:pt x="441" y="3649"/>
                  </a:lnTo>
                  <a:cubicBezTo>
                    <a:pt x="441" y="3649"/>
                    <a:pt x="1050" y="3972"/>
                    <a:pt x="1844" y="3972"/>
                  </a:cubicBezTo>
                  <a:cubicBezTo>
                    <a:pt x="2343" y="3972"/>
                    <a:pt x="2914" y="3844"/>
                    <a:pt x="3453" y="3428"/>
                  </a:cubicBezTo>
                  <a:cubicBezTo>
                    <a:pt x="3355" y="367"/>
                    <a:pt x="3257" y="0"/>
                    <a:pt x="3257" y="0"/>
                  </a:cubicBezTo>
                  <a:close/>
                </a:path>
              </a:pathLst>
            </a:custGeom>
            <a:solidFill>
              <a:srgbClr val="FFB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9"/>
            <p:cNvSpPr/>
            <p:nvPr/>
          </p:nvSpPr>
          <p:spPr>
            <a:xfrm>
              <a:off x="8305013" y="4800410"/>
              <a:ext cx="85385" cy="95842"/>
            </a:xfrm>
            <a:custGeom>
              <a:avLst/>
              <a:gdLst/>
              <a:ahLst/>
              <a:cxnLst/>
              <a:rect l="l" t="t" r="r" b="b"/>
              <a:pathLst>
                <a:path w="3797" h="4262" extrusionOk="0">
                  <a:moveTo>
                    <a:pt x="3306" y="318"/>
                  </a:moveTo>
                  <a:cubicBezTo>
                    <a:pt x="3331" y="588"/>
                    <a:pt x="3404" y="1371"/>
                    <a:pt x="3478" y="3502"/>
                  </a:cubicBezTo>
                  <a:cubicBezTo>
                    <a:pt x="2980" y="3862"/>
                    <a:pt x="2459" y="3975"/>
                    <a:pt x="2004" y="3975"/>
                  </a:cubicBezTo>
                  <a:cubicBezTo>
                    <a:pt x="1408" y="3975"/>
                    <a:pt x="926" y="3781"/>
                    <a:pt x="760" y="3698"/>
                  </a:cubicBezTo>
                  <a:lnTo>
                    <a:pt x="343" y="588"/>
                  </a:lnTo>
                  <a:lnTo>
                    <a:pt x="3306" y="318"/>
                  </a:lnTo>
                  <a:close/>
                  <a:moveTo>
                    <a:pt x="3527" y="0"/>
                  </a:moveTo>
                  <a:lnTo>
                    <a:pt x="1" y="318"/>
                  </a:lnTo>
                  <a:lnTo>
                    <a:pt x="490" y="3894"/>
                  </a:lnTo>
                  <a:lnTo>
                    <a:pt x="539" y="3943"/>
                  </a:lnTo>
                  <a:cubicBezTo>
                    <a:pt x="588" y="3967"/>
                    <a:pt x="1201" y="4261"/>
                    <a:pt x="2009" y="4261"/>
                  </a:cubicBezTo>
                  <a:cubicBezTo>
                    <a:pt x="2523" y="4261"/>
                    <a:pt x="3135" y="4139"/>
                    <a:pt x="3723" y="3698"/>
                  </a:cubicBezTo>
                  <a:lnTo>
                    <a:pt x="3796" y="3649"/>
                  </a:lnTo>
                  <a:lnTo>
                    <a:pt x="3796" y="3575"/>
                  </a:lnTo>
                  <a:cubicBezTo>
                    <a:pt x="3674" y="563"/>
                    <a:pt x="3576" y="147"/>
                    <a:pt x="3576" y="123"/>
                  </a:cubicBezTo>
                  <a:lnTo>
                    <a:pt x="35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9"/>
            <p:cNvSpPr/>
            <p:nvPr/>
          </p:nvSpPr>
          <p:spPr>
            <a:xfrm>
              <a:off x="8790158" y="4831780"/>
              <a:ext cx="77672" cy="89118"/>
            </a:xfrm>
            <a:custGeom>
              <a:avLst/>
              <a:gdLst/>
              <a:ahLst/>
              <a:cxnLst/>
              <a:rect l="l" t="t" r="r" b="b"/>
              <a:pathLst>
                <a:path w="3454" h="3963" extrusionOk="0">
                  <a:moveTo>
                    <a:pt x="3257" y="1"/>
                  </a:moveTo>
                  <a:lnTo>
                    <a:pt x="0" y="295"/>
                  </a:lnTo>
                  <a:lnTo>
                    <a:pt x="441" y="3650"/>
                  </a:lnTo>
                  <a:cubicBezTo>
                    <a:pt x="441" y="3650"/>
                    <a:pt x="1039" y="3962"/>
                    <a:pt x="1828" y="3962"/>
                  </a:cubicBezTo>
                  <a:cubicBezTo>
                    <a:pt x="2327" y="3962"/>
                    <a:pt x="2903" y="3837"/>
                    <a:pt x="3453" y="3429"/>
                  </a:cubicBezTo>
                  <a:cubicBezTo>
                    <a:pt x="3355" y="344"/>
                    <a:pt x="3257" y="1"/>
                    <a:pt x="3257" y="1"/>
                  </a:cubicBezTo>
                  <a:close/>
                </a:path>
              </a:pathLst>
            </a:custGeom>
            <a:solidFill>
              <a:srgbClr val="FFB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9"/>
            <p:cNvSpPr/>
            <p:nvPr/>
          </p:nvSpPr>
          <p:spPr>
            <a:xfrm>
              <a:off x="8786313" y="4827935"/>
              <a:ext cx="85363" cy="96381"/>
            </a:xfrm>
            <a:custGeom>
              <a:avLst/>
              <a:gdLst/>
              <a:ahLst/>
              <a:cxnLst/>
              <a:rect l="l" t="t" r="r" b="b"/>
              <a:pathLst>
                <a:path w="3796" h="4286" extrusionOk="0">
                  <a:moveTo>
                    <a:pt x="3306" y="319"/>
                  </a:moveTo>
                  <a:cubicBezTo>
                    <a:pt x="3330" y="588"/>
                    <a:pt x="3404" y="1372"/>
                    <a:pt x="3477" y="3527"/>
                  </a:cubicBezTo>
                  <a:cubicBezTo>
                    <a:pt x="2983" y="3874"/>
                    <a:pt x="2465" y="3982"/>
                    <a:pt x="2013" y="3982"/>
                  </a:cubicBezTo>
                  <a:cubicBezTo>
                    <a:pt x="1413" y="3982"/>
                    <a:pt x="927" y="3793"/>
                    <a:pt x="759" y="3723"/>
                  </a:cubicBezTo>
                  <a:lnTo>
                    <a:pt x="318" y="613"/>
                  </a:lnTo>
                  <a:lnTo>
                    <a:pt x="3306" y="319"/>
                  </a:lnTo>
                  <a:close/>
                  <a:moveTo>
                    <a:pt x="3526" y="1"/>
                  </a:moveTo>
                  <a:lnTo>
                    <a:pt x="0" y="343"/>
                  </a:lnTo>
                  <a:lnTo>
                    <a:pt x="465" y="3919"/>
                  </a:lnTo>
                  <a:lnTo>
                    <a:pt x="539" y="3943"/>
                  </a:lnTo>
                  <a:cubicBezTo>
                    <a:pt x="588" y="3968"/>
                    <a:pt x="1200" y="4286"/>
                    <a:pt x="2008" y="4286"/>
                  </a:cubicBezTo>
                  <a:cubicBezTo>
                    <a:pt x="2522" y="4286"/>
                    <a:pt x="3135" y="4139"/>
                    <a:pt x="3722" y="3698"/>
                  </a:cubicBezTo>
                  <a:lnTo>
                    <a:pt x="3796" y="3674"/>
                  </a:lnTo>
                  <a:lnTo>
                    <a:pt x="3771" y="3576"/>
                  </a:lnTo>
                  <a:cubicBezTo>
                    <a:pt x="3673" y="588"/>
                    <a:pt x="3575" y="172"/>
                    <a:pt x="3575" y="123"/>
                  </a:cubicBezTo>
                  <a:lnTo>
                    <a:pt x="35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9"/>
            <p:cNvSpPr/>
            <p:nvPr/>
          </p:nvSpPr>
          <p:spPr>
            <a:xfrm>
              <a:off x="8787415" y="4945747"/>
              <a:ext cx="95280" cy="19879"/>
            </a:xfrm>
            <a:custGeom>
              <a:avLst/>
              <a:gdLst/>
              <a:ahLst/>
              <a:cxnLst/>
              <a:rect l="l" t="t" r="r" b="b"/>
              <a:pathLst>
                <a:path w="4237" h="884" extrusionOk="0">
                  <a:moveTo>
                    <a:pt x="1885" y="1"/>
                  </a:moveTo>
                  <a:cubicBezTo>
                    <a:pt x="860" y="1"/>
                    <a:pt x="143" y="339"/>
                    <a:pt x="98" y="369"/>
                  </a:cubicBezTo>
                  <a:cubicBezTo>
                    <a:pt x="25" y="394"/>
                    <a:pt x="0" y="492"/>
                    <a:pt x="25" y="565"/>
                  </a:cubicBezTo>
                  <a:cubicBezTo>
                    <a:pt x="61" y="620"/>
                    <a:pt x="112" y="648"/>
                    <a:pt x="166" y="648"/>
                  </a:cubicBezTo>
                  <a:cubicBezTo>
                    <a:pt x="184" y="648"/>
                    <a:pt x="202" y="645"/>
                    <a:pt x="220" y="639"/>
                  </a:cubicBezTo>
                  <a:cubicBezTo>
                    <a:pt x="235" y="624"/>
                    <a:pt x="914" y="309"/>
                    <a:pt x="1880" y="309"/>
                  </a:cubicBezTo>
                  <a:cubicBezTo>
                    <a:pt x="2499" y="309"/>
                    <a:pt x="3236" y="438"/>
                    <a:pt x="3992" y="859"/>
                  </a:cubicBezTo>
                  <a:cubicBezTo>
                    <a:pt x="4016" y="859"/>
                    <a:pt x="4041" y="884"/>
                    <a:pt x="4065" y="884"/>
                  </a:cubicBezTo>
                  <a:cubicBezTo>
                    <a:pt x="4139" y="884"/>
                    <a:pt x="4187" y="835"/>
                    <a:pt x="4212" y="786"/>
                  </a:cubicBezTo>
                  <a:cubicBezTo>
                    <a:pt x="4236" y="737"/>
                    <a:pt x="4212" y="639"/>
                    <a:pt x="4139" y="590"/>
                  </a:cubicBezTo>
                  <a:cubicBezTo>
                    <a:pt x="3325" y="140"/>
                    <a:pt x="2542" y="1"/>
                    <a:pt x="18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9"/>
            <p:cNvSpPr/>
            <p:nvPr/>
          </p:nvSpPr>
          <p:spPr>
            <a:xfrm>
              <a:off x="8788517" y="4926745"/>
              <a:ext cx="95280" cy="19609"/>
            </a:xfrm>
            <a:custGeom>
              <a:avLst/>
              <a:gdLst/>
              <a:ahLst/>
              <a:cxnLst/>
              <a:rect l="l" t="t" r="r" b="b"/>
              <a:pathLst>
                <a:path w="4237" h="872" extrusionOk="0">
                  <a:moveTo>
                    <a:pt x="1881" y="1"/>
                  </a:moveTo>
                  <a:cubicBezTo>
                    <a:pt x="859" y="1"/>
                    <a:pt x="143" y="342"/>
                    <a:pt x="98" y="357"/>
                  </a:cubicBezTo>
                  <a:cubicBezTo>
                    <a:pt x="25" y="406"/>
                    <a:pt x="0" y="480"/>
                    <a:pt x="25" y="553"/>
                  </a:cubicBezTo>
                  <a:cubicBezTo>
                    <a:pt x="60" y="606"/>
                    <a:pt x="108" y="646"/>
                    <a:pt x="159" y="646"/>
                  </a:cubicBezTo>
                  <a:cubicBezTo>
                    <a:pt x="179" y="646"/>
                    <a:pt x="200" y="640"/>
                    <a:pt x="220" y="627"/>
                  </a:cubicBezTo>
                  <a:cubicBezTo>
                    <a:pt x="235" y="627"/>
                    <a:pt x="924" y="303"/>
                    <a:pt x="1908" y="303"/>
                  </a:cubicBezTo>
                  <a:cubicBezTo>
                    <a:pt x="2526" y="303"/>
                    <a:pt x="3260" y="431"/>
                    <a:pt x="4016" y="847"/>
                  </a:cubicBezTo>
                  <a:cubicBezTo>
                    <a:pt x="4016" y="871"/>
                    <a:pt x="4041" y="871"/>
                    <a:pt x="4065" y="871"/>
                  </a:cubicBezTo>
                  <a:cubicBezTo>
                    <a:pt x="4138" y="871"/>
                    <a:pt x="4187" y="847"/>
                    <a:pt x="4212" y="798"/>
                  </a:cubicBezTo>
                  <a:cubicBezTo>
                    <a:pt x="4236" y="725"/>
                    <a:pt x="4212" y="627"/>
                    <a:pt x="4138" y="602"/>
                  </a:cubicBezTo>
                  <a:cubicBezTo>
                    <a:pt x="3324" y="142"/>
                    <a:pt x="2539" y="1"/>
                    <a:pt x="18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9"/>
            <p:cNvSpPr/>
            <p:nvPr/>
          </p:nvSpPr>
          <p:spPr>
            <a:xfrm>
              <a:off x="8019377" y="2773162"/>
              <a:ext cx="386425" cy="2062081"/>
            </a:xfrm>
            <a:custGeom>
              <a:avLst/>
              <a:gdLst/>
              <a:ahLst/>
              <a:cxnLst/>
              <a:rect l="l" t="t" r="r" b="b"/>
              <a:pathLst>
                <a:path w="17184" h="91699" extrusionOk="0">
                  <a:moveTo>
                    <a:pt x="467" y="0"/>
                  </a:moveTo>
                  <a:cubicBezTo>
                    <a:pt x="34" y="0"/>
                    <a:pt x="1" y="2085"/>
                    <a:pt x="1438" y="10001"/>
                  </a:cubicBezTo>
                  <a:cubicBezTo>
                    <a:pt x="1438" y="10001"/>
                    <a:pt x="2442" y="45435"/>
                    <a:pt x="3740" y="54422"/>
                  </a:cubicBezTo>
                  <a:cubicBezTo>
                    <a:pt x="6311" y="72372"/>
                    <a:pt x="12311" y="91277"/>
                    <a:pt x="12311" y="91277"/>
                  </a:cubicBezTo>
                  <a:cubicBezTo>
                    <a:pt x="12700" y="91432"/>
                    <a:pt x="13393" y="91698"/>
                    <a:pt x="14305" y="91698"/>
                  </a:cubicBezTo>
                  <a:cubicBezTo>
                    <a:pt x="15112" y="91698"/>
                    <a:pt x="16091" y="91490"/>
                    <a:pt x="17184" y="90811"/>
                  </a:cubicBezTo>
                  <a:cubicBezTo>
                    <a:pt x="16743" y="78053"/>
                    <a:pt x="12850" y="64928"/>
                    <a:pt x="12727" y="54790"/>
                  </a:cubicBezTo>
                  <a:cubicBezTo>
                    <a:pt x="12605" y="41738"/>
                    <a:pt x="16229" y="32824"/>
                    <a:pt x="15176" y="27388"/>
                  </a:cubicBezTo>
                  <a:cubicBezTo>
                    <a:pt x="13315" y="17740"/>
                    <a:pt x="9862" y="9438"/>
                    <a:pt x="9862" y="9438"/>
                  </a:cubicBezTo>
                  <a:lnTo>
                    <a:pt x="1928" y="2582"/>
                  </a:lnTo>
                  <a:cubicBezTo>
                    <a:pt x="1928" y="2582"/>
                    <a:pt x="950" y="0"/>
                    <a:pt x="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9"/>
            <p:cNvSpPr/>
            <p:nvPr/>
          </p:nvSpPr>
          <p:spPr>
            <a:xfrm>
              <a:off x="8008200" y="2769879"/>
              <a:ext cx="400907" cy="2068535"/>
            </a:xfrm>
            <a:custGeom>
              <a:avLst/>
              <a:gdLst/>
              <a:ahLst/>
              <a:cxnLst/>
              <a:rect l="l" t="t" r="r" b="b"/>
              <a:pathLst>
                <a:path w="17828" h="91986" extrusionOk="0">
                  <a:moveTo>
                    <a:pt x="956" y="303"/>
                  </a:moveTo>
                  <a:cubicBezTo>
                    <a:pt x="1176" y="328"/>
                    <a:pt x="1788" y="1454"/>
                    <a:pt x="2278" y="2777"/>
                  </a:cubicBezTo>
                  <a:lnTo>
                    <a:pt x="2302" y="2826"/>
                  </a:lnTo>
                  <a:lnTo>
                    <a:pt x="10237" y="9682"/>
                  </a:lnTo>
                  <a:cubicBezTo>
                    <a:pt x="10481" y="10245"/>
                    <a:pt x="13763" y="18351"/>
                    <a:pt x="15526" y="27558"/>
                  </a:cubicBezTo>
                  <a:cubicBezTo>
                    <a:pt x="16016" y="30129"/>
                    <a:pt x="15452" y="33484"/>
                    <a:pt x="14742" y="37745"/>
                  </a:cubicBezTo>
                  <a:cubicBezTo>
                    <a:pt x="13983" y="42373"/>
                    <a:pt x="13004" y="48104"/>
                    <a:pt x="13077" y="54936"/>
                  </a:cubicBezTo>
                  <a:cubicBezTo>
                    <a:pt x="13151" y="59931"/>
                    <a:pt x="14106" y="65637"/>
                    <a:pt x="15134" y="71661"/>
                  </a:cubicBezTo>
                  <a:cubicBezTo>
                    <a:pt x="16187" y="77930"/>
                    <a:pt x="17289" y="84419"/>
                    <a:pt x="17534" y="90859"/>
                  </a:cubicBezTo>
                  <a:cubicBezTo>
                    <a:pt x="16477" y="91501"/>
                    <a:pt x="15540" y="91699"/>
                    <a:pt x="14770" y="91699"/>
                  </a:cubicBezTo>
                  <a:cubicBezTo>
                    <a:pt x="13952" y="91699"/>
                    <a:pt x="13321" y="91476"/>
                    <a:pt x="12930" y="91325"/>
                  </a:cubicBezTo>
                  <a:cubicBezTo>
                    <a:pt x="12538" y="90051"/>
                    <a:pt x="6857" y="71759"/>
                    <a:pt x="4384" y="54544"/>
                  </a:cubicBezTo>
                  <a:cubicBezTo>
                    <a:pt x="3111" y="45655"/>
                    <a:pt x="2107" y="10490"/>
                    <a:pt x="2082" y="10123"/>
                  </a:cubicBezTo>
                  <a:cubicBezTo>
                    <a:pt x="490" y="1405"/>
                    <a:pt x="833" y="401"/>
                    <a:pt x="956" y="303"/>
                  </a:cubicBezTo>
                  <a:close/>
                  <a:moveTo>
                    <a:pt x="946" y="1"/>
                  </a:moveTo>
                  <a:cubicBezTo>
                    <a:pt x="924" y="1"/>
                    <a:pt x="903" y="3"/>
                    <a:pt x="882" y="9"/>
                  </a:cubicBezTo>
                  <a:cubicBezTo>
                    <a:pt x="588" y="83"/>
                    <a:pt x="1" y="254"/>
                    <a:pt x="1788" y="10147"/>
                  </a:cubicBezTo>
                  <a:cubicBezTo>
                    <a:pt x="1813" y="10515"/>
                    <a:pt x="2817" y="45704"/>
                    <a:pt x="4090" y="54593"/>
                  </a:cubicBezTo>
                  <a:cubicBezTo>
                    <a:pt x="6637" y="72347"/>
                    <a:pt x="12612" y="91300"/>
                    <a:pt x="12661" y="91472"/>
                  </a:cubicBezTo>
                  <a:lnTo>
                    <a:pt x="12685" y="91545"/>
                  </a:lnTo>
                  <a:lnTo>
                    <a:pt x="12759" y="91570"/>
                  </a:lnTo>
                  <a:cubicBezTo>
                    <a:pt x="13126" y="91716"/>
                    <a:pt x="13836" y="91986"/>
                    <a:pt x="14791" y="91986"/>
                  </a:cubicBezTo>
                  <a:cubicBezTo>
                    <a:pt x="15624" y="91986"/>
                    <a:pt x="16628" y="91790"/>
                    <a:pt x="17754" y="91080"/>
                  </a:cubicBezTo>
                  <a:lnTo>
                    <a:pt x="17828" y="91031"/>
                  </a:lnTo>
                  <a:lnTo>
                    <a:pt x="17828" y="90933"/>
                  </a:lnTo>
                  <a:cubicBezTo>
                    <a:pt x="17607" y="84444"/>
                    <a:pt x="16505" y="77930"/>
                    <a:pt x="15428" y="71612"/>
                  </a:cubicBezTo>
                  <a:cubicBezTo>
                    <a:pt x="14400" y="65588"/>
                    <a:pt x="13444" y="59907"/>
                    <a:pt x="13395" y="54936"/>
                  </a:cubicBezTo>
                  <a:cubicBezTo>
                    <a:pt x="13322" y="48128"/>
                    <a:pt x="14277" y="42398"/>
                    <a:pt x="15036" y="37794"/>
                  </a:cubicBezTo>
                  <a:cubicBezTo>
                    <a:pt x="15746" y="33509"/>
                    <a:pt x="16334" y="30129"/>
                    <a:pt x="15820" y="27509"/>
                  </a:cubicBezTo>
                  <a:cubicBezTo>
                    <a:pt x="13983" y="17959"/>
                    <a:pt x="10530" y="9609"/>
                    <a:pt x="10506" y="9535"/>
                  </a:cubicBezTo>
                  <a:lnTo>
                    <a:pt x="2547" y="2654"/>
                  </a:lnTo>
                  <a:cubicBezTo>
                    <a:pt x="2171" y="1620"/>
                    <a:pt x="1457" y="1"/>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9"/>
            <p:cNvSpPr/>
            <p:nvPr/>
          </p:nvSpPr>
          <p:spPr>
            <a:xfrm>
              <a:off x="8241688" y="3485948"/>
              <a:ext cx="147046" cy="1343111"/>
            </a:xfrm>
            <a:custGeom>
              <a:avLst/>
              <a:gdLst/>
              <a:ahLst/>
              <a:cxnLst/>
              <a:rect l="l" t="t" r="r" b="b"/>
              <a:pathLst>
                <a:path w="6539" h="59727" extrusionOk="0">
                  <a:moveTo>
                    <a:pt x="2596" y="1"/>
                  </a:moveTo>
                  <a:cubicBezTo>
                    <a:pt x="2498" y="1"/>
                    <a:pt x="2425" y="50"/>
                    <a:pt x="2425" y="123"/>
                  </a:cubicBezTo>
                  <a:cubicBezTo>
                    <a:pt x="2400" y="270"/>
                    <a:pt x="0" y="14767"/>
                    <a:pt x="2131" y="30635"/>
                  </a:cubicBezTo>
                  <a:cubicBezTo>
                    <a:pt x="4237" y="46503"/>
                    <a:pt x="6220" y="59482"/>
                    <a:pt x="6245" y="59604"/>
                  </a:cubicBezTo>
                  <a:cubicBezTo>
                    <a:pt x="6245" y="59678"/>
                    <a:pt x="6318" y="59727"/>
                    <a:pt x="6392" y="59727"/>
                  </a:cubicBezTo>
                  <a:lnTo>
                    <a:pt x="6416" y="59727"/>
                  </a:lnTo>
                  <a:cubicBezTo>
                    <a:pt x="6490" y="59727"/>
                    <a:pt x="6539" y="59629"/>
                    <a:pt x="6539" y="59555"/>
                  </a:cubicBezTo>
                  <a:cubicBezTo>
                    <a:pt x="6514" y="59433"/>
                    <a:pt x="4531" y="46454"/>
                    <a:pt x="2425" y="30610"/>
                  </a:cubicBezTo>
                  <a:cubicBezTo>
                    <a:pt x="319" y="14791"/>
                    <a:pt x="2694" y="319"/>
                    <a:pt x="2719" y="172"/>
                  </a:cubicBezTo>
                  <a:cubicBezTo>
                    <a:pt x="2719" y="99"/>
                    <a:pt x="2670" y="25"/>
                    <a:pt x="25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9"/>
            <p:cNvSpPr/>
            <p:nvPr/>
          </p:nvSpPr>
          <p:spPr>
            <a:xfrm>
              <a:off x="8110631" y="3293208"/>
              <a:ext cx="285276" cy="1418556"/>
            </a:xfrm>
            <a:custGeom>
              <a:avLst/>
              <a:gdLst/>
              <a:ahLst/>
              <a:cxnLst/>
              <a:rect l="l" t="t" r="r" b="b"/>
              <a:pathLst>
                <a:path w="12686" h="63082" extrusionOk="0">
                  <a:moveTo>
                    <a:pt x="7371" y="1"/>
                  </a:moveTo>
                  <a:cubicBezTo>
                    <a:pt x="7371" y="2"/>
                    <a:pt x="1" y="28456"/>
                    <a:pt x="12685" y="63082"/>
                  </a:cubicBezTo>
                  <a:cubicBezTo>
                    <a:pt x="12220" y="58135"/>
                    <a:pt x="11387" y="53213"/>
                    <a:pt x="10579" y="48389"/>
                  </a:cubicBezTo>
                  <a:cubicBezTo>
                    <a:pt x="9551" y="42365"/>
                    <a:pt x="8596" y="36659"/>
                    <a:pt x="8522" y="31664"/>
                  </a:cubicBezTo>
                  <a:cubicBezTo>
                    <a:pt x="8449" y="24832"/>
                    <a:pt x="9428" y="19101"/>
                    <a:pt x="10187" y="14473"/>
                  </a:cubicBezTo>
                  <a:cubicBezTo>
                    <a:pt x="10702" y="11363"/>
                    <a:pt x="11142" y="8743"/>
                    <a:pt x="11167" y="6539"/>
                  </a:cubicBezTo>
                  <a:lnTo>
                    <a:pt x="7371"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9"/>
            <p:cNvSpPr/>
            <p:nvPr/>
          </p:nvSpPr>
          <p:spPr>
            <a:xfrm>
              <a:off x="8072087" y="2803610"/>
              <a:ext cx="804558" cy="2046542"/>
            </a:xfrm>
            <a:custGeom>
              <a:avLst/>
              <a:gdLst/>
              <a:ahLst/>
              <a:cxnLst/>
              <a:rect l="l" t="t" r="r" b="b"/>
              <a:pathLst>
                <a:path w="35778" h="91008" extrusionOk="0">
                  <a:moveTo>
                    <a:pt x="7448" y="0"/>
                  </a:moveTo>
                  <a:cubicBezTo>
                    <a:pt x="2926" y="0"/>
                    <a:pt x="0" y="1228"/>
                    <a:pt x="0" y="1228"/>
                  </a:cubicBezTo>
                  <a:cubicBezTo>
                    <a:pt x="0" y="1228"/>
                    <a:pt x="3429" y="14231"/>
                    <a:pt x="9550" y="28972"/>
                  </a:cubicBezTo>
                  <a:cubicBezTo>
                    <a:pt x="13395" y="38229"/>
                    <a:pt x="14277" y="42979"/>
                    <a:pt x="18880" y="54268"/>
                  </a:cubicBezTo>
                  <a:cubicBezTo>
                    <a:pt x="25468" y="70381"/>
                    <a:pt x="31565" y="90363"/>
                    <a:pt x="31565" y="90363"/>
                  </a:cubicBezTo>
                  <a:cubicBezTo>
                    <a:pt x="31565" y="90363"/>
                    <a:pt x="32652" y="91008"/>
                    <a:pt x="34044" y="91008"/>
                  </a:cubicBezTo>
                  <a:cubicBezTo>
                    <a:pt x="34591" y="91008"/>
                    <a:pt x="35184" y="90909"/>
                    <a:pt x="35777" y="90633"/>
                  </a:cubicBezTo>
                  <a:cubicBezTo>
                    <a:pt x="34822" y="82160"/>
                    <a:pt x="31149" y="60684"/>
                    <a:pt x="29606" y="50277"/>
                  </a:cubicBezTo>
                  <a:cubicBezTo>
                    <a:pt x="28455" y="42392"/>
                    <a:pt x="26668" y="30319"/>
                    <a:pt x="24464" y="22581"/>
                  </a:cubicBezTo>
                  <a:cubicBezTo>
                    <a:pt x="21721" y="12884"/>
                    <a:pt x="18097" y="2305"/>
                    <a:pt x="18097" y="2305"/>
                  </a:cubicBezTo>
                  <a:cubicBezTo>
                    <a:pt x="14107" y="534"/>
                    <a:pt x="10431" y="0"/>
                    <a:pt x="7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9"/>
            <p:cNvSpPr/>
            <p:nvPr/>
          </p:nvSpPr>
          <p:spPr>
            <a:xfrm>
              <a:off x="8067680" y="2800417"/>
              <a:ext cx="812811" cy="2052861"/>
            </a:xfrm>
            <a:custGeom>
              <a:avLst/>
              <a:gdLst/>
              <a:ahLst/>
              <a:cxnLst/>
              <a:rect l="l" t="t" r="r" b="b"/>
              <a:pathLst>
                <a:path w="36145" h="91289" extrusionOk="0">
                  <a:moveTo>
                    <a:pt x="7676" y="301"/>
                  </a:moveTo>
                  <a:cubicBezTo>
                    <a:pt x="10627" y="301"/>
                    <a:pt x="14254" y="822"/>
                    <a:pt x="18170" y="2545"/>
                  </a:cubicBezTo>
                  <a:cubicBezTo>
                    <a:pt x="18464" y="3427"/>
                    <a:pt x="21917" y="13565"/>
                    <a:pt x="24513" y="22772"/>
                  </a:cubicBezTo>
                  <a:cubicBezTo>
                    <a:pt x="26766" y="30657"/>
                    <a:pt x="28578" y="43048"/>
                    <a:pt x="29655" y="50443"/>
                  </a:cubicBezTo>
                  <a:cubicBezTo>
                    <a:pt x="30243" y="54386"/>
                    <a:pt x="31124" y="59896"/>
                    <a:pt x="32055" y="65748"/>
                  </a:cubicBezTo>
                  <a:cubicBezTo>
                    <a:pt x="33622" y="75396"/>
                    <a:pt x="35214" y="85387"/>
                    <a:pt x="35826" y="90677"/>
                  </a:cubicBezTo>
                  <a:cubicBezTo>
                    <a:pt x="35284" y="90911"/>
                    <a:pt x="34742" y="90997"/>
                    <a:pt x="34240" y="90997"/>
                  </a:cubicBezTo>
                  <a:cubicBezTo>
                    <a:pt x="33064" y="90997"/>
                    <a:pt x="32107" y="90528"/>
                    <a:pt x="31884" y="90407"/>
                  </a:cubicBezTo>
                  <a:cubicBezTo>
                    <a:pt x="31516" y="89208"/>
                    <a:pt x="25541" y="69862"/>
                    <a:pt x="19223" y="54337"/>
                  </a:cubicBezTo>
                  <a:cubicBezTo>
                    <a:pt x="16872" y="48582"/>
                    <a:pt x="15501" y="44566"/>
                    <a:pt x="14179" y="40697"/>
                  </a:cubicBezTo>
                  <a:cubicBezTo>
                    <a:pt x="12930" y="37048"/>
                    <a:pt x="11755" y="33596"/>
                    <a:pt x="9893" y="29065"/>
                  </a:cubicBezTo>
                  <a:cubicBezTo>
                    <a:pt x="4163" y="15279"/>
                    <a:pt x="735" y="2863"/>
                    <a:pt x="368" y="1468"/>
                  </a:cubicBezTo>
                  <a:cubicBezTo>
                    <a:pt x="957" y="1243"/>
                    <a:pt x="3706" y="301"/>
                    <a:pt x="7676" y="301"/>
                  </a:cubicBezTo>
                  <a:close/>
                  <a:moveTo>
                    <a:pt x="7688" y="1"/>
                  </a:moveTo>
                  <a:cubicBezTo>
                    <a:pt x="3156" y="1"/>
                    <a:pt x="182" y="1218"/>
                    <a:pt x="123" y="1247"/>
                  </a:cubicBezTo>
                  <a:lnTo>
                    <a:pt x="0" y="1296"/>
                  </a:lnTo>
                  <a:lnTo>
                    <a:pt x="49" y="1419"/>
                  </a:lnTo>
                  <a:cubicBezTo>
                    <a:pt x="74" y="1541"/>
                    <a:pt x="3551" y="14593"/>
                    <a:pt x="9600" y="29188"/>
                  </a:cubicBezTo>
                  <a:cubicBezTo>
                    <a:pt x="11485" y="33694"/>
                    <a:pt x="12661" y="37146"/>
                    <a:pt x="13909" y="40795"/>
                  </a:cubicBezTo>
                  <a:cubicBezTo>
                    <a:pt x="15232" y="44664"/>
                    <a:pt x="16603" y="48680"/>
                    <a:pt x="18954" y="54459"/>
                  </a:cubicBezTo>
                  <a:cubicBezTo>
                    <a:pt x="25443" y="70376"/>
                    <a:pt x="31541" y="90358"/>
                    <a:pt x="31614" y="90554"/>
                  </a:cubicBezTo>
                  <a:lnTo>
                    <a:pt x="31639" y="90603"/>
                  </a:lnTo>
                  <a:lnTo>
                    <a:pt x="31688" y="90652"/>
                  </a:lnTo>
                  <a:cubicBezTo>
                    <a:pt x="31737" y="90677"/>
                    <a:pt x="32814" y="91289"/>
                    <a:pt x="34210" y="91289"/>
                  </a:cubicBezTo>
                  <a:cubicBezTo>
                    <a:pt x="34798" y="91289"/>
                    <a:pt x="35410" y="91191"/>
                    <a:pt x="36047" y="90897"/>
                  </a:cubicBezTo>
                  <a:lnTo>
                    <a:pt x="36145" y="90848"/>
                  </a:lnTo>
                  <a:lnTo>
                    <a:pt x="36145" y="90750"/>
                  </a:lnTo>
                  <a:cubicBezTo>
                    <a:pt x="35532" y="85485"/>
                    <a:pt x="33916" y="75421"/>
                    <a:pt x="32349" y="65699"/>
                  </a:cubicBezTo>
                  <a:cubicBezTo>
                    <a:pt x="31418" y="59847"/>
                    <a:pt x="30537" y="54337"/>
                    <a:pt x="29949" y="50394"/>
                  </a:cubicBezTo>
                  <a:cubicBezTo>
                    <a:pt x="28872" y="42999"/>
                    <a:pt x="27059" y="30584"/>
                    <a:pt x="24807" y="22698"/>
                  </a:cubicBezTo>
                  <a:cubicBezTo>
                    <a:pt x="22088" y="13099"/>
                    <a:pt x="18464" y="2496"/>
                    <a:pt x="18415" y="2398"/>
                  </a:cubicBezTo>
                  <a:lnTo>
                    <a:pt x="18415" y="2325"/>
                  </a:lnTo>
                  <a:lnTo>
                    <a:pt x="18342" y="2300"/>
                  </a:lnTo>
                  <a:cubicBezTo>
                    <a:pt x="14371" y="534"/>
                    <a:pt x="10688" y="1"/>
                    <a:pt x="76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9"/>
            <p:cNvSpPr/>
            <p:nvPr/>
          </p:nvSpPr>
          <p:spPr>
            <a:xfrm>
              <a:off x="8113374" y="1570733"/>
              <a:ext cx="551798" cy="913577"/>
            </a:xfrm>
            <a:custGeom>
              <a:avLst/>
              <a:gdLst/>
              <a:ahLst/>
              <a:cxnLst/>
              <a:rect l="l" t="t" r="r" b="b"/>
              <a:pathLst>
                <a:path w="24538" h="40626" extrusionOk="0">
                  <a:moveTo>
                    <a:pt x="12618" y="1"/>
                  </a:moveTo>
                  <a:cubicBezTo>
                    <a:pt x="10792" y="1"/>
                    <a:pt x="7467" y="983"/>
                    <a:pt x="4458" y="7101"/>
                  </a:cubicBezTo>
                  <a:cubicBezTo>
                    <a:pt x="1" y="16113"/>
                    <a:pt x="3772" y="40625"/>
                    <a:pt x="3772" y="40625"/>
                  </a:cubicBezTo>
                  <a:lnTo>
                    <a:pt x="24538" y="40625"/>
                  </a:lnTo>
                  <a:cubicBezTo>
                    <a:pt x="24538" y="40625"/>
                    <a:pt x="20154" y="26888"/>
                    <a:pt x="20522" y="15280"/>
                  </a:cubicBezTo>
                  <a:cubicBezTo>
                    <a:pt x="20865" y="3649"/>
                    <a:pt x="17314" y="1053"/>
                    <a:pt x="14008" y="220"/>
                  </a:cubicBezTo>
                  <a:cubicBezTo>
                    <a:pt x="14008" y="220"/>
                    <a:pt x="13480" y="1"/>
                    <a:pt x="12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9"/>
            <p:cNvSpPr/>
            <p:nvPr/>
          </p:nvSpPr>
          <p:spPr>
            <a:xfrm>
              <a:off x="8111171" y="1567719"/>
              <a:ext cx="558972" cy="919896"/>
            </a:xfrm>
            <a:custGeom>
              <a:avLst/>
              <a:gdLst/>
              <a:ahLst/>
              <a:cxnLst/>
              <a:rect l="l" t="t" r="r" b="b"/>
              <a:pathLst>
                <a:path w="24857" h="40907" extrusionOk="0">
                  <a:moveTo>
                    <a:pt x="12719" y="298"/>
                  </a:moveTo>
                  <a:cubicBezTo>
                    <a:pt x="13523" y="298"/>
                    <a:pt x="14017" y="494"/>
                    <a:pt x="14032" y="501"/>
                  </a:cubicBezTo>
                  <a:lnTo>
                    <a:pt x="14057" y="501"/>
                  </a:lnTo>
                  <a:cubicBezTo>
                    <a:pt x="17240" y="1285"/>
                    <a:pt x="20840" y="3709"/>
                    <a:pt x="20473" y="15390"/>
                  </a:cubicBezTo>
                  <a:cubicBezTo>
                    <a:pt x="20130" y="26164"/>
                    <a:pt x="23926" y="38898"/>
                    <a:pt x="24440" y="40612"/>
                  </a:cubicBezTo>
                  <a:lnTo>
                    <a:pt x="3992" y="40612"/>
                  </a:lnTo>
                  <a:cubicBezTo>
                    <a:pt x="3699" y="38702"/>
                    <a:pt x="466" y="15831"/>
                    <a:pt x="4678" y="7284"/>
                  </a:cubicBezTo>
                  <a:cubicBezTo>
                    <a:pt x="7661" y="1251"/>
                    <a:pt x="10945" y="298"/>
                    <a:pt x="12719" y="298"/>
                  </a:cubicBezTo>
                  <a:close/>
                  <a:moveTo>
                    <a:pt x="12754" y="0"/>
                  </a:moveTo>
                  <a:cubicBezTo>
                    <a:pt x="10883" y="0"/>
                    <a:pt x="7465" y="980"/>
                    <a:pt x="4409" y="7162"/>
                  </a:cubicBezTo>
                  <a:cubicBezTo>
                    <a:pt x="1" y="16124"/>
                    <a:pt x="3674" y="40539"/>
                    <a:pt x="3723" y="40784"/>
                  </a:cubicBezTo>
                  <a:lnTo>
                    <a:pt x="3723" y="40906"/>
                  </a:lnTo>
                  <a:lnTo>
                    <a:pt x="24856" y="40906"/>
                  </a:lnTo>
                  <a:lnTo>
                    <a:pt x="24783" y="40735"/>
                  </a:lnTo>
                  <a:cubicBezTo>
                    <a:pt x="24734" y="40588"/>
                    <a:pt x="20424" y="26875"/>
                    <a:pt x="20767" y="15414"/>
                  </a:cubicBezTo>
                  <a:cubicBezTo>
                    <a:pt x="21134" y="3513"/>
                    <a:pt x="17412" y="1040"/>
                    <a:pt x="14155" y="207"/>
                  </a:cubicBezTo>
                  <a:cubicBezTo>
                    <a:pt x="14067" y="178"/>
                    <a:pt x="13551" y="0"/>
                    <a:pt x="127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9"/>
            <p:cNvSpPr/>
            <p:nvPr/>
          </p:nvSpPr>
          <p:spPr>
            <a:xfrm>
              <a:off x="8454802" y="3028890"/>
              <a:ext cx="363465" cy="1433421"/>
            </a:xfrm>
            <a:custGeom>
              <a:avLst/>
              <a:gdLst/>
              <a:ahLst/>
              <a:cxnLst/>
              <a:rect l="l" t="t" r="r" b="b"/>
              <a:pathLst>
                <a:path w="16163" h="63743" extrusionOk="0">
                  <a:moveTo>
                    <a:pt x="3453" y="1"/>
                  </a:moveTo>
                  <a:lnTo>
                    <a:pt x="0" y="4849"/>
                  </a:lnTo>
                  <a:cubicBezTo>
                    <a:pt x="0" y="4849"/>
                    <a:pt x="8424" y="29337"/>
                    <a:pt x="16162" y="63743"/>
                  </a:cubicBezTo>
                  <a:cubicBezTo>
                    <a:pt x="15722" y="61073"/>
                    <a:pt x="15281" y="58306"/>
                    <a:pt x="14840" y="55588"/>
                  </a:cubicBezTo>
                  <a:cubicBezTo>
                    <a:pt x="13909" y="49736"/>
                    <a:pt x="13028" y="44226"/>
                    <a:pt x="12440" y="40283"/>
                  </a:cubicBezTo>
                  <a:cubicBezTo>
                    <a:pt x="11363" y="32888"/>
                    <a:pt x="9551" y="20497"/>
                    <a:pt x="7298" y="12612"/>
                  </a:cubicBezTo>
                  <a:cubicBezTo>
                    <a:pt x="6073" y="8253"/>
                    <a:pt x="4653" y="3698"/>
                    <a:pt x="3453"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9"/>
            <p:cNvSpPr/>
            <p:nvPr/>
          </p:nvSpPr>
          <p:spPr>
            <a:xfrm>
              <a:off x="7968555" y="2033458"/>
              <a:ext cx="651463" cy="1206185"/>
            </a:xfrm>
            <a:custGeom>
              <a:avLst/>
              <a:gdLst/>
              <a:ahLst/>
              <a:cxnLst/>
              <a:rect l="l" t="t" r="r" b="b"/>
              <a:pathLst>
                <a:path w="28970" h="53638" extrusionOk="0">
                  <a:moveTo>
                    <a:pt x="15979" y="0"/>
                  </a:moveTo>
                  <a:cubicBezTo>
                    <a:pt x="15577" y="0"/>
                    <a:pt x="15172" y="22"/>
                    <a:pt x="14767" y="66"/>
                  </a:cubicBezTo>
                  <a:cubicBezTo>
                    <a:pt x="14767" y="66"/>
                    <a:pt x="9208" y="1193"/>
                    <a:pt x="4604" y="9078"/>
                  </a:cubicBezTo>
                  <a:cubicBezTo>
                    <a:pt x="0" y="16963"/>
                    <a:pt x="662" y="51711"/>
                    <a:pt x="662" y="51711"/>
                  </a:cubicBezTo>
                  <a:cubicBezTo>
                    <a:pt x="3817" y="53085"/>
                    <a:pt x="7290" y="53637"/>
                    <a:pt x="10734" y="53637"/>
                  </a:cubicBezTo>
                  <a:cubicBezTo>
                    <a:pt x="16004" y="53637"/>
                    <a:pt x="21206" y="52346"/>
                    <a:pt x="25101" y="50731"/>
                  </a:cubicBezTo>
                  <a:cubicBezTo>
                    <a:pt x="27794" y="49630"/>
                    <a:pt x="28970" y="46446"/>
                    <a:pt x="27696" y="43826"/>
                  </a:cubicBezTo>
                  <a:cubicBezTo>
                    <a:pt x="24954" y="38243"/>
                    <a:pt x="21158" y="28031"/>
                    <a:pt x="23827" y="18432"/>
                  </a:cubicBezTo>
                  <a:cubicBezTo>
                    <a:pt x="27527" y="5173"/>
                    <a:pt x="22105" y="0"/>
                    <a:pt x="15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9"/>
            <p:cNvSpPr/>
            <p:nvPr/>
          </p:nvSpPr>
          <p:spPr>
            <a:xfrm>
              <a:off x="7966351" y="2030152"/>
              <a:ext cx="643750" cy="1212976"/>
            </a:xfrm>
            <a:custGeom>
              <a:avLst/>
              <a:gdLst/>
              <a:ahLst/>
              <a:cxnLst/>
              <a:rect l="l" t="t" r="r" b="b"/>
              <a:pathLst>
                <a:path w="28627" h="53940" extrusionOk="0">
                  <a:moveTo>
                    <a:pt x="16114" y="293"/>
                  </a:moveTo>
                  <a:cubicBezTo>
                    <a:pt x="18779" y="293"/>
                    <a:pt x="21076" y="1278"/>
                    <a:pt x="22652" y="3152"/>
                  </a:cubicBezTo>
                  <a:cubicBezTo>
                    <a:pt x="24513" y="5356"/>
                    <a:pt x="26227" y="9812"/>
                    <a:pt x="23778" y="18555"/>
                  </a:cubicBezTo>
                  <a:cubicBezTo>
                    <a:pt x="22701" y="22448"/>
                    <a:pt x="22676" y="26440"/>
                    <a:pt x="23215" y="30186"/>
                  </a:cubicBezTo>
                  <a:cubicBezTo>
                    <a:pt x="23387" y="31386"/>
                    <a:pt x="23631" y="32537"/>
                    <a:pt x="23876" y="33664"/>
                  </a:cubicBezTo>
                  <a:cubicBezTo>
                    <a:pt x="24880" y="37851"/>
                    <a:pt x="26423" y="41500"/>
                    <a:pt x="27647" y="44022"/>
                  </a:cubicBezTo>
                  <a:cubicBezTo>
                    <a:pt x="28260" y="45271"/>
                    <a:pt x="28309" y="46691"/>
                    <a:pt x="27843" y="47964"/>
                  </a:cubicBezTo>
                  <a:cubicBezTo>
                    <a:pt x="27354" y="49238"/>
                    <a:pt x="26399" y="50242"/>
                    <a:pt x="25125" y="50756"/>
                  </a:cubicBezTo>
                  <a:cubicBezTo>
                    <a:pt x="21171" y="52394"/>
                    <a:pt x="16043" y="53649"/>
                    <a:pt x="10871" y="53649"/>
                  </a:cubicBezTo>
                  <a:cubicBezTo>
                    <a:pt x="7461" y="53649"/>
                    <a:pt x="4031" y="53103"/>
                    <a:pt x="907" y="51760"/>
                  </a:cubicBezTo>
                  <a:cubicBezTo>
                    <a:pt x="882" y="49728"/>
                    <a:pt x="417" y="16865"/>
                    <a:pt x="4825" y="9298"/>
                  </a:cubicBezTo>
                  <a:cubicBezTo>
                    <a:pt x="9257" y="1682"/>
                    <a:pt x="14693" y="409"/>
                    <a:pt x="14889" y="360"/>
                  </a:cubicBezTo>
                  <a:cubicBezTo>
                    <a:pt x="15305" y="315"/>
                    <a:pt x="15713" y="293"/>
                    <a:pt x="16114" y="293"/>
                  </a:cubicBezTo>
                  <a:close/>
                  <a:moveTo>
                    <a:pt x="16102" y="0"/>
                  </a:moveTo>
                  <a:cubicBezTo>
                    <a:pt x="15698" y="0"/>
                    <a:pt x="15285" y="22"/>
                    <a:pt x="14865" y="66"/>
                  </a:cubicBezTo>
                  <a:lnTo>
                    <a:pt x="14840" y="66"/>
                  </a:lnTo>
                  <a:cubicBezTo>
                    <a:pt x="14791" y="91"/>
                    <a:pt x="9135" y="1291"/>
                    <a:pt x="4555" y="9151"/>
                  </a:cubicBezTo>
                  <a:cubicBezTo>
                    <a:pt x="1" y="16987"/>
                    <a:pt x="588" y="50438"/>
                    <a:pt x="613" y="51858"/>
                  </a:cubicBezTo>
                  <a:lnTo>
                    <a:pt x="613" y="51956"/>
                  </a:lnTo>
                  <a:lnTo>
                    <a:pt x="711" y="52005"/>
                  </a:lnTo>
                  <a:cubicBezTo>
                    <a:pt x="3894" y="53376"/>
                    <a:pt x="7396" y="53939"/>
                    <a:pt x="10873" y="53939"/>
                  </a:cubicBezTo>
                  <a:cubicBezTo>
                    <a:pt x="16089" y="53939"/>
                    <a:pt x="21256" y="52666"/>
                    <a:pt x="25248" y="51025"/>
                  </a:cubicBezTo>
                  <a:cubicBezTo>
                    <a:pt x="26570" y="50487"/>
                    <a:pt x="27598" y="49434"/>
                    <a:pt x="28113" y="48062"/>
                  </a:cubicBezTo>
                  <a:cubicBezTo>
                    <a:pt x="28627" y="46716"/>
                    <a:pt x="28553" y="45197"/>
                    <a:pt x="27917" y="43899"/>
                  </a:cubicBezTo>
                  <a:cubicBezTo>
                    <a:pt x="26692" y="41402"/>
                    <a:pt x="25174" y="37777"/>
                    <a:pt x="24195" y="33639"/>
                  </a:cubicBezTo>
                  <a:cubicBezTo>
                    <a:pt x="23925" y="32513"/>
                    <a:pt x="23680" y="31337"/>
                    <a:pt x="23509" y="30137"/>
                  </a:cubicBezTo>
                  <a:cubicBezTo>
                    <a:pt x="22995" y="26440"/>
                    <a:pt x="22995" y="22473"/>
                    <a:pt x="24072" y="18628"/>
                  </a:cubicBezTo>
                  <a:cubicBezTo>
                    <a:pt x="26545" y="9763"/>
                    <a:pt x="24782" y="5209"/>
                    <a:pt x="22872" y="2956"/>
                  </a:cubicBezTo>
                  <a:cubicBezTo>
                    <a:pt x="21228" y="1013"/>
                    <a:pt x="18858" y="0"/>
                    <a:pt x="161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9"/>
            <p:cNvSpPr/>
            <p:nvPr/>
          </p:nvSpPr>
          <p:spPr>
            <a:xfrm>
              <a:off x="7989468" y="2184169"/>
              <a:ext cx="496187" cy="657512"/>
            </a:xfrm>
            <a:custGeom>
              <a:avLst/>
              <a:gdLst/>
              <a:ahLst/>
              <a:cxnLst/>
              <a:rect l="l" t="t" r="r" b="b"/>
              <a:pathLst>
                <a:path w="22065" h="29239" extrusionOk="0">
                  <a:moveTo>
                    <a:pt x="8131" y="0"/>
                  </a:moveTo>
                  <a:lnTo>
                    <a:pt x="2646" y="8914"/>
                  </a:lnTo>
                  <a:lnTo>
                    <a:pt x="1642" y="8963"/>
                  </a:lnTo>
                  <a:cubicBezTo>
                    <a:pt x="760" y="13762"/>
                    <a:pt x="270" y="20031"/>
                    <a:pt x="1" y="26006"/>
                  </a:cubicBezTo>
                  <a:lnTo>
                    <a:pt x="5952" y="23558"/>
                  </a:lnTo>
                  <a:lnTo>
                    <a:pt x="14743" y="29239"/>
                  </a:lnTo>
                  <a:lnTo>
                    <a:pt x="13910" y="18807"/>
                  </a:lnTo>
                  <a:lnTo>
                    <a:pt x="22065" y="12220"/>
                  </a:lnTo>
                  <a:lnTo>
                    <a:pt x="11878" y="9771"/>
                  </a:lnTo>
                  <a:lnTo>
                    <a:pt x="81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9"/>
            <p:cNvSpPr/>
            <p:nvPr/>
          </p:nvSpPr>
          <p:spPr>
            <a:xfrm>
              <a:off x="8188820" y="1599359"/>
              <a:ext cx="345161" cy="491509"/>
            </a:xfrm>
            <a:custGeom>
              <a:avLst/>
              <a:gdLst/>
              <a:ahLst/>
              <a:cxnLst/>
              <a:rect l="l" t="t" r="r" b="b"/>
              <a:pathLst>
                <a:path w="15349" h="21857" extrusionOk="0">
                  <a:moveTo>
                    <a:pt x="6270" y="0"/>
                  </a:moveTo>
                  <a:cubicBezTo>
                    <a:pt x="6270" y="0"/>
                    <a:pt x="4041" y="1665"/>
                    <a:pt x="2768" y="4530"/>
                  </a:cubicBezTo>
                  <a:cubicBezTo>
                    <a:pt x="1494" y="7396"/>
                    <a:pt x="1" y="15330"/>
                    <a:pt x="4629" y="16432"/>
                  </a:cubicBezTo>
                  <a:lnTo>
                    <a:pt x="3992" y="20252"/>
                  </a:lnTo>
                  <a:cubicBezTo>
                    <a:pt x="3992" y="20252"/>
                    <a:pt x="4614" y="21856"/>
                    <a:pt x="6284" y="21856"/>
                  </a:cubicBezTo>
                  <a:cubicBezTo>
                    <a:pt x="6956" y="21856"/>
                    <a:pt x="7800" y="21596"/>
                    <a:pt x="8841" y="20864"/>
                  </a:cubicBezTo>
                  <a:lnTo>
                    <a:pt x="8841" y="16236"/>
                  </a:lnTo>
                  <a:cubicBezTo>
                    <a:pt x="8841" y="16236"/>
                    <a:pt x="10041" y="15428"/>
                    <a:pt x="11192" y="13909"/>
                  </a:cubicBezTo>
                  <a:cubicBezTo>
                    <a:pt x="11216" y="13910"/>
                    <a:pt x="11241" y="13910"/>
                    <a:pt x="11266" y="13910"/>
                  </a:cubicBezTo>
                  <a:cubicBezTo>
                    <a:pt x="13369" y="13910"/>
                    <a:pt x="15349" y="11856"/>
                    <a:pt x="14840" y="10065"/>
                  </a:cubicBezTo>
                  <a:cubicBezTo>
                    <a:pt x="14664" y="9447"/>
                    <a:pt x="14220" y="9261"/>
                    <a:pt x="13756" y="9261"/>
                  </a:cubicBezTo>
                  <a:cubicBezTo>
                    <a:pt x="13577" y="9261"/>
                    <a:pt x="13395" y="9289"/>
                    <a:pt x="13224" y="9330"/>
                  </a:cubicBezTo>
                  <a:cubicBezTo>
                    <a:pt x="13249" y="9159"/>
                    <a:pt x="13273" y="9012"/>
                    <a:pt x="13273" y="8840"/>
                  </a:cubicBezTo>
                  <a:cubicBezTo>
                    <a:pt x="13738" y="4139"/>
                    <a:pt x="8669" y="4947"/>
                    <a:pt x="6270" y="0"/>
                  </a:cubicBezTo>
                  <a:close/>
                </a:path>
              </a:pathLst>
            </a:custGeom>
            <a:solidFill>
              <a:srgbClr val="FFB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9"/>
            <p:cNvSpPr/>
            <p:nvPr/>
          </p:nvSpPr>
          <p:spPr>
            <a:xfrm>
              <a:off x="8200379" y="1594390"/>
              <a:ext cx="330431" cy="500032"/>
            </a:xfrm>
            <a:custGeom>
              <a:avLst/>
              <a:gdLst/>
              <a:ahLst/>
              <a:cxnLst/>
              <a:rect l="l" t="t" r="r" b="b"/>
              <a:pathLst>
                <a:path w="14694" h="22236" extrusionOk="0">
                  <a:moveTo>
                    <a:pt x="5707" y="466"/>
                  </a:moveTo>
                  <a:cubicBezTo>
                    <a:pt x="6809" y="2621"/>
                    <a:pt x="8400" y="3650"/>
                    <a:pt x="9796" y="4580"/>
                  </a:cubicBezTo>
                  <a:cubicBezTo>
                    <a:pt x="11510" y="5682"/>
                    <a:pt x="12857" y="6564"/>
                    <a:pt x="12612" y="9037"/>
                  </a:cubicBezTo>
                  <a:cubicBezTo>
                    <a:pt x="12612" y="9208"/>
                    <a:pt x="12588" y="9355"/>
                    <a:pt x="12563" y="9527"/>
                  </a:cubicBezTo>
                  <a:lnTo>
                    <a:pt x="12539" y="9722"/>
                  </a:lnTo>
                  <a:lnTo>
                    <a:pt x="12539" y="9722"/>
                  </a:lnTo>
                  <a:lnTo>
                    <a:pt x="12735" y="9674"/>
                  </a:lnTo>
                  <a:cubicBezTo>
                    <a:pt x="12907" y="9636"/>
                    <a:pt x="13066" y="9617"/>
                    <a:pt x="13209" y="9617"/>
                  </a:cubicBezTo>
                  <a:cubicBezTo>
                    <a:pt x="13719" y="9617"/>
                    <a:pt x="14046" y="9852"/>
                    <a:pt x="14179" y="10310"/>
                  </a:cubicBezTo>
                  <a:cubicBezTo>
                    <a:pt x="14375" y="11020"/>
                    <a:pt x="14179" y="11828"/>
                    <a:pt x="13641" y="12514"/>
                  </a:cubicBezTo>
                  <a:cubicBezTo>
                    <a:pt x="12945" y="13425"/>
                    <a:pt x="11828" y="13984"/>
                    <a:pt x="10770" y="13984"/>
                  </a:cubicBezTo>
                  <a:cubicBezTo>
                    <a:pt x="10747" y="13984"/>
                    <a:pt x="10725" y="13984"/>
                    <a:pt x="10702" y="13983"/>
                  </a:cubicBezTo>
                  <a:lnTo>
                    <a:pt x="10604" y="13983"/>
                  </a:lnTo>
                  <a:lnTo>
                    <a:pt x="10580" y="14032"/>
                  </a:lnTo>
                  <a:cubicBezTo>
                    <a:pt x="9453" y="15526"/>
                    <a:pt x="8253" y="16334"/>
                    <a:pt x="8253" y="16334"/>
                  </a:cubicBezTo>
                  <a:lnTo>
                    <a:pt x="8180" y="16383"/>
                  </a:lnTo>
                  <a:lnTo>
                    <a:pt x="8180" y="21011"/>
                  </a:lnTo>
                  <a:cubicBezTo>
                    <a:pt x="7283" y="21628"/>
                    <a:pt x="6485" y="21931"/>
                    <a:pt x="5777" y="21931"/>
                  </a:cubicBezTo>
                  <a:cubicBezTo>
                    <a:pt x="5557" y="21931"/>
                    <a:pt x="5346" y="21902"/>
                    <a:pt x="5143" y="21844"/>
                  </a:cubicBezTo>
                  <a:cubicBezTo>
                    <a:pt x="4164" y="21550"/>
                    <a:pt x="3723" y="20644"/>
                    <a:pt x="3625" y="20448"/>
                  </a:cubicBezTo>
                  <a:lnTo>
                    <a:pt x="4286" y="16530"/>
                  </a:lnTo>
                  <a:lnTo>
                    <a:pt x="4139" y="16506"/>
                  </a:lnTo>
                  <a:cubicBezTo>
                    <a:pt x="3086" y="16261"/>
                    <a:pt x="2278" y="15600"/>
                    <a:pt x="1789" y="14571"/>
                  </a:cubicBezTo>
                  <a:cubicBezTo>
                    <a:pt x="393" y="11755"/>
                    <a:pt x="1495" y="6833"/>
                    <a:pt x="2376" y="4800"/>
                  </a:cubicBezTo>
                  <a:cubicBezTo>
                    <a:pt x="3429" y="2425"/>
                    <a:pt x="5192" y="882"/>
                    <a:pt x="5707" y="466"/>
                  </a:cubicBezTo>
                  <a:close/>
                  <a:moveTo>
                    <a:pt x="5805" y="1"/>
                  </a:moveTo>
                  <a:lnTo>
                    <a:pt x="5658" y="99"/>
                  </a:lnTo>
                  <a:cubicBezTo>
                    <a:pt x="5633" y="123"/>
                    <a:pt x="3380" y="1813"/>
                    <a:pt x="2107" y="4678"/>
                  </a:cubicBezTo>
                  <a:cubicBezTo>
                    <a:pt x="1274" y="6539"/>
                    <a:pt x="1" y="11633"/>
                    <a:pt x="1519" y="14718"/>
                  </a:cubicBezTo>
                  <a:cubicBezTo>
                    <a:pt x="2033" y="15771"/>
                    <a:pt x="2866" y="16457"/>
                    <a:pt x="3943" y="16751"/>
                  </a:cubicBezTo>
                  <a:lnTo>
                    <a:pt x="3331" y="20497"/>
                  </a:lnTo>
                  <a:lnTo>
                    <a:pt x="3331" y="20522"/>
                  </a:lnTo>
                  <a:cubicBezTo>
                    <a:pt x="3356" y="20571"/>
                    <a:pt x="3845" y="21771"/>
                    <a:pt x="5045" y="22113"/>
                  </a:cubicBezTo>
                  <a:cubicBezTo>
                    <a:pt x="5290" y="22187"/>
                    <a:pt x="5535" y="22236"/>
                    <a:pt x="5780" y="22236"/>
                  </a:cubicBezTo>
                  <a:cubicBezTo>
                    <a:pt x="6564" y="22236"/>
                    <a:pt x="7445" y="21893"/>
                    <a:pt x="8425" y="21207"/>
                  </a:cubicBezTo>
                  <a:lnTo>
                    <a:pt x="8474" y="21158"/>
                  </a:lnTo>
                  <a:lnTo>
                    <a:pt x="8474" y="16530"/>
                  </a:lnTo>
                  <a:cubicBezTo>
                    <a:pt x="8743" y="16359"/>
                    <a:pt x="9747" y="15575"/>
                    <a:pt x="10751" y="14277"/>
                  </a:cubicBezTo>
                  <a:lnTo>
                    <a:pt x="10776" y="14277"/>
                  </a:lnTo>
                  <a:cubicBezTo>
                    <a:pt x="11902" y="14277"/>
                    <a:pt x="13126" y="13665"/>
                    <a:pt x="13861" y="12710"/>
                  </a:cubicBezTo>
                  <a:cubicBezTo>
                    <a:pt x="14473" y="11926"/>
                    <a:pt x="14694" y="11020"/>
                    <a:pt x="14473" y="10237"/>
                  </a:cubicBezTo>
                  <a:cubicBezTo>
                    <a:pt x="14306" y="9631"/>
                    <a:pt x="13872" y="9328"/>
                    <a:pt x="13231" y="9328"/>
                  </a:cubicBezTo>
                  <a:cubicBezTo>
                    <a:pt x="13121" y="9328"/>
                    <a:pt x="13004" y="9337"/>
                    <a:pt x="12882" y="9355"/>
                  </a:cubicBezTo>
                  <a:cubicBezTo>
                    <a:pt x="12906" y="9257"/>
                    <a:pt x="12906" y="9159"/>
                    <a:pt x="12906" y="9086"/>
                  </a:cubicBezTo>
                  <a:cubicBezTo>
                    <a:pt x="13175" y="6417"/>
                    <a:pt x="11682" y="5437"/>
                    <a:pt x="9967" y="4311"/>
                  </a:cubicBezTo>
                  <a:cubicBezTo>
                    <a:pt x="8547" y="3405"/>
                    <a:pt x="6955" y="2352"/>
                    <a:pt x="5878" y="172"/>
                  </a:cubicBezTo>
                  <a:lnTo>
                    <a:pt x="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9"/>
            <p:cNvSpPr/>
            <p:nvPr/>
          </p:nvSpPr>
          <p:spPr>
            <a:xfrm>
              <a:off x="8191586" y="2656092"/>
              <a:ext cx="311699" cy="131417"/>
            </a:xfrm>
            <a:custGeom>
              <a:avLst/>
              <a:gdLst/>
              <a:ahLst/>
              <a:cxnLst/>
              <a:rect l="l" t="t" r="r" b="b"/>
              <a:pathLst>
                <a:path w="13861" h="5844" extrusionOk="0">
                  <a:moveTo>
                    <a:pt x="0" y="0"/>
                  </a:moveTo>
                  <a:lnTo>
                    <a:pt x="0" y="0"/>
                  </a:lnTo>
                  <a:cubicBezTo>
                    <a:pt x="949" y="1187"/>
                    <a:pt x="5208" y="5843"/>
                    <a:pt x="13088" y="5843"/>
                  </a:cubicBezTo>
                  <a:cubicBezTo>
                    <a:pt x="13341" y="5843"/>
                    <a:pt x="13599" y="5838"/>
                    <a:pt x="13860" y="5829"/>
                  </a:cubicBezTo>
                  <a:cubicBezTo>
                    <a:pt x="13615" y="4702"/>
                    <a:pt x="13371" y="3551"/>
                    <a:pt x="13199" y="2351"/>
                  </a:cubicBezTo>
                  <a:cubicBezTo>
                    <a:pt x="12293" y="2498"/>
                    <a:pt x="11362" y="2572"/>
                    <a:pt x="10481" y="2572"/>
                  </a:cubicBezTo>
                  <a:cubicBezTo>
                    <a:pt x="5412" y="2572"/>
                    <a:pt x="1127" y="564"/>
                    <a:pt x="0"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9"/>
            <p:cNvSpPr/>
            <p:nvPr/>
          </p:nvSpPr>
          <p:spPr>
            <a:xfrm>
              <a:off x="8183311" y="2445182"/>
              <a:ext cx="257190" cy="210933"/>
            </a:xfrm>
            <a:custGeom>
              <a:avLst/>
              <a:gdLst/>
              <a:ahLst/>
              <a:cxnLst/>
              <a:rect l="l" t="t" r="r" b="b"/>
              <a:pathLst>
                <a:path w="11437" h="9380" extrusionOk="0">
                  <a:moveTo>
                    <a:pt x="11437" y="1"/>
                  </a:moveTo>
                  <a:lnTo>
                    <a:pt x="1" y="99"/>
                  </a:lnTo>
                  <a:lnTo>
                    <a:pt x="1" y="9184"/>
                  </a:lnTo>
                  <a:lnTo>
                    <a:pt x="74" y="9208"/>
                  </a:lnTo>
                  <a:cubicBezTo>
                    <a:pt x="74" y="9232"/>
                    <a:pt x="172" y="9281"/>
                    <a:pt x="368" y="9379"/>
                  </a:cubicBezTo>
                  <a:cubicBezTo>
                    <a:pt x="221" y="9184"/>
                    <a:pt x="148" y="9086"/>
                    <a:pt x="148" y="9086"/>
                  </a:cubicBezTo>
                  <a:lnTo>
                    <a:pt x="417" y="9061"/>
                  </a:lnTo>
                  <a:cubicBezTo>
                    <a:pt x="368" y="9037"/>
                    <a:pt x="319" y="9012"/>
                    <a:pt x="295" y="8988"/>
                  </a:cubicBezTo>
                  <a:lnTo>
                    <a:pt x="295" y="392"/>
                  </a:lnTo>
                  <a:lnTo>
                    <a:pt x="11437" y="294"/>
                  </a:lnTo>
                  <a:lnTo>
                    <a:pt x="11437" y="1"/>
                  </a:lnTo>
                  <a:close/>
                </a:path>
              </a:pathLst>
            </a:custGeom>
            <a:solidFill>
              <a:srgbClr val="47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9"/>
            <p:cNvSpPr/>
            <p:nvPr/>
          </p:nvSpPr>
          <p:spPr>
            <a:xfrm>
              <a:off x="8350730" y="1774762"/>
              <a:ext cx="68295" cy="29459"/>
            </a:xfrm>
            <a:custGeom>
              <a:avLst/>
              <a:gdLst/>
              <a:ahLst/>
              <a:cxnLst/>
              <a:rect l="l" t="t" r="r" b="b"/>
              <a:pathLst>
                <a:path w="3037" h="1310" extrusionOk="0">
                  <a:moveTo>
                    <a:pt x="1267" y="0"/>
                  </a:moveTo>
                  <a:cubicBezTo>
                    <a:pt x="907" y="0"/>
                    <a:pt x="519" y="98"/>
                    <a:pt x="123" y="281"/>
                  </a:cubicBezTo>
                  <a:cubicBezTo>
                    <a:pt x="49" y="330"/>
                    <a:pt x="0" y="404"/>
                    <a:pt x="49" y="477"/>
                  </a:cubicBezTo>
                  <a:cubicBezTo>
                    <a:pt x="67" y="530"/>
                    <a:pt x="123" y="570"/>
                    <a:pt x="180" y="570"/>
                  </a:cubicBezTo>
                  <a:cubicBezTo>
                    <a:pt x="202" y="570"/>
                    <a:pt x="224" y="564"/>
                    <a:pt x="245" y="551"/>
                  </a:cubicBezTo>
                  <a:cubicBezTo>
                    <a:pt x="602" y="380"/>
                    <a:pt x="949" y="298"/>
                    <a:pt x="1267" y="298"/>
                  </a:cubicBezTo>
                  <a:cubicBezTo>
                    <a:pt x="1451" y="298"/>
                    <a:pt x="1626" y="325"/>
                    <a:pt x="1788" y="379"/>
                  </a:cubicBezTo>
                  <a:cubicBezTo>
                    <a:pt x="2424" y="600"/>
                    <a:pt x="2718" y="1212"/>
                    <a:pt x="2718" y="1212"/>
                  </a:cubicBezTo>
                  <a:cubicBezTo>
                    <a:pt x="2743" y="1261"/>
                    <a:pt x="2816" y="1310"/>
                    <a:pt x="2865" y="1310"/>
                  </a:cubicBezTo>
                  <a:cubicBezTo>
                    <a:pt x="2890" y="1310"/>
                    <a:pt x="2914" y="1285"/>
                    <a:pt x="2914" y="1285"/>
                  </a:cubicBezTo>
                  <a:cubicBezTo>
                    <a:pt x="2988" y="1261"/>
                    <a:pt x="3037" y="1163"/>
                    <a:pt x="2988" y="1089"/>
                  </a:cubicBezTo>
                  <a:cubicBezTo>
                    <a:pt x="2988" y="1065"/>
                    <a:pt x="2645" y="379"/>
                    <a:pt x="1886" y="110"/>
                  </a:cubicBezTo>
                  <a:cubicBezTo>
                    <a:pt x="1692" y="36"/>
                    <a:pt x="1485" y="0"/>
                    <a:pt x="1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9"/>
            <p:cNvSpPr/>
            <p:nvPr/>
          </p:nvSpPr>
          <p:spPr>
            <a:xfrm>
              <a:off x="8373847" y="1778652"/>
              <a:ext cx="23702" cy="21386"/>
            </a:xfrm>
            <a:custGeom>
              <a:avLst/>
              <a:gdLst/>
              <a:ahLst/>
              <a:cxnLst/>
              <a:rect l="l" t="t" r="r" b="b"/>
              <a:pathLst>
                <a:path w="1054" h="951" extrusionOk="0">
                  <a:moveTo>
                    <a:pt x="518" y="1"/>
                  </a:moveTo>
                  <a:cubicBezTo>
                    <a:pt x="303" y="1"/>
                    <a:pt x="92" y="143"/>
                    <a:pt x="50" y="378"/>
                  </a:cubicBezTo>
                  <a:cubicBezTo>
                    <a:pt x="1" y="647"/>
                    <a:pt x="172" y="892"/>
                    <a:pt x="417" y="941"/>
                  </a:cubicBezTo>
                  <a:cubicBezTo>
                    <a:pt x="451" y="947"/>
                    <a:pt x="485" y="950"/>
                    <a:pt x="519" y="950"/>
                  </a:cubicBezTo>
                  <a:cubicBezTo>
                    <a:pt x="746" y="950"/>
                    <a:pt x="937" y="808"/>
                    <a:pt x="980" y="573"/>
                  </a:cubicBezTo>
                  <a:cubicBezTo>
                    <a:pt x="1054" y="329"/>
                    <a:pt x="882" y="59"/>
                    <a:pt x="613" y="10"/>
                  </a:cubicBezTo>
                  <a:cubicBezTo>
                    <a:pt x="581" y="4"/>
                    <a:pt x="550" y="1"/>
                    <a:pt x="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9"/>
            <p:cNvSpPr/>
            <p:nvPr/>
          </p:nvSpPr>
          <p:spPr>
            <a:xfrm>
              <a:off x="8371104" y="1775369"/>
              <a:ext cx="29751" cy="28312"/>
            </a:xfrm>
            <a:custGeom>
              <a:avLst/>
              <a:gdLst/>
              <a:ahLst/>
              <a:cxnLst/>
              <a:rect l="l" t="t" r="r" b="b"/>
              <a:pathLst>
                <a:path w="1323" h="1259" extrusionOk="0">
                  <a:moveTo>
                    <a:pt x="710" y="303"/>
                  </a:moveTo>
                  <a:cubicBezTo>
                    <a:pt x="882" y="352"/>
                    <a:pt x="1004" y="524"/>
                    <a:pt x="955" y="695"/>
                  </a:cubicBezTo>
                  <a:cubicBezTo>
                    <a:pt x="955" y="768"/>
                    <a:pt x="906" y="842"/>
                    <a:pt x="833" y="891"/>
                  </a:cubicBezTo>
                  <a:cubicBezTo>
                    <a:pt x="779" y="927"/>
                    <a:pt x="712" y="949"/>
                    <a:pt x="642" y="949"/>
                  </a:cubicBezTo>
                  <a:cubicBezTo>
                    <a:pt x="616" y="949"/>
                    <a:pt x="590" y="946"/>
                    <a:pt x="563" y="940"/>
                  </a:cubicBezTo>
                  <a:cubicBezTo>
                    <a:pt x="490" y="915"/>
                    <a:pt x="416" y="866"/>
                    <a:pt x="367" y="793"/>
                  </a:cubicBezTo>
                  <a:cubicBezTo>
                    <a:pt x="318" y="719"/>
                    <a:pt x="294" y="646"/>
                    <a:pt x="318" y="548"/>
                  </a:cubicBezTo>
                  <a:cubicBezTo>
                    <a:pt x="343" y="475"/>
                    <a:pt x="392" y="401"/>
                    <a:pt x="465" y="352"/>
                  </a:cubicBezTo>
                  <a:cubicBezTo>
                    <a:pt x="514" y="303"/>
                    <a:pt x="588" y="303"/>
                    <a:pt x="637" y="303"/>
                  </a:cubicBezTo>
                  <a:close/>
                  <a:moveTo>
                    <a:pt x="663" y="0"/>
                  </a:moveTo>
                  <a:cubicBezTo>
                    <a:pt x="533" y="0"/>
                    <a:pt x="406" y="32"/>
                    <a:pt x="294" y="107"/>
                  </a:cubicBezTo>
                  <a:cubicBezTo>
                    <a:pt x="172" y="181"/>
                    <a:pt x="74" y="328"/>
                    <a:pt x="25" y="499"/>
                  </a:cubicBezTo>
                  <a:cubicBezTo>
                    <a:pt x="0" y="646"/>
                    <a:pt x="25" y="817"/>
                    <a:pt x="123" y="964"/>
                  </a:cubicBezTo>
                  <a:cubicBezTo>
                    <a:pt x="196" y="1111"/>
                    <a:pt x="343" y="1209"/>
                    <a:pt x="514" y="1234"/>
                  </a:cubicBezTo>
                  <a:cubicBezTo>
                    <a:pt x="563" y="1234"/>
                    <a:pt x="588" y="1258"/>
                    <a:pt x="637" y="1258"/>
                  </a:cubicBezTo>
                  <a:cubicBezTo>
                    <a:pt x="759" y="1258"/>
                    <a:pt x="882" y="1209"/>
                    <a:pt x="980" y="1160"/>
                  </a:cubicBezTo>
                  <a:cubicBezTo>
                    <a:pt x="1127" y="1062"/>
                    <a:pt x="1225" y="915"/>
                    <a:pt x="1249" y="744"/>
                  </a:cubicBezTo>
                  <a:cubicBezTo>
                    <a:pt x="1323" y="426"/>
                    <a:pt x="1102" y="83"/>
                    <a:pt x="784" y="9"/>
                  </a:cubicBezTo>
                  <a:cubicBezTo>
                    <a:pt x="743" y="4"/>
                    <a:pt x="703" y="0"/>
                    <a:pt x="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9"/>
            <p:cNvSpPr/>
            <p:nvPr/>
          </p:nvSpPr>
          <p:spPr>
            <a:xfrm>
              <a:off x="8237843" y="1750385"/>
              <a:ext cx="68295" cy="29054"/>
            </a:xfrm>
            <a:custGeom>
              <a:avLst/>
              <a:gdLst/>
              <a:ahLst/>
              <a:cxnLst/>
              <a:rect l="l" t="t" r="r" b="b"/>
              <a:pathLst>
                <a:path w="3037" h="1292" extrusionOk="0">
                  <a:moveTo>
                    <a:pt x="1240" y="0"/>
                  </a:moveTo>
                  <a:cubicBezTo>
                    <a:pt x="887" y="0"/>
                    <a:pt x="509" y="94"/>
                    <a:pt x="123" y="288"/>
                  </a:cubicBezTo>
                  <a:cubicBezTo>
                    <a:pt x="49" y="337"/>
                    <a:pt x="0" y="410"/>
                    <a:pt x="49" y="484"/>
                  </a:cubicBezTo>
                  <a:cubicBezTo>
                    <a:pt x="67" y="537"/>
                    <a:pt x="123" y="577"/>
                    <a:pt x="180" y="577"/>
                  </a:cubicBezTo>
                  <a:cubicBezTo>
                    <a:pt x="202" y="577"/>
                    <a:pt x="224" y="571"/>
                    <a:pt x="245" y="557"/>
                  </a:cubicBezTo>
                  <a:cubicBezTo>
                    <a:pt x="604" y="386"/>
                    <a:pt x="952" y="293"/>
                    <a:pt x="1272" y="293"/>
                  </a:cubicBezTo>
                  <a:cubicBezTo>
                    <a:pt x="1455" y="293"/>
                    <a:pt x="1628" y="323"/>
                    <a:pt x="1788" y="386"/>
                  </a:cubicBezTo>
                  <a:cubicBezTo>
                    <a:pt x="2424" y="606"/>
                    <a:pt x="2718" y="1218"/>
                    <a:pt x="2718" y="1218"/>
                  </a:cubicBezTo>
                  <a:cubicBezTo>
                    <a:pt x="2743" y="1267"/>
                    <a:pt x="2816" y="1292"/>
                    <a:pt x="2865" y="1292"/>
                  </a:cubicBezTo>
                  <a:lnTo>
                    <a:pt x="2914" y="1292"/>
                  </a:lnTo>
                  <a:cubicBezTo>
                    <a:pt x="2988" y="1243"/>
                    <a:pt x="3037" y="1169"/>
                    <a:pt x="2988" y="1096"/>
                  </a:cubicBezTo>
                  <a:cubicBezTo>
                    <a:pt x="2988" y="1071"/>
                    <a:pt x="2645" y="386"/>
                    <a:pt x="1886" y="116"/>
                  </a:cubicBezTo>
                  <a:cubicBezTo>
                    <a:pt x="1684" y="39"/>
                    <a:pt x="1467" y="0"/>
                    <a:pt x="1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9"/>
            <p:cNvSpPr/>
            <p:nvPr/>
          </p:nvSpPr>
          <p:spPr>
            <a:xfrm>
              <a:off x="8260960" y="1754433"/>
              <a:ext cx="23702" cy="21363"/>
            </a:xfrm>
            <a:custGeom>
              <a:avLst/>
              <a:gdLst/>
              <a:ahLst/>
              <a:cxnLst/>
              <a:rect l="l" t="t" r="r" b="b"/>
              <a:pathLst>
                <a:path w="1054" h="950" extrusionOk="0">
                  <a:moveTo>
                    <a:pt x="518" y="0"/>
                  </a:moveTo>
                  <a:cubicBezTo>
                    <a:pt x="302" y="0"/>
                    <a:pt x="92" y="142"/>
                    <a:pt x="50" y="377"/>
                  </a:cubicBezTo>
                  <a:cubicBezTo>
                    <a:pt x="1" y="622"/>
                    <a:pt x="172" y="891"/>
                    <a:pt x="417" y="940"/>
                  </a:cubicBezTo>
                  <a:cubicBezTo>
                    <a:pt x="451" y="947"/>
                    <a:pt x="485" y="950"/>
                    <a:pt x="519" y="950"/>
                  </a:cubicBezTo>
                  <a:cubicBezTo>
                    <a:pt x="746" y="950"/>
                    <a:pt x="937" y="808"/>
                    <a:pt x="980" y="573"/>
                  </a:cubicBezTo>
                  <a:cubicBezTo>
                    <a:pt x="1054" y="328"/>
                    <a:pt x="882" y="59"/>
                    <a:pt x="613" y="10"/>
                  </a:cubicBezTo>
                  <a:cubicBezTo>
                    <a:pt x="581" y="4"/>
                    <a:pt x="550" y="0"/>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9"/>
            <p:cNvSpPr/>
            <p:nvPr/>
          </p:nvSpPr>
          <p:spPr>
            <a:xfrm>
              <a:off x="8258216" y="1751015"/>
              <a:ext cx="29189" cy="28424"/>
            </a:xfrm>
            <a:custGeom>
              <a:avLst/>
              <a:gdLst/>
              <a:ahLst/>
              <a:cxnLst/>
              <a:rect l="l" t="t" r="r" b="b"/>
              <a:pathLst>
                <a:path w="1298" h="1264" extrusionOk="0">
                  <a:moveTo>
                    <a:pt x="710" y="309"/>
                  </a:moveTo>
                  <a:cubicBezTo>
                    <a:pt x="808" y="333"/>
                    <a:pt x="882" y="382"/>
                    <a:pt x="931" y="456"/>
                  </a:cubicBezTo>
                  <a:cubicBezTo>
                    <a:pt x="955" y="529"/>
                    <a:pt x="980" y="603"/>
                    <a:pt x="955" y="701"/>
                  </a:cubicBezTo>
                  <a:cubicBezTo>
                    <a:pt x="955" y="774"/>
                    <a:pt x="906" y="847"/>
                    <a:pt x="833" y="896"/>
                  </a:cubicBezTo>
                  <a:cubicBezTo>
                    <a:pt x="779" y="932"/>
                    <a:pt x="712" y="955"/>
                    <a:pt x="642" y="955"/>
                  </a:cubicBezTo>
                  <a:cubicBezTo>
                    <a:pt x="616" y="955"/>
                    <a:pt x="590" y="952"/>
                    <a:pt x="563" y="945"/>
                  </a:cubicBezTo>
                  <a:cubicBezTo>
                    <a:pt x="490" y="921"/>
                    <a:pt x="416" y="872"/>
                    <a:pt x="367" y="798"/>
                  </a:cubicBezTo>
                  <a:cubicBezTo>
                    <a:pt x="318" y="725"/>
                    <a:pt x="294" y="652"/>
                    <a:pt x="318" y="554"/>
                  </a:cubicBezTo>
                  <a:cubicBezTo>
                    <a:pt x="343" y="407"/>
                    <a:pt x="490" y="309"/>
                    <a:pt x="637" y="309"/>
                  </a:cubicBezTo>
                  <a:close/>
                  <a:moveTo>
                    <a:pt x="651" y="1"/>
                  </a:moveTo>
                  <a:cubicBezTo>
                    <a:pt x="356" y="1"/>
                    <a:pt x="89" y="206"/>
                    <a:pt x="25" y="505"/>
                  </a:cubicBezTo>
                  <a:cubicBezTo>
                    <a:pt x="0" y="652"/>
                    <a:pt x="25" y="823"/>
                    <a:pt x="123" y="970"/>
                  </a:cubicBezTo>
                  <a:cubicBezTo>
                    <a:pt x="196" y="1117"/>
                    <a:pt x="343" y="1215"/>
                    <a:pt x="514" y="1239"/>
                  </a:cubicBezTo>
                  <a:cubicBezTo>
                    <a:pt x="563" y="1239"/>
                    <a:pt x="612" y="1264"/>
                    <a:pt x="637" y="1264"/>
                  </a:cubicBezTo>
                  <a:cubicBezTo>
                    <a:pt x="759" y="1264"/>
                    <a:pt x="882" y="1215"/>
                    <a:pt x="980" y="1141"/>
                  </a:cubicBezTo>
                  <a:cubicBezTo>
                    <a:pt x="1127" y="1068"/>
                    <a:pt x="1225" y="921"/>
                    <a:pt x="1249" y="749"/>
                  </a:cubicBezTo>
                  <a:cubicBezTo>
                    <a:pt x="1298" y="603"/>
                    <a:pt x="1249" y="431"/>
                    <a:pt x="1176" y="284"/>
                  </a:cubicBezTo>
                  <a:cubicBezTo>
                    <a:pt x="1078" y="137"/>
                    <a:pt x="931" y="39"/>
                    <a:pt x="784" y="15"/>
                  </a:cubicBezTo>
                  <a:cubicBezTo>
                    <a:pt x="739" y="5"/>
                    <a:pt x="695" y="1"/>
                    <a:pt x="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9"/>
            <p:cNvSpPr/>
            <p:nvPr/>
          </p:nvSpPr>
          <p:spPr>
            <a:xfrm>
              <a:off x="8291790" y="1776673"/>
              <a:ext cx="40230" cy="68295"/>
            </a:xfrm>
            <a:custGeom>
              <a:avLst/>
              <a:gdLst/>
              <a:ahLst/>
              <a:cxnLst/>
              <a:rect l="l" t="t" r="r" b="b"/>
              <a:pathLst>
                <a:path w="1789" h="3037" extrusionOk="0">
                  <a:moveTo>
                    <a:pt x="1642" y="0"/>
                  </a:moveTo>
                  <a:cubicBezTo>
                    <a:pt x="1568" y="0"/>
                    <a:pt x="1495" y="49"/>
                    <a:pt x="1495" y="123"/>
                  </a:cubicBezTo>
                  <a:cubicBezTo>
                    <a:pt x="1470" y="147"/>
                    <a:pt x="1348" y="906"/>
                    <a:pt x="589" y="1421"/>
                  </a:cubicBezTo>
                  <a:cubicBezTo>
                    <a:pt x="319" y="1616"/>
                    <a:pt x="148" y="1861"/>
                    <a:pt x="74" y="2131"/>
                  </a:cubicBezTo>
                  <a:cubicBezTo>
                    <a:pt x="1" y="2572"/>
                    <a:pt x="270" y="2939"/>
                    <a:pt x="270" y="2963"/>
                  </a:cubicBezTo>
                  <a:cubicBezTo>
                    <a:pt x="295" y="3012"/>
                    <a:pt x="344" y="3037"/>
                    <a:pt x="393" y="3037"/>
                  </a:cubicBezTo>
                  <a:cubicBezTo>
                    <a:pt x="417" y="3037"/>
                    <a:pt x="442" y="3012"/>
                    <a:pt x="491" y="2988"/>
                  </a:cubicBezTo>
                  <a:cubicBezTo>
                    <a:pt x="540" y="2963"/>
                    <a:pt x="564" y="2865"/>
                    <a:pt x="515" y="2792"/>
                  </a:cubicBezTo>
                  <a:cubicBezTo>
                    <a:pt x="515" y="2792"/>
                    <a:pt x="319" y="2498"/>
                    <a:pt x="368" y="2204"/>
                  </a:cubicBezTo>
                  <a:cubicBezTo>
                    <a:pt x="417" y="1984"/>
                    <a:pt x="540" y="1812"/>
                    <a:pt x="760" y="1665"/>
                  </a:cubicBezTo>
                  <a:cubicBezTo>
                    <a:pt x="1642" y="1078"/>
                    <a:pt x="1764" y="221"/>
                    <a:pt x="1789" y="172"/>
                  </a:cubicBezTo>
                  <a:cubicBezTo>
                    <a:pt x="1789" y="98"/>
                    <a:pt x="1740" y="25"/>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9"/>
            <p:cNvSpPr/>
            <p:nvPr/>
          </p:nvSpPr>
          <p:spPr>
            <a:xfrm>
              <a:off x="8276386" y="1859832"/>
              <a:ext cx="51227" cy="28312"/>
            </a:xfrm>
            <a:custGeom>
              <a:avLst/>
              <a:gdLst/>
              <a:ahLst/>
              <a:cxnLst/>
              <a:rect l="l" t="t" r="r" b="b"/>
              <a:pathLst>
                <a:path w="2278" h="1259" extrusionOk="0">
                  <a:moveTo>
                    <a:pt x="1018" y="0"/>
                  </a:moveTo>
                  <a:cubicBezTo>
                    <a:pt x="725" y="0"/>
                    <a:pt x="384" y="132"/>
                    <a:pt x="0" y="490"/>
                  </a:cubicBezTo>
                  <a:cubicBezTo>
                    <a:pt x="394" y="1092"/>
                    <a:pt x="891" y="1258"/>
                    <a:pt x="1321" y="1258"/>
                  </a:cubicBezTo>
                  <a:cubicBezTo>
                    <a:pt x="1851" y="1258"/>
                    <a:pt x="2278" y="1004"/>
                    <a:pt x="2278" y="1004"/>
                  </a:cubicBezTo>
                  <a:cubicBezTo>
                    <a:pt x="2278" y="1004"/>
                    <a:pt x="1829" y="0"/>
                    <a:pt x="10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9"/>
            <p:cNvSpPr/>
            <p:nvPr/>
          </p:nvSpPr>
          <p:spPr>
            <a:xfrm>
              <a:off x="8268111" y="1867882"/>
              <a:ext cx="65551" cy="19497"/>
            </a:xfrm>
            <a:custGeom>
              <a:avLst/>
              <a:gdLst/>
              <a:ahLst/>
              <a:cxnLst/>
              <a:rect l="l" t="t" r="r" b="b"/>
              <a:pathLst>
                <a:path w="2915" h="867" extrusionOk="0">
                  <a:moveTo>
                    <a:pt x="604" y="1"/>
                  </a:moveTo>
                  <a:cubicBezTo>
                    <a:pt x="453" y="1"/>
                    <a:pt x="300" y="11"/>
                    <a:pt x="148" y="34"/>
                  </a:cubicBezTo>
                  <a:cubicBezTo>
                    <a:pt x="74" y="34"/>
                    <a:pt x="1" y="107"/>
                    <a:pt x="25" y="181"/>
                  </a:cubicBezTo>
                  <a:cubicBezTo>
                    <a:pt x="25" y="279"/>
                    <a:pt x="99" y="328"/>
                    <a:pt x="197" y="328"/>
                  </a:cubicBezTo>
                  <a:cubicBezTo>
                    <a:pt x="327" y="309"/>
                    <a:pt x="459" y="300"/>
                    <a:pt x="590" y="300"/>
                  </a:cubicBezTo>
                  <a:cubicBezTo>
                    <a:pt x="1644" y="300"/>
                    <a:pt x="2670" y="845"/>
                    <a:pt x="2670" y="866"/>
                  </a:cubicBezTo>
                  <a:lnTo>
                    <a:pt x="2744" y="866"/>
                  </a:lnTo>
                  <a:cubicBezTo>
                    <a:pt x="2793" y="866"/>
                    <a:pt x="2842" y="842"/>
                    <a:pt x="2866" y="793"/>
                  </a:cubicBezTo>
                  <a:cubicBezTo>
                    <a:pt x="2915" y="719"/>
                    <a:pt x="2890" y="646"/>
                    <a:pt x="2817" y="597"/>
                  </a:cubicBezTo>
                  <a:cubicBezTo>
                    <a:pt x="2774" y="575"/>
                    <a:pt x="1739" y="1"/>
                    <a:pt x="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9"/>
            <p:cNvSpPr/>
            <p:nvPr/>
          </p:nvSpPr>
          <p:spPr>
            <a:xfrm>
              <a:off x="8357881" y="1743369"/>
              <a:ext cx="70498" cy="15696"/>
            </a:xfrm>
            <a:custGeom>
              <a:avLst/>
              <a:gdLst/>
              <a:ahLst/>
              <a:cxnLst/>
              <a:rect l="l" t="t" r="r" b="b"/>
              <a:pathLst>
                <a:path w="3135" h="698" extrusionOk="0">
                  <a:moveTo>
                    <a:pt x="1406" y="1"/>
                  </a:moveTo>
                  <a:cubicBezTo>
                    <a:pt x="1005" y="1"/>
                    <a:pt x="558" y="74"/>
                    <a:pt x="98" y="281"/>
                  </a:cubicBezTo>
                  <a:cubicBezTo>
                    <a:pt x="25" y="306"/>
                    <a:pt x="0" y="379"/>
                    <a:pt x="25" y="477"/>
                  </a:cubicBezTo>
                  <a:cubicBezTo>
                    <a:pt x="43" y="532"/>
                    <a:pt x="103" y="560"/>
                    <a:pt x="163" y="560"/>
                  </a:cubicBezTo>
                  <a:cubicBezTo>
                    <a:pt x="183" y="560"/>
                    <a:pt x="202" y="557"/>
                    <a:pt x="221" y="551"/>
                  </a:cubicBezTo>
                  <a:cubicBezTo>
                    <a:pt x="641" y="359"/>
                    <a:pt x="1050" y="292"/>
                    <a:pt x="1416" y="292"/>
                  </a:cubicBezTo>
                  <a:cubicBezTo>
                    <a:pt x="2268" y="292"/>
                    <a:pt x="2890" y="656"/>
                    <a:pt x="2890" y="673"/>
                  </a:cubicBezTo>
                  <a:cubicBezTo>
                    <a:pt x="2915" y="673"/>
                    <a:pt x="2939" y="698"/>
                    <a:pt x="2963" y="698"/>
                  </a:cubicBezTo>
                  <a:cubicBezTo>
                    <a:pt x="3037" y="698"/>
                    <a:pt x="3086" y="649"/>
                    <a:pt x="3110" y="624"/>
                  </a:cubicBezTo>
                  <a:cubicBezTo>
                    <a:pt x="3135" y="551"/>
                    <a:pt x="3110" y="453"/>
                    <a:pt x="3061" y="404"/>
                  </a:cubicBezTo>
                  <a:cubicBezTo>
                    <a:pt x="3010" y="387"/>
                    <a:pt x="2328" y="1"/>
                    <a:pt x="14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9"/>
            <p:cNvSpPr/>
            <p:nvPr/>
          </p:nvSpPr>
          <p:spPr>
            <a:xfrm>
              <a:off x="8247198" y="1714315"/>
              <a:ext cx="66091" cy="30448"/>
            </a:xfrm>
            <a:custGeom>
              <a:avLst/>
              <a:gdLst/>
              <a:ahLst/>
              <a:cxnLst/>
              <a:rect l="l" t="t" r="r" b="b"/>
              <a:pathLst>
                <a:path w="2939" h="1354" extrusionOk="0">
                  <a:moveTo>
                    <a:pt x="338" y="1"/>
                  </a:moveTo>
                  <a:cubicBezTo>
                    <a:pt x="229" y="1"/>
                    <a:pt x="161" y="6"/>
                    <a:pt x="147" y="6"/>
                  </a:cubicBezTo>
                  <a:cubicBezTo>
                    <a:pt x="74" y="31"/>
                    <a:pt x="0" y="104"/>
                    <a:pt x="25" y="178"/>
                  </a:cubicBezTo>
                  <a:cubicBezTo>
                    <a:pt x="25" y="251"/>
                    <a:pt x="98" y="325"/>
                    <a:pt x="172" y="325"/>
                  </a:cubicBezTo>
                  <a:cubicBezTo>
                    <a:pt x="177" y="319"/>
                    <a:pt x="257" y="308"/>
                    <a:pt x="388" y="308"/>
                  </a:cubicBezTo>
                  <a:cubicBezTo>
                    <a:pt x="836" y="308"/>
                    <a:pt x="1892" y="432"/>
                    <a:pt x="2670" y="1304"/>
                  </a:cubicBezTo>
                  <a:cubicBezTo>
                    <a:pt x="2694" y="1329"/>
                    <a:pt x="2743" y="1353"/>
                    <a:pt x="2792" y="1353"/>
                  </a:cubicBezTo>
                  <a:cubicBezTo>
                    <a:pt x="2816" y="1353"/>
                    <a:pt x="2841" y="1329"/>
                    <a:pt x="2890" y="1304"/>
                  </a:cubicBezTo>
                  <a:cubicBezTo>
                    <a:pt x="2939" y="1255"/>
                    <a:pt x="2939" y="1157"/>
                    <a:pt x="2890" y="1108"/>
                  </a:cubicBezTo>
                  <a:cubicBezTo>
                    <a:pt x="1998" y="97"/>
                    <a:pt x="801" y="1"/>
                    <a:pt x="3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9"/>
            <p:cNvSpPr/>
            <p:nvPr/>
          </p:nvSpPr>
          <p:spPr>
            <a:xfrm>
              <a:off x="8289047" y="1965411"/>
              <a:ext cx="69396" cy="12278"/>
            </a:xfrm>
            <a:custGeom>
              <a:avLst/>
              <a:gdLst/>
              <a:ahLst/>
              <a:cxnLst/>
              <a:rect l="l" t="t" r="r" b="b"/>
              <a:pathLst>
                <a:path w="3086" h="546" extrusionOk="0">
                  <a:moveTo>
                    <a:pt x="180" y="0"/>
                  </a:moveTo>
                  <a:cubicBezTo>
                    <a:pt x="115" y="0"/>
                    <a:pt x="45" y="44"/>
                    <a:pt x="25" y="105"/>
                  </a:cubicBezTo>
                  <a:cubicBezTo>
                    <a:pt x="0" y="178"/>
                    <a:pt x="49" y="252"/>
                    <a:pt x="123" y="300"/>
                  </a:cubicBezTo>
                  <a:cubicBezTo>
                    <a:pt x="147" y="300"/>
                    <a:pt x="784" y="545"/>
                    <a:pt x="1592" y="545"/>
                  </a:cubicBezTo>
                  <a:cubicBezTo>
                    <a:pt x="2008" y="545"/>
                    <a:pt x="2498" y="472"/>
                    <a:pt x="2963" y="300"/>
                  </a:cubicBezTo>
                  <a:cubicBezTo>
                    <a:pt x="3061" y="252"/>
                    <a:pt x="3086" y="178"/>
                    <a:pt x="3061" y="105"/>
                  </a:cubicBezTo>
                  <a:cubicBezTo>
                    <a:pt x="3041" y="44"/>
                    <a:pt x="2971" y="0"/>
                    <a:pt x="2906" y="0"/>
                  </a:cubicBezTo>
                  <a:cubicBezTo>
                    <a:pt x="2892" y="0"/>
                    <a:pt x="2879" y="2"/>
                    <a:pt x="2866" y="7"/>
                  </a:cubicBezTo>
                  <a:cubicBezTo>
                    <a:pt x="2422" y="182"/>
                    <a:pt x="1977" y="241"/>
                    <a:pt x="1580" y="241"/>
                  </a:cubicBezTo>
                  <a:cubicBezTo>
                    <a:pt x="816" y="241"/>
                    <a:pt x="237" y="23"/>
                    <a:pt x="221" y="7"/>
                  </a:cubicBezTo>
                  <a:cubicBezTo>
                    <a:pt x="208" y="2"/>
                    <a:pt x="194"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9"/>
            <p:cNvSpPr/>
            <p:nvPr/>
          </p:nvSpPr>
          <p:spPr>
            <a:xfrm>
              <a:off x="8183311" y="2246392"/>
              <a:ext cx="311699" cy="465334"/>
            </a:xfrm>
            <a:custGeom>
              <a:avLst/>
              <a:gdLst/>
              <a:ahLst/>
              <a:cxnLst/>
              <a:rect l="l" t="t" r="r" b="b"/>
              <a:pathLst>
                <a:path w="13861" h="20693" extrusionOk="0">
                  <a:moveTo>
                    <a:pt x="10898" y="0"/>
                  </a:moveTo>
                  <a:cubicBezTo>
                    <a:pt x="10824" y="0"/>
                    <a:pt x="10751" y="74"/>
                    <a:pt x="10751" y="147"/>
                  </a:cubicBezTo>
                  <a:lnTo>
                    <a:pt x="11265" y="8841"/>
                  </a:lnTo>
                  <a:lnTo>
                    <a:pt x="148" y="8914"/>
                  </a:lnTo>
                  <a:cubicBezTo>
                    <a:pt x="74" y="8939"/>
                    <a:pt x="1" y="8987"/>
                    <a:pt x="1" y="9085"/>
                  </a:cubicBezTo>
                  <a:lnTo>
                    <a:pt x="1" y="17926"/>
                  </a:lnTo>
                  <a:cubicBezTo>
                    <a:pt x="1" y="17975"/>
                    <a:pt x="25" y="18024"/>
                    <a:pt x="74" y="18048"/>
                  </a:cubicBezTo>
                  <a:cubicBezTo>
                    <a:pt x="123" y="18097"/>
                    <a:pt x="4751" y="20693"/>
                    <a:pt x="11265" y="20693"/>
                  </a:cubicBezTo>
                  <a:cubicBezTo>
                    <a:pt x="12049" y="20693"/>
                    <a:pt x="12881" y="20644"/>
                    <a:pt x="13714" y="20570"/>
                  </a:cubicBezTo>
                  <a:cubicBezTo>
                    <a:pt x="13787" y="20546"/>
                    <a:pt x="13861" y="20472"/>
                    <a:pt x="13836" y="20399"/>
                  </a:cubicBezTo>
                  <a:cubicBezTo>
                    <a:pt x="13836" y="20335"/>
                    <a:pt x="13781" y="20272"/>
                    <a:pt x="13719" y="20272"/>
                  </a:cubicBezTo>
                  <a:cubicBezTo>
                    <a:pt x="13709" y="20272"/>
                    <a:pt x="13699" y="20273"/>
                    <a:pt x="13690" y="20276"/>
                  </a:cubicBezTo>
                  <a:cubicBezTo>
                    <a:pt x="12856" y="20361"/>
                    <a:pt x="12046" y="20399"/>
                    <a:pt x="11265" y="20399"/>
                  </a:cubicBezTo>
                  <a:cubicBezTo>
                    <a:pt x="5269" y="20399"/>
                    <a:pt x="923" y="18174"/>
                    <a:pt x="295" y="17828"/>
                  </a:cubicBezTo>
                  <a:lnTo>
                    <a:pt x="295" y="9232"/>
                  </a:lnTo>
                  <a:lnTo>
                    <a:pt x="11437" y="9134"/>
                  </a:lnTo>
                  <a:cubicBezTo>
                    <a:pt x="11461" y="9134"/>
                    <a:pt x="11510" y="9110"/>
                    <a:pt x="11535" y="9085"/>
                  </a:cubicBezTo>
                  <a:cubicBezTo>
                    <a:pt x="11559" y="9061"/>
                    <a:pt x="11584" y="9012"/>
                    <a:pt x="11584" y="8987"/>
                  </a:cubicBezTo>
                  <a:lnTo>
                    <a:pt x="11045" y="147"/>
                  </a:lnTo>
                  <a:cubicBezTo>
                    <a:pt x="11045" y="49"/>
                    <a:pt x="10996" y="0"/>
                    <a:pt x="108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9"/>
            <p:cNvSpPr/>
            <p:nvPr/>
          </p:nvSpPr>
          <p:spPr>
            <a:xfrm>
              <a:off x="8451497" y="2444282"/>
              <a:ext cx="114551" cy="24601"/>
            </a:xfrm>
            <a:custGeom>
              <a:avLst/>
              <a:gdLst/>
              <a:ahLst/>
              <a:cxnLst/>
              <a:rect l="l" t="t" r="r" b="b"/>
              <a:pathLst>
                <a:path w="5094" h="1094" extrusionOk="0">
                  <a:moveTo>
                    <a:pt x="1327" y="1"/>
                  </a:moveTo>
                  <a:cubicBezTo>
                    <a:pt x="620" y="1"/>
                    <a:pt x="166" y="90"/>
                    <a:pt x="123" y="90"/>
                  </a:cubicBezTo>
                  <a:cubicBezTo>
                    <a:pt x="49" y="114"/>
                    <a:pt x="0" y="187"/>
                    <a:pt x="25" y="285"/>
                  </a:cubicBezTo>
                  <a:cubicBezTo>
                    <a:pt x="25" y="346"/>
                    <a:pt x="75" y="390"/>
                    <a:pt x="147" y="390"/>
                  </a:cubicBezTo>
                  <a:cubicBezTo>
                    <a:pt x="162" y="390"/>
                    <a:pt x="179" y="388"/>
                    <a:pt x="196" y="383"/>
                  </a:cubicBezTo>
                  <a:cubicBezTo>
                    <a:pt x="207" y="383"/>
                    <a:pt x="632" y="300"/>
                    <a:pt x="1308" y="300"/>
                  </a:cubicBezTo>
                  <a:cubicBezTo>
                    <a:pt x="2191" y="300"/>
                    <a:pt x="3501" y="442"/>
                    <a:pt x="4873" y="1094"/>
                  </a:cubicBezTo>
                  <a:lnTo>
                    <a:pt x="4947" y="1094"/>
                  </a:lnTo>
                  <a:cubicBezTo>
                    <a:pt x="4996" y="1094"/>
                    <a:pt x="5045" y="1069"/>
                    <a:pt x="5069" y="1020"/>
                  </a:cubicBezTo>
                  <a:cubicBezTo>
                    <a:pt x="5094" y="947"/>
                    <a:pt x="5069" y="849"/>
                    <a:pt x="4996" y="824"/>
                  </a:cubicBezTo>
                  <a:cubicBezTo>
                    <a:pt x="3575" y="148"/>
                    <a:pt x="2240" y="1"/>
                    <a:pt x="1327" y="1"/>
                  </a:cubicBezTo>
                  <a:close/>
                </a:path>
              </a:pathLst>
            </a:custGeom>
            <a:solidFill>
              <a:srgbClr val="47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9"/>
            <p:cNvSpPr/>
            <p:nvPr/>
          </p:nvSpPr>
          <p:spPr>
            <a:xfrm>
              <a:off x="8422308" y="2094961"/>
              <a:ext cx="58940" cy="99687"/>
            </a:xfrm>
            <a:custGeom>
              <a:avLst/>
              <a:gdLst/>
              <a:ahLst/>
              <a:cxnLst/>
              <a:rect l="l" t="t" r="r" b="b"/>
              <a:pathLst>
                <a:path w="2621" h="4433" extrusionOk="0">
                  <a:moveTo>
                    <a:pt x="2449" y="0"/>
                  </a:moveTo>
                  <a:cubicBezTo>
                    <a:pt x="1" y="417"/>
                    <a:pt x="270" y="4139"/>
                    <a:pt x="294" y="4310"/>
                  </a:cubicBezTo>
                  <a:cubicBezTo>
                    <a:pt x="294" y="4384"/>
                    <a:pt x="368" y="4433"/>
                    <a:pt x="441" y="4433"/>
                  </a:cubicBezTo>
                  <a:cubicBezTo>
                    <a:pt x="539" y="4433"/>
                    <a:pt x="588" y="4359"/>
                    <a:pt x="588" y="4286"/>
                  </a:cubicBezTo>
                  <a:cubicBezTo>
                    <a:pt x="588" y="4237"/>
                    <a:pt x="319" y="661"/>
                    <a:pt x="2498" y="294"/>
                  </a:cubicBezTo>
                  <a:cubicBezTo>
                    <a:pt x="2572" y="294"/>
                    <a:pt x="2621" y="196"/>
                    <a:pt x="2621" y="123"/>
                  </a:cubicBezTo>
                  <a:cubicBezTo>
                    <a:pt x="2596" y="49"/>
                    <a:pt x="2523" y="0"/>
                    <a:pt x="24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9"/>
            <p:cNvSpPr/>
            <p:nvPr/>
          </p:nvSpPr>
          <p:spPr>
            <a:xfrm>
              <a:off x="8241688" y="2075555"/>
              <a:ext cx="186691" cy="53565"/>
            </a:xfrm>
            <a:custGeom>
              <a:avLst/>
              <a:gdLst/>
              <a:ahLst/>
              <a:cxnLst/>
              <a:rect l="l" t="t" r="r" b="b"/>
              <a:pathLst>
                <a:path w="8302" h="2382" extrusionOk="0">
                  <a:moveTo>
                    <a:pt x="8152" y="0"/>
                  </a:moveTo>
                  <a:cubicBezTo>
                    <a:pt x="8112" y="0"/>
                    <a:pt x="8069" y="18"/>
                    <a:pt x="8033" y="55"/>
                  </a:cubicBezTo>
                  <a:cubicBezTo>
                    <a:pt x="6597" y="1382"/>
                    <a:pt x="5200" y="2071"/>
                    <a:pt x="3875" y="2071"/>
                  </a:cubicBezTo>
                  <a:cubicBezTo>
                    <a:pt x="3709" y="2071"/>
                    <a:pt x="3544" y="2061"/>
                    <a:pt x="3380" y="2039"/>
                  </a:cubicBezTo>
                  <a:cubicBezTo>
                    <a:pt x="1421" y="1794"/>
                    <a:pt x="294" y="80"/>
                    <a:pt x="294" y="80"/>
                  </a:cubicBezTo>
                  <a:cubicBezTo>
                    <a:pt x="263" y="32"/>
                    <a:pt x="211" y="5"/>
                    <a:pt x="158" y="5"/>
                  </a:cubicBezTo>
                  <a:cubicBezTo>
                    <a:pt x="129" y="5"/>
                    <a:pt x="100" y="13"/>
                    <a:pt x="74" y="31"/>
                  </a:cubicBezTo>
                  <a:cubicBezTo>
                    <a:pt x="25" y="80"/>
                    <a:pt x="0" y="153"/>
                    <a:pt x="49" y="227"/>
                  </a:cubicBezTo>
                  <a:cubicBezTo>
                    <a:pt x="98" y="300"/>
                    <a:pt x="1249" y="2088"/>
                    <a:pt x="3355" y="2333"/>
                  </a:cubicBezTo>
                  <a:cubicBezTo>
                    <a:pt x="3527" y="2357"/>
                    <a:pt x="3698" y="2382"/>
                    <a:pt x="3870" y="2382"/>
                  </a:cubicBezTo>
                  <a:cubicBezTo>
                    <a:pt x="5265" y="2382"/>
                    <a:pt x="6735" y="1671"/>
                    <a:pt x="8253" y="251"/>
                  </a:cubicBezTo>
                  <a:cubicBezTo>
                    <a:pt x="8302" y="202"/>
                    <a:pt x="8302" y="104"/>
                    <a:pt x="8253" y="55"/>
                  </a:cubicBezTo>
                  <a:cubicBezTo>
                    <a:pt x="8228" y="18"/>
                    <a:pt x="8192" y="0"/>
                    <a:pt x="81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9"/>
            <p:cNvSpPr/>
            <p:nvPr/>
          </p:nvSpPr>
          <p:spPr>
            <a:xfrm>
              <a:off x="8179465" y="2884407"/>
              <a:ext cx="193865" cy="143403"/>
            </a:xfrm>
            <a:custGeom>
              <a:avLst/>
              <a:gdLst/>
              <a:ahLst/>
              <a:cxnLst/>
              <a:rect l="l" t="t" r="r" b="b"/>
              <a:pathLst>
                <a:path w="8621" h="6377" extrusionOk="0">
                  <a:moveTo>
                    <a:pt x="8467" y="1"/>
                  </a:moveTo>
                  <a:cubicBezTo>
                    <a:pt x="8413" y="1"/>
                    <a:pt x="8363" y="28"/>
                    <a:pt x="8326" y="83"/>
                  </a:cubicBezTo>
                  <a:cubicBezTo>
                    <a:pt x="5657" y="5250"/>
                    <a:pt x="172" y="6083"/>
                    <a:pt x="123" y="6083"/>
                  </a:cubicBezTo>
                  <a:cubicBezTo>
                    <a:pt x="49" y="6107"/>
                    <a:pt x="0" y="6181"/>
                    <a:pt x="0" y="6254"/>
                  </a:cubicBezTo>
                  <a:cubicBezTo>
                    <a:pt x="0" y="6328"/>
                    <a:pt x="74" y="6377"/>
                    <a:pt x="147" y="6377"/>
                  </a:cubicBezTo>
                  <a:lnTo>
                    <a:pt x="172" y="6377"/>
                  </a:lnTo>
                  <a:cubicBezTo>
                    <a:pt x="221" y="6377"/>
                    <a:pt x="5853" y="5520"/>
                    <a:pt x="8596" y="206"/>
                  </a:cubicBezTo>
                  <a:cubicBezTo>
                    <a:pt x="8620" y="132"/>
                    <a:pt x="8596" y="59"/>
                    <a:pt x="8522" y="10"/>
                  </a:cubicBezTo>
                  <a:cubicBezTo>
                    <a:pt x="8504" y="4"/>
                    <a:pt x="8485" y="1"/>
                    <a:pt x="8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9"/>
            <p:cNvSpPr/>
            <p:nvPr/>
          </p:nvSpPr>
          <p:spPr>
            <a:xfrm>
              <a:off x="8232873" y="3326916"/>
              <a:ext cx="116215" cy="282960"/>
            </a:xfrm>
            <a:custGeom>
              <a:avLst/>
              <a:gdLst/>
              <a:ahLst/>
              <a:cxnLst/>
              <a:rect l="l" t="t" r="r" b="b"/>
              <a:pathLst>
                <a:path w="5168" h="12583" extrusionOk="0">
                  <a:moveTo>
                    <a:pt x="188" y="0"/>
                  </a:moveTo>
                  <a:cubicBezTo>
                    <a:pt x="166" y="0"/>
                    <a:pt x="144" y="6"/>
                    <a:pt x="123" y="20"/>
                  </a:cubicBezTo>
                  <a:cubicBezTo>
                    <a:pt x="50" y="45"/>
                    <a:pt x="1" y="118"/>
                    <a:pt x="50" y="192"/>
                  </a:cubicBezTo>
                  <a:lnTo>
                    <a:pt x="4849" y="12484"/>
                  </a:lnTo>
                  <a:cubicBezTo>
                    <a:pt x="4874" y="12533"/>
                    <a:pt x="4947" y="12582"/>
                    <a:pt x="4996" y="12582"/>
                  </a:cubicBezTo>
                  <a:cubicBezTo>
                    <a:pt x="5021" y="12582"/>
                    <a:pt x="5045" y="12582"/>
                    <a:pt x="5045" y="12558"/>
                  </a:cubicBezTo>
                  <a:cubicBezTo>
                    <a:pt x="5119" y="12533"/>
                    <a:pt x="5168" y="12460"/>
                    <a:pt x="5143" y="12386"/>
                  </a:cubicBezTo>
                  <a:lnTo>
                    <a:pt x="319" y="94"/>
                  </a:lnTo>
                  <a:cubicBezTo>
                    <a:pt x="301" y="41"/>
                    <a:pt x="246" y="0"/>
                    <a:pt x="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9"/>
            <p:cNvSpPr/>
            <p:nvPr/>
          </p:nvSpPr>
          <p:spPr>
            <a:xfrm>
              <a:off x="8469127" y="1827877"/>
              <a:ext cx="37464" cy="63909"/>
            </a:xfrm>
            <a:custGeom>
              <a:avLst/>
              <a:gdLst/>
              <a:ahLst/>
              <a:cxnLst/>
              <a:rect l="l" t="t" r="r" b="b"/>
              <a:pathLst>
                <a:path w="1666" h="2842" extrusionOk="0">
                  <a:moveTo>
                    <a:pt x="1518" y="1"/>
                  </a:moveTo>
                  <a:cubicBezTo>
                    <a:pt x="1494" y="1"/>
                    <a:pt x="784" y="1"/>
                    <a:pt x="441" y="441"/>
                  </a:cubicBezTo>
                  <a:cubicBezTo>
                    <a:pt x="269" y="662"/>
                    <a:pt x="245" y="956"/>
                    <a:pt x="318" y="1299"/>
                  </a:cubicBezTo>
                  <a:cubicBezTo>
                    <a:pt x="612" y="2327"/>
                    <a:pt x="122" y="2547"/>
                    <a:pt x="122" y="2572"/>
                  </a:cubicBezTo>
                  <a:cubicBezTo>
                    <a:pt x="24" y="2596"/>
                    <a:pt x="0" y="2670"/>
                    <a:pt x="24" y="2768"/>
                  </a:cubicBezTo>
                  <a:cubicBezTo>
                    <a:pt x="49" y="2817"/>
                    <a:pt x="98" y="2841"/>
                    <a:pt x="171" y="2841"/>
                  </a:cubicBezTo>
                  <a:lnTo>
                    <a:pt x="220" y="2841"/>
                  </a:lnTo>
                  <a:cubicBezTo>
                    <a:pt x="245" y="2817"/>
                    <a:pt x="980" y="2523"/>
                    <a:pt x="612" y="1225"/>
                  </a:cubicBezTo>
                  <a:cubicBezTo>
                    <a:pt x="539" y="980"/>
                    <a:pt x="563" y="760"/>
                    <a:pt x="686" y="613"/>
                  </a:cubicBezTo>
                  <a:cubicBezTo>
                    <a:pt x="931" y="295"/>
                    <a:pt x="1518" y="295"/>
                    <a:pt x="1518" y="295"/>
                  </a:cubicBezTo>
                  <a:cubicBezTo>
                    <a:pt x="1616" y="295"/>
                    <a:pt x="1665" y="221"/>
                    <a:pt x="1665" y="148"/>
                  </a:cubicBezTo>
                  <a:cubicBezTo>
                    <a:pt x="1665" y="74"/>
                    <a:pt x="1616" y="1"/>
                    <a:pt x="1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9"/>
            <p:cNvSpPr/>
            <p:nvPr/>
          </p:nvSpPr>
          <p:spPr>
            <a:xfrm>
              <a:off x="8400832" y="1661020"/>
              <a:ext cx="156423" cy="83743"/>
            </a:xfrm>
            <a:custGeom>
              <a:avLst/>
              <a:gdLst/>
              <a:ahLst/>
              <a:cxnLst/>
              <a:rect l="l" t="t" r="r" b="b"/>
              <a:pathLst>
                <a:path w="6956" h="3724" extrusionOk="0">
                  <a:moveTo>
                    <a:pt x="1" y="1"/>
                  </a:moveTo>
                  <a:cubicBezTo>
                    <a:pt x="3796" y="3503"/>
                    <a:pt x="6955" y="3723"/>
                    <a:pt x="6955" y="3723"/>
                  </a:cubicBezTo>
                  <a:lnTo>
                    <a:pt x="6294" y="2082"/>
                  </a:lnTo>
                  <a:cubicBezTo>
                    <a:pt x="6179" y="2090"/>
                    <a:pt x="6062" y="2094"/>
                    <a:pt x="5945" y="2094"/>
                  </a:cubicBezTo>
                  <a:cubicBezTo>
                    <a:pt x="3220" y="2094"/>
                    <a:pt x="1" y="1"/>
                    <a:pt x="1" y="1"/>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9"/>
            <p:cNvSpPr/>
            <p:nvPr/>
          </p:nvSpPr>
          <p:spPr>
            <a:xfrm>
              <a:off x="8186616" y="2098267"/>
              <a:ext cx="615123" cy="612470"/>
            </a:xfrm>
            <a:custGeom>
              <a:avLst/>
              <a:gdLst/>
              <a:ahLst/>
              <a:cxnLst/>
              <a:rect l="l" t="t" r="r" b="b"/>
              <a:pathLst>
                <a:path w="27354" h="27236" extrusionOk="0">
                  <a:moveTo>
                    <a:pt x="12955" y="0"/>
                  </a:moveTo>
                  <a:lnTo>
                    <a:pt x="11290" y="15574"/>
                  </a:lnTo>
                  <a:lnTo>
                    <a:pt x="1" y="15672"/>
                  </a:lnTo>
                  <a:lnTo>
                    <a:pt x="1" y="24513"/>
                  </a:lnTo>
                  <a:cubicBezTo>
                    <a:pt x="1" y="24513"/>
                    <a:pt x="4801" y="27235"/>
                    <a:pt x="10675" y="27235"/>
                  </a:cubicBezTo>
                  <a:cubicBezTo>
                    <a:pt x="13212" y="27235"/>
                    <a:pt x="15950" y="26727"/>
                    <a:pt x="18587" y="25272"/>
                  </a:cubicBezTo>
                  <a:cubicBezTo>
                    <a:pt x="27354" y="20423"/>
                    <a:pt x="19077" y="172"/>
                    <a:pt x="1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9"/>
            <p:cNvSpPr/>
            <p:nvPr/>
          </p:nvSpPr>
          <p:spPr>
            <a:xfrm>
              <a:off x="8183311" y="2094961"/>
              <a:ext cx="537474" cy="618968"/>
            </a:xfrm>
            <a:custGeom>
              <a:avLst/>
              <a:gdLst/>
              <a:ahLst/>
              <a:cxnLst/>
              <a:rect l="l" t="t" r="r" b="b"/>
              <a:pathLst>
                <a:path w="23901" h="27525" extrusionOk="0">
                  <a:moveTo>
                    <a:pt x="13102" y="0"/>
                  </a:moveTo>
                  <a:lnTo>
                    <a:pt x="13102" y="294"/>
                  </a:lnTo>
                  <a:cubicBezTo>
                    <a:pt x="16212" y="392"/>
                    <a:pt x="20179" y="6024"/>
                    <a:pt x="21771" y="12587"/>
                  </a:cubicBezTo>
                  <a:cubicBezTo>
                    <a:pt x="22481" y="15501"/>
                    <a:pt x="23583" y="22578"/>
                    <a:pt x="18661" y="25272"/>
                  </a:cubicBezTo>
                  <a:cubicBezTo>
                    <a:pt x="16055" y="26715"/>
                    <a:pt x="13341" y="27219"/>
                    <a:pt x="10821" y="27219"/>
                  </a:cubicBezTo>
                  <a:cubicBezTo>
                    <a:pt x="5430" y="27219"/>
                    <a:pt x="929" y="24912"/>
                    <a:pt x="295" y="24562"/>
                  </a:cubicBezTo>
                  <a:lnTo>
                    <a:pt x="295" y="15966"/>
                  </a:lnTo>
                  <a:lnTo>
                    <a:pt x="11437" y="15868"/>
                  </a:lnTo>
                  <a:lnTo>
                    <a:pt x="11437" y="15575"/>
                  </a:lnTo>
                  <a:lnTo>
                    <a:pt x="1" y="15673"/>
                  </a:lnTo>
                  <a:lnTo>
                    <a:pt x="1" y="24758"/>
                  </a:lnTo>
                  <a:lnTo>
                    <a:pt x="74" y="24782"/>
                  </a:lnTo>
                  <a:cubicBezTo>
                    <a:pt x="148" y="24831"/>
                    <a:pt x="4972" y="27525"/>
                    <a:pt x="10849" y="27525"/>
                  </a:cubicBezTo>
                  <a:cubicBezTo>
                    <a:pt x="13396" y="27525"/>
                    <a:pt x="16163" y="27010"/>
                    <a:pt x="18808" y="25541"/>
                  </a:cubicBezTo>
                  <a:cubicBezTo>
                    <a:pt x="23901" y="22725"/>
                    <a:pt x="22775" y="15501"/>
                    <a:pt x="22064" y="12514"/>
                  </a:cubicBezTo>
                  <a:cubicBezTo>
                    <a:pt x="20620" y="6563"/>
                    <a:pt x="16677" y="98"/>
                    <a:pt x="131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5" name="Google Shape;1955;p29"/>
          <p:cNvGrpSpPr/>
          <p:nvPr/>
        </p:nvGrpSpPr>
        <p:grpSpPr>
          <a:xfrm>
            <a:off x="1128716" y="486889"/>
            <a:ext cx="7122300" cy="4114455"/>
            <a:chOff x="1010575" y="509220"/>
            <a:chExt cx="7122300" cy="4114455"/>
          </a:xfrm>
        </p:grpSpPr>
        <p:sp>
          <p:nvSpPr>
            <p:cNvPr id="1956" name="Google Shape;1956;p29"/>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7" name="Google Shape;1957;p29"/>
            <p:cNvGrpSpPr/>
            <p:nvPr/>
          </p:nvGrpSpPr>
          <p:grpSpPr>
            <a:xfrm rot="-175133">
              <a:off x="1102231" y="692838"/>
              <a:ext cx="6939298" cy="3756591"/>
              <a:chOff x="209375" y="211350"/>
              <a:chExt cx="8725035" cy="4723300"/>
            </a:xfrm>
          </p:grpSpPr>
          <p:sp>
            <p:nvSpPr>
              <p:cNvPr id="1958" name="Google Shape;1958;p29"/>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59" name="Google Shape;1959;p29"/>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1960" name="Google Shape;1960;p29"/>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1961" name="Google Shape;1961;p29"/>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9"/>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9"/>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9"/>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9"/>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9"/>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69" name="Google Shape;1969;p29"/>
          <p:cNvGrpSpPr/>
          <p:nvPr/>
        </p:nvGrpSpPr>
        <p:grpSpPr>
          <a:xfrm>
            <a:off x="7935521" y="2367352"/>
            <a:ext cx="254424" cy="196788"/>
            <a:chOff x="5822600" y="1822350"/>
            <a:chExt cx="282850" cy="218775"/>
          </a:xfrm>
        </p:grpSpPr>
        <p:sp>
          <p:nvSpPr>
            <p:cNvPr id="1970" name="Google Shape;1970;p29"/>
            <p:cNvSpPr/>
            <p:nvPr/>
          </p:nvSpPr>
          <p:spPr>
            <a:xfrm>
              <a:off x="5823175" y="1826050"/>
              <a:ext cx="278600" cy="210950"/>
            </a:xfrm>
            <a:custGeom>
              <a:avLst/>
              <a:gdLst/>
              <a:ahLst/>
              <a:cxnLst/>
              <a:rect l="l" t="t" r="r" b="b"/>
              <a:pathLst>
                <a:path w="11144" h="8438" extrusionOk="0">
                  <a:moveTo>
                    <a:pt x="7410" y="1"/>
                  </a:moveTo>
                  <a:cubicBezTo>
                    <a:pt x="7358" y="1"/>
                    <a:pt x="7305" y="3"/>
                    <a:pt x="7250" y="8"/>
                  </a:cubicBezTo>
                  <a:cubicBezTo>
                    <a:pt x="4605" y="228"/>
                    <a:pt x="418" y="1893"/>
                    <a:pt x="589" y="2530"/>
                  </a:cubicBezTo>
                  <a:cubicBezTo>
                    <a:pt x="616" y="2628"/>
                    <a:pt x="757" y="2670"/>
                    <a:pt x="978" y="2670"/>
                  </a:cubicBezTo>
                  <a:cubicBezTo>
                    <a:pt x="1476" y="2670"/>
                    <a:pt x="2376" y="2457"/>
                    <a:pt x="3261" y="2208"/>
                  </a:cubicBezTo>
                  <a:lnTo>
                    <a:pt x="3261" y="2208"/>
                  </a:lnTo>
                  <a:cubicBezTo>
                    <a:pt x="1699" y="2745"/>
                    <a:pt x="1" y="3435"/>
                    <a:pt x="149" y="3852"/>
                  </a:cubicBezTo>
                  <a:cubicBezTo>
                    <a:pt x="195" y="3982"/>
                    <a:pt x="379" y="4036"/>
                    <a:pt x="654" y="4036"/>
                  </a:cubicBezTo>
                  <a:cubicBezTo>
                    <a:pt x="1982" y="4036"/>
                    <a:pt x="5412" y="2776"/>
                    <a:pt x="5414" y="2775"/>
                  </a:cubicBezTo>
                  <a:lnTo>
                    <a:pt x="5414" y="2775"/>
                  </a:lnTo>
                  <a:cubicBezTo>
                    <a:pt x="5411" y="2776"/>
                    <a:pt x="883" y="4489"/>
                    <a:pt x="1030" y="5175"/>
                  </a:cubicBezTo>
                  <a:cubicBezTo>
                    <a:pt x="1059" y="5294"/>
                    <a:pt x="1207" y="5343"/>
                    <a:pt x="1435" y="5343"/>
                  </a:cubicBezTo>
                  <a:cubicBezTo>
                    <a:pt x="2563" y="5343"/>
                    <a:pt x="5633" y="4122"/>
                    <a:pt x="5634" y="4122"/>
                  </a:cubicBezTo>
                  <a:lnTo>
                    <a:pt x="5634" y="4122"/>
                  </a:lnTo>
                  <a:cubicBezTo>
                    <a:pt x="5633" y="4122"/>
                    <a:pt x="2157" y="6032"/>
                    <a:pt x="2426" y="6619"/>
                  </a:cubicBezTo>
                  <a:cubicBezTo>
                    <a:pt x="2464" y="6695"/>
                    <a:pt x="2556" y="6728"/>
                    <a:pt x="2689" y="6728"/>
                  </a:cubicBezTo>
                  <a:cubicBezTo>
                    <a:pt x="3583" y="6728"/>
                    <a:pt x="6295" y="5224"/>
                    <a:pt x="6295" y="5224"/>
                  </a:cubicBezTo>
                  <a:cubicBezTo>
                    <a:pt x="6295" y="5224"/>
                    <a:pt x="6883" y="8358"/>
                    <a:pt x="8132" y="8407"/>
                  </a:cubicBezTo>
                  <a:cubicBezTo>
                    <a:pt x="8744" y="8432"/>
                    <a:pt x="9497" y="8438"/>
                    <a:pt x="10097" y="8438"/>
                  </a:cubicBezTo>
                  <a:cubicBezTo>
                    <a:pt x="10697" y="8438"/>
                    <a:pt x="11144" y="8432"/>
                    <a:pt x="11144" y="8432"/>
                  </a:cubicBezTo>
                  <a:lnTo>
                    <a:pt x="11144" y="5052"/>
                  </a:lnTo>
                  <a:lnTo>
                    <a:pt x="8940" y="5052"/>
                  </a:lnTo>
                  <a:cubicBezTo>
                    <a:pt x="8940" y="5052"/>
                    <a:pt x="9880" y="1"/>
                    <a:pt x="7410" y="1"/>
                  </a:cubicBezTo>
                  <a:close/>
                </a:path>
              </a:pathLst>
            </a:custGeom>
            <a:solidFill>
              <a:srgbClr val="FFB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9"/>
            <p:cNvSpPr/>
            <p:nvPr/>
          </p:nvSpPr>
          <p:spPr>
            <a:xfrm>
              <a:off x="5822600" y="1822350"/>
              <a:ext cx="282850" cy="218775"/>
            </a:xfrm>
            <a:custGeom>
              <a:avLst/>
              <a:gdLst/>
              <a:ahLst/>
              <a:cxnLst/>
              <a:rect l="l" t="t" r="r" b="b"/>
              <a:pathLst>
                <a:path w="11314" h="8751" extrusionOk="0">
                  <a:moveTo>
                    <a:pt x="7405" y="300"/>
                  </a:moveTo>
                  <a:cubicBezTo>
                    <a:pt x="7795" y="300"/>
                    <a:pt x="8103" y="425"/>
                    <a:pt x="8351" y="694"/>
                  </a:cubicBezTo>
                  <a:cubicBezTo>
                    <a:pt x="9404" y="1870"/>
                    <a:pt x="8816" y="5127"/>
                    <a:pt x="8816" y="5176"/>
                  </a:cubicBezTo>
                  <a:lnTo>
                    <a:pt x="8767" y="5347"/>
                  </a:lnTo>
                  <a:lnTo>
                    <a:pt x="11020" y="5347"/>
                  </a:lnTo>
                  <a:lnTo>
                    <a:pt x="11020" y="8433"/>
                  </a:lnTo>
                  <a:cubicBezTo>
                    <a:pt x="10799" y="8433"/>
                    <a:pt x="10334" y="8439"/>
                    <a:pt x="9798" y="8439"/>
                  </a:cubicBezTo>
                  <a:cubicBezTo>
                    <a:pt x="9263" y="8439"/>
                    <a:pt x="8657" y="8433"/>
                    <a:pt x="8155" y="8408"/>
                  </a:cubicBezTo>
                  <a:cubicBezTo>
                    <a:pt x="7224" y="8359"/>
                    <a:pt x="6612" y="6180"/>
                    <a:pt x="6465" y="5347"/>
                  </a:cubicBezTo>
                  <a:lnTo>
                    <a:pt x="6441" y="5127"/>
                  </a:lnTo>
                  <a:lnTo>
                    <a:pt x="6245" y="5225"/>
                  </a:lnTo>
                  <a:cubicBezTo>
                    <a:pt x="5172" y="5841"/>
                    <a:pt x="3334" y="6733"/>
                    <a:pt x="2712" y="6733"/>
                  </a:cubicBezTo>
                  <a:cubicBezTo>
                    <a:pt x="2667" y="6733"/>
                    <a:pt x="2628" y="6728"/>
                    <a:pt x="2596" y="6718"/>
                  </a:cubicBezTo>
                  <a:cubicBezTo>
                    <a:pt x="2473" y="6474"/>
                    <a:pt x="3967" y="5372"/>
                    <a:pt x="5730" y="4417"/>
                  </a:cubicBezTo>
                  <a:lnTo>
                    <a:pt x="5583" y="4147"/>
                  </a:lnTo>
                  <a:cubicBezTo>
                    <a:pt x="4317" y="4641"/>
                    <a:pt x="2259" y="5342"/>
                    <a:pt x="1458" y="5342"/>
                  </a:cubicBezTo>
                  <a:cubicBezTo>
                    <a:pt x="1345" y="5342"/>
                    <a:pt x="1257" y="5328"/>
                    <a:pt x="1200" y="5298"/>
                  </a:cubicBezTo>
                  <a:cubicBezTo>
                    <a:pt x="1127" y="5004"/>
                    <a:pt x="3135" y="3951"/>
                    <a:pt x="5485" y="3070"/>
                  </a:cubicBezTo>
                  <a:lnTo>
                    <a:pt x="5388" y="2776"/>
                  </a:lnTo>
                  <a:cubicBezTo>
                    <a:pt x="3896" y="3330"/>
                    <a:pt x="1624" y="4051"/>
                    <a:pt x="689" y="4051"/>
                  </a:cubicBezTo>
                  <a:cubicBezTo>
                    <a:pt x="550" y="4051"/>
                    <a:pt x="440" y="4035"/>
                    <a:pt x="367" y="4000"/>
                  </a:cubicBezTo>
                  <a:cubicBezTo>
                    <a:pt x="343" y="3976"/>
                    <a:pt x="319" y="3976"/>
                    <a:pt x="319" y="3927"/>
                  </a:cubicBezTo>
                  <a:cubicBezTo>
                    <a:pt x="514" y="3584"/>
                    <a:pt x="1910" y="2996"/>
                    <a:pt x="3404" y="2482"/>
                  </a:cubicBezTo>
                  <a:cubicBezTo>
                    <a:pt x="4457" y="2164"/>
                    <a:pt x="5461" y="1821"/>
                    <a:pt x="5804" y="1698"/>
                  </a:cubicBezTo>
                  <a:lnTo>
                    <a:pt x="5706" y="1429"/>
                  </a:lnTo>
                  <a:cubicBezTo>
                    <a:pt x="5485" y="1503"/>
                    <a:pt x="4432" y="1796"/>
                    <a:pt x="3306" y="2188"/>
                  </a:cubicBezTo>
                  <a:cubicBezTo>
                    <a:pt x="2266" y="2477"/>
                    <a:pt x="1378" y="2675"/>
                    <a:pt x="974" y="2675"/>
                  </a:cubicBezTo>
                  <a:cubicBezTo>
                    <a:pt x="865" y="2675"/>
                    <a:pt x="791" y="2660"/>
                    <a:pt x="759" y="2629"/>
                  </a:cubicBezTo>
                  <a:cubicBezTo>
                    <a:pt x="759" y="2629"/>
                    <a:pt x="759" y="2604"/>
                    <a:pt x="808" y="2531"/>
                  </a:cubicBezTo>
                  <a:cubicBezTo>
                    <a:pt x="1372" y="1894"/>
                    <a:pt x="4849" y="499"/>
                    <a:pt x="7298" y="303"/>
                  </a:cubicBezTo>
                  <a:cubicBezTo>
                    <a:pt x="7334" y="301"/>
                    <a:pt x="7370" y="300"/>
                    <a:pt x="7405" y="300"/>
                  </a:cubicBezTo>
                  <a:close/>
                  <a:moveTo>
                    <a:pt x="7450" y="1"/>
                  </a:moveTo>
                  <a:cubicBezTo>
                    <a:pt x="7392" y="1"/>
                    <a:pt x="7333" y="3"/>
                    <a:pt x="7273" y="9"/>
                  </a:cubicBezTo>
                  <a:cubicBezTo>
                    <a:pt x="4800" y="205"/>
                    <a:pt x="1102" y="1625"/>
                    <a:pt x="539" y="2409"/>
                  </a:cubicBezTo>
                  <a:cubicBezTo>
                    <a:pt x="465" y="2507"/>
                    <a:pt x="441" y="2604"/>
                    <a:pt x="465" y="2702"/>
                  </a:cubicBezTo>
                  <a:cubicBezTo>
                    <a:pt x="490" y="2776"/>
                    <a:pt x="514" y="2849"/>
                    <a:pt x="612" y="2898"/>
                  </a:cubicBezTo>
                  <a:cubicBezTo>
                    <a:pt x="693" y="2939"/>
                    <a:pt x="811" y="2957"/>
                    <a:pt x="962" y="2957"/>
                  </a:cubicBezTo>
                  <a:cubicBezTo>
                    <a:pt x="1086" y="2957"/>
                    <a:pt x="1231" y="2945"/>
                    <a:pt x="1396" y="2923"/>
                  </a:cubicBezTo>
                  <a:lnTo>
                    <a:pt x="1396" y="2923"/>
                  </a:lnTo>
                  <a:cubicBezTo>
                    <a:pt x="710" y="3241"/>
                    <a:pt x="196" y="3535"/>
                    <a:pt x="74" y="3780"/>
                  </a:cubicBezTo>
                  <a:cubicBezTo>
                    <a:pt x="0" y="3902"/>
                    <a:pt x="25" y="4000"/>
                    <a:pt x="49" y="4049"/>
                  </a:cubicBezTo>
                  <a:cubicBezTo>
                    <a:pt x="49" y="4123"/>
                    <a:pt x="123" y="4196"/>
                    <a:pt x="245" y="4270"/>
                  </a:cubicBezTo>
                  <a:cubicBezTo>
                    <a:pt x="348" y="4318"/>
                    <a:pt x="496" y="4339"/>
                    <a:pt x="677" y="4339"/>
                  </a:cubicBezTo>
                  <a:cubicBezTo>
                    <a:pt x="1139" y="4339"/>
                    <a:pt x="1818" y="4201"/>
                    <a:pt x="2522" y="4025"/>
                  </a:cubicBezTo>
                  <a:lnTo>
                    <a:pt x="2522" y="4025"/>
                  </a:lnTo>
                  <a:cubicBezTo>
                    <a:pt x="1567" y="4490"/>
                    <a:pt x="833" y="5004"/>
                    <a:pt x="906" y="5372"/>
                  </a:cubicBezTo>
                  <a:cubicBezTo>
                    <a:pt x="931" y="5421"/>
                    <a:pt x="980" y="5519"/>
                    <a:pt x="1078" y="5568"/>
                  </a:cubicBezTo>
                  <a:cubicBezTo>
                    <a:pt x="1169" y="5618"/>
                    <a:pt x="1303" y="5641"/>
                    <a:pt x="1468" y="5641"/>
                  </a:cubicBezTo>
                  <a:cubicBezTo>
                    <a:pt x="2097" y="5641"/>
                    <a:pt x="3183" y="5315"/>
                    <a:pt x="4114" y="5004"/>
                  </a:cubicBezTo>
                  <a:lnTo>
                    <a:pt x="4114" y="5004"/>
                  </a:lnTo>
                  <a:cubicBezTo>
                    <a:pt x="3110" y="5641"/>
                    <a:pt x="2106" y="6400"/>
                    <a:pt x="2327" y="6841"/>
                  </a:cubicBezTo>
                  <a:cubicBezTo>
                    <a:pt x="2351" y="6890"/>
                    <a:pt x="2400" y="6963"/>
                    <a:pt x="2522" y="7012"/>
                  </a:cubicBezTo>
                  <a:cubicBezTo>
                    <a:pt x="2570" y="7027"/>
                    <a:pt x="2626" y="7034"/>
                    <a:pt x="2691" y="7034"/>
                  </a:cubicBezTo>
                  <a:cubicBezTo>
                    <a:pt x="3490" y="7034"/>
                    <a:pt x="5495" y="5977"/>
                    <a:pt x="6220" y="5592"/>
                  </a:cubicBezTo>
                  <a:cubicBezTo>
                    <a:pt x="6367" y="6302"/>
                    <a:pt x="6979" y="8653"/>
                    <a:pt x="8130" y="8702"/>
                  </a:cubicBezTo>
                  <a:cubicBezTo>
                    <a:pt x="8718" y="8726"/>
                    <a:pt x="9428" y="8751"/>
                    <a:pt x="10016" y="8751"/>
                  </a:cubicBezTo>
                  <a:cubicBezTo>
                    <a:pt x="10677" y="8751"/>
                    <a:pt x="11167" y="8726"/>
                    <a:pt x="11167" y="8726"/>
                  </a:cubicBezTo>
                  <a:lnTo>
                    <a:pt x="11314" y="8726"/>
                  </a:lnTo>
                  <a:lnTo>
                    <a:pt x="11314" y="5053"/>
                  </a:lnTo>
                  <a:lnTo>
                    <a:pt x="9134" y="5053"/>
                  </a:lnTo>
                  <a:cubicBezTo>
                    <a:pt x="9257" y="4319"/>
                    <a:pt x="9599" y="1625"/>
                    <a:pt x="8571" y="499"/>
                  </a:cubicBezTo>
                  <a:cubicBezTo>
                    <a:pt x="8288" y="172"/>
                    <a:pt x="7909" y="1"/>
                    <a:pt x="7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29"/>
          <p:cNvGrpSpPr/>
          <p:nvPr/>
        </p:nvGrpSpPr>
        <p:grpSpPr>
          <a:xfrm>
            <a:off x="-180100" y="1571167"/>
            <a:ext cx="1485452" cy="3572333"/>
            <a:chOff x="-232225" y="1571167"/>
            <a:chExt cx="1485452" cy="3572333"/>
          </a:xfrm>
        </p:grpSpPr>
        <p:sp>
          <p:nvSpPr>
            <p:cNvPr id="1973" name="Google Shape;1973;p29"/>
            <p:cNvSpPr/>
            <p:nvPr/>
          </p:nvSpPr>
          <p:spPr>
            <a:xfrm>
              <a:off x="726034" y="2193042"/>
              <a:ext cx="478875" cy="627575"/>
            </a:xfrm>
            <a:custGeom>
              <a:avLst/>
              <a:gdLst/>
              <a:ahLst/>
              <a:cxnLst/>
              <a:rect l="l" t="t" r="r" b="b"/>
              <a:pathLst>
                <a:path w="21844" h="28627" extrusionOk="0">
                  <a:moveTo>
                    <a:pt x="13371" y="1"/>
                  </a:moveTo>
                  <a:lnTo>
                    <a:pt x="10041" y="12881"/>
                  </a:lnTo>
                  <a:lnTo>
                    <a:pt x="1" y="1"/>
                  </a:lnTo>
                  <a:lnTo>
                    <a:pt x="1" y="1"/>
                  </a:lnTo>
                  <a:cubicBezTo>
                    <a:pt x="1" y="1"/>
                    <a:pt x="50" y="28627"/>
                    <a:pt x="10922" y="28627"/>
                  </a:cubicBezTo>
                  <a:cubicBezTo>
                    <a:pt x="21819" y="28627"/>
                    <a:pt x="21844" y="4384"/>
                    <a:pt x="21844" y="4384"/>
                  </a:cubicBezTo>
                  <a:lnTo>
                    <a:pt x="133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9"/>
            <p:cNvSpPr/>
            <p:nvPr/>
          </p:nvSpPr>
          <p:spPr>
            <a:xfrm>
              <a:off x="722811" y="2183374"/>
              <a:ext cx="485320" cy="640466"/>
            </a:xfrm>
            <a:custGeom>
              <a:avLst/>
              <a:gdLst/>
              <a:ahLst/>
              <a:cxnLst/>
              <a:rect l="l" t="t" r="r" b="b"/>
              <a:pathLst>
                <a:path w="22138" h="29215" extrusionOk="0">
                  <a:moveTo>
                    <a:pt x="13616" y="662"/>
                  </a:moveTo>
                  <a:lnTo>
                    <a:pt x="21844" y="4923"/>
                  </a:lnTo>
                  <a:cubicBezTo>
                    <a:pt x="21819" y="6539"/>
                    <a:pt x="21354" y="28921"/>
                    <a:pt x="11069" y="28921"/>
                  </a:cubicBezTo>
                  <a:cubicBezTo>
                    <a:pt x="1200" y="28921"/>
                    <a:pt x="368" y="4482"/>
                    <a:pt x="294" y="882"/>
                  </a:cubicBezTo>
                  <a:lnTo>
                    <a:pt x="294" y="882"/>
                  </a:lnTo>
                  <a:lnTo>
                    <a:pt x="10261" y="13641"/>
                  </a:lnTo>
                  <a:lnTo>
                    <a:pt x="13616" y="662"/>
                  </a:lnTo>
                  <a:close/>
                  <a:moveTo>
                    <a:pt x="1" y="1"/>
                  </a:moveTo>
                  <a:lnTo>
                    <a:pt x="1" y="442"/>
                  </a:lnTo>
                  <a:cubicBezTo>
                    <a:pt x="1" y="1617"/>
                    <a:pt x="172" y="29215"/>
                    <a:pt x="11069" y="29215"/>
                  </a:cubicBezTo>
                  <a:cubicBezTo>
                    <a:pt x="21991" y="29215"/>
                    <a:pt x="22138" y="5829"/>
                    <a:pt x="22138" y="4825"/>
                  </a:cubicBezTo>
                  <a:lnTo>
                    <a:pt x="22138" y="4751"/>
                  </a:lnTo>
                  <a:lnTo>
                    <a:pt x="13420" y="221"/>
                  </a:lnTo>
                  <a:lnTo>
                    <a:pt x="10114" y="1297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9"/>
            <p:cNvSpPr/>
            <p:nvPr/>
          </p:nvSpPr>
          <p:spPr>
            <a:xfrm>
              <a:off x="650883" y="3207658"/>
              <a:ext cx="583029" cy="1666899"/>
            </a:xfrm>
            <a:custGeom>
              <a:avLst/>
              <a:gdLst/>
              <a:ahLst/>
              <a:cxnLst/>
              <a:rect l="l" t="t" r="r" b="b"/>
              <a:pathLst>
                <a:path w="26595" h="76036" extrusionOk="0">
                  <a:moveTo>
                    <a:pt x="17583" y="1"/>
                  </a:moveTo>
                  <a:lnTo>
                    <a:pt x="0" y="5486"/>
                  </a:lnTo>
                  <a:lnTo>
                    <a:pt x="12514" y="42120"/>
                  </a:lnTo>
                  <a:cubicBezTo>
                    <a:pt x="12514" y="42120"/>
                    <a:pt x="4849" y="55735"/>
                    <a:pt x="0" y="74003"/>
                  </a:cubicBezTo>
                  <a:lnTo>
                    <a:pt x="5265" y="76035"/>
                  </a:lnTo>
                  <a:cubicBezTo>
                    <a:pt x="5265" y="76035"/>
                    <a:pt x="18121" y="54413"/>
                    <a:pt x="22358" y="44495"/>
                  </a:cubicBezTo>
                  <a:cubicBezTo>
                    <a:pt x="26594" y="34553"/>
                    <a:pt x="17583" y="1"/>
                    <a:pt x="17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9"/>
            <p:cNvSpPr/>
            <p:nvPr/>
          </p:nvSpPr>
          <p:spPr>
            <a:xfrm>
              <a:off x="647112" y="3203361"/>
              <a:ext cx="589474" cy="1674945"/>
            </a:xfrm>
            <a:custGeom>
              <a:avLst/>
              <a:gdLst/>
              <a:ahLst/>
              <a:cxnLst/>
              <a:rect l="l" t="t" r="r" b="b"/>
              <a:pathLst>
                <a:path w="26889" h="76403" extrusionOk="0">
                  <a:moveTo>
                    <a:pt x="17657" y="368"/>
                  </a:moveTo>
                  <a:cubicBezTo>
                    <a:pt x="18293" y="2890"/>
                    <a:pt x="26423" y="35190"/>
                    <a:pt x="22407" y="44618"/>
                  </a:cubicBezTo>
                  <a:cubicBezTo>
                    <a:pt x="18367" y="54070"/>
                    <a:pt x="6368" y="74370"/>
                    <a:pt x="5364" y="76036"/>
                  </a:cubicBezTo>
                  <a:lnTo>
                    <a:pt x="368" y="74101"/>
                  </a:lnTo>
                  <a:cubicBezTo>
                    <a:pt x="5143" y="56127"/>
                    <a:pt x="12735" y="42536"/>
                    <a:pt x="12832" y="42389"/>
                  </a:cubicBezTo>
                  <a:lnTo>
                    <a:pt x="12857" y="42340"/>
                  </a:lnTo>
                  <a:lnTo>
                    <a:pt x="368" y="5780"/>
                  </a:lnTo>
                  <a:lnTo>
                    <a:pt x="17657" y="368"/>
                  </a:lnTo>
                  <a:close/>
                  <a:moveTo>
                    <a:pt x="17853" y="1"/>
                  </a:moveTo>
                  <a:lnTo>
                    <a:pt x="1" y="5584"/>
                  </a:lnTo>
                  <a:lnTo>
                    <a:pt x="12539" y="42316"/>
                  </a:lnTo>
                  <a:cubicBezTo>
                    <a:pt x="11975" y="43295"/>
                    <a:pt x="4678" y="56690"/>
                    <a:pt x="25" y="74150"/>
                  </a:cubicBezTo>
                  <a:lnTo>
                    <a:pt x="1" y="74272"/>
                  </a:lnTo>
                  <a:lnTo>
                    <a:pt x="5486" y="76403"/>
                  </a:lnTo>
                  <a:lnTo>
                    <a:pt x="5560" y="76305"/>
                  </a:lnTo>
                  <a:cubicBezTo>
                    <a:pt x="5682" y="76085"/>
                    <a:pt x="18465" y="54560"/>
                    <a:pt x="22677" y="44740"/>
                  </a:cubicBezTo>
                  <a:cubicBezTo>
                    <a:pt x="26889" y="34896"/>
                    <a:pt x="17999" y="491"/>
                    <a:pt x="17901" y="148"/>
                  </a:cubicBezTo>
                  <a:lnTo>
                    <a:pt x="178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9"/>
            <p:cNvSpPr/>
            <p:nvPr/>
          </p:nvSpPr>
          <p:spPr>
            <a:xfrm>
              <a:off x="671819" y="3567340"/>
              <a:ext cx="370973" cy="1215953"/>
            </a:xfrm>
            <a:custGeom>
              <a:avLst/>
              <a:gdLst/>
              <a:ahLst/>
              <a:cxnLst/>
              <a:rect l="l" t="t" r="r" b="b"/>
              <a:pathLst>
                <a:path w="16922" h="55466" extrusionOk="0">
                  <a:moveTo>
                    <a:pt x="7518" y="1"/>
                  </a:moveTo>
                  <a:cubicBezTo>
                    <a:pt x="6539" y="3233"/>
                    <a:pt x="6171" y="6416"/>
                    <a:pt x="6147" y="9379"/>
                  </a:cubicBezTo>
                  <a:lnTo>
                    <a:pt x="11730" y="25737"/>
                  </a:lnTo>
                  <a:lnTo>
                    <a:pt x="11705" y="25786"/>
                  </a:lnTo>
                  <a:cubicBezTo>
                    <a:pt x="11632" y="25933"/>
                    <a:pt x="4800" y="38153"/>
                    <a:pt x="0" y="54731"/>
                  </a:cubicBezTo>
                  <a:lnTo>
                    <a:pt x="906" y="55466"/>
                  </a:lnTo>
                  <a:cubicBezTo>
                    <a:pt x="906" y="55466"/>
                    <a:pt x="9869" y="35924"/>
                    <a:pt x="13395" y="29729"/>
                  </a:cubicBezTo>
                  <a:cubicBezTo>
                    <a:pt x="16921" y="23533"/>
                    <a:pt x="7518" y="1"/>
                    <a:pt x="751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9"/>
            <p:cNvSpPr/>
            <p:nvPr/>
          </p:nvSpPr>
          <p:spPr>
            <a:xfrm>
              <a:off x="267566" y="3105652"/>
              <a:ext cx="598594" cy="1768905"/>
            </a:xfrm>
            <a:custGeom>
              <a:avLst/>
              <a:gdLst/>
              <a:ahLst/>
              <a:cxnLst/>
              <a:rect l="l" t="t" r="r" b="b"/>
              <a:pathLst>
                <a:path w="27305" h="80689" extrusionOk="0">
                  <a:moveTo>
                    <a:pt x="23828" y="1"/>
                  </a:moveTo>
                  <a:cubicBezTo>
                    <a:pt x="23828" y="1"/>
                    <a:pt x="11363" y="1421"/>
                    <a:pt x="4090" y="7960"/>
                  </a:cubicBezTo>
                  <a:cubicBezTo>
                    <a:pt x="4090" y="7960"/>
                    <a:pt x="3503" y="10702"/>
                    <a:pt x="7494" y="26717"/>
                  </a:cubicBezTo>
                  <a:cubicBezTo>
                    <a:pt x="9576" y="35141"/>
                    <a:pt x="13910" y="44936"/>
                    <a:pt x="13910" y="44936"/>
                  </a:cubicBezTo>
                  <a:cubicBezTo>
                    <a:pt x="13910" y="44936"/>
                    <a:pt x="4115" y="58282"/>
                    <a:pt x="2645" y="72289"/>
                  </a:cubicBezTo>
                  <a:cubicBezTo>
                    <a:pt x="2327" y="75399"/>
                    <a:pt x="1" y="80688"/>
                    <a:pt x="1" y="80688"/>
                  </a:cubicBezTo>
                  <a:lnTo>
                    <a:pt x="6172" y="80688"/>
                  </a:lnTo>
                  <a:cubicBezTo>
                    <a:pt x="6172" y="80688"/>
                    <a:pt x="27305" y="51817"/>
                    <a:pt x="26717" y="24244"/>
                  </a:cubicBezTo>
                  <a:cubicBezTo>
                    <a:pt x="26423" y="11682"/>
                    <a:pt x="23828" y="1"/>
                    <a:pt x="238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9"/>
            <p:cNvSpPr/>
            <p:nvPr/>
          </p:nvSpPr>
          <p:spPr>
            <a:xfrm>
              <a:off x="262743" y="3102452"/>
              <a:ext cx="606639" cy="1775328"/>
            </a:xfrm>
            <a:custGeom>
              <a:avLst/>
              <a:gdLst/>
              <a:ahLst/>
              <a:cxnLst/>
              <a:rect l="l" t="t" r="r" b="b"/>
              <a:pathLst>
                <a:path w="27672" h="80982" extrusionOk="0">
                  <a:moveTo>
                    <a:pt x="23950" y="318"/>
                  </a:moveTo>
                  <a:cubicBezTo>
                    <a:pt x="24219" y="1641"/>
                    <a:pt x="26521" y="12685"/>
                    <a:pt x="26790" y="24390"/>
                  </a:cubicBezTo>
                  <a:cubicBezTo>
                    <a:pt x="27353" y="50984"/>
                    <a:pt x="7396" y="79169"/>
                    <a:pt x="6318" y="80663"/>
                  </a:cubicBezTo>
                  <a:lnTo>
                    <a:pt x="441" y="80663"/>
                  </a:lnTo>
                  <a:cubicBezTo>
                    <a:pt x="882" y="79659"/>
                    <a:pt x="2743" y="75202"/>
                    <a:pt x="3012" y="72460"/>
                  </a:cubicBezTo>
                  <a:cubicBezTo>
                    <a:pt x="4457" y="58648"/>
                    <a:pt x="14154" y="45303"/>
                    <a:pt x="14252" y="45180"/>
                  </a:cubicBezTo>
                  <a:lnTo>
                    <a:pt x="14301" y="45107"/>
                  </a:lnTo>
                  <a:lnTo>
                    <a:pt x="14277" y="45009"/>
                  </a:lnTo>
                  <a:cubicBezTo>
                    <a:pt x="14228" y="44911"/>
                    <a:pt x="9918" y="35140"/>
                    <a:pt x="7837" y="26839"/>
                  </a:cubicBezTo>
                  <a:cubicBezTo>
                    <a:pt x="4188" y="12122"/>
                    <a:pt x="4408" y="8595"/>
                    <a:pt x="4457" y="8179"/>
                  </a:cubicBezTo>
                  <a:cubicBezTo>
                    <a:pt x="11216" y="2131"/>
                    <a:pt x="22578" y="490"/>
                    <a:pt x="23950" y="318"/>
                  </a:cubicBezTo>
                  <a:close/>
                  <a:moveTo>
                    <a:pt x="24048" y="0"/>
                  </a:moveTo>
                  <a:cubicBezTo>
                    <a:pt x="23925" y="25"/>
                    <a:pt x="11436" y="1494"/>
                    <a:pt x="4212" y="8008"/>
                  </a:cubicBezTo>
                  <a:lnTo>
                    <a:pt x="4188" y="8032"/>
                  </a:lnTo>
                  <a:lnTo>
                    <a:pt x="4188" y="8081"/>
                  </a:lnTo>
                  <a:cubicBezTo>
                    <a:pt x="4163" y="8179"/>
                    <a:pt x="3625" y="11020"/>
                    <a:pt x="7567" y="26888"/>
                  </a:cubicBezTo>
                  <a:cubicBezTo>
                    <a:pt x="9526" y="34846"/>
                    <a:pt x="13567" y="44127"/>
                    <a:pt x="13959" y="45058"/>
                  </a:cubicBezTo>
                  <a:cubicBezTo>
                    <a:pt x="13199" y="46135"/>
                    <a:pt x="4114" y="59065"/>
                    <a:pt x="2719" y="72435"/>
                  </a:cubicBezTo>
                  <a:cubicBezTo>
                    <a:pt x="2400" y="75472"/>
                    <a:pt x="123" y="80712"/>
                    <a:pt x="98" y="80761"/>
                  </a:cubicBezTo>
                  <a:lnTo>
                    <a:pt x="0" y="80981"/>
                  </a:lnTo>
                  <a:lnTo>
                    <a:pt x="6465" y="80981"/>
                  </a:lnTo>
                  <a:lnTo>
                    <a:pt x="6514" y="80908"/>
                  </a:lnTo>
                  <a:cubicBezTo>
                    <a:pt x="6710" y="80614"/>
                    <a:pt x="27672" y="51694"/>
                    <a:pt x="27084" y="24365"/>
                  </a:cubicBezTo>
                  <a:cubicBezTo>
                    <a:pt x="26815" y="11950"/>
                    <a:pt x="24219" y="245"/>
                    <a:pt x="24195" y="122"/>
                  </a:cubicBezTo>
                  <a:lnTo>
                    <a:pt x="241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9"/>
            <p:cNvSpPr/>
            <p:nvPr/>
          </p:nvSpPr>
          <p:spPr>
            <a:xfrm>
              <a:off x="260595" y="1571167"/>
              <a:ext cx="367640" cy="402344"/>
            </a:xfrm>
            <a:custGeom>
              <a:avLst/>
              <a:gdLst/>
              <a:ahLst/>
              <a:cxnLst/>
              <a:rect l="l" t="t" r="r" b="b"/>
              <a:pathLst>
                <a:path w="16770" h="18353" extrusionOk="0">
                  <a:moveTo>
                    <a:pt x="11061" y="0"/>
                  </a:moveTo>
                  <a:cubicBezTo>
                    <a:pt x="9167" y="0"/>
                    <a:pt x="7038" y="744"/>
                    <a:pt x="5241" y="1847"/>
                  </a:cubicBezTo>
                  <a:cubicBezTo>
                    <a:pt x="417" y="4786"/>
                    <a:pt x="0" y="11667"/>
                    <a:pt x="2768" y="14997"/>
                  </a:cubicBezTo>
                  <a:cubicBezTo>
                    <a:pt x="5143" y="17887"/>
                    <a:pt x="7935" y="18352"/>
                    <a:pt x="7935" y="18352"/>
                  </a:cubicBezTo>
                  <a:lnTo>
                    <a:pt x="15893" y="8165"/>
                  </a:lnTo>
                  <a:cubicBezTo>
                    <a:pt x="16769" y="2111"/>
                    <a:pt x="14251" y="0"/>
                    <a:pt x="11061"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9"/>
            <p:cNvSpPr/>
            <p:nvPr/>
          </p:nvSpPr>
          <p:spPr>
            <a:xfrm>
              <a:off x="744295" y="2309012"/>
              <a:ext cx="165361" cy="272716"/>
            </a:xfrm>
            <a:custGeom>
              <a:avLst/>
              <a:gdLst/>
              <a:ahLst/>
              <a:cxnLst/>
              <a:rect l="l" t="t" r="r" b="b"/>
              <a:pathLst>
                <a:path w="7543" h="12440" extrusionOk="0">
                  <a:moveTo>
                    <a:pt x="3110" y="0"/>
                  </a:moveTo>
                  <a:cubicBezTo>
                    <a:pt x="2229" y="1518"/>
                    <a:pt x="1225" y="3012"/>
                    <a:pt x="0" y="4359"/>
                  </a:cubicBezTo>
                  <a:cubicBezTo>
                    <a:pt x="318" y="6955"/>
                    <a:pt x="784" y="9795"/>
                    <a:pt x="1494" y="12440"/>
                  </a:cubicBezTo>
                  <a:cubicBezTo>
                    <a:pt x="4285" y="10481"/>
                    <a:pt x="6220" y="8081"/>
                    <a:pt x="7542" y="5706"/>
                  </a:cubicBezTo>
                  <a:lnTo>
                    <a:pt x="31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9"/>
            <p:cNvSpPr/>
            <p:nvPr/>
          </p:nvSpPr>
          <p:spPr>
            <a:xfrm>
              <a:off x="729256" y="2202709"/>
              <a:ext cx="59081" cy="144973"/>
            </a:xfrm>
            <a:custGeom>
              <a:avLst/>
              <a:gdLst/>
              <a:ahLst/>
              <a:cxnLst/>
              <a:rect l="l" t="t" r="r" b="b"/>
              <a:pathLst>
                <a:path w="2695" h="6613" extrusionOk="0">
                  <a:moveTo>
                    <a:pt x="0" y="0"/>
                  </a:moveTo>
                  <a:lnTo>
                    <a:pt x="0" y="0"/>
                  </a:lnTo>
                  <a:cubicBezTo>
                    <a:pt x="25" y="980"/>
                    <a:pt x="98" y="3478"/>
                    <a:pt x="392" y="6612"/>
                  </a:cubicBezTo>
                  <a:cubicBezTo>
                    <a:pt x="1298" y="5584"/>
                    <a:pt x="2057" y="4506"/>
                    <a:pt x="2694" y="3429"/>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9"/>
            <p:cNvSpPr/>
            <p:nvPr/>
          </p:nvSpPr>
          <p:spPr>
            <a:xfrm>
              <a:off x="731405" y="2347661"/>
              <a:ext cx="12912" cy="63904"/>
            </a:xfrm>
            <a:custGeom>
              <a:avLst/>
              <a:gdLst/>
              <a:ahLst/>
              <a:cxnLst/>
              <a:rect l="l" t="t" r="r" b="b"/>
              <a:pathLst>
                <a:path w="589" h="2915" extrusionOk="0">
                  <a:moveTo>
                    <a:pt x="294" y="0"/>
                  </a:moveTo>
                  <a:cubicBezTo>
                    <a:pt x="196" y="123"/>
                    <a:pt x="98" y="221"/>
                    <a:pt x="0" y="343"/>
                  </a:cubicBezTo>
                  <a:cubicBezTo>
                    <a:pt x="74" y="1151"/>
                    <a:pt x="172" y="2033"/>
                    <a:pt x="294" y="2914"/>
                  </a:cubicBezTo>
                  <a:cubicBezTo>
                    <a:pt x="392" y="2816"/>
                    <a:pt x="490" y="2694"/>
                    <a:pt x="588" y="2596"/>
                  </a:cubicBezTo>
                  <a:cubicBezTo>
                    <a:pt x="466" y="1690"/>
                    <a:pt x="368" y="833"/>
                    <a:pt x="294" y="0"/>
                  </a:cubicBezTo>
                  <a:close/>
                </a:path>
              </a:pathLst>
            </a:custGeom>
            <a:solidFill>
              <a:srgbClr val="47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9"/>
            <p:cNvSpPr/>
            <p:nvPr/>
          </p:nvSpPr>
          <p:spPr>
            <a:xfrm>
              <a:off x="296570" y="3397155"/>
              <a:ext cx="418742" cy="1436603"/>
            </a:xfrm>
            <a:custGeom>
              <a:avLst/>
              <a:gdLst/>
              <a:ahLst/>
              <a:cxnLst/>
              <a:rect l="l" t="t" r="r" b="b"/>
              <a:pathLst>
                <a:path w="19101" h="65531" extrusionOk="0">
                  <a:moveTo>
                    <a:pt x="4481" y="1"/>
                  </a:moveTo>
                  <a:cubicBezTo>
                    <a:pt x="4237" y="833"/>
                    <a:pt x="4041" y="1691"/>
                    <a:pt x="3869" y="2572"/>
                  </a:cubicBezTo>
                  <a:cubicBezTo>
                    <a:pt x="4383" y="5241"/>
                    <a:pt x="5167" y="8743"/>
                    <a:pt x="6294" y="13396"/>
                  </a:cubicBezTo>
                  <a:cubicBezTo>
                    <a:pt x="8375" y="21697"/>
                    <a:pt x="12685" y="31468"/>
                    <a:pt x="12734" y="31566"/>
                  </a:cubicBezTo>
                  <a:lnTo>
                    <a:pt x="12758" y="31664"/>
                  </a:lnTo>
                  <a:lnTo>
                    <a:pt x="12709" y="31737"/>
                  </a:lnTo>
                  <a:cubicBezTo>
                    <a:pt x="12611" y="31860"/>
                    <a:pt x="2914" y="45205"/>
                    <a:pt x="1469" y="59017"/>
                  </a:cubicBezTo>
                  <a:cubicBezTo>
                    <a:pt x="1322" y="60608"/>
                    <a:pt x="612" y="62763"/>
                    <a:pt x="0" y="64502"/>
                  </a:cubicBezTo>
                  <a:lnTo>
                    <a:pt x="1420" y="65530"/>
                  </a:lnTo>
                  <a:cubicBezTo>
                    <a:pt x="1200" y="63718"/>
                    <a:pt x="7273" y="42953"/>
                    <a:pt x="14619" y="33819"/>
                  </a:cubicBezTo>
                  <a:cubicBezTo>
                    <a:pt x="19101" y="28260"/>
                    <a:pt x="4481" y="1"/>
                    <a:pt x="4481"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9"/>
            <p:cNvSpPr/>
            <p:nvPr/>
          </p:nvSpPr>
          <p:spPr>
            <a:xfrm>
              <a:off x="327700" y="4833735"/>
              <a:ext cx="2696" cy="2916"/>
            </a:xfrm>
            <a:custGeom>
              <a:avLst/>
              <a:gdLst/>
              <a:ahLst/>
              <a:cxnLst/>
              <a:rect l="l" t="t" r="r" b="b"/>
              <a:pathLst>
                <a:path w="123" h="133" extrusionOk="0">
                  <a:moveTo>
                    <a:pt x="0" y="0"/>
                  </a:moveTo>
                  <a:cubicBezTo>
                    <a:pt x="0" y="84"/>
                    <a:pt x="23" y="133"/>
                    <a:pt x="61" y="133"/>
                  </a:cubicBezTo>
                  <a:cubicBezTo>
                    <a:pt x="78" y="133"/>
                    <a:pt x="99" y="122"/>
                    <a:pt x="123" y="98"/>
                  </a:cubicBezTo>
                  <a:lnTo>
                    <a:pt x="0" y="0"/>
                  </a:lnTo>
                  <a:close/>
                </a:path>
              </a:pathLst>
            </a:custGeom>
            <a:solidFill>
              <a:srgbClr val="E74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9"/>
            <p:cNvSpPr/>
            <p:nvPr/>
          </p:nvSpPr>
          <p:spPr>
            <a:xfrm>
              <a:off x="540831" y="4928747"/>
              <a:ext cx="497663" cy="192414"/>
            </a:xfrm>
            <a:custGeom>
              <a:avLst/>
              <a:gdLst/>
              <a:ahLst/>
              <a:cxnLst/>
              <a:rect l="l" t="t" r="r" b="b"/>
              <a:pathLst>
                <a:path w="22701" h="8777" extrusionOk="0">
                  <a:moveTo>
                    <a:pt x="3967" y="1"/>
                  </a:moveTo>
                  <a:cubicBezTo>
                    <a:pt x="1837" y="735"/>
                    <a:pt x="637" y="2058"/>
                    <a:pt x="0" y="4286"/>
                  </a:cubicBezTo>
                  <a:cubicBezTo>
                    <a:pt x="2033" y="4972"/>
                    <a:pt x="8497" y="7127"/>
                    <a:pt x="13444" y="8229"/>
                  </a:cubicBezTo>
                  <a:cubicBezTo>
                    <a:pt x="15272" y="8636"/>
                    <a:pt x="16904" y="8776"/>
                    <a:pt x="18287" y="8776"/>
                  </a:cubicBezTo>
                  <a:cubicBezTo>
                    <a:pt x="20146" y="8776"/>
                    <a:pt x="21554" y="8523"/>
                    <a:pt x="22382" y="8327"/>
                  </a:cubicBezTo>
                  <a:cubicBezTo>
                    <a:pt x="22701" y="7861"/>
                    <a:pt x="22652" y="7298"/>
                    <a:pt x="22456" y="6833"/>
                  </a:cubicBezTo>
                  <a:cubicBezTo>
                    <a:pt x="21917" y="5584"/>
                    <a:pt x="19199" y="4702"/>
                    <a:pt x="19199" y="4702"/>
                  </a:cubicBezTo>
                  <a:lnTo>
                    <a:pt x="8424" y="735"/>
                  </a:lnTo>
                  <a:lnTo>
                    <a:pt x="39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9"/>
            <p:cNvSpPr/>
            <p:nvPr/>
          </p:nvSpPr>
          <p:spPr>
            <a:xfrm>
              <a:off x="537061" y="4925525"/>
              <a:ext cx="504108" cy="198662"/>
            </a:xfrm>
            <a:custGeom>
              <a:avLst/>
              <a:gdLst/>
              <a:ahLst/>
              <a:cxnLst/>
              <a:rect l="l" t="t" r="r" b="b"/>
              <a:pathLst>
                <a:path w="22995" h="9062" extrusionOk="0">
                  <a:moveTo>
                    <a:pt x="4139" y="295"/>
                  </a:moveTo>
                  <a:lnTo>
                    <a:pt x="8547" y="1029"/>
                  </a:lnTo>
                  <a:lnTo>
                    <a:pt x="19322" y="4996"/>
                  </a:lnTo>
                  <a:cubicBezTo>
                    <a:pt x="19371" y="5021"/>
                    <a:pt x="21991" y="5878"/>
                    <a:pt x="22481" y="7053"/>
                  </a:cubicBezTo>
                  <a:cubicBezTo>
                    <a:pt x="22603" y="7323"/>
                    <a:pt x="22750" y="7861"/>
                    <a:pt x="22481" y="8351"/>
                  </a:cubicBezTo>
                  <a:cubicBezTo>
                    <a:pt x="21613" y="8544"/>
                    <a:pt x="20249" y="8776"/>
                    <a:pt x="18476" y="8776"/>
                  </a:cubicBezTo>
                  <a:cubicBezTo>
                    <a:pt x="17097" y="8776"/>
                    <a:pt x="15472" y="8636"/>
                    <a:pt x="13641" y="8229"/>
                  </a:cubicBezTo>
                  <a:cubicBezTo>
                    <a:pt x="8792" y="7151"/>
                    <a:pt x="2425" y="5021"/>
                    <a:pt x="368" y="4335"/>
                  </a:cubicBezTo>
                  <a:cubicBezTo>
                    <a:pt x="1005" y="2229"/>
                    <a:pt x="2131" y="1005"/>
                    <a:pt x="4139" y="295"/>
                  </a:cubicBezTo>
                  <a:close/>
                  <a:moveTo>
                    <a:pt x="4090" y="1"/>
                  </a:moveTo>
                  <a:cubicBezTo>
                    <a:pt x="1935" y="760"/>
                    <a:pt x="686" y="2107"/>
                    <a:pt x="50" y="4384"/>
                  </a:cubicBezTo>
                  <a:lnTo>
                    <a:pt x="1" y="4531"/>
                  </a:lnTo>
                  <a:lnTo>
                    <a:pt x="148" y="4556"/>
                  </a:lnTo>
                  <a:cubicBezTo>
                    <a:pt x="2033" y="5217"/>
                    <a:pt x="8596" y="7396"/>
                    <a:pt x="13592" y="8523"/>
                  </a:cubicBezTo>
                  <a:cubicBezTo>
                    <a:pt x="15453" y="8914"/>
                    <a:pt x="17118" y="9061"/>
                    <a:pt x="18514" y="9061"/>
                  </a:cubicBezTo>
                  <a:cubicBezTo>
                    <a:pt x="20326" y="9061"/>
                    <a:pt x="21746" y="8816"/>
                    <a:pt x="22603" y="8621"/>
                  </a:cubicBezTo>
                  <a:lnTo>
                    <a:pt x="22652" y="8596"/>
                  </a:lnTo>
                  <a:lnTo>
                    <a:pt x="22701" y="8547"/>
                  </a:lnTo>
                  <a:cubicBezTo>
                    <a:pt x="22970" y="8082"/>
                    <a:pt x="22995" y="7519"/>
                    <a:pt x="22750" y="6931"/>
                  </a:cubicBezTo>
                  <a:cubicBezTo>
                    <a:pt x="22211" y="5633"/>
                    <a:pt x="19542" y="4751"/>
                    <a:pt x="19420" y="4727"/>
                  </a:cubicBezTo>
                  <a:lnTo>
                    <a:pt x="8621" y="735"/>
                  </a:lnTo>
                  <a:lnTo>
                    <a:pt x="41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9"/>
            <p:cNvSpPr/>
            <p:nvPr/>
          </p:nvSpPr>
          <p:spPr>
            <a:xfrm>
              <a:off x="532764" y="5022707"/>
              <a:ext cx="498759" cy="114392"/>
            </a:xfrm>
            <a:custGeom>
              <a:avLst/>
              <a:gdLst/>
              <a:ahLst/>
              <a:cxnLst/>
              <a:rect l="l" t="t" r="r" b="b"/>
              <a:pathLst>
                <a:path w="22751" h="5218" extrusionOk="0">
                  <a:moveTo>
                    <a:pt x="368" y="0"/>
                  </a:moveTo>
                  <a:cubicBezTo>
                    <a:pt x="221" y="563"/>
                    <a:pt x="99" y="1176"/>
                    <a:pt x="1" y="1861"/>
                  </a:cubicBezTo>
                  <a:cubicBezTo>
                    <a:pt x="1984" y="3306"/>
                    <a:pt x="5388" y="3404"/>
                    <a:pt x="5388" y="3404"/>
                  </a:cubicBezTo>
                  <a:lnTo>
                    <a:pt x="5511" y="2547"/>
                  </a:lnTo>
                  <a:cubicBezTo>
                    <a:pt x="5511" y="2547"/>
                    <a:pt x="11290" y="4628"/>
                    <a:pt x="17510" y="5143"/>
                  </a:cubicBezTo>
                  <a:cubicBezTo>
                    <a:pt x="18087" y="5194"/>
                    <a:pt x="18607" y="5218"/>
                    <a:pt x="19075" y="5218"/>
                  </a:cubicBezTo>
                  <a:cubicBezTo>
                    <a:pt x="21291" y="5218"/>
                    <a:pt x="22346" y="4688"/>
                    <a:pt x="22750" y="4041"/>
                  </a:cubicBezTo>
                  <a:lnTo>
                    <a:pt x="22750" y="4041"/>
                  </a:lnTo>
                  <a:cubicBezTo>
                    <a:pt x="21922" y="4237"/>
                    <a:pt x="20514" y="4490"/>
                    <a:pt x="18655" y="4490"/>
                  </a:cubicBezTo>
                  <a:cubicBezTo>
                    <a:pt x="17272" y="4490"/>
                    <a:pt x="15640" y="4350"/>
                    <a:pt x="13812" y="3943"/>
                  </a:cubicBezTo>
                  <a:cubicBezTo>
                    <a:pt x="8865" y="2841"/>
                    <a:pt x="2401" y="686"/>
                    <a:pt x="3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9"/>
            <p:cNvSpPr/>
            <p:nvPr/>
          </p:nvSpPr>
          <p:spPr>
            <a:xfrm>
              <a:off x="529015" y="5018410"/>
              <a:ext cx="509479" cy="121867"/>
            </a:xfrm>
            <a:custGeom>
              <a:avLst/>
              <a:gdLst/>
              <a:ahLst/>
              <a:cxnLst/>
              <a:rect l="l" t="t" r="r" b="b"/>
              <a:pathLst>
                <a:path w="23240" h="5559" extrusionOk="0">
                  <a:moveTo>
                    <a:pt x="662" y="392"/>
                  </a:moveTo>
                  <a:cubicBezTo>
                    <a:pt x="2719" y="1078"/>
                    <a:pt x="9085" y="3184"/>
                    <a:pt x="13959" y="4286"/>
                  </a:cubicBezTo>
                  <a:cubicBezTo>
                    <a:pt x="15808" y="4693"/>
                    <a:pt x="17459" y="4835"/>
                    <a:pt x="18861" y="4835"/>
                  </a:cubicBezTo>
                  <a:cubicBezTo>
                    <a:pt x="20410" y="4835"/>
                    <a:pt x="21655" y="4661"/>
                    <a:pt x="22529" y="4482"/>
                  </a:cubicBezTo>
                  <a:lnTo>
                    <a:pt x="22529" y="4482"/>
                  </a:lnTo>
                  <a:cubicBezTo>
                    <a:pt x="22061" y="4892"/>
                    <a:pt x="21125" y="5271"/>
                    <a:pt x="19274" y="5271"/>
                  </a:cubicBezTo>
                  <a:cubicBezTo>
                    <a:pt x="18804" y="5271"/>
                    <a:pt x="18276" y="5246"/>
                    <a:pt x="17681" y="5192"/>
                  </a:cubicBezTo>
                  <a:cubicBezTo>
                    <a:pt x="11559" y="4677"/>
                    <a:pt x="5780" y="2620"/>
                    <a:pt x="5731" y="2596"/>
                  </a:cubicBezTo>
                  <a:lnTo>
                    <a:pt x="5559" y="2522"/>
                  </a:lnTo>
                  <a:lnTo>
                    <a:pt x="5437" y="3429"/>
                  </a:lnTo>
                  <a:cubicBezTo>
                    <a:pt x="4800" y="3404"/>
                    <a:pt x="2033" y="3184"/>
                    <a:pt x="319" y="1984"/>
                  </a:cubicBezTo>
                  <a:cubicBezTo>
                    <a:pt x="417" y="1396"/>
                    <a:pt x="515" y="882"/>
                    <a:pt x="662" y="392"/>
                  </a:cubicBezTo>
                  <a:close/>
                  <a:moveTo>
                    <a:pt x="441" y="0"/>
                  </a:moveTo>
                  <a:lnTo>
                    <a:pt x="417" y="147"/>
                  </a:lnTo>
                  <a:cubicBezTo>
                    <a:pt x="245" y="710"/>
                    <a:pt x="123" y="1347"/>
                    <a:pt x="25" y="2033"/>
                  </a:cubicBezTo>
                  <a:lnTo>
                    <a:pt x="0" y="2131"/>
                  </a:lnTo>
                  <a:lnTo>
                    <a:pt x="74" y="2180"/>
                  </a:lnTo>
                  <a:cubicBezTo>
                    <a:pt x="2082" y="3649"/>
                    <a:pt x="5412" y="3747"/>
                    <a:pt x="5559" y="3747"/>
                  </a:cubicBezTo>
                  <a:lnTo>
                    <a:pt x="5682" y="3747"/>
                  </a:lnTo>
                  <a:lnTo>
                    <a:pt x="5804" y="2939"/>
                  </a:lnTo>
                  <a:cubicBezTo>
                    <a:pt x="6808" y="3282"/>
                    <a:pt x="12097" y="5020"/>
                    <a:pt x="17656" y="5486"/>
                  </a:cubicBezTo>
                  <a:cubicBezTo>
                    <a:pt x="18244" y="5534"/>
                    <a:pt x="18734" y="5559"/>
                    <a:pt x="19199" y="5559"/>
                  </a:cubicBezTo>
                  <a:cubicBezTo>
                    <a:pt x="21697" y="5559"/>
                    <a:pt x="22676" y="4922"/>
                    <a:pt x="23068" y="4310"/>
                  </a:cubicBezTo>
                  <a:lnTo>
                    <a:pt x="23240" y="4016"/>
                  </a:lnTo>
                  <a:lnTo>
                    <a:pt x="22897" y="4090"/>
                  </a:lnTo>
                  <a:cubicBezTo>
                    <a:pt x="22052" y="4298"/>
                    <a:pt x="20673" y="4537"/>
                    <a:pt x="18869" y="4537"/>
                  </a:cubicBezTo>
                  <a:cubicBezTo>
                    <a:pt x="17484" y="4537"/>
                    <a:pt x="15847" y="4396"/>
                    <a:pt x="14008" y="3992"/>
                  </a:cubicBezTo>
                  <a:cubicBezTo>
                    <a:pt x="9061" y="2890"/>
                    <a:pt x="2498" y="686"/>
                    <a:pt x="588" y="49"/>
                  </a:cubicBezTo>
                  <a:lnTo>
                    <a:pt x="4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9"/>
            <p:cNvSpPr/>
            <p:nvPr/>
          </p:nvSpPr>
          <p:spPr>
            <a:xfrm>
              <a:off x="110272" y="2047674"/>
              <a:ext cx="1009290" cy="1509956"/>
            </a:xfrm>
            <a:custGeom>
              <a:avLst/>
              <a:gdLst/>
              <a:ahLst/>
              <a:cxnLst/>
              <a:rect l="l" t="t" r="r" b="b"/>
              <a:pathLst>
                <a:path w="46039" h="68877" extrusionOk="0">
                  <a:moveTo>
                    <a:pt x="12986" y="0"/>
                  </a:moveTo>
                  <a:cubicBezTo>
                    <a:pt x="9893" y="0"/>
                    <a:pt x="6023" y="942"/>
                    <a:pt x="3601" y="4966"/>
                  </a:cubicBezTo>
                  <a:cubicBezTo>
                    <a:pt x="148" y="10746"/>
                    <a:pt x="417" y="19512"/>
                    <a:pt x="1519" y="28426"/>
                  </a:cubicBezTo>
                  <a:cubicBezTo>
                    <a:pt x="1" y="36164"/>
                    <a:pt x="735" y="47624"/>
                    <a:pt x="1029" y="51126"/>
                  </a:cubicBezTo>
                  <a:cubicBezTo>
                    <a:pt x="1348" y="54995"/>
                    <a:pt x="3135" y="59868"/>
                    <a:pt x="4751" y="63615"/>
                  </a:cubicBezTo>
                  <a:cubicBezTo>
                    <a:pt x="6123" y="66846"/>
                    <a:pt x="9295" y="68877"/>
                    <a:pt x="12749" y="68877"/>
                  </a:cubicBezTo>
                  <a:cubicBezTo>
                    <a:pt x="13117" y="68877"/>
                    <a:pt x="13488" y="68853"/>
                    <a:pt x="13861" y="68806"/>
                  </a:cubicBezTo>
                  <a:cubicBezTo>
                    <a:pt x="20767" y="67925"/>
                    <a:pt x="32178" y="65549"/>
                    <a:pt x="42487" y="59256"/>
                  </a:cubicBezTo>
                  <a:cubicBezTo>
                    <a:pt x="44740" y="57885"/>
                    <a:pt x="46038" y="55362"/>
                    <a:pt x="45769" y="52767"/>
                  </a:cubicBezTo>
                  <a:cubicBezTo>
                    <a:pt x="44275" y="38417"/>
                    <a:pt x="31786" y="15717"/>
                    <a:pt x="29044" y="8591"/>
                  </a:cubicBezTo>
                  <a:cubicBezTo>
                    <a:pt x="26007" y="730"/>
                    <a:pt x="17828" y="730"/>
                    <a:pt x="17828" y="730"/>
                  </a:cubicBezTo>
                  <a:cubicBezTo>
                    <a:pt x="17828" y="730"/>
                    <a:pt x="15708" y="0"/>
                    <a:pt x="12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9"/>
            <p:cNvSpPr/>
            <p:nvPr/>
          </p:nvSpPr>
          <p:spPr>
            <a:xfrm>
              <a:off x="105449" y="2044736"/>
              <a:ext cx="1017336" cy="1516182"/>
            </a:xfrm>
            <a:custGeom>
              <a:avLst/>
              <a:gdLst/>
              <a:ahLst/>
              <a:cxnLst/>
              <a:rect l="l" t="t" r="r" b="b"/>
              <a:pathLst>
                <a:path w="46406" h="69161" extrusionOk="0">
                  <a:moveTo>
                    <a:pt x="13248" y="301"/>
                  </a:moveTo>
                  <a:cubicBezTo>
                    <a:pt x="15893" y="301"/>
                    <a:pt x="17975" y="986"/>
                    <a:pt x="17999" y="1011"/>
                  </a:cubicBezTo>
                  <a:lnTo>
                    <a:pt x="18048" y="1011"/>
                  </a:lnTo>
                  <a:cubicBezTo>
                    <a:pt x="18146" y="1011"/>
                    <a:pt x="26178" y="1109"/>
                    <a:pt x="29117" y="8798"/>
                  </a:cubicBezTo>
                  <a:cubicBezTo>
                    <a:pt x="29827" y="10610"/>
                    <a:pt x="31125" y="13377"/>
                    <a:pt x="32765" y="16879"/>
                  </a:cubicBezTo>
                  <a:cubicBezTo>
                    <a:pt x="37540" y="26968"/>
                    <a:pt x="44715" y="42249"/>
                    <a:pt x="45842" y="52901"/>
                  </a:cubicBezTo>
                  <a:cubicBezTo>
                    <a:pt x="46087" y="55423"/>
                    <a:pt x="44838" y="57921"/>
                    <a:pt x="42634" y="59268"/>
                  </a:cubicBezTo>
                  <a:cubicBezTo>
                    <a:pt x="32569" y="65414"/>
                    <a:pt x="21550" y="67838"/>
                    <a:pt x="14057" y="68793"/>
                  </a:cubicBezTo>
                  <a:cubicBezTo>
                    <a:pt x="13692" y="68841"/>
                    <a:pt x="13329" y="68864"/>
                    <a:pt x="12968" y="68864"/>
                  </a:cubicBezTo>
                  <a:cubicBezTo>
                    <a:pt x="9592" y="68864"/>
                    <a:pt x="6443" y="66841"/>
                    <a:pt x="5094" y="63700"/>
                  </a:cubicBezTo>
                  <a:cubicBezTo>
                    <a:pt x="3600" y="60174"/>
                    <a:pt x="1715" y="55178"/>
                    <a:pt x="1396" y="51260"/>
                  </a:cubicBezTo>
                  <a:cubicBezTo>
                    <a:pt x="1200" y="48885"/>
                    <a:pt x="294" y="36665"/>
                    <a:pt x="1886" y="28609"/>
                  </a:cubicBezTo>
                  <a:lnTo>
                    <a:pt x="1910" y="28584"/>
                  </a:lnTo>
                  <a:lnTo>
                    <a:pt x="1886" y="28560"/>
                  </a:lnTo>
                  <a:cubicBezTo>
                    <a:pt x="931" y="20871"/>
                    <a:pt x="294" y="11247"/>
                    <a:pt x="3943" y="5174"/>
                  </a:cubicBezTo>
                  <a:cubicBezTo>
                    <a:pt x="6318" y="1207"/>
                    <a:pt x="10163" y="301"/>
                    <a:pt x="13248" y="301"/>
                  </a:cubicBezTo>
                  <a:close/>
                  <a:moveTo>
                    <a:pt x="13210" y="1"/>
                  </a:moveTo>
                  <a:cubicBezTo>
                    <a:pt x="10068" y="1"/>
                    <a:pt x="6133" y="951"/>
                    <a:pt x="3698" y="5027"/>
                  </a:cubicBezTo>
                  <a:cubicBezTo>
                    <a:pt x="0" y="11173"/>
                    <a:pt x="637" y="20822"/>
                    <a:pt x="1592" y="28560"/>
                  </a:cubicBezTo>
                  <a:cubicBezTo>
                    <a:pt x="0" y="36665"/>
                    <a:pt x="906" y="48909"/>
                    <a:pt x="1102" y="51285"/>
                  </a:cubicBezTo>
                  <a:cubicBezTo>
                    <a:pt x="1421" y="55227"/>
                    <a:pt x="3306" y="60272"/>
                    <a:pt x="4825" y="63798"/>
                  </a:cubicBezTo>
                  <a:cubicBezTo>
                    <a:pt x="6220" y="67079"/>
                    <a:pt x="9477" y="69161"/>
                    <a:pt x="12979" y="69161"/>
                  </a:cubicBezTo>
                  <a:cubicBezTo>
                    <a:pt x="13346" y="69161"/>
                    <a:pt x="13714" y="69136"/>
                    <a:pt x="14081" y="69087"/>
                  </a:cubicBezTo>
                  <a:cubicBezTo>
                    <a:pt x="21599" y="68132"/>
                    <a:pt x="32692" y="65683"/>
                    <a:pt x="42781" y="59512"/>
                  </a:cubicBezTo>
                  <a:cubicBezTo>
                    <a:pt x="45083" y="58117"/>
                    <a:pt x="46405" y="55521"/>
                    <a:pt x="46136" y="52876"/>
                  </a:cubicBezTo>
                  <a:cubicBezTo>
                    <a:pt x="45009" y="42175"/>
                    <a:pt x="37810" y="26870"/>
                    <a:pt x="33035" y="16732"/>
                  </a:cubicBezTo>
                  <a:cubicBezTo>
                    <a:pt x="31394" y="13255"/>
                    <a:pt x="30096" y="10488"/>
                    <a:pt x="29410" y="8676"/>
                  </a:cubicBezTo>
                  <a:cubicBezTo>
                    <a:pt x="26447" y="1011"/>
                    <a:pt x="18587" y="717"/>
                    <a:pt x="18073" y="717"/>
                  </a:cubicBezTo>
                  <a:cubicBezTo>
                    <a:pt x="17830" y="640"/>
                    <a:pt x="15787" y="1"/>
                    <a:pt x="13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9"/>
            <p:cNvSpPr/>
            <p:nvPr/>
          </p:nvSpPr>
          <p:spPr>
            <a:xfrm>
              <a:off x="173080" y="3017612"/>
              <a:ext cx="930917" cy="447219"/>
            </a:xfrm>
            <a:custGeom>
              <a:avLst/>
              <a:gdLst/>
              <a:ahLst/>
              <a:cxnLst/>
              <a:rect l="l" t="t" r="r" b="b"/>
              <a:pathLst>
                <a:path w="42464" h="20400" extrusionOk="0">
                  <a:moveTo>
                    <a:pt x="40969" y="1"/>
                  </a:moveTo>
                  <a:cubicBezTo>
                    <a:pt x="38426" y="3151"/>
                    <a:pt x="31814" y="10414"/>
                    <a:pt x="24142" y="10414"/>
                  </a:cubicBezTo>
                  <a:cubicBezTo>
                    <a:pt x="23762" y="10414"/>
                    <a:pt x="23380" y="10396"/>
                    <a:pt x="22995" y="10359"/>
                  </a:cubicBezTo>
                  <a:cubicBezTo>
                    <a:pt x="20969" y="10171"/>
                    <a:pt x="18930" y="10070"/>
                    <a:pt x="16931" y="10070"/>
                  </a:cubicBezTo>
                  <a:cubicBezTo>
                    <a:pt x="10115" y="10070"/>
                    <a:pt x="3769" y="11241"/>
                    <a:pt x="1" y="14081"/>
                  </a:cubicBezTo>
                  <a:cubicBezTo>
                    <a:pt x="638" y="15967"/>
                    <a:pt x="1348" y="17779"/>
                    <a:pt x="2009" y="19322"/>
                  </a:cubicBezTo>
                  <a:cubicBezTo>
                    <a:pt x="2180" y="19689"/>
                    <a:pt x="2376" y="20057"/>
                    <a:pt x="2572" y="20399"/>
                  </a:cubicBezTo>
                  <a:cubicBezTo>
                    <a:pt x="5291" y="18937"/>
                    <a:pt x="10020" y="17214"/>
                    <a:pt x="17357" y="17214"/>
                  </a:cubicBezTo>
                  <a:cubicBezTo>
                    <a:pt x="18742" y="17214"/>
                    <a:pt x="20220" y="17276"/>
                    <a:pt x="21795" y="17412"/>
                  </a:cubicBezTo>
                  <a:cubicBezTo>
                    <a:pt x="22503" y="17472"/>
                    <a:pt x="23191" y="17500"/>
                    <a:pt x="23859" y="17500"/>
                  </a:cubicBezTo>
                  <a:cubicBezTo>
                    <a:pt x="34434" y="17500"/>
                    <a:pt x="40160" y="10360"/>
                    <a:pt x="42463" y="6490"/>
                  </a:cubicBezTo>
                  <a:cubicBezTo>
                    <a:pt x="42145" y="4433"/>
                    <a:pt x="41606" y="2254"/>
                    <a:pt x="409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9"/>
            <p:cNvSpPr/>
            <p:nvPr/>
          </p:nvSpPr>
          <p:spPr>
            <a:xfrm>
              <a:off x="135505" y="2397052"/>
              <a:ext cx="740871" cy="325878"/>
            </a:xfrm>
            <a:custGeom>
              <a:avLst/>
              <a:gdLst/>
              <a:ahLst/>
              <a:cxnLst/>
              <a:rect l="l" t="t" r="r" b="b"/>
              <a:pathLst>
                <a:path w="33795" h="14865" extrusionOk="0">
                  <a:moveTo>
                    <a:pt x="31027" y="0"/>
                  </a:moveTo>
                  <a:cubicBezTo>
                    <a:pt x="27736" y="3154"/>
                    <a:pt x="22994" y="6543"/>
                    <a:pt x="17758" y="6543"/>
                  </a:cubicBezTo>
                  <a:cubicBezTo>
                    <a:pt x="17384" y="6543"/>
                    <a:pt x="17007" y="6525"/>
                    <a:pt x="16628" y="6489"/>
                  </a:cubicBezTo>
                  <a:cubicBezTo>
                    <a:pt x="14591" y="6302"/>
                    <a:pt x="12540" y="6200"/>
                    <a:pt x="10528" y="6200"/>
                  </a:cubicBezTo>
                  <a:cubicBezTo>
                    <a:pt x="6759" y="6200"/>
                    <a:pt x="3130" y="6557"/>
                    <a:pt x="1" y="7371"/>
                  </a:cubicBezTo>
                  <a:cubicBezTo>
                    <a:pt x="123" y="9134"/>
                    <a:pt x="319" y="10848"/>
                    <a:pt x="515" y="12489"/>
                  </a:cubicBezTo>
                  <a:lnTo>
                    <a:pt x="539" y="12513"/>
                  </a:lnTo>
                  <a:lnTo>
                    <a:pt x="515" y="12538"/>
                  </a:lnTo>
                  <a:cubicBezTo>
                    <a:pt x="368" y="13272"/>
                    <a:pt x="246" y="14056"/>
                    <a:pt x="148" y="14864"/>
                  </a:cubicBezTo>
                  <a:cubicBezTo>
                    <a:pt x="2861" y="14010"/>
                    <a:pt x="6470" y="13333"/>
                    <a:pt x="11112" y="13333"/>
                  </a:cubicBezTo>
                  <a:cubicBezTo>
                    <a:pt x="12462" y="13333"/>
                    <a:pt x="13900" y="13390"/>
                    <a:pt x="15428" y="13517"/>
                  </a:cubicBezTo>
                  <a:cubicBezTo>
                    <a:pt x="16145" y="13579"/>
                    <a:pt x="16842" y="13608"/>
                    <a:pt x="17519" y="13608"/>
                  </a:cubicBezTo>
                  <a:cubicBezTo>
                    <a:pt x="25510" y="13608"/>
                    <a:pt x="30724" y="9534"/>
                    <a:pt x="33794" y="5877"/>
                  </a:cubicBezTo>
                  <a:cubicBezTo>
                    <a:pt x="32962" y="4089"/>
                    <a:pt x="32153" y="2375"/>
                    <a:pt x="31394" y="808"/>
                  </a:cubicBezTo>
                  <a:cubicBezTo>
                    <a:pt x="31272" y="539"/>
                    <a:pt x="31149" y="269"/>
                    <a:pt x="31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9"/>
            <p:cNvSpPr/>
            <p:nvPr/>
          </p:nvSpPr>
          <p:spPr>
            <a:xfrm>
              <a:off x="131208" y="2821669"/>
              <a:ext cx="920175" cy="436477"/>
            </a:xfrm>
            <a:custGeom>
              <a:avLst/>
              <a:gdLst/>
              <a:ahLst/>
              <a:cxnLst/>
              <a:rect l="l" t="t" r="r" b="b"/>
              <a:pathLst>
                <a:path w="41974" h="19910" extrusionOk="0">
                  <a:moveTo>
                    <a:pt x="39794" y="1"/>
                  </a:moveTo>
                  <a:cubicBezTo>
                    <a:pt x="36667" y="3521"/>
                    <a:pt x="30890" y="8772"/>
                    <a:pt x="24369" y="8772"/>
                  </a:cubicBezTo>
                  <a:cubicBezTo>
                    <a:pt x="23995" y="8772"/>
                    <a:pt x="23619" y="8754"/>
                    <a:pt x="23240" y="8719"/>
                  </a:cubicBezTo>
                  <a:cubicBezTo>
                    <a:pt x="21203" y="8526"/>
                    <a:pt x="19153" y="8424"/>
                    <a:pt x="17145" y="8424"/>
                  </a:cubicBezTo>
                  <a:cubicBezTo>
                    <a:pt x="10197" y="8424"/>
                    <a:pt x="3743" y="9649"/>
                    <a:pt x="1" y="12612"/>
                  </a:cubicBezTo>
                  <a:cubicBezTo>
                    <a:pt x="99" y="14130"/>
                    <a:pt x="172" y="15257"/>
                    <a:pt x="221" y="15820"/>
                  </a:cubicBezTo>
                  <a:cubicBezTo>
                    <a:pt x="319" y="17093"/>
                    <a:pt x="589" y="18489"/>
                    <a:pt x="956" y="19910"/>
                  </a:cubicBezTo>
                  <a:cubicBezTo>
                    <a:pt x="3014" y="18430"/>
                    <a:pt x="8190" y="15561"/>
                    <a:pt x="17716" y="15561"/>
                  </a:cubicBezTo>
                  <a:cubicBezTo>
                    <a:pt x="19068" y="15561"/>
                    <a:pt x="20509" y="15619"/>
                    <a:pt x="22040" y="15747"/>
                  </a:cubicBezTo>
                  <a:cubicBezTo>
                    <a:pt x="22760" y="15808"/>
                    <a:pt x="23460" y="15838"/>
                    <a:pt x="24140" y="15838"/>
                  </a:cubicBezTo>
                  <a:cubicBezTo>
                    <a:pt x="33696" y="15838"/>
                    <a:pt x="39275" y="10003"/>
                    <a:pt x="41973" y="6025"/>
                  </a:cubicBezTo>
                  <a:cubicBezTo>
                    <a:pt x="41312" y="4041"/>
                    <a:pt x="40577" y="2033"/>
                    <a:pt x="397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9"/>
            <p:cNvSpPr/>
            <p:nvPr/>
          </p:nvSpPr>
          <p:spPr>
            <a:xfrm>
              <a:off x="129607" y="2229016"/>
              <a:ext cx="670522" cy="286681"/>
            </a:xfrm>
            <a:custGeom>
              <a:avLst/>
              <a:gdLst/>
              <a:ahLst/>
              <a:cxnLst/>
              <a:rect l="l" t="t" r="r" b="b"/>
              <a:pathLst>
                <a:path w="30586" h="13077" extrusionOk="0">
                  <a:moveTo>
                    <a:pt x="27868" y="0"/>
                  </a:moveTo>
                  <a:cubicBezTo>
                    <a:pt x="24701" y="2715"/>
                    <a:pt x="20552" y="5220"/>
                    <a:pt x="16059" y="5220"/>
                  </a:cubicBezTo>
                  <a:cubicBezTo>
                    <a:pt x="15687" y="5220"/>
                    <a:pt x="15314" y="5203"/>
                    <a:pt x="14938" y="5167"/>
                  </a:cubicBezTo>
                  <a:cubicBezTo>
                    <a:pt x="12916" y="4973"/>
                    <a:pt x="10883" y="4871"/>
                    <a:pt x="8888" y="4871"/>
                  </a:cubicBezTo>
                  <a:cubicBezTo>
                    <a:pt x="5858" y="4871"/>
                    <a:pt x="2918" y="5106"/>
                    <a:pt x="245" y="5608"/>
                  </a:cubicBezTo>
                  <a:cubicBezTo>
                    <a:pt x="0" y="8032"/>
                    <a:pt x="0" y="10555"/>
                    <a:pt x="147" y="13077"/>
                  </a:cubicBezTo>
                  <a:cubicBezTo>
                    <a:pt x="2605" y="12449"/>
                    <a:pt x="5654" y="12005"/>
                    <a:pt x="9371" y="12005"/>
                  </a:cubicBezTo>
                  <a:cubicBezTo>
                    <a:pt x="10728" y="12005"/>
                    <a:pt x="12175" y="12064"/>
                    <a:pt x="13714" y="12195"/>
                  </a:cubicBezTo>
                  <a:cubicBezTo>
                    <a:pt x="14437" y="12258"/>
                    <a:pt x="15139" y="12287"/>
                    <a:pt x="15821" y="12287"/>
                  </a:cubicBezTo>
                  <a:cubicBezTo>
                    <a:pt x="22644" y="12287"/>
                    <a:pt x="27425" y="9310"/>
                    <a:pt x="30586" y="6171"/>
                  </a:cubicBezTo>
                  <a:cubicBezTo>
                    <a:pt x="29459" y="3747"/>
                    <a:pt x="28553" y="1788"/>
                    <a:pt x="28015" y="392"/>
                  </a:cubicBezTo>
                  <a:cubicBezTo>
                    <a:pt x="27966" y="245"/>
                    <a:pt x="27917" y="123"/>
                    <a:pt x="278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9"/>
            <p:cNvSpPr/>
            <p:nvPr/>
          </p:nvSpPr>
          <p:spPr>
            <a:xfrm>
              <a:off x="126385" y="2515675"/>
              <a:ext cx="9142" cy="44590"/>
            </a:xfrm>
            <a:custGeom>
              <a:avLst/>
              <a:gdLst/>
              <a:ahLst/>
              <a:cxnLst/>
              <a:rect l="l" t="t" r="r" b="b"/>
              <a:pathLst>
                <a:path w="417" h="2034" extrusionOk="0">
                  <a:moveTo>
                    <a:pt x="294" y="1"/>
                  </a:moveTo>
                  <a:cubicBezTo>
                    <a:pt x="196" y="25"/>
                    <a:pt x="98" y="50"/>
                    <a:pt x="0" y="74"/>
                  </a:cubicBezTo>
                  <a:cubicBezTo>
                    <a:pt x="25" y="735"/>
                    <a:pt x="74" y="1372"/>
                    <a:pt x="123" y="2033"/>
                  </a:cubicBezTo>
                  <a:cubicBezTo>
                    <a:pt x="221" y="2009"/>
                    <a:pt x="319" y="1984"/>
                    <a:pt x="417" y="1960"/>
                  </a:cubicBezTo>
                  <a:cubicBezTo>
                    <a:pt x="368" y="1299"/>
                    <a:pt x="319" y="662"/>
                    <a:pt x="294" y="1"/>
                  </a:cubicBezTo>
                  <a:close/>
                </a:path>
              </a:pathLst>
            </a:custGeom>
            <a:solidFill>
              <a:srgbClr val="47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9"/>
            <p:cNvSpPr/>
            <p:nvPr/>
          </p:nvSpPr>
          <p:spPr>
            <a:xfrm>
              <a:off x="876357" y="2520520"/>
              <a:ext cx="132083" cy="301171"/>
            </a:xfrm>
            <a:custGeom>
              <a:avLst/>
              <a:gdLst/>
              <a:ahLst/>
              <a:cxnLst/>
              <a:rect l="l" t="t" r="r" b="b"/>
              <a:pathLst>
                <a:path w="6025" h="13738" extrusionOk="0">
                  <a:moveTo>
                    <a:pt x="196" y="0"/>
                  </a:moveTo>
                  <a:cubicBezTo>
                    <a:pt x="123" y="74"/>
                    <a:pt x="49" y="172"/>
                    <a:pt x="0" y="245"/>
                  </a:cubicBezTo>
                  <a:cubicBezTo>
                    <a:pt x="1910" y="4433"/>
                    <a:pt x="3992" y="9085"/>
                    <a:pt x="5804" y="13738"/>
                  </a:cubicBezTo>
                  <a:cubicBezTo>
                    <a:pt x="5877" y="13664"/>
                    <a:pt x="5951" y="13566"/>
                    <a:pt x="6024" y="13493"/>
                  </a:cubicBezTo>
                  <a:cubicBezTo>
                    <a:pt x="4212" y="8816"/>
                    <a:pt x="2131" y="4163"/>
                    <a:pt x="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9"/>
            <p:cNvSpPr/>
            <p:nvPr/>
          </p:nvSpPr>
          <p:spPr>
            <a:xfrm>
              <a:off x="800110" y="2359455"/>
              <a:ext cx="20432" cy="37619"/>
            </a:xfrm>
            <a:custGeom>
              <a:avLst/>
              <a:gdLst/>
              <a:ahLst/>
              <a:cxnLst/>
              <a:rect l="l" t="t" r="r" b="b"/>
              <a:pathLst>
                <a:path w="932" h="1716" extrusionOk="0">
                  <a:moveTo>
                    <a:pt x="246" y="1"/>
                  </a:moveTo>
                  <a:cubicBezTo>
                    <a:pt x="172" y="74"/>
                    <a:pt x="74" y="148"/>
                    <a:pt x="1" y="221"/>
                  </a:cubicBezTo>
                  <a:cubicBezTo>
                    <a:pt x="246" y="711"/>
                    <a:pt x="466" y="1201"/>
                    <a:pt x="711" y="1715"/>
                  </a:cubicBezTo>
                  <a:cubicBezTo>
                    <a:pt x="784" y="1642"/>
                    <a:pt x="858" y="1593"/>
                    <a:pt x="931" y="1519"/>
                  </a:cubicBezTo>
                  <a:cubicBezTo>
                    <a:pt x="687" y="980"/>
                    <a:pt x="466" y="491"/>
                    <a:pt x="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9"/>
            <p:cNvSpPr/>
            <p:nvPr/>
          </p:nvSpPr>
          <p:spPr>
            <a:xfrm>
              <a:off x="815697" y="2392755"/>
              <a:ext cx="64978" cy="133157"/>
            </a:xfrm>
            <a:custGeom>
              <a:avLst/>
              <a:gdLst/>
              <a:ahLst/>
              <a:cxnLst/>
              <a:rect l="l" t="t" r="r" b="b"/>
              <a:pathLst>
                <a:path w="2964" h="6074" extrusionOk="0">
                  <a:moveTo>
                    <a:pt x="220" y="0"/>
                  </a:moveTo>
                  <a:cubicBezTo>
                    <a:pt x="147" y="74"/>
                    <a:pt x="73" y="123"/>
                    <a:pt x="0" y="196"/>
                  </a:cubicBezTo>
                  <a:cubicBezTo>
                    <a:pt x="122" y="465"/>
                    <a:pt x="245" y="735"/>
                    <a:pt x="367" y="1004"/>
                  </a:cubicBezTo>
                  <a:cubicBezTo>
                    <a:pt x="1126" y="2571"/>
                    <a:pt x="1935" y="4285"/>
                    <a:pt x="2767" y="6073"/>
                  </a:cubicBezTo>
                  <a:cubicBezTo>
                    <a:pt x="2816" y="6000"/>
                    <a:pt x="2890" y="5902"/>
                    <a:pt x="2963" y="5828"/>
                  </a:cubicBezTo>
                  <a:cubicBezTo>
                    <a:pt x="2155" y="4065"/>
                    <a:pt x="1371" y="2400"/>
                    <a:pt x="637" y="857"/>
                  </a:cubicBezTo>
                  <a:cubicBezTo>
                    <a:pt x="514" y="563"/>
                    <a:pt x="367" y="269"/>
                    <a:pt x="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9"/>
            <p:cNvSpPr/>
            <p:nvPr/>
          </p:nvSpPr>
          <p:spPr>
            <a:xfrm>
              <a:off x="129059" y="2558621"/>
              <a:ext cx="18283" cy="166984"/>
            </a:xfrm>
            <a:custGeom>
              <a:avLst/>
              <a:gdLst/>
              <a:ahLst/>
              <a:cxnLst/>
              <a:rect l="l" t="t" r="r" b="b"/>
              <a:pathLst>
                <a:path w="834" h="7617" extrusionOk="0">
                  <a:moveTo>
                    <a:pt x="295" y="1"/>
                  </a:moveTo>
                  <a:cubicBezTo>
                    <a:pt x="197" y="25"/>
                    <a:pt x="99" y="50"/>
                    <a:pt x="1" y="74"/>
                  </a:cubicBezTo>
                  <a:cubicBezTo>
                    <a:pt x="123" y="1813"/>
                    <a:pt x="319" y="3503"/>
                    <a:pt x="515" y="5119"/>
                  </a:cubicBezTo>
                  <a:cubicBezTo>
                    <a:pt x="368" y="5927"/>
                    <a:pt x="221" y="6760"/>
                    <a:pt x="123" y="7617"/>
                  </a:cubicBezTo>
                  <a:cubicBezTo>
                    <a:pt x="221" y="7568"/>
                    <a:pt x="319" y="7543"/>
                    <a:pt x="442" y="7519"/>
                  </a:cubicBezTo>
                  <a:cubicBezTo>
                    <a:pt x="540" y="6686"/>
                    <a:pt x="662" y="5902"/>
                    <a:pt x="809" y="5168"/>
                  </a:cubicBezTo>
                  <a:lnTo>
                    <a:pt x="833" y="5143"/>
                  </a:lnTo>
                  <a:lnTo>
                    <a:pt x="809" y="5119"/>
                  </a:lnTo>
                  <a:cubicBezTo>
                    <a:pt x="613" y="3478"/>
                    <a:pt x="417" y="1764"/>
                    <a:pt x="295" y="1"/>
                  </a:cubicBezTo>
                  <a:close/>
                </a:path>
              </a:pathLst>
            </a:custGeom>
            <a:solidFill>
              <a:srgbClr val="47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9"/>
            <p:cNvSpPr/>
            <p:nvPr/>
          </p:nvSpPr>
          <p:spPr>
            <a:xfrm>
              <a:off x="740524" y="2224720"/>
              <a:ext cx="64978" cy="139602"/>
            </a:xfrm>
            <a:custGeom>
              <a:avLst/>
              <a:gdLst/>
              <a:ahLst/>
              <a:cxnLst/>
              <a:rect l="l" t="t" r="r" b="b"/>
              <a:pathLst>
                <a:path w="2964" h="6368" extrusionOk="0">
                  <a:moveTo>
                    <a:pt x="246" y="0"/>
                  </a:moveTo>
                  <a:cubicBezTo>
                    <a:pt x="148" y="74"/>
                    <a:pt x="74" y="147"/>
                    <a:pt x="1" y="196"/>
                  </a:cubicBezTo>
                  <a:cubicBezTo>
                    <a:pt x="50" y="319"/>
                    <a:pt x="99" y="441"/>
                    <a:pt x="148" y="588"/>
                  </a:cubicBezTo>
                  <a:cubicBezTo>
                    <a:pt x="686" y="1984"/>
                    <a:pt x="1592" y="3943"/>
                    <a:pt x="2719" y="6367"/>
                  </a:cubicBezTo>
                  <a:cubicBezTo>
                    <a:pt x="2792" y="6294"/>
                    <a:pt x="2890" y="6220"/>
                    <a:pt x="2964" y="6147"/>
                  </a:cubicBezTo>
                  <a:cubicBezTo>
                    <a:pt x="1837" y="3772"/>
                    <a:pt x="956" y="1837"/>
                    <a:pt x="441" y="466"/>
                  </a:cubicBezTo>
                  <a:cubicBezTo>
                    <a:pt x="368" y="319"/>
                    <a:pt x="295" y="147"/>
                    <a:pt x="2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9"/>
            <p:cNvSpPr/>
            <p:nvPr/>
          </p:nvSpPr>
          <p:spPr>
            <a:xfrm>
              <a:off x="123162" y="2351958"/>
              <a:ext cx="11838" cy="165361"/>
            </a:xfrm>
            <a:custGeom>
              <a:avLst/>
              <a:gdLst/>
              <a:ahLst/>
              <a:cxnLst/>
              <a:rect l="l" t="t" r="r" b="b"/>
              <a:pathLst>
                <a:path w="540" h="7543" extrusionOk="0">
                  <a:moveTo>
                    <a:pt x="539" y="0"/>
                  </a:moveTo>
                  <a:lnTo>
                    <a:pt x="539" y="0"/>
                  </a:lnTo>
                  <a:cubicBezTo>
                    <a:pt x="441" y="25"/>
                    <a:pt x="343" y="49"/>
                    <a:pt x="245" y="49"/>
                  </a:cubicBezTo>
                  <a:cubicBezTo>
                    <a:pt x="1" y="2498"/>
                    <a:pt x="1" y="5020"/>
                    <a:pt x="147" y="7542"/>
                  </a:cubicBezTo>
                  <a:cubicBezTo>
                    <a:pt x="245" y="7518"/>
                    <a:pt x="343" y="7493"/>
                    <a:pt x="441" y="7469"/>
                  </a:cubicBezTo>
                  <a:cubicBezTo>
                    <a:pt x="294" y="4947"/>
                    <a:pt x="294" y="2424"/>
                    <a:pt x="539" y="0"/>
                  </a:cubicBezTo>
                  <a:close/>
                </a:path>
              </a:pathLst>
            </a:custGeom>
            <a:solidFill>
              <a:srgbClr val="47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9"/>
            <p:cNvSpPr/>
            <p:nvPr/>
          </p:nvSpPr>
          <p:spPr>
            <a:xfrm>
              <a:off x="401776" y="3111023"/>
              <a:ext cx="199188" cy="218523"/>
            </a:xfrm>
            <a:custGeom>
              <a:avLst/>
              <a:gdLst/>
              <a:ahLst/>
              <a:cxnLst/>
              <a:rect l="l" t="t" r="r" b="b"/>
              <a:pathLst>
                <a:path w="9086" h="9968" extrusionOk="0">
                  <a:moveTo>
                    <a:pt x="3282" y="1"/>
                  </a:moveTo>
                  <a:cubicBezTo>
                    <a:pt x="3282" y="1"/>
                    <a:pt x="1" y="1421"/>
                    <a:pt x="980" y="3650"/>
                  </a:cubicBezTo>
                  <a:cubicBezTo>
                    <a:pt x="1984" y="5878"/>
                    <a:pt x="4580" y="9967"/>
                    <a:pt x="4580" y="9967"/>
                  </a:cubicBezTo>
                  <a:lnTo>
                    <a:pt x="9086" y="6025"/>
                  </a:lnTo>
                  <a:cubicBezTo>
                    <a:pt x="6466" y="2450"/>
                    <a:pt x="3282" y="1"/>
                    <a:pt x="3282" y="1"/>
                  </a:cubicBez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9"/>
            <p:cNvSpPr/>
            <p:nvPr/>
          </p:nvSpPr>
          <p:spPr>
            <a:xfrm>
              <a:off x="414667" y="3107275"/>
              <a:ext cx="190594" cy="227095"/>
            </a:xfrm>
            <a:custGeom>
              <a:avLst/>
              <a:gdLst/>
              <a:ahLst/>
              <a:cxnLst/>
              <a:rect l="l" t="t" r="r" b="b"/>
              <a:pathLst>
                <a:path w="8694" h="10359" extrusionOk="0">
                  <a:moveTo>
                    <a:pt x="2670" y="343"/>
                  </a:moveTo>
                  <a:cubicBezTo>
                    <a:pt x="3135" y="735"/>
                    <a:pt x="5951" y="3012"/>
                    <a:pt x="8302" y="6171"/>
                  </a:cubicBezTo>
                  <a:lnTo>
                    <a:pt x="4017" y="9918"/>
                  </a:lnTo>
                  <a:cubicBezTo>
                    <a:pt x="3551" y="9159"/>
                    <a:pt x="1396" y="5731"/>
                    <a:pt x="539" y="3772"/>
                  </a:cubicBezTo>
                  <a:cubicBezTo>
                    <a:pt x="319" y="3282"/>
                    <a:pt x="294" y="2817"/>
                    <a:pt x="490" y="2351"/>
                  </a:cubicBezTo>
                  <a:cubicBezTo>
                    <a:pt x="907" y="1249"/>
                    <a:pt x="2327" y="515"/>
                    <a:pt x="2670" y="343"/>
                  </a:cubicBezTo>
                  <a:close/>
                  <a:moveTo>
                    <a:pt x="2719" y="0"/>
                  </a:moveTo>
                  <a:lnTo>
                    <a:pt x="2621" y="25"/>
                  </a:lnTo>
                  <a:cubicBezTo>
                    <a:pt x="2547" y="74"/>
                    <a:pt x="735" y="858"/>
                    <a:pt x="196" y="2229"/>
                  </a:cubicBezTo>
                  <a:cubicBezTo>
                    <a:pt x="0" y="2768"/>
                    <a:pt x="0" y="3331"/>
                    <a:pt x="270" y="3894"/>
                  </a:cubicBezTo>
                  <a:cubicBezTo>
                    <a:pt x="1249" y="6098"/>
                    <a:pt x="3845" y="10187"/>
                    <a:pt x="3870" y="10212"/>
                  </a:cubicBezTo>
                  <a:lnTo>
                    <a:pt x="3943" y="10359"/>
                  </a:lnTo>
                  <a:lnTo>
                    <a:pt x="8694" y="6220"/>
                  </a:lnTo>
                  <a:lnTo>
                    <a:pt x="8620" y="6098"/>
                  </a:lnTo>
                  <a:cubicBezTo>
                    <a:pt x="6000" y="2547"/>
                    <a:pt x="2817" y="74"/>
                    <a:pt x="2768" y="49"/>
                  </a:cubicBezTo>
                  <a:lnTo>
                    <a:pt x="27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9"/>
            <p:cNvSpPr/>
            <p:nvPr/>
          </p:nvSpPr>
          <p:spPr>
            <a:xfrm>
              <a:off x="997128" y="2260475"/>
              <a:ext cx="211552" cy="109744"/>
            </a:xfrm>
            <a:custGeom>
              <a:avLst/>
              <a:gdLst/>
              <a:ahLst/>
              <a:cxnLst/>
              <a:rect l="l" t="t" r="r" b="b"/>
              <a:pathLst>
                <a:path w="9650" h="5006" extrusionOk="0">
                  <a:moveTo>
                    <a:pt x="188" y="1"/>
                  </a:moveTo>
                  <a:cubicBezTo>
                    <a:pt x="128" y="1"/>
                    <a:pt x="68" y="28"/>
                    <a:pt x="50" y="84"/>
                  </a:cubicBezTo>
                  <a:cubicBezTo>
                    <a:pt x="1" y="157"/>
                    <a:pt x="25" y="230"/>
                    <a:pt x="99" y="279"/>
                  </a:cubicBezTo>
                  <a:lnTo>
                    <a:pt x="9429" y="5006"/>
                  </a:lnTo>
                  <a:lnTo>
                    <a:pt x="9478" y="5006"/>
                  </a:lnTo>
                  <a:cubicBezTo>
                    <a:pt x="9551" y="5006"/>
                    <a:pt x="9600" y="4981"/>
                    <a:pt x="9625" y="4932"/>
                  </a:cubicBezTo>
                  <a:cubicBezTo>
                    <a:pt x="9649" y="4859"/>
                    <a:pt x="9625" y="4761"/>
                    <a:pt x="9551" y="4736"/>
                  </a:cubicBezTo>
                  <a:lnTo>
                    <a:pt x="246" y="10"/>
                  </a:lnTo>
                  <a:cubicBezTo>
                    <a:pt x="227" y="4"/>
                    <a:pt x="20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9"/>
            <p:cNvSpPr/>
            <p:nvPr/>
          </p:nvSpPr>
          <p:spPr>
            <a:xfrm>
              <a:off x="301269" y="5096235"/>
              <a:ext cx="61756" cy="32248"/>
            </a:xfrm>
            <a:custGeom>
              <a:avLst/>
              <a:gdLst/>
              <a:ahLst/>
              <a:cxnLst/>
              <a:rect l="l" t="t" r="r" b="b"/>
              <a:pathLst>
                <a:path w="2817" h="1471" extrusionOk="0">
                  <a:moveTo>
                    <a:pt x="0" y="1"/>
                  </a:moveTo>
                  <a:lnTo>
                    <a:pt x="392" y="1470"/>
                  </a:lnTo>
                  <a:lnTo>
                    <a:pt x="2816" y="51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9"/>
            <p:cNvSpPr/>
            <p:nvPr/>
          </p:nvSpPr>
          <p:spPr>
            <a:xfrm>
              <a:off x="293347" y="5091960"/>
              <a:ext cx="77321" cy="40820"/>
            </a:xfrm>
            <a:custGeom>
              <a:avLst/>
              <a:gdLst/>
              <a:ahLst/>
              <a:cxnLst/>
              <a:rect l="l" t="t" r="r" b="b"/>
              <a:pathLst>
                <a:path w="3527" h="1862" extrusionOk="0">
                  <a:moveTo>
                    <a:pt x="417" y="367"/>
                  </a:moveTo>
                  <a:lnTo>
                    <a:pt x="2474" y="759"/>
                  </a:lnTo>
                  <a:lnTo>
                    <a:pt x="686" y="1469"/>
                  </a:lnTo>
                  <a:lnTo>
                    <a:pt x="417" y="367"/>
                  </a:lnTo>
                  <a:close/>
                  <a:moveTo>
                    <a:pt x="0" y="0"/>
                  </a:moveTo>
                  <a:lnTo>
                    <a:pt x="490" y="1861"/>
                  </a:lnTo>
                  <a:lnTo>
                    <a:pt x="3526" y="66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9"/>
            <p:cNvSpPr/>
            <p:nvPr/>
          </p:nvSpPr>
          <p:spPr>
            <a:xfrm>
              <a:off x="186519" y="4963648"/>
              <a:ext cx="504634" cy="162007"/>
            </a:xfrm>
            <a:custGeom>
              <a:avLst/>
              <a:gdLst/>
              <a:ahLst/>
              <a:cxnLst/>
              <a:rect l="l" t="t" r="r" b="b"/>
              <a:pathLst>
                <a:path w="23019" h="7390" extrusionOk="0">
                  <a:moveTo>
                    <a:pt x="3355" y="0"/>
                  </a:moveTo>
                  <a:cubicBezTo>
                    <a:pt x="1347" y="956"/>
                    <a:pt x="343" y="2376"/>
                    <a:pt x="0" y="4653"/>
                  </a:cubicBezTo>
                  <a:cubicBezTo>
                    <a:pt x="2106" y="5118"/>
                    <a:pt x="8816" y="6612"/>
                    <a:pt x="13885" y="7224"/>
                  </a:cubicBezTo>
                  <a:cubicBezTo>
                    <a:pt x="14882" y="7341"/>
                    <a:pt x="15812" y="7389"/>
                    <a:pt x="16672" y="7389"/>
                  </a:cubicBezTo>
                  <a:cubicBezTo>
                    <a:pt x="19612" y="7389"/>
                    <a:pt x="21718" y="6820"/>
                    <a:pt x="22798" y="6441"/>
                  </a:cubicBezTo>
                  <a:cubicBezTo>
                    <a:pt x="23019" y="5927"/>
                    <a:pt x="22896" y="5412"/>
                    <a:pt x="22651" y="4947"/>
                  </a:cubicBezTo>
                  <a:cubicBezTo>
                    <a:pt x="21941" y="3772"/>
                    <a:pt x="19125" y="3159"/>
                    <a:pt x="19125" y="3159"/>
                  </a:cubicBezTo>
                  <a:lnTo>
                    <a:pt x="7885" y="294"/>
                  </a:lnTo>
                  <a:lnTo>
                    <a:pt x="33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9"/>
            <p:cNvSpPr/>
            <p:nvPr/>
          </p:nvSpPr>
          <p:spPr>
            <a:xfrm>
              <a:off x="183296" y="4960425"/>
              <a:ext cx="510553" cy="168584"/>
            </a:xfrm>
            <a:custGeom>
              <a:avLst/>
              <a:gdLst/>
              <a:ahLst/>
              <a:cxnLst/>
              <a:rect l="l" t="t" r="r" b="b"/>
              <a:pathLst>
                <a:path w="23289" h="7690" extrusionOk="0">
                  <a:moveTo>
                    <a:pt x="3526" y="294"/>
                  </a:moveTo>
                  <a:lnTo>
                    <a:pt x="7983" y="588"/>
                  </a:lnTo>
                  <a:lnTo>
                    <a:pt x="19248" y="3453"/>
                  </a:lnTo>
                  <a:cubicBezTo>
                    <a:pt x="19272" y="3453"/>
                    <a:pt x="21990" y="4066"/>
                    <a:pt x="22652" y="5167"/>
                  </a:cubicBezTo>
                  <a:cubicBezTo>
                    <a:pt x="22823" y="5437"/>
                    <a:pt x="23043" y="5951"/>
                    <a:pt x="22823" y="6465"/>
                  </a:cubicBezTo>
                  <a:cubicBezTo>
                    <a:pt x="21694" y="6860"/>
                    <a:pt x="19640" y="7386"/>
                    <a:pt x="16816" y="7386"/>
                  </a:cubicBezTo>
                  <a:cubicBezTo>
                    <a:pt x="15965" y="7386"/>
                    <a:pt x="15043" y="7338"/>
                    <a:pt x="14056" y="7224"/>
                  </a:cubicBezTo>
                  <a:cubicBezTo>
                    <a:pt x="9085" y="6637"/>
                    <a:pt x="2449" y="5167"/>
                    <a:pt x="319" y="4678"/>
                  </a:cubicBezTo>
                  <a:cubicBezTo>
                    <a:pt x="661" y="2523"/>
                    <a:pt x="1641" y="1200"/>
                    <a:pt x="3526" y="294"/>
                  </a:cubicBezTo>
                  <a:close/>
                  <a:moveTo>
                    <a:pt x="3428" y="1"/>
                  </a:moveTo>
                  <a:cubicBezTo>
                    <a:pt x="1396" y="980"/>
                    <a:pt x="343" y="2449"/>
                    <a:pt x="0" y="4776"/>
                  </a:cubicBezTo>
                  <a:lnTo>
                    <a:pt x="0" y="4898"/>
                  </a:lnTo>
                  <a:lnTo>
                    <a:pt x="123" y="4923"/>
                  </a:lnTo>
                  <a:cubicBezTo>
                    <a:pt x="2106" y="5388"/>
                    <a:pt x="8938" y="6906"/>
                    <a:pt x="14032" y="7518"/>
                  </a:cubicBezTo>
                  <a:cubicBezTo>
                    <a:pt x="15036" y="7641"/>
                    <a:pt x="15966" y="7690"/>
                    <a:pt x="16848" y="7690"/>
                  </a:cubicBezTo>
                  <a:cubicBezTo>
                    <a:pt x="19762" y="7690"/>
                    <a:pt x="21868" y="7127"/>
                    <a:pt x="22994" y="6735"/>
                  </a:cubicBezTo>
                  <a:lnTo>
                    <a:pt x="23043" y="6710"/>
                  </a:lnTo>
                  <a:lnTo>
                    <a:pt x="23068" y="6637"/>
                  </a:lnTo>
                  <a:cubicBezTo>
                    <a:pt x="23288" y="6147"/>
                    <a:pt x="23239" y="5584"/>
                    <a:pt x="22921" y="5021"/>
                  </a:cubicBezTo>
                  <a:cubicBezTo>
                    <a:pt x="22186" y="3796"/>
                    <a:pt x="19419" y="3184"/>
                    <a:pt x="19321" y="3159"/>
                  </a:cubicBezTo>
                  <a:lnTo>
                    <a:pt x="8032" y="294"/>
                  </a:lnTo>
                  <a:lnTo>
                    <a:pt x="35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9"/>
            <p:cNvSpPr/>
            <p:nvPr/>
          </p:nvSpPr>
          <p:spPr>
            <a:xfrm>
              <a:off x="183822" y="5065653"/>
              <a:ext cx="502508" cy="74734"/>
            </a:xfrm>
            <a:custGeom>
              <a:avLst/>
              <a:gdLst/>
              <a:ahLst/>
              <a:cxnLst/>
              <a:rect l="l" t="t" r="r" b="b"/>
              <a:pathLst>
                <a:path w="22922" h="3409" extrusionOk="0">
                  <a:moveTo>
                    <a:pt x="123" y="0"/>
                  </a:moveTo>
                  <a:cubicBezTo>
                    <a:pt x="50" y="563"/>
                    <a:pt x="1" y="1200"/>
                    <a:pt x="1" y="1886"/>
                  </a:cubicBezTo>
                  <a:cubicBezTo>
                    <a:pt x="1523" y="2758"/>
                    <a:pt x="3644" y="2890"/>
                    <a:pt x="4783" y="2890"/>
                  </a:cubicBezTo>
                  <a:cubicBezTo>
                    <a:pt x="5275" y="2890"/>
                    <a:pt x="5584" y="2865"/>
                    <a:pt x="5584" y="2865"/>
                  </a:cubicBezTo>
                  <a:lnTo>
                    <a:pt x="5584" y="2008"/>
                  </a:lnTo>
                  <a:cubicBezTo>
                    <a:pt x="5584" y="2008"/>
                    <a:pt x="11232" y="3409"/>
                    <a:pt x="17259" y="3409"/>
                  </a:cubicBezTo>
                  <a:cubicBezTo>
                    <a:pt x="17456" y="3409"/>
                    <a:pt x="17654" y="3407"/>
                    <a:pt x="17852" y="3404"/>
                  </a:cubicBezTo>
                  <a:cubicBezTo>
                    <a:pt x="21183" y="3355"/>
                    <a:pt x="22530" y="2620"/>
                    <a:pt x="22921" y="1788"/>
                  </a:cubicBezTo>
                  <a:lnTo>
                    <a:pt x="22921" y="1788"/>
                  </a:lnTo>
                  <a:cubicBezTo>
                    <a:pt x="21841" y="2167"/>
                    <a:pt x="19735" y="2736"/>
                    <a:pt x="16795" y="2736"/>
                  </a:cubicBezTo>
                  <a:cubicBezTo>
                    <a:pt x="15935" y="2736"/>
                    <a:pt x="15005" y="2688"/>
                    <a:pt x="14008" y="2571"/>
                  </a:cubicBezTo>
                  <a:cubicBezTo>
                    <a:pt x="8939" y="1959"/>
                    <a:pt x="2229" y="465"/>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9"/>
            <p:cNvSpPr/>
            <p:nvPr/>
          </p:nvSpPr>
          <p:spPr>
            <a:xfrm>
              <a:off x="180599" y="5061356"/>
              <a:ext cx="511627" cy="82144"/>
            </a:xfrm>
            <a:custGeom>
              <a:avLst/>
              <a:gdLst/>
              <a:ahLst/>
              <a:cxnLst/>
              <a:rect l="l" t="t" r="r" b="b"/>
              <a:pathLst>
                <a:path w="23338" h="3747" extrusionOk="0">
                  <a:moveTo>
                    <a:pt x="417" y="368"/>
                  </a:moveTo>
                  <a:cubicBezTo>
                    <a:pt x="2572" y="857"/>
                    <a:pt x="9184" y="2327"/>
                    <a:pt x="14155" y="2914"/>
                  </a:cubicBezTo>
                  <a:cubicBezTo>
                    <a:pt x="15153" y="3031"/>
                    <a:pt x="16086" y="3080"/>
                    <a:pt x="16950" y="3080"/>
                  </a:cubicBezTo>
                  <a:cubicBezTo>
                    <a:pt x="19542" y="3080"/>
                    <a:pt x="21507" y="2639"/>
                    <a:pt x="22701" y="2253"/>
                  </a:cubicBezTo>
                  <a:lnTo>
                    <a:pt x="22701" y="2253"/>
                  </a:lnTo>
                  <a:cubicBezTo>
                    <a:pt x="22187" y="2841"/>
                    <a:pt x="20938" y="3404"/>
                    <a:pt x="17999" y="3453"/>
                  </a:cubicBezTo>
                  <a:cubicBezTo>
                    <a:pt x="17801" y="3456"/>
                    <a:pt x="17603" y="3458"/>
                    <a:pt x="17405" y="3458"/>
                  </a:cubicBezTo>
                  <a:cubicBezTo>
                    <a:pt x="11471" y="3458"/>
                    <a:pt x="5827" y="2081"/>
                    <a:pt x="5755" y="2057"/>
                  </a:cubicBezTo>
                  <a:lnTo>
                    <a:pt x="5584" y="2008"/>
                  </a:lnTo>
                  <a:lnTo>
                    <a:pt x="5584" y="2939"/>
                  </a:lnTo>
                  <a:cubicBezTo>
                    <a:pt x="5470" y="2943"/>
                    <a:pt x="5293" y="2948"/>
                    <a:pt x="5070" y="2948"/>
                  </a:cubicBezTo>
                  <a:cubicBezTo>
                    <a:pt x="4001" y="2948"/>
                    <a:pt x="1858" y="2834"/>
                    <a:pt x="319" y="1984"/>
                  </a:cubicBezTo>
                  <a:cubicBezTo>
                    <a:pt x="319" y="1396"/>
                    <a:pt x="344" y="857"/>
                    <a:pt x="417" y="368"/>
                  </a:cubicBezTo>
                  <a:close/>
                  <a:moveTo>
                    <a:pt x="148" y="0"/>
                  </a:moveTo>
                  <a:lnTo>
                    <a:pt x="123" y="172"/>
                  </a:lnTo>
                  <a:cubicBezTo>
                    <a:pt x="50" y="759"/>
                    <a:pt x="1" y="1372"/>
                    <a:pt x="1" y="2082"/>
                  </a:cubicBezTo>
                  <a:lnTo>
                    <a:pt x="1" y="2155"/>
                  </a:lnTo>
                  <a:lnTo>
                    <a:pt x="74" y="2204"/>
                  </a:lnTo>
                  <a:cubicBezTo>
                    <a:pt x="1646" y="3095"/>
                    <a:pt x="3780" y="3238"/>
                    <a:pt x="4926" y="3238"/>
                  </a:cubicBezTo>
                  <a:cubicBezTo>
                    <a:pt x="5387" y="3238"/>
                    <a:pt x="5689" y="3215"/>
                    <a:pt x="5731" y="3208"/>
                  </a:cubicBezTo>
                  <a:lnTo>
                    <a:pt x="5878" y="3208"/>
                  </a:lnTo>
                  <a:lnTo>
                    <a:pt x="5878" y="2400"/>
                  </a:lnTo>
                  <a:cubicBezTo>
                    <a:pt x="6906" y="2620"/>
                    <a:pt x="12049" y="3747"/>
                    <a:pt x="17461" y="3747"/>
                  </a:cubicBezTo>
                  <a:lnTo>
                    <a:pt x="17999" y="3747"/>
                  </a:lnTo>
                  <a:cubicBezTo>
                    <a:pt x="21673" y="3698"/>
                    <a:pt x="22848" y="2792"/>
                    <a:pt x="23191" y="2033"/>
                  </a:cubicBezTo>
                  <a:lnTo>
                    <a:pt x="23338" y="1714"/>
                  </a:lnTo>
                  <a:lnTo>
                    <a:pt x="23019" y="1837"/>
                  </a:lnTo>
                  <a:cubicBezTo>
                    <a:pt x="21907" y="2233"/>
                    <a:pt x="19837" y="2788"/>
                    <a:pt x="16965" y="2788"/>
                  </a:cubicBezTo>
                  <a:cubicBezTo>
                    <a:pt x="16106" y="2788"/>
                    <a:pt x="15176" y="2739"/>
                    <a:pt x="14179" y="2620"/>
                  </a:cubicBezTo>
                  <a:cubicBezTo>
                    <a:pt x="9110" y="2008"/>
                    <a:pt x="2278" y="490"/>
                    <a:pt x="319" y="49"/>
                  </a:cubicBezTo>
                  <a:lnTo>
                    <a:pt x="1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9"/>
            <p:cNvSpPr/>
            <p:nvPr/>
          </p:nvSpPr>
          <p:spPr>
            <a:xfrm>
              <a:off x="453865" y="2028426"/>
              <a:ext cx="136380" cy="109547"/>
            </a:xfrm>
            <a:custGeom>
              <a:avLst/>
              <a:gdLst/>
              <a:ahLst/>
              <a:cxnLst/>
              <a:rect l="l" t="t" r="r" b="b"/>
              <a:pathLst>
                <a:path w="6221" h="4997" extrusionOk="0">
                  <a:moveTo>
                    <a:pt x="1922" y="1"/>
                  </a:moveTo>
                  <a:cubicBezTo>
                    <a:pt x="801" y="1"/>
                    <a:pt x="0" y="286"/>
                    <a:pt x="0" y="286"/>
                  </a:cubicBezTo>
                  <a:cubicBezTo>
                    <a:pt x="95" y="2229"/>
                    <a:pt x="1680" y="4997"/>
                    <a:pt x="3668" y="4997"/>
                  </a:cubicBezTo>
                  <a:cubicBezTo>
                    <a:pt x="3735" y="4997"/>
                    <a:pt x="3802" y="4994"/>
                    <a:pt x="3869" y="4987"/>
                  </a:cubicBezTo>
                  <a:cubicBezTo>
                    <a:pt x="5975" y="4816"/>
                    <a:pt x="6220" y="3494"/>
                    <a:pt x="5877" y="1535"/>
                  </a:cubicBezTo>
                  <a:cubicBezTo>
                    <a:pt x="4572" y="304"/>
                    <a:pt x="3077" y="1"/>
                    <a:pt x="1922" y="1"/>
                  </a:cubicBezTo>
                  <a:close/>
                </a:path>
              </a:pathLst>
            </a:custGeom>
            <a:solidFill>
              <a:srgbClr val="51C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9"/>
            <p:cNvSpPr/>
            <p:nvPr/>
          </p:nvSpPr>
          <p:spPr>
            <a:xfrm>
              <a:off x="450642" y="2025269"/>
              <a:ext cx="140677" cy="116255"/>
            </a:xfrm>
            <a:custGeom>
              <a:avLst/>
              <a:gdLst/>
              <a:ahLst/>
              <a:cxnLst/>
              <a:rect l="l" t="t" r="r" b="b"/>
              <a:pathLst>
                <a:path w="6417" h="5303" extrusionOk="0">
                  <a:moveTo>
                    <a:pt x="2071" y="300"/>
                  </a:moveTo>
                  <a:cubicBezTo>
                    <a:pt x="3189" y="300"/>
                    <a:pt x="4636" y="584"/>
                    <a:pt x="5902" y="1752"/>
                  </a:cubicBezTo>
                  <a:cubicBezTo>
                    <a:pt x="6098" y="3001"/>
                    <a:pt x="6024" y="3785"/>
                    <a:pt x="5632" y="4274"/>
                  </a:cubicBezTo>
                  <a:cubicBezTo>
                    <a:pt x="5314" y="4691"/>
                    <a:pt x="4800" y="4935"/>
                    <a:pt x="4016" y="4984"/>
                  </a:cubicBezTo>
                  <a:cubicBezTo>
                    <a:pt x="3963" y="4989"/>
                    <a:pt x="3910" y="4991"/>
                    <a:pt x="3857" y="4991"/>
                  </a:cubicBezTo>
                  <a:cubicBezTo>
                    <a:pt x="3273" y="4991"/>
                    <a:pt x="2694" y="4746"/>
                    <a:pt x="2155" y="4274"/>
                  </a:cubicBezTo>
                  <a:cubicBezTo>
                    <a:pt x="1176" y="3417"/>
                    <a:pt x="416" y="1850"/>
                    <a:pt x="319" y="528"/>
                  </a:cubicBezTo>
                  <a:cubicBezTo>
                    <a:pt x="562" y="464"/>
                    <a:pt x="1221" y="300"/>
                    <a:pt x="2071" y="300"/>
                  </a:cubicBezTo>
                  <a:close/>
                  <a:moveTo>
                    <a:pt x="2086" y="1"/>
                  </a:moveTo>
                  <a:cubicBezTo>
                    <a:pt x="945" y="1"/>
                    <a:pt x="122" y="283"/>
                    <a:pt x="98" y="283"/>
                  </a:cubicBezTo>
                  <a:lnTo>
                    <a:pt x="0" y="332"/>
                  </a:lnTo>
                  <a:lnTo>
                    <a:pt x="0" y="430"/>
                  </a:lnTo>
                  <a:cubicBezTo>
                    <a:pt x="74" y="1850"/>
                    <a:pt x="882" y="3564"/>
                    <a:pt x="1959" y="4495"/>
                  </a:cubicBezTo>
                  <a:cubicBezTo>
                    <a:pt x="2547" y="5033"/>
                    <a:pt x="3208" y="5303"/>
                    <a:pt x="3845" y="5303"/>
                  </a:cubicBezTo>
                  <a:cubicBezTo>
                    <a:pt x="3894" y="5303"/>
                    <a:pt x="3967" y="5303"/>
                    <a:pt x="4041" y="5278"/>
                  </a:cubicBezTo>
                  <a:cubicBezTo>
                    <a:pt x="4898" y="5205"/>
                    <a:pt x="5510" y="4935"/>
                    <a:pt x="5877" y="4470"/>
                  </a:cubicBezTo>
                  <a:cubicBezTo>
                    <a:pt x="6318" y="3882"/>
                    <a:pt x="6416" y="3001"/>
                    <a:pt x="6171" y="1654"/>
                  </a:cubicBezTo>
                  <a:lnTo>
                    <a:pt x="6171" y="1605"/>
                  </a:lnTo>
                  <a:lnTo>
                    <a:pt x="6147" y="1556"/>
                  </a:lnTo>
                  <a:cubicBezTo>
                    <a:pt x="4810" y="307"/>
                    <a:pt x="3275" y="1"/>
                    <a:pt x="20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9"/>
            <p:cNvSpPr/>
            <p:nvPr/>
          </p:nvSpPr>
          <p:spPr>
            <a:xfrm>
              <a:off x="311587" y="1630971"/>
              <a:ext cx="403199" cy="511430"/>
            </a:xfrm>
            <a:custGeom>
              <a:avLst/>
              <a:gdLst/>
              <a:ahLst/>
              <a:cxnLst/>
              <a:rect l="l" t="t" r="r" b="b"/>
              <a:pathLst>
                <a:path w="18392" h="23329" extrusionOk="0">
                  <a:moveTo>
                    <a:pt x="9502" y="1"/>
                  </a:moveTo>
                  <a:cubicBezTo>
                    <a:pt x="9502" y="6392"/>
                    <a:pt x="1837" y="4311"/>
                    <a:pt x="2205" y="9208"/>
                  </a:cubicBezTo>
                  <a:cubicBezTo>
                    <a:pt x="2100" y="9188"/>
                    <a:pt x="1992" y="9177"/>
                    <a:pt x="1884" y="9177"/>
                  </a:cubicBezTo>
                  <a:cubicBezTo>
                    <a:pt x="1460" y="9177"/>
                    <a:pt x="1028" y="9358"/>
                    <a:pt x="735" y="9943"/>
                  </a:cubicBezTo>
                  <a:cubicBezTo>
                    <a:pt x="1" y="11412"/>
                    <a:pt x="2009" y="14155"/>
                    <a:pt x="4139" y="14351"/>
                  </a:cubicBezTo>
                  <a:cubicBezTo>
                    <a:pt x="5462" y="16261"/>
                    <a:pt x="6980" y="17289"/>
                    <a:pt x="6980" y="17289"/>
                  </a:cubicBezTo>
                  <a:lnTo>
                    <a:pt x="6980" y="22260"/>
                  </a:lnTo>
                  <a:cubicBezTo>
                    <a:pt x="8098" y="23048"/>
                    <a:pt x="9004" y="23329"/>
                    <a:pt x="9728" y="23329"/>
                  </a:cubicBezTo>
                  <a:cubicBezTo>
                    <a:pt x="11524" y="23329"/>
                    <a:pt x="12196" y="21599"/>
                    <a:pt x="12196" y="21599"/>
                  </a:cubicBezTo>
                  <a:lnTo>
                    <a:pt x="12122" y="17461"/>
                  </a:lnTo>
                  <a:cubicBezTo>
                    <a:pt x="18391" y="14253"/>
                    <a:pt x="15232" y="7102"/>
                    <a:pt x="13861" y="4017"/>
                  </a:cubicBezTo>
                  <a:cubicBezTo>
                    <a:pt x="12514" y="931"/>
                    <a:pt x="9502" y="1"/>
                    <a:pt x="9502" y="1"/>
                  </a:cubicBez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9"/>
            <p:cNvSpPr/>
            <p:nvPr/>
          </p:nvSpPr>
          <p:spPr>
            <a:xfrm>
              <a:off x="318580" y="1626675"/>
              <a:ext cx="400502" cy="519147"/>
            </a:xfrm>
            <a:custGeom>
              <a:avLst/>
              <a:gdLst/>
              <a:ahLst/>
              <a:cxnLst/>
              <a:rect l="l" t="t" r="r" b="b"/>
              <a:pathLst>
                <a:path w="18269" h="23681" extrusionOk="0">
                  <a:moveTo>
                    <a:pt x="9330" y="417"/>
                  </a:moveTo>
                  <a:cubicBezTo>
                    <a:pt x="9991" y="687"/>
                    <a:pt x="12293" y="1740"/>
                    <a:pt x="13420" y="4286"/>
                  </a:cubicBezTo>
                  <a:cubicBezTo>
                    <a:pt x="14766" y="7298"/>
                    <a:pt x="17901" y="14375"/>
                    <a:pt x="11730" y="17510"/>
                  </a:cubicBezTo>
                  <a:lnTo>
                    <a:pt x="11656" y="17559"/>
                  </a:lnTo>
                  <a:lnTo>
                    <a:pt x="11730" y="21771"/>
                  </a:lnTo>
                  <a:cubicBezTo>
                    <a:pt x="11656" y="21942"/>
                    <a:pt x="11167" y="22946"/>
                    <a:pt x="10114" y="23264"/>
                  </a:cubicBezTo>
                  <a:cubicBezTo>
                    <a:pt x="9887" y="23336"/>
                    <a:pt x="9650" y="23371"/>
                    <a:pt x="9403" y="23371"/>
                  </a:cubicBezTo>
                  <a:cubicBezTo>
                    <a:pt x="8636" y="23371"/>
                    <a:pt x="7771" y="23031"/>
                    <a:pt x="6808" y="22383"/>
                  </a:cubicBezTo>
                  <a:lnTo>
                    <a:pt x="6808" y="17412"/>
                  </a:lnTo>
                  <a:lnTo>
                    <a:pt x="6759" y="17363"/>
                  </a:lnTo>
                  <a:cubicBezTo>
                    <a:pt x="6734" y="17338"/>
                    <a:pt x="5241" y="16310"/>
                    <a:pt x="3943" y="14473"/>
                  </a:cubicBezTo>
                  <a:lnTo>
                    <a:pt x="3894" y="14400"/>
                  </a:lnTo>
                  <a:lnTo>
                    <a:pt x="3845" y="14400"/>
                  </a:lnTo>
                  <a:cubicBezTo>
                    <a:pt x="2718" y="14302"/>
                    <a:pt x="1469" y="13396"/>
                    <a:pt x="808" y="12196"/>
                  </a:cubicBezTo>
                  <a:cubicBezTo>
                    <a:pt x="392" y="11437"/>
                    <a:pt x="294" y="10702"/>
                    <a:pt x="563" y="10212"/>
                  </a:cubicBezTo>
                  <a:cubicBezTo>
                    <a:pt x="785" y="9750"/>
                    <a:pt x="1105" y="9518"/>
                    <a:pt x="1552" y="9518"/>
                  </a:cubicBezTo>
                  <a:cubicBezTo>
                    <a:pt x="1649" y="9518"/>
                    <a:pt x="1752" y="9529"/>
                    <a:pt x="1861" y="9551"/>
                  </a:cubicBezTo>
                  <a:lnTo>
                    <a:pt x="2057" y="9600"/>
                  </a:lnTo>
                  <a:lnTo>
                    <a:pt x="2033" y="9404"/>
                  </a:lnTo>
                  <a:cubicBezTo>
                    <a:pt x="1886" y="7200"/>
                    <a:pt x="3379" y="6490"/>
                    <a:pt x="5143" y="5658"/>
                  </a:cubicBezTo>
                  <a:cubicBezTo>
                    <a:pt x="7053" y="4752"/>
                    <a:pt x="9232" y="3723"/>
                    <a:pt x="9330" y="417"/>
                  </a:cubicBezTo>
                  <a:close/>
                  <a:moveTo>
                    <a:pt x="9036" y="1"/>
                  </a:moveTo>
                  <a:lnTo>
                    <a:pt x="9036" y="197"/>
                  </a:lnTo>
                  <a:cubicBezTo>
                    <a:pt x="9036" y="3503"/>
                    <a:pt x="6979" y="4458"/>
                    <a:pt x="5020" y="5388"/>
                  </a:cubicBezTo>
                  <a:cubicBezTo>
                    <a:pt x="3282" y="6196"/>
                    <a:pt x="1641" y="6980"/>
                    <a:pt x="1739" y="9233"/>
                  </a:cubicBezTo>
                  <a:cubicBezTo>
                    <a:pt x="1688" y="9229"/>
                    <a:pt x="1638" y="9227"/>
                    <a:pt x="1590" y="9227"/>
                  </a:cubicBezTo>
                  <a:cubicBezTo>
                    <a:pt x="1004" y="9227"/>
                    <a:pt x="565" y="9500"/>
                    <a:pt x="294" y="10065"/>
                  </a:cubicBezTo>
                  <a:cubicBezTo>
                    <a:pt x="0" y="10678"/>
                    <a:pt x="98" y="11486"/>
                    <a:pt x="563" y="12343"/>
                  </a:cubicBezTo>
                  <a:cubicBezTo>
                    <a:pt x="1151" y="13396"/>
                    <a:pt x="2351" y="14522"/>
                    <a:pt x="3747" y="14694"/>
                  </a:cubicBezTo>
                  <a:cubicBezTo>
                    <a:pt x="4922" y="16359"/>
                    <a:pt x="6220" y="17338"/>
                    <a:pt x="6514" y="17559"/>
                  </a:cubicBezTo>
                  <a:lnTo>
                    <a:pt x="6514" y="22530"/>
                  </a:lnTo>
                  <a:lnTo>
                    <a:pt x="6587" y="22579"/>
                  </a:lnTo>
                  <a:cubicBezTo>
                    <a:pt x="7616" y="23313"/>
                    <a:pt x="8571" y="23681"/>
                    <a:pt x="9404" y="23681"/>
                  </a:cubicBezTo>
                  <a:cubicBezTo>
                    <a:pt x="9673" y="23681"/>
                    <a:pt x="9942" y="23632"/>
                    <a:pt x="10187" y="23558"/>
                  </a:cubicBezTo>
                  <a:cubicBezTo>
                    <a:pt x="11485" y="23166"/>
                    <a:pt x="11999" y="21918"/>
                    <a:pt x="12024" y="21844"/>
                  </a:cubicBezTo>
                  <a:lnTo>
                    <a:pt x="12024" y="21820"/>
                  </a:lnTo>
                  <a:lnTo>
                    <a:pt x="11950" y="17730"/>
                  </a:lnTo>
                  <a:cubicBezTo>
                    <a:pt x="18268" y="14449"/>
                    <a:pt x="15060" y="7249"/>
                    <a:pt x="13689" y="4164"/>
                  </a:cubicBezTo>
                  <a:cubicBezTo>
                    <a:pt x="12318" y="1054"/>
                    <a:pt x="9257" y="74"/>
                    <a:pt x="9232" y="74"/>
                  </a:cubicBezTo>
                  <a:lnTo>
                    <a:pt x="9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9"/>
            <p:cNvSpPr/>
            <p:nvPr/>
          </p:nvSpPr>
          <p:spPr>
            <a:xfrm>
              <a:off x="260047" y="4845551"/>
              <a:ext cx="118140" cy="130592"/>
            </a:xfrm>
            <a:custGeom>
              <a:avLst/>
              <a:gdLst/>
              <a:ahLst/>
              <a:cxnLst/>
              <a:rect l="l" t="t" r="r" b="b"/>
              <a:pathLst>
                <a:path w="5389" h="5957" extrusionOk="0">
                  <a:moveTo>
                    <a:pt x="1544" y="0"/>
                  </a:moveTo>
                  <a:cubicBezTo>
                    <a:pt x="1544" y="0"/>
                    <a:pt x="1" y="5143"/>
                    <a:pt x="1" y="5387"/>
                  </a:cubicBezTo>
                  <a:cubicBezTo>
                    <a:pt x="829" y="5826"/>
                    <a:pt x="1734" y="5957"/>
                    <a:pt x="2516" y="5957"/>
                  </a:cubicBezTo>
                  <a:cubicBezTo>
                    <a:pt x="3654" y="5957"/>
                    <a:pt x="4531" y="5681"/>
                    <a:pt x="4531" y="5681"/>
                  </a:cubicBezTo>
                  <a:lnTo>
                    <a:pt x="5388" y="1861"/>
                  </a:lnTo>
                  <a:lnTo>
                    <a:pt x="1544" y="0"/>
                  </a:ln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9"/>
            <p:cNvSpPr/>
            <p:nvPr/>
          </p:nvSpPr>
          <p:spPr>
            <a:xfrm>
              <a:off x="256846" y="4841255"/>
              <a:ext cx="125090" cy="137980"/>
            </a:xfrm>
            <a:custGeom>
              <a:avLst/>
              <a:gdLst/>
              <a:ahLst/>
              <a:cxnLst/>
              <a:rect l="l" t="t" r="r" b="b"/>
              <a:pathLst>
                <a:path w="5706" h="6294" extrusionOk="0">
                  <a:moveTo>
                    <a:pt x="1788" y="417"/>
                  </a:moveTo>
                  <a:lnTo>
                    <a:pt x="5363" y="2131"/>
                  </a:lnTo>
                  <a:lnTo>
                    <a:pt x="4530" y="5755"/>
                  </a:lnTo>
                  <a:cubicBezTo>
                    <a:pt x="4298" y="5823"/>
                    <a:pt x="3550" y="6005"/>
                    <a:pt x="2637" y="6005"/>
                  </a:cubicBezTo>
                  <a:cubicBezTo>
                    <a:pt x="1910" y="6005"/>
                    <a:pt x="1078" y="5890"/>
                    <a:pt x="318" y="5510"/>
                  </a:cubicBezTo>
                  <a:cubicBezTo>
                    <a:pt x="441" y="4947"/>
                    <a:pt x="1224" y="2302"/>
                    <a:pt x="1788" y="417"/>
                  </a:cubicBezTo>
                  <a:close/>
                  <a:moveTo>
                    <a:pt x="1592" y="0"/>
                  </a:moveTo>
                  <a:lnTo>
                    <a:pt x="1543" y="172"/>
                  </a:lnTo>
                  <a:cubicBezTo>
                    <a:pt x="1175" y="1372"/>
                    <a:pt x="0" y="5339"/>
                    <a:pt x="0" y="5583"/>
                  </a:cubicBezTo>
                  <a:lnTo>
                    <a:pt x="0" y="5681"/>
                  </a:lnTo>
                  <a:lnTo>
                    <a:pt x="73" y="5706"/>
                  </a:lnTo>
                  <a:cubicBezTo>
                    <a:pt x="931" y="6171"/>
                    <a:pt x="1861" y="6294"/>
                    <a:pt x="2669" y="6294"/>
                  </a:cubicBezTo>
                  <a:cubicBezTo>
                    <a:pt x="3796" y="6294"/>
                    <a:pt x="4653" y="6049"/>
                    <a:pt x="4702" y="6024"/>
                  </a:cubicBezTo>
                  <a:lnTo>
                    <a:pt x="4800" y="6000"/>
                  </a:lnTo>
                  <a:lnTo>
                    <a:pt x="5706" y="1984"/>
                  </a:lnTo>
                  <a:lnTo>
                    <a:pt x="1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9"/>
            <p:cNvSpPr/>
            <p:nvPr/>
          </p:nvSpPr>
          <p:spPr>
            <a:xfrm>
              <a:off x="365823" y="4979542"/>
              <a:ext cx="46717" cy="65724"/>
            </a:xfrm>
            <a:custGeom>
              <a:avLst/>
              <a:gdLst/>
              <a:ahLst/>
              <a:cxnLst/>
              <a:rect l="l" t="t" r="r" b="b"/>
              <a:pathLst>
                <a:path w="2131" h="2998" extrusionOk="0">
                  <a:moveTo>
                    <a:pt x="1972" y="0"/>
                  </a:moveTo>
                  <a:cubicBezTo>
                    <a:pt x="1940" y="0"/>
                    <a:pt x="1908" y="13"/>
                    <a:pt x="1886" y="35"/>
                  </a:cubicBezTo>
                  <a:cubicBezTo>
                    <a:pt x="294" y="1161"/>
                    <a:pt x="25" y="2777"/>
                    <a:pt x="0" y="2826"/>
                  </a:cubicBezTo>
                  <a:cubicBezTo>
                    <a:pt x="0" y="2924"/>
                    <a:pt x="49" y="2998"/>
                    <a:pt x="123" y="2998"/>
                  </a:cubicBezTo>
                  <a:lnTo>
                    <a:pt x="147" y="2998"/>
                  </a:lnTo>
                  <a:cubicBezTo>
                    <a:pt x="220" y="2998"/>
                    <a:pt x="294" y="2949"/>
                    <a:pt x="294" y="2875"/>
                  </a:cubicBezTo>
                  <a:cubicBezTo>
                    <a:pt x="294" y="2875"/>
                    <a:pt x="563" y="1332"/>
                    <a:pt x="2057" y="279"/>
                  </a:cubicBezTo>
                  <a:cubicBezTo>
                    <a:pt x="2106" y="231"/>
                    <a:pt x="2131" y="133"/>
                    <a:pt x="2082" y="59"/>
                  </a:cubicBezTo>
                  <a:cubicBezTo>
                    <a:pt x="2055" y="19"/>
                    <a:pt x="2013" y="0"/>
                    <a:pt x="1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9"/>
            <p:cNvSpPr/>
            <p:nvPr/>
          </p:nvSpPr>
          <p:spPr>
            <a:xfrm>
              <a:off x="408222" y="4989363"/>
              <a:ext cx="46739" cy="66096"/>
            </a:xfrm>
            <a:custGeom>
              <a:avLst/>
              <a:gdLst/>
              <a:ahLst/>
              <a:cxnLst/>
              <a:rect l="l" t="t" r="r" b="b"/>
              <a:pathLst>
                <a:path w="2132" h="3015" extrusionOk="0">
                  <a:moveTo>
                    <a:pt x="1976" y="1"/>
                  </a:moveTo>
                  <a:cubicBezTo>
                    <a:pt x="1946" y="1"/>
                    <a:pt x="1914" y="9"/>
                    <a:pt x="1886" y="27"/>
                  </a:cubicBezTo>
                  <a:cubicBezTo>
                    <a:pt x="294" y="1178"/>
                    <a:pt x="25" y="2770"/>
                    <a:pt x="25" y="2843"/>
                  </a:cubicBezTo>
                  <a:cubicBezTo>
                    <a:pt x="1" y="2917"/>
                    <a:pt x="50" y="2990"/>
                    <a:pt x="148" y="3015"/>
                  </a:cubicBezTo>
                  <a:lnTo>
                    <a:pt x="172" y="3015"/>
                  </a:lnTo>
                  <a:cubicBezTo>
                    <a:pt x="246" y="3015"/>
                    <a:pt x="294" y="2966"/>
                    <a:pt x="319" y="2892"/>
                  </a:cubicBezTo>
                  <a:cubicBezTo>
                    <a:pt x="319" y="2868"/>
                    <a:pt x="564" y="1350"/>
                    <a:pt x="2058" y="272"/>
                  </a:cubicBezTo>
                  <a:cubicBezTo>
                    <a:pt x="2131" y="223"/>
                    <a:pt x="2131" y="125"/>
                    <a:pt x="2082" y="52"/>
                  </a:cubicBezTo>
                  <a:cubicBezTo>
                    <a:pt x="2067" y="22"/>
                    <a:pt x="2024" y="1"/>
                    <a:pt x="19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9"/>
            <p:cNvSpPr/>
            <p:nvPr/>
          </p:nvSpPr>
          <p:spPr>
            <a:xfrm>
              <a:off x="447945" y="4999403"/>
              <a:ext cx="46739" cy="65724"/>
            </a:xfrm>
            <a:custGeom>
              <a:avLst/>
              <a:gdLst/>
              <a:ahLst/>
              <a:cxnLst/>
              <a:rect l="l" t="t" r="r" b="b"/>
              <a:pathLst>
                <a:path w="2132" h="2998" extrusionOk="0">
                  <a:moveTo>
                    <a:pt x="1983" y="1"/>
                  </a:moveTo>
                  <a:cubicBezTo>
                    <a:pt x="1952" y="1"/>
                    <a:pt x="1919" y="13"/>
                    <a:pt x="1886" y="35"/>
                  </a:cubicBezTo>
                  <a:cubicBezTo>
                    <a:pt x="295" y="1161"/>
                    <a:pt x="25" y="2777"/>
                    <a:pt x="25" y="2826"/>
                  </a:cubicBezTo>
                  <a:cubicBezTo>
                    <a:pt x="1" y="2924"/>
                    <a:pt x="50" y="2998"/>
                    <a:pt x="148" y="2998"/>
                  </a:cubicBezTo>
                  <a:lnTo>
                    <a:pt x="172" y="2998"/>
                  </a:lnTo>
                  <a:cubicBezTo>
                    <a:pt x="221" y="2998"/>
                    <a:pt x="295" y="2949"/>
                    <a:pt x="319" y="2875"/>
                  </a:cubicBezTo>
                  <a:cubicBezTo>
                    <a:pt x="319" y="2875"/>
                    <a:pt x="564" y="1333"/>
                    <a:pt x="2058" y="280"/>
                  </a:cubicBezTo>
                  <a:cubicBezTo>
                    <a:pt x="2131" y="231"/>
                    <a:pt x="2131" y="133"/>
                    <a:pt x="2082" y="59"/>
                  </a:cubicBezTo>
                  <a:cubicBezTo>
                    <a:pt x="2055" y="19"/>
                    <a:pt x="2021" y="1"/>
                    <a:pt x="19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9"/>
            <p:cNvSpPr/>
            <p:nvPr/>
          </p:nvSpPr>
          <p:spPr>
            <a:xfrm>
              <a:off x="627798" y="4814948"/>
              <a:ext cx="128312" cy="132412"/>
            </a:xfrm>
            <a:custGeom>
              <a:avLst/>
              <a:gdLst/>
              <a:ahLst/>
              <a:cxnLst/>
              <a:rect l="l" t="t" r="r" b="b"/>
              <a:pathLst>
                <a:path w="5853" h="6040" extrusionOk="0">
                  <a:moveTo>
                    <a:pt x="2278" y="0"/>
                  </a:moveTo>
                  <a:cubicBezTo>
                    <a:pt x="2278" y="0"/>
                    <a:pt x="25" y="4947"/>
                    <a:pt x="0" y="5192"/>
                  </a:cubicBezTo>
                  <a:cubicBezTo>
                    <a:pt x="1008" y="5882"/>
                    <a:pt x="2232" y="6040"/>
                    <a:pt x="3142" y="6040"/>
                  </a:cubicBezTo>
                  <a:cubicBezTo>
                    <a:pt x="3912" y="6040"/>
                    <a:pt x="4457" y="5926"/>
                    <a:pt x="4457" y="5926"/>
                  </a:cubicBezTo>
                  <a:lnTo>
                    <a:pt x="5853" y="2229"/>
                  </a:lnTo>
                  <a:lnTo>
                    <a:pt x="2278" y="0"/>
                  </a:ln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9"/>
            <p:cNvSpPr/>
            <p:nvPr/>
          </p:nvSpPr>
          <p:spPr>
            <a:xfrm>
              <a:off x="624028" y="4810103"/>
              <a:ext cx="135854" cy="140677"/>
            </a:xfrm>
            <a:custGeom>
              <a:avLst/>
              <a:gdLst/>
              <a:ahLst/>
              <a:cxnLst/>
              <a:rect l="l" t="t" r="r" b="b"/>
              <a:pathLst>
                <a:path w="6197" h="6417" extrusionOk="0">
                  <a:moveTo>
                    <a:pt x="2499" y="442"/>
                  </a:moveTo>
                  <a:lnTo>
                    <a:pt x="5829" y="2523"/>
                  </a:lnTo>
                  <a:lnTo>
                    <a:pt x="4507" y="6025"/>
                  </a:lnTo>
                  <a:cubicBezTo>
                    <a:pt x="4335" y="6054"/>
                    <a:pt x="3912" y="6112"/>
                    <a:pt x="3364" y="6112"/>
                  </a:cubicBezTo>
                  <a:cubicBezTo>
                    <a:pt x="2502" y="6112"/>
                    <a:pt x="1331" y="5968"/>
                    <a:pt x="344" y="5339"/>
                  </a:cubicBezTo>
                  <a:cubicBezTo>
                    <a:pt x="540" y="4825"/>
                    <a:pt x="1690" y="2254"/>
                    <a:pt x="2499" y="442"/>
                  </a:cubicBezTo>
                  <a:close/>
                  <a:moveTo>
                    <a:pt x="2376" y="1"/>
                  </a:moveTo>
                  <a:lnTo>
                    <a:pt x="2303" y="172"/>
                  </a:lnTo>
                  <a:cubicBezTo>
                    <a:pt x="1788" y="1323"/>
                    <a:pt x="50" y="5143"/>
                    <a:pt x="25" y="5388"/>
                  </a:cubicBezTo>
                  <a:lnTo>
                    <a:pt x="1" y="5486"/>
                  </a:lnTo>
                  <a:lnTo>
                    <a:pt x="74" y="5535"/>
                  </a:lnTo>
                  <a:cubicBezTo>
                    <a:pt x="1152" y="6245"/>
                    <a:pt x="2401" y="6417"/>
                    <a:pt x="3331" y="6417"/>
                  </a:cubicBezTo>
                  <a:cubicBezTo>
                    <a:pt x="4066" y="6417"/>
                    <a:pt x="4605" y="6319"/>
                    <a:pt x="4654" y="6294"/>
                  </a:cubicBezTo>
                  <a:lnTo>
                    <a:pt x="4727" y="6294"/>
                  </a:lnTo>
                  <a:lnTo>
                    <a:pt x="6196" y="2376"/>
                  </a:lnTo>
                  <a:lnTo>
                    <a:pt x="23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9"/>
            <p:cNvSpPr/>
            <p:nvPr/>
          </p:nvSpPr>
          <p:spPr>
            <a:xfrm>
              <a:off x="721737" y="4959329"/>
              <a:ext cx="54784" cy="61778"/>
            </a:xfrm>
            <a:custGeom>
              <a:avLst/>
              <a:gdLst/>
              <a:ahLst/>
              <a:cxnLst/>
              <a:rect l="l" t="t" r="r" b="b"/>
              <a:pathLst>
                <a:path w="2499" h="2818" extrusionOk="0">
                  <a:moveTo>
                    <a:pt x="2338" y="1"/>
                  </a:moveTo>
                  <a:cubicBezTo>
                    <a:pt x="2309" y="1"/>
                    <a:pt x="2280" y="9"/>
                    <a:pt x="2254" y="26"/>
                  </a:cubicBezTo>
                  <a:cubicBezTo>
                    <a:pt x="539" y="981"/>
                    <a:pt x="50" y="2548"/>
                    <a:pt x="25" y="2622"/>
                  </a:cubicBezTo>
                  <a:cubicBezTo>
                    <a:pt x="1" y="2695"/>
                    <a:pt x="50" y="2769"/>
                    <a:pt x="123" y="2793"/>
                  </a:cubicBezTo>
                  <a:cubicBezTo>
                    <a:pt x="148" y="2818"/>
                    <a:pt x="148" y="2818"/>
                    <a:pt x="172" y="2818"/>
                  </a:cubicBezTo>
                  <a:cubicBezTo>
                    <a:pt x="221" y="2818"/>
                    <a:pt x="294" y="2769"/>
                    <a:pt x="319" y="2695"/>
                  </a:cubicBezTo>
                  <a:cubicBezTo>
                    <a:pt x="319" y="2695"/>
                    <a:pt x="784" y="1177"/>
                    <a:pt x="2400" y="271"/>
                  </a:cubicBezTo>
                  <a:cubicBezTo>
                    <a:pt x="2474" y="246"/>
                    <a:pt x="2498" y="149"/>
                    <a:pt x="2474" y="75"/>
                  </a:cubicBezTo>
                  <a:cubicBezTo>
                    <a:pt x="2442" y="28"/>
                    <a:pt x="2390" y="1"/>
                    <a:pt x="23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9"/>
            <p:cNvSpPr/>
            <p:nvPr/>
          </p:nvSpPr>
          <p:spPr>
            <a:xfrm>
              <a:off x="762535" y="4973294"/>
              <a:ext cx="55310" cy="61778"/>
            </a:xfrm>
            <a:custGeom>
              <a:avLst/>
              <a:gdLst/>
              <a:ahLst/>
              <a:cxnLst/>
              <a:rect l="l" t="t" r="r" b="b"/>
              <a:pathLst>
                <a:path w="2523" h="2818" extrusionOk="0">
                  <a:moveTo>
                    <a:pt x="2355" y="0"/>
                  </a:moveTo>
                  <a:cubicBezTo>
                    <a:pt x="2330" y="0"/>
                    <a:pt x="2304" y="8"/>
                    <a:pt x="2278" y="26"/>
                  </a:cubicBezTo>
                  <a:cubicBezTo>
                    <a:pt x="539" y="981"/>
                    <a:pt x="50" y="2548"/>
                    <a:pt x="25" y="2621"/>
                  </a:cubicBezTo>
                  <a:cubicBezTo>
                    <a:pt x="1" y="2695"/>
                    <a:pt x="50" y="2768"/>
                    <a:pt x="123" y="2793"/>
                  </a:cubicBezTo>
                  <a:cubicBezTo>
                    <a:pt x="148" y="2817"/>
                    <a:pt x="172" y="2817"/>
                    <a:pt x="172" y="2817"/>
                  </a:cubicBezTo>
                  <a:cubicBezTo>
                    <a:pt x="246" y="2817"/>
                    <a:pt x="295" y="2768"/>
                    <a:pt x="319" y="2695"/>
                  </a:cubicBezTo>
                  <a:cubicBezTo>
                    <a:pt x="319" y="2695"/>
                    <a:pt x="784" y="1201"/>
                    <a:pt x="2425" y="271"/>
                  </a:cubicBezTo>
                  <a:cubicBezTo>
                    <a:pt x="2498" y="246"/>
                    <a:pt x="2523" y="148"/>
                    <a:pt x="2474" y="75"/>
                  </a:cubicBezTo>
                  <a:cubicBezTo>
                    <a:pt x="2442" y="27"/>
                    <a:pt x="2401" y="0"/>
                    <a:pt x="23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9"/>
            <p:cNvSpPr/>
            <p:nvPr/>
          </p:nvSpPr>
          <p:spPr>
            <a:xfrm>
              <a:off x="800658" y="4987236"/>
              <a:ext cx="55310" cy="61800"/>
            </a:xfrm>
            <a:custGeom>
              <a:avLst/>
              <a:gdLst/>
              <a:ahLst/>
              <a:cxnLst/>
              <a:rect l="l" t="t" r="r" b="b"/>
              <a:pathLst>
                <a:path w="2523" h="2819" extrusionOk="0">
                  <a:moveTo>
                    <a:pt x="2355" y="1"/>
                  </a:moveTo>
                  <a:cubicBezTo>
                    <a:pt x="2330" y="1"/>
                    <a:pt x="2304" y="9"/>
                    <a:pt x="2278" y="26"/>
                  </a:cubicBezTo>
                  <a:cubicBezTo>
                    <a:pt x="539" y="981"/>
                    <a:pt x="49" y="2549"/>
                    <a:pt x="25" y="2622"/>
                  </a:cubicBezTo>
                  <a:cubicBezTo>
                    <a:pt x="0" y="2696"/>
                    <a:pt x="49" y="2769"/>
                    <a:pt x="123" y="2794"/>
                  </a:cubicBezTo>
                  <a:cubicBezTo>
                    <a:pt x="147" y="2794"/>
                    <a:pt x="147" y="2818"/>
                    <a:pt x="172" y="2818"/>
                  </a:cubicBezTo>
                  <a:cubicBezTo>
                    <a:pt x="245" y="2818"/>
                    <a:pt x="294" y="2769"/>
                    <a:pt x="319" y="2696"/>
                  </a:cubicBezTo>
                  <a:cubicBezTo>
                    <a:pt x="319" y="2696"/>
                    <a:pt x="784" y="1177"/>
                    <a:pt x="2425" y="271"/>
                  </a:cubicBezTo>
                  <a:cubicBezTo>
                    <a:pt x="2474" y="247"/>
                    <a:pt x="2523" y="149"/>
                    <a:pt x="2474" y="75"/>
                  </a:cubicBezTo>
                  <a:cubicBezTo>
                    <a:pt x="2442" y="28"/>
                    <a:pt x="2400" y="1"/>
                    <a:pt x="2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9"/>
            <p:cNvSpPr/>
            <p:nvPr/>
          </p:nvSpPr>
          <p:spPr>
            <a:xfrm>
              <a:off x="249853" y="4751460"/>
              <a:ext cx="209930" cy="157710"/>
            </a:xfrm>
            <a:custGeom>
              <a:avLst/>
              <a:gdLst/>
              <a:ahLst/>
              <a:cxnLst/>
              <a:rect l="l" t="t" r="r" b="b"/>
              <a:pathLst>
                <a:path w="9576" h="7194" extrusionOk="0">
                  <a:moveTo>
                    <a:pt x="2624" y="1"/>
                  </a:moveTo>
                  <a:cubicBezTo>
                    <a:pt x="2109" y="1"/>
                    <a:pt x="1629" y="324"/>
                    <a:pt x="1470" y="839"/>
                  </a:cubicBezTo>
                  <a:lnTo>
                    <a:pt x="246" y="4464"/>
                  </a:lnTo>
                  <a:cubicBezTo>
                    <a:pt x="1" y="5149"/>
                    <a:pt x="417" y="5884"/>
                    <a:pt x="1103" y="6055"/>
                  </a:cubicBezTo>
                  <a:lnTo>
                    <a:pt x="5682" y="7157"/>
                  </a:lnTo>
                  <a:cubicBezTo>
                    <a:pt x="5775" y="7182"/>
                    <a:pt x="5870" y="7193"/>
                    <a:pt x="5965" y="7193"/>
                  </a:cubicBezTo>
                  <a:cubicBezTo>
                    <a:pt x="6344" y="7193"/>
                    <a:pt x="6720" y="7005"/>
                    <a:pt x="6955" y="6692"/>
                  </a:cubicBezTo>
                  <a:lnTo>
                    <a:pt x="9086" y="3729"/>
                  </a:lnTo>
                  <a:cubicBezTo>
                    <a:pt x="9575" y="3068"/>
                    <a:pt x="9257" y="2113"/>
                    <a:pt x="8474" y="1868"/>
                  </a:cubicBezTo>
                  <a:lnTo>
                    <a:pt x="2988" y="56"/>
                  </a:lnTo>
                  <a:cubicBezTo>
                    <a:pt x="2867" y="19"/>
                    <a:pt x="2744" y="1"/>
                    <a:pt x="2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9"/>
            <p:cNvSpPr/>
            <p:nvPr/>
          </p:nvSpPr>
          <p:spPr>
            <a:xfrm>
              <a:off x="249327" y="4748106"/>
              <a:ext cx="209382" cy="164024"/>
            </a:xfrm>
            <a:custGeom>
              <a:avLst/>
              <a:gdLst/>
              <a:ahLst/>
              <a:cxnLst/>
              <a:rect l="l" t="t" r="r" b="b"/>
              <a:pathLst>
                <a:path w="9551" h="7482" extrusionOk="0">
                  <a:moveTo>
                    <a:pt x="2645" y="307"/>
                  </a:moveTo>
                  <a:cubicBezTo>
                    <a:pt x="2743" y="307"/>
                    <a:pt x="2865" y="307"/>
                    <a:pt x="2963" y="356"/>
                  </a:cubicBezTo>
                  <a:lnTo>
                    <a:pt x="8449" y="2143"/>
                  </a:lnTo>
                  <a:cubicBezTo>
                    <a:pt x="8791" y="2266"/>
                    <a:pt x="9036" y="2511"/>
                    <a:pt x="9134" y="2829"/>
                  </a:cubicBezTo>
                  <a:cubicBezTo>
                    <a:pt x="9232" y="3172"/>
                    <a:pt x="9183" y="3515"/>
                    <a:pt x="8987" y="3808"/>
                  </a:cubicBezTo>
                  <a:lnTo>
                    <a:pt x="6857" y="6747"/>
                  </a:lnTo>
                  <a:cubicBezTo>
                    <a:pt x="6642" y="7040"/>
                    <a:pt x="6318" y="7193"/>
                    <a:pt x="5984" y="7193"/>
                  </a:cubicBezTo>
                  <a:cubicBezTo>
                    <a:pt x="5900" y="7193"/>
                    <a:pt x="5814" y="7183"/>
                    <a:pt x="5730" y="7163"/>
                  </a:cubicBezTo>
                  <a:lnTo>
                    <a:pt x="1176" y="6061"/>
                  </a:lnTo>
                  <a:cubicBezTo>
                    <a:pt x="882" y="5988"/>
                    <a:pt x="637" y="5792"/>
                    <a:pt x="490" y="5523"/>
                  </a:cubicBezTo>
                  <a:cubicBezTo>
                    <a:pt x="343" y="5278"/>
                    <a:pt x="294" y="4959"/>
                    <a:pt x="392" y="4666"/>
                  </a:cubicBezTo>
                  <a:lnTo>
                    <a:pt x="1616" y="1041"/>
                  </a:lnTo>
                  <a:cubicBezTo>
                    <a:pt x="1763" y="576"/>
                    <a:pt x="2204" y="307"/>
                    <a:pt x="2645" y="307"/>
                  </a:cubicBezTo>
                  <a:close/>
                  <a:moveTo>
                    <a:pt x="2658" y="0"/>
                  </a:moveTo>
                  <a:cubicBezTo>
                    <a:pt x="2083" y="0"/>
                    <a:pt x="1546" y="367"/>
                    <a:pt x="1347" y="943"/>
                  </a:cubicBezTo>
                  <a:lnTo>
                    <a:pt x="123" y="4592"/>
                  </a:lnTo>
                  <a:cubicBezTo>
                    <a:pt x="0" y="4935"/>
                    <a:pt x="25" y="5351"/>
                    <a:pt x="221" y="5670"/>
                  </a:cubicBezTo>
                  <a:cubicBezTo>
                    <a:pt x="416" y="6012"/>
                    <a:pt x="735" y="6257"/>
                    <a:pt x="1102" y="6355"/>
                  </a:cubicBezTo>
                  <a:lnTo>
                    <a:pt x="5657" y="7457"/>
                  </a:lnTo>
                  <a:cubicBezTo>
                    <a:pt x="5779" y="7482"/>
                    <a:pt x="5877" y="7482"/>
                    <a:pt x="6000" y="7482"/>
                  </a:cubicBezTo>
                  <a:cubicBezTo>
                    <a:pt x="6416" y="7482"/>
                    <a:pt x="6832" y="7286"/>
                    <a:pt x="7102" y="6918"/>
                  </a:cubicBezTo>
                  <a:lnTo>
                    <a:pt x="9232" y="3980"/>
                  </a:lnTo>
                  <a:cubicBezTo>
                    <a:pt x="9477" y="3613"/>
                    <a:pt x="9551" y="3172"/>
                    <a:pt x="9428" y="2755"/>
                  </a:cubicBezTo>
                  <a:cubicBezTo>
                    <a:pt x="9281" y="2339"/>
                    <a:pt x="8963" y="1996"/>
                    <a:pt x="8547" y="1874"/>
                  </a:cubicBezTo>
                  <a:lnTo>
                    <a:pt x="3061" y="62"/>
                  </a:lnTo>
                  <a:cubicBezTo>
                    <a:pt x="2927" y="20"/>
                    <a:pt x="2792" y="0"/>
                    <a:pt x="2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9"/>
            <p:cNvSpPr/>
            <p:nvPr/>
          </p:nvSpPr>
          <p:spPr>
            <a:xfrm>
              <a:off x="625650" y="4730042"/>
              <a:ext cx="201862" cy="174328"/>
            </a:xfrm>
            <a:custGeom>
              <a:avLst/>
              <a:gdLst/>
              <a:ahLst/>
              <a:cxnLst/>
              <a:rect l="l" t="t" r="r" b="b"/>
              <a:pathLst>
                <a:path w="9208" h="7952" extrusionOk="0">
                  <a:moveTo>
                    <a:pt x="2289" y="0"/>
                  </a:moveTo>
                  <a:cubicBezTo>
                    <a:pt x="1768" y="0"/>
                    <a:pt x="1271" y="343"/>
                    <a:pt x="1102" y="886"/>
                  </a:cubicBezTo>
                  <a:lnTo>
                    <a:pt x="172" y="4118"/>
                  </a:lnTo>
                  <a:cubicBezTo>
                    <a:pt x="0" y="4681"/>
                    <a:pt x="270" y="5294"/>
                    <a:pt x="808" y="5563"/>
                  </a:cubicBezTo>
                  <a:lnTo>
                    <a:pt x="5388" y="7816"/>
                  </a:lnTo>
                  <a:cubicBezTo>
                    <a:pt x="5571" y="7908"/>
                    <a:pt x="5764" y="7952"/>
                    <a:pt x="5953" y="7952"/>
                  </a:cubicBezTo>
                  <a:cubicBezTo>
                    <a:pt x="6368" y="7952"/>
                    <a:pt x="6760" y="7738"/>
                    <a:pt x="6979" y="7351"/>
                  </a:cubicBezTo>
                  <a:lnTo>
                    <a:pt x="8816" y="4265"/>
                  </a:lnTo>
                  <a:cubicBezTo>
                    <a:pt x="9208" y="3628"/>
                    <a:pt x="8938" y="2820"/>
                    <a:pt x="8277" y="2527"/>
                  </a:cubicBezTo>
                  <a:lnTo>
                    <a:pt x="2767" y="102"/>
                  </a:lnTo>
                  <a:cubicBezTo>
                    <a:pt x="2612" y="33"/>
                    <a:pt x="2449"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9"/>
            <p:cNvSpPr/>
            <p:nvPr/>
          </p:nvSpPr>
          <p:spPr>
            <a:xfrm>
              <a:off x="622427" y="4726775"/>
              <a:ext cx="205085" cy="181058"/>
            </a:xfrm>
            <a:custGeom>
              <a:avLst/>
              <a:gdLst/>
              <a:ahLst/>
              <a:cxnLst/>
              <a:rect l="l" t="t" r="r" b="b"/>
              <a:pathLst>
                <a:path w="9355" h="8259" extrusionOk="0">
                  <a:moveTo>
                    <a:pt x="2425" y="300"/>
                  </a:moveTo>
                  <a:cubicBezTo>
                    <a:pt x="2572" y="300"/>
                    <a:pt x="2718" y="325"/>
                    <a:pt x="2865" y="398"/>
                  </a:cubicBezTo>
                  <a:lnTo>
                    <a:pt x="8351" y="2798"/>
                  </a:lnTo>
                  <a:cubicBezTo>
                    <a:pt x="8645" y="2920"/>
                    <a:pt x="8840" y="3165"/>
                    <a:pt x="8938" y="3459"/>
                  </a:cubicBezTo>
                  <a:cubicBezTo>
                    <a:pt x="9036" y="3753"/>
                    <a:pt x="9012" y="4071"/>
                    <a:pt x="8840" y="4341"/>
                  </a:cubicBezTo>
                  <a:lnTo>
                    <a:pt x="7004" y="7426"/>
                  </a:lnTo>
                  <a:cubicBezTo>
                    <a:pt x="6800" y="7767"/>
                    <a:pt x="6442" y="7953"/>
                    <a:pt x="6078" y="7953"/>
                  </a:cubicBezTo>
                  <a:cubicBezTo>
                    <a:pt x="5918" y="7953"/>
                    <a:pt x="5757" y="7917"/>
                    <a:pt x="5608" y="7842"/>
                  </a:cubicBezTo>
                  <a:lnTo>
                    <a:pt x="1029" y="5565"/>
                  </a:lnTo>
                  <a:cubicBezTo>
                    <a:pt x="564" y="5345"/>
                    <a:pt x="319" y="4806"/>
                    <a:pt x="466" y="4316"/>
                  </a:cubicBezTo>
                  <a:lnTo>
                    <a:pt x="1396" y="1084"/>
                  </a:lnTo>
                  <a:cubicBezTo>
                    <a:pt x="1494" y="765"/>
                    <a:pt x="1690" y="521"/>
                    <a:pt x="1984" y="398"/>
                  </a:cubicBezTo>
                  <a:cubicBezTo>
                    <a:pt x="2131" y="325"/>
                    <a:pt x="2278" y="300"/>
                    <a:pt x="2425" y="300"/>
                  </a:cubicBezTo>
                  <a:close/>
                  <a:moveTo>
                    <a:pt x="2415" y="0"/>
                  </a:moveTo>
                  <a:cubicBezTo>
                    <a:pt x="2223" y="0"/>
                    <a:pt x="2033" y="43"/>
                    <a:pt x="1861" y="129"/>
                  </a:cubicBezTo>
                  <a:cubicBezTo>
                    <a:pt x="1494" y="300"/>
                    <a:pt x="1225" y="619"/>
                    <a:pt x="1127" y="986"/>
                  </a:cubicBezTo>
                  <a:lnTo>
                    <a:pt x="172" y="4218"/>
                  </a:lnTo>
                  <a:cubicBezTo>
                    <a:pt x="0" y="4855"/>
                    <a:pt x="294" y="5541"/>
                    <a:pt x="882" y="5834"/>
                  </a:cubicBezTo>
                  <a:lnTo>
                    <a:pt x="5486" y="8112"/>
                  </a:lnTo>
                  <a:cubicBezTo>
                    <a:pt x="5657" y="8210"/>
                    <a:pt x="5877" y="8259"/>
                    <a:pt x="6073" y="8259"/>
                  </a:cubicBezTo>
                  <a:cubicBezTo>
                    <a:pt x="6539" y="8259"/>
                    <a:pt x="7004" y="8014"/>
                    <a:pt x="7249" y="7573"/>
                  </a:cubicBezTo>
                  <a:lnTo>
                    <a:pt x="9110" y="4488"/>
                  </a:lnTo>
                  <a:cubicBezTo>
                    <a:pt x="9306" y="4145"/>
                    <a:pt x="9355" y="3728"/>
                    <a:pt x="9232" y="3361"/>
                  </a:cubicBezTo>
                  <a:cubicBezTo>
                    <a:pt x="9110" y="2994"/>
                    <a:pt x="8840" y="2700"/>
                    <a:pt x="8473" y="2529"/>
                  </a:cubicBezTo>
                  <a:lnTo>
                    <a:pt x="2988" y="129"/>
                  </a:lnTo>
                  <a:cubicBezTo>
                    <a:pt x="2804" y="43"/>
                    <a:pt x="2608" y="0"/>
                    <a:pt x="2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9"/>
            <p:cNvSpPr/>
            <p:nvPr/>
          </p:nvSpPr>
          <p:spPr>
            <a:xfrm>
              <a:off x="-232225" y="2122188"/>
              <a:ext cx="810102" cy="1176230"/>
            </a:xfrm>
            <a:custGeom>
              <a:avLst/>
              <a:gdLst/>
              <a:ahLst/>
              <a:cxnLst/>
              <a:rect l="l" t="t" r="r" b="b"/>
              <a:pathLst>
                <a:path w="36953" h="53654" extrusionOk="0">
                  <a:moveTo>
                    <a:pt x="20374" y="0"/>
                  </a:moveTo>
                  <a:lnTo>
                    <a:pt x="20374" y="0"/>
                  </a:lnTo>
                  <a:cubicBezTo>
                    <a:pt x="1" y="26888"/>
                    <a:pt x="26496" y="53653"/>
                    <a:pt x="26496" y="53653"/>
                  </a:cubicBezTo>
                  <a:cubicBezTo>
                    <a:pt x="26496" y="53653"/>
                    <a:pt x="31835" y="53506"/>
                    <a:pt x="36953" y="45107"/>
                  </a:cubicBezTo>
                  <a:cubicBezTo>
                    <a:pt x="18636" y="22872"/>
                    <a:pt x="28921" y="3086"/>
                    <a:pt x="28921" y="3086"/>
                  </a:cubicBezTo>
                  <a:lnTo>
                    <a:pt x="20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9"/>
            <p:cNvSpPr/>
            <p:nvPr/>
          </p:nvSpPr>
          <p:spPr>
            <a:xfrm>
              <a:off x="-19642" y="2120040"/>
              <a:ext cx="601290" cy="1181601"/>
            </a:xfrm>
            <a:custGeom>
              <a:avLst/>
              <a:gdLst/>
              <a:ahLst/>
              <a:cxnLst/>
              <a:rect l="l" t="t" r="r" b="b"/>
              <a:pathLst>
                <a:path w="27428" h="53899" extrusionOk="0">
                  <a:moveTo>
                    <a:pt x="10555" y="0"/>
                  </a:moveTo>
                  <a:cubicBezTo>
                    <a:pt x="1" y="13958"/>
                    <a:pt x="2229" y="27867"/>
                    <a:pt x="5951" y="37075"/>
                  </a:cubicBezTo>
                  <a:cubicBezTo>
                    <a:pt x="9992" y="47041"/>
                    <a:pt x="16628" y="53800"/>
                    <a:pt x="16702" y="53849"/>
                  </a:cubicBezTo>
                  <a:lnTo>
                    <a:pt x="16726" y="53898"/>
                  </a:lnTo>
                  <a:lnTo>
                    <a:pt x="16799" y="53898"/>
                  </a:lnTo>
                  <a:cubicBezTo>
                    <a:pt x="17020" y="53898"/>
                    <a:pt x="22285" y="53653"/>
                    <a:pt x="27378" y="45278"/>
                  </a:cubicBezTo>
                  <a:lnTo>
                    <a:pt x="27427" y="45205"/>
                  </a:lnTo>
                  <a:lnTo>
                    <a:pt x="27354" y="45107"/>
                  </a:lnTo>
                  <a:cubicBezTo>
                    <a:pt x="17950" y="33671"/>
                    <a:pt x="16261" y="22896"/>
                    <a:pt x="16530" y="15868"/>
                  </a:cubicBezTo>
                  <a:cubicBezTo>
                    <a:pt x="16799" y="8277"/>
                    <a:pt x="19322" y="3306"/>
                    <a:pt x="19346" y="3257"/>
                  </a:cubicBezTo>
                  <a:lnTo>
                    <a:pt x="19077" y="3110"/>
                  </a:lnTo>
                  <a:cubicBezTo>
                    <a:pt x="19052" y="3159"/>
                    <a:pt x="16506" y="8179"/>
                    <a:pt x="16212" y="15844"/>
                  </a:cubicBezTo>
                  <a:cubicBezTo>
                    <a:pt x="15967" y="22896"/>
                    <a:pt x="17632" y="33720"/>
                    <a:pt x="27060" y="45229"/>
                  </a:cubicBezTo>
                  <a:cubicBezTo>
                    <a:pt x="22383" y="52870"/>
                    <a:pt x="17461" y="53555"/>
                    <a:pt x="16848" y="53604"/>
                  </a:cubicBezTo>
                  <a:cubicBezTo>
                    <a:pt x="16261" y="52968"/>
                    <a:pt x="10090" y="46429"/>
                    <a:pt x="6245" y="36952"/>
                  </a:cubicBezTo>
                  <a:cubicBezTo>
                    <a:pt x="2523" y="27818"/>
                    <a:pt x="319" y="14032"/>
                    <a:pt x="10800" y="172"/>
                  </a:cubicBezTo>
                  <a:lnTo>
                    <a:pt x="105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9"/>
            <p:cNvSpPr/>
            <p:nvPr/>
          </p:nvSpPr>
          <p:spPr>
            <a:xfrm>
              <a:off x="47463" y="2514601"/>
              <a:ext cx="305490" cy="195636"/>
            </a:xfrm>
            <a:custGeom>
              <a:avLst/>
              <a:gdLst/>
              <a:ahLst/>
              <a:cxnLst/>
              <a:rect l="l" t="t" r="r" b="b"/>
              <a:pathLst>
                <a:path w="13935" h="8924" extrusionOk="0">
                  <a:moveTo>
                    <a:pt x="13151" y="1"/>
                  </a:moveTo>
                  <a:cubicBezTo>
                    <a:pt x="10657" y="1065"/>
                    <a:pt x="7854" y="1851"/>
                    <a:pt x="5050" y="1851"/>
                  </a:cubicBezTo>
                  <a:cubicBezTo>
                    <a:pt x="3531" y="1851"/>
                    <a:pt x="2011" y="1620"/>
                    <a:pt x="539" y="1078"/>
                  </a:cubicBezTo>
                  <a:cubicBezTo>
                    <a:pt x="442" y="1029"/>
                    <a:pt x="344" y="980"/>
                    <a:pt x="221" y="956"/>
                  </a:cubicBezTo>
                  <a:lnTo>
                    <a:pt x="221" y="956"/>
                  </a:lnTo>
                  <a:cubicBezTo>
                    <a:pt x="1" y="3527"/>
                    <a:pt x="99" y="6025"/>
                    <a:pt x="393" y="8376"/>
                  </a:cubicBezTo>
                  <a:cubicBezTo>
                    <a:pt x="2043" y="8756"/>
                    <a:pt x="3615" y="8923"/>
                    <a:pt x="5105" y="8923"/>
                  </a:cubicBezTo>
                  <a:cubicBezTo>
                    <a:pt x="8501" y="8923"/>
                    <a:pt x="11466" y="8056"/>
                    <a:pt x="13934" y="6882"/>
                  </a:cubicBezTo>
                  <a:cubicBezTo>
                    <a:pt x="13420" y="4384"/>
                    <a:pt x="13200" y="2082"/>
                    <a:pt x="13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9"/>
            <p:cNvSpPr/>
            <p:nvPr/>
          </p:nvSpPr>
          <p:spPr>
            <a:xfrm>
              <a:off x="57131" y="2307937"/>
              <a:ext cx="300645" cy="200766"/>
            </a:xfrm>
            <a:custGeom>
              <a:avLst/>
              <a:gdLst/>
              <a:ahLst/>
              <a:cxnLst/>
              <a:rect l="l" t="t" r="r" b="b"/>
              <a:pathLst>
                <a:path w="13714" h="9158" extrusionOk="0">
                  <a:moveTo>
                    <a:pt x="13714" y="0"/>
                  </a:moveTo>
                  <a:lnTo>
                    <a:pt x="13714" y="0"/>
                  </a:lnTo>
                  <a:cubicBezTo>
                    <a:pt x="11095" y="1176"/>
                    <a:pt x="8101" y="2079"/>
                    <a:pt x="5099" y="2079"/>
                  </a:cubicBezTo>
                  <a:cubicBezTo>
                    <a:pt x="3974" y="2079"/>
                    <a:pt x="2847" y="1952"/>
                    <a:pt x="1739" y="1665"/>
                  </a:cubicBezTo>
                  <a:cubicBezTo>
                    <a:pt x="882" y="3992"/>
                    <a:pt x="319" y="6293"/>
                    <a:pt x="1" y="8522"/>
                  </a:cubicBezTo>
                  <a:cubicBezTo>
                    <a:pt x="1798" y="8965"/>
                    <a:pt x="3506" y="9158"/>
                    <a:pt x="5117" y="9158"/>
                  </a:cubicBezTo>
                  <a:cubicBezTo>
                    <a:pt x="7962" y="9158"/>
                    <a:pt x="10505" y="8556"/>
                    <a:pt x="12710" y="7665"/>
                  </a:cubicBezTo>
                  <a:cubicBezTo>
                    <a:pt x="12710" y="7542"/>
                    <a:pt x="12710" y="7395"/>
                    <a:pt x="12710" y="7273"/>
                  </a:cubicBezTo>
                  <a:cubicBezTo>
                    <a:pt x="12832" y="4457"/>
                    <a:pt x="13249" y="1984"/>
                    <a:pt x="137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9"/>
            <p:cNvSpPr/>
            <p:nvPr/>
          </p:nvSpPr>
          <p:spPr>
            <a:xfrm>
              <a:off x="1040623" y="2061025"/>
              <a:ext cx="209930" cy="177682"/>
            </a:xfrm>
            <a:custGeom>
              <a:avLst/>
              <a:gdLst/>
              <a:ahLst/>
              <a:cxnLst/>
              <a:rect l="l" t="t" r="r" b="b"/>
              <a:pathLst>
                <a:path w="9576" h="8105" extrusionOk="0">
                  <a:moveTo>
                    <a:pt x="8573" y="1"/>
                  </a:moveTo>
                  <a:cubicBezTo>
                    <a:pt x="6871" y="1"/>
                    <a:pt x="2997" y="713"/>
                    <a:pt x="1959" y="1713"/>
                  </a:cubicBezTo>
                  <a:cubicBezTo>
                    <a:pt x="637" y="2962"/>
                    <a:pt x="0" y="6537"/>
                    <a:pt x="0" y="6537"/>
                  </a:cubicBezTo>
                  <a:lnTo>
                    <a:pt x="3086" y="8104"/>
                  </a:lnTo>
                  <a:cubicBezTo>
                    <a:pt x="4482" y="7418"/>
                    <a:pt x="4163" y="3035"/>
                    <a:pt x="5412" y="2472"/>
                  </a:cubicBezTo>
                  <a:cubicBezTo>
                    <a:pt x="6686" y="1884"/>
                    <a:pt x="9575" y="733"/>
                    <a:pt x="9379" y="170"/>
                  </a:cubicBezTo>
                  <a:cubicBezTo>
                    <a:pt x="9342" y="54"/>
                    <a:pt x="9039" y="1"/>
                    <a:pt x="8573" y="1"/>
                  </a:cubicBez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9"/>
            <p:cNvSpPr/>
            <p:nvPr/>
          </p:nvSpPr>
          <p:spPr>
            <a:xfrm>
              <a:off x="1036874" y="2058021"/>
              <a:ext cx="216353" cy="184434"/>
            </a:xfrm>
            <a:custGeom>
              <a:avLst/>
              <a:gdLst/>
              <a:ahLst/>
              <a:cxnLst/>
              <a:rect l="l" t="t" r="r" b="b"/>
              <a:pathLst>
                <a:path w="9869" h="8413" extrusionOk="0">
                  <a:moveTo>
                    <a:pt x="8869" y="280"/>
                  </a:moveTo>
                  <a:cubicBezTo>
                    <a:pt x="9156" y="280"/>
                    <a:pt x="9348" y="305"/>
                    <a:pt x="9403" y="356"/>
                  </a:cubicBezTo>
                  <a:cubicBezTo>
                    <a:pt x="9526" y="723"/>
                    <a:pt x="7004" y="1825"/>
                    <a:pt x="6171" y="2193"/>
                  </a:cubicBezTo>
                  <a:cubicBezTo>
                    <a:pt x="5926" y="2291"/>
                    <a:pt x="5706" y="2388"/>
                    <a:pt x="5534" y="2462"/>
                  </a:cubicBezTo>
                  <a:cubicBezTo>
                    <a:pt x="4849" y="2780"/>
                    <a:pt x="4604" y="4005"/>
                    <a:pt x="4334" y="5278"/>
                  </a:cubicBezTo>
                  <a:cubicBezTo>
                    <a:pt x="4090" y="6478"/>
                    <a:pt x="3845" y="7702"/>
                    <a:pt x="3257" y="8070"/>
                  </a:cubicBezTo>
                  <a:lnTo>
                    <a:pt x="343" y="6576"/>
                  </a:lnTo>
                  <a:cubicBezTo>
                    <a:pt x="465" y="5988"/>
                    <a:pt x="1078" y="3050"/>
                    <a:pt x="2228" y="1948"/>
                  </a:cubicBezTo>
                  <a:cubicBezTo>
                    <a:pt x="3296" y="942"/>
                    <a:pt x="7376" y="280"/>
                    <a:pt x="8869" y="280"/>
                  </a:cubicBezTo>
                  <a:close/>
                  <a:moveTo>
                    <a:pt x="8698" y="0"/>
                  </a:moveTo>
                  <a:cubicBezTo>
                    <a:pt x="6908" y="0"/>
                    <a:pt x="3103" y="720"/>
                    <a:pt x="2033" y="1727"/>
                  </a:cubicBezTo>
                  <a:cubicBezTo>
                    <a:pt x="686" y="3025"/>
                    <a:pt x="49" y="6478"/>
                    <a:pt x="25" y="6649"/>
                  </a:cubicBezTo>
                  <a:lnTo>
                    <a:pt x="0" y="6747"/>
                  </a:lnTo>
                  <a:lnTo>
                    <a:pt x="3257" y="8413"/>
                  </a:lnTo>
                  <a:lnTo>
                    <a:pt x="3330" y="8388"/>
                  </a:lnTo>
                  <a:cubicBezTo>
                    <a:pt x="4090" y="7996"/>
                    <a:pt x="4359" y="6649"/>
                    <a:pt x="4628" y="5327"/>
                  </a:cubicBezTo>
                  <a:cubicBezTo>
                    <a:pt x="4873" y="4176"/>
                    <a:pt x="5094" y="2976"/>
                    <a:pt x="5657" y="2731"/>
                  </a:cubicBezTo>
                  <a:cubicBezTo>
                    <a:pt x="5828" y="2658"/>
                    <a:pt x="6049" y="2560"/>
                    <a:pt x="6269" y="2462"/>
                  </a:cubicBezTo>
                  <a:cubicBezTo>
                    <a:pt x="8718" y="1384"/>
                    <a:pt x="9869" y="797"/>
                    <a:pt x="9697" y="283"/>
                  </a:cubicBezTo>
                  <a:cubicBezTo>
                    <a:pt x="9648" y="111"/>
                    <a:pt x="9452" y="62"/>
                    <a:pt x="9403" y="62"/>
                  </a:cubicBezTo>
                  <a:cubicBezTo>
                    <a:pt x="9239" y="20"/>
                    <a:pt x="8997" y="0"/>
                    <a:pt x="8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9"/>
            <p:cNvSpPr/>
            <p:nvPr/>
          </p:nvSpPr>
          <p:spPr>
            <a:xfrm>
              <a:off x="423787" y="1809749"/>
              <a:ext cx="76268" cy="37597"/>
            </a:xfrm>
            <a:custGeom>
              <a:avLst/>
              <a:gdLst/>
              <a:ahLst/>
              <a:cxnLst/>
              <a:rect l="l" t="t" r="r" b="b"/>
              <a:pathLst>
                <a:path w="3479" h="1715" extrusionOk="0">
                  <a:moveTo>
                    <a:pt x="2217" y="0"/>
                  </a:moveTo>
                  <a:cubicBezTo>
                    <a:pt x="1862" y="0"/>
                    <a:pt x="1531" y="74"/>
                    <a:pt x="1225" y="221"/>
                  </a:cubicBezTo>
                  <a:cubicBezTo>
                    <a:pt x="368" y="612"/>
                    <a:pt x="50" y="1470"/>
                    <a:pt x="50" y="1519"/>
                  </a:cubicBezTo>
                  <a:cubicBezTo>
                    <a:pt x="1" y="1592"/>
                    <a:pt x="50" y="1665"/>
                    <a:pt x="123" y="1690"/>
                  </a:cubicBezTo>
                  <a:cubicBezTo>
                    <a:pt x="148" y="1714"/>
                    <a:pt x="172" y="1714"/>
                    <a:pt x="172" y="1714"/>
                  </a:cubicBezTo>
                  <a:cubicBezTo>
                    <a:pt x="246" y="1714"/>
                    <a:pt x="295" y="1665"/>
                    <a:pt x="319" y="1616"/>
                  </a:cubicBezTo>
                  <a:cubicBezTo>
                    <a:pt x="319" y="1592"/>
                    <a:pt x="589" y="833"/>
                    <a:pt x="1348" y="466"/>
                  </a:cubicBezTo>
                  <a:cubicBezTo>
                    <a:pt x="1611" y="346"/>
                    <a:pt x="1897" y="285"/>
                    <a:pt x="2206" y="285"/>
                  </a:cubicBezTo>
                  <a:cubicBezTo>
                    <a:pt x="2531" y="285"/>
                    <a:pt x="2882" y="352"/>
                    <a:pt x="3258" y="490"/>
                  </a:cubicBezTo>
                  <a:cubicBezTo>
                    <a:pt x="3276" y="496"/>
                    <a:pt x="3296" y="499"/>
                    <a:pt x="3316" y="499"/>
                  </a:cubicBezTo>
                  <a:cubicBezTo>
                    <a:pt x="3376" y="499"/>
                    <a:pt x="3435" y="472"/>
                    <a:pt x="3454" y="417"/>
                  </a:cubicBezTo>
                  <a:cubicBezTo>
                    <a:pt x="3478" y="319"/>
                    <a:pt x="3454" y="245"/>
                    <a:pt x="3356" y="221"/>
                  </a:cubicBezTo>
                  <a:cubicBezTo>
                    <a:pt x="2952" y="74"/>
                    <a:pt x="2572" y="0"/>
                    <a:pt x="2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9"/>
            <p:cNvSpPr/>
            <p:nvPr/>
          </p:nvSpPr>
          <p:spPr>
            <a:xfrm>
              <a:off x="446871" y="1814506"/>
              <a:ext cx="28477" cy="25386"/>
            </a:xfrm>
            <a:custGeom>
              <a:avLst/>
              <a:gdLst/>
              <a:ahLst/>
              <a:cxnLst/>
              <a:rect l="l" t="t" r="r" b="b"/>
              <a:pathLst>
                <a:path w="1299" h="1158" extrusionOk="0">
                  <a:moveTo>
                    <a:pt x="639" y="0"/>
                  </a:moveTo>
                  <a:cubicBezTo>
                    <a:pt x="581" y="0"/>
                    <a:pt x="522" y="9"/>
                    <a:pt x="466" y="28"/>
                  </a:cubicBezTo>
                  <a:cubicBezTo>
                    <a:pt x="172" y="126"/>
                    <a:pt x="1" y="469"/>
                    <a:pt x="99" y="763"/>
                  </a:cubicBezTo>
                  <a:cubicBezTo>
                    <a:pt x="178" y="1000"/>
                    <a:pt x="401" y="1158"/>
                    <a:pt x="652" y="1158"/>
                  </a:cubicBezTo>
                  <a:cubicBezTo>
                    <a:pt x="711" y="1158"/>
                    <a:pt x="772" y="1149"/>
                    <a:pt x="833" y="1130"/>
                  </a:cubicBezTo>
                  <a:cubicBezTo>
                    <a:pt x="1127" y="1032"/>
                    <a:pt x="1299" y="714"/>
                    <a:pt x="1201" y="395"/>
                  </a:cubicBezTo>
                  <a:cubicBezTo>
                    <a:pt x="1122" y="158"/>
                    <a:pt x="882" y="0"/>
                    <a:pt x="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9"/>
            <p:cNvSpPr/>
            <p:nvPr/>
          </p:nvSpPr>
          <p:spPr>
            <a:xfrm>
              <a:off x="444723" y="1811328"/>
              <a:ext cx="32774" cy="31722"/>
            </a:xfrm>
            <a:custGeom>
              <a:avLst/>
              <a:gdLst/>
              <a:ahLst/>
              <a:cxnLst/>
              <a:rect l="l" t="t" r="r" b="b"/>
              <a:pathLst>
                <a:path w="1495" h="1447" extrusionOk="0">
                  <a:moveTo>
                    <a:pt x="735" y="296"/>
                  </a:moveTo>
                  <a:cubicBezTo>
                    <a:pt x="809" y="296"/>
                    <a:pt x="882" y="320"/>
                    <a:pt x="931" y="345"/>
                  </a:cubicBezTo>
                  <a:cubicBezTo>
                    <a:pt x="1029" y="394"/>
                    <a:pt x="1103" y="492"/>
                    <a:pt x="1152" y="589"/>
                  </a:cubicBezTo>
                  <a:cubicBezTo>
                    <a:pt x="1176" y="712"/>
                    <a:pt x="1176" y="810"/>
                    <a:pt x="1127" y="932"/>
                  </a:cubicBezTo>
                  <a:cubicBezTo>
                    <a:pt x="1078" y="1030"/>
                    <a:pt x="980" y="1104"/>
                    <a:pt x="882" y="1128"/>
                  </a:cubicBezTo>
                  <a:cubicBezTo>
                    <a:pt x="836" y="1147"/>
                    <a:pt x="789" y="1155"/>
                    <a:pt x="743" y="1155"/>
                  </a:cubicBezTo>
                  <a:cubicBezTo>
                    <a:pt x="670" y="1155"/>
                    <a:pt x="600" y="1134"/>
                    <a:pt x="540" y="1104"/>
                  </a:cubicBezTo>
                  <a:cubicBezTo>
                    <a:pt x="442" y="1055"/>
                    <a:pt x="368" y="957"/>
                    <a:pt x="344" y="859"/>
                  </a:cubicBezTo>
                  <a:cubicBezTo>
                    <a:pt x="270" y="638"/>
                    <a:pt x="393" y="394"/>
                    <a:pt x="613" y="320"/>
                  </a:cubicBezTo>
                  <a:cubicBezTo>
                    <a:pt x="662" y="296"/>
                    <a:pt x="686" y="296"/>
                    <a:pt x="735" y="296"/>
                  </a:cubicBezTo>
                  <a:close/>
                  <a:moveTo>
                    <a:pt x="722" y="1"/>
                  </a:moveTo>
                  <a:cubicBezTo>
                    <a:pt x="654" y="1"/>
                    <a:pt x="584" y="9"/>
                    <a:pt x="515" y="26"/>
                  </a:cubicBezTo>
                  <a:cubicBezTo>
                    <a:pt x="319" y="100"/>
                    <a:pt x="172" y="222"/>
                    <a:pt x="99" y="394"/>
                  </a:cubicBezTo>
                  <a:cubicBezTo>
                    <a:pt x="1" y="565"/>
                    <a:pt x="1" y="761"/>
                    <a:pt x="50" y="957"/>
                  </a:cubicBezTo>
                  <a:cubicBezTo>
                    <a:pt x="123" y="1128"/>
                    <a:pt x="246" y="1275"/>
                    <a:pt x="417" y="1373"/>
                  </a:cubicBezTo>
                  <a:cubicBezTo>
                    <a:pt x="515" y="1422"/>
                    <a:pt x="638" y="1447"/>
                    <a:pt x="735" y="1447"/>
                  </a:cubicBezTo>
                  <a:cubicBezTo>
                    <a:pt x="809" y="1447"/>
                    <a:pt x="882" y="1447"/>
                    <a:pt x="956" y="1422"/>
                  </a:cubicBezTo>
                  <a:cubicBezTo>
                    <a:pt x="1152" y="1349"/>
                    <a:pt x="1299" y="1226"/>
                    <a:pt x="1397" y="1055"/>
                  </a:cubicBezTo>
                  <a:cubicBezTo>
                    <a:pt x="1470" y="883"/>
                    <a:pt x="1495" y="687"/>
                    <a:pt x="1421" y="492"/>
                  </a:cubicBezTo>
                  <a:cubicBezTo>
                    <a:pt x="1372" y="320"/>
                    <a:pt x="1250" y="173"/>
                    <a:pt x="1078" y="75"/>
                  </a:cubicBezTo>
                  <a:cubicBezTo>
                    <a:pt x="968" y="28"/>
                    <a:pt x="847" y="1"/>
                    <a:pt x="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9"/>
            <p:cNvSpPr/>
            <p:nvPr/>
          </p:nvSpPr>
          <p:spPr>
            <a:xfrm>
              <a:off x="553174" y="1767329"/>
              <a:ext cx="76246" cy="37597"/>
            </a:xfrm>
            <a:custGeom>
              <a:avLst/>
              <a:gdLst/>
              <a:ahLst/>
              <a:cxnLst/>
              <a:rect l="l" t="t" r="r" b="b"/>
              <a:pathLst>
                <a:path w="3478" h="1715" extrusionOk="0">
                  <a:moveTo>
                    <a:pt x="2207" y="1"/>
                  </a:moveTo>
                  <a:cubicBezTo>
                    <a:pt x="1849" y="1"/>
                    <a:pt x="1519" y="74"/>
                    <a:pt x="1225" y="221"/>
                  </a:cubicBezTo>
                  <a:cubicBezTo>
                    <a:pt x="343" y="637"/>
                    <a:pt x="49" y="1495"/>
                    <a:pt x="25" y="1519"/>
                  </a:cubicBezTo>
                  <a:cubicBezTo>
                    <a:pt x="0" y="1592"/>
                    <a:pt x="49" y="1690"/>
                    <a:pt x="123" y="1715"/>
                  </a:cubicBezTo>
                  <a:lnTo>
                    <a:pt x="172" y="1715"/>
                  </a:lnTo>
                  <a:cubicBezTo>
                    <a:pt x="245" y="1715"/>
                    <a:pt x="294" y="1690"/>
                    <a:pt x="319" y="1617"/>
                  </a:cubicBezTo>
                  <a:cubicBezTo>
                    <a:pt x="319" y="1617"/>
                    <a:pt x="588" y="833"/>
                    <a:pt x="1347" y="491"/>
                  </a:cubicBezTo>
                  <a:cubicBezTo>
                    <a:pt x="1604" y="362"/>
                    <a:pt x="1884" y="300"/>
                    <a:pt x="2186" y="300"/>
                  </a:cubicBezTo>
                  <a:cubicBezTo>
                    <a:pt x="2516" y="300"/>
                    <a:pt x="2873" y="374"/>
                    <a:pt x="3257" y="515"/>
                  </a:cubicBezTo>
                  <a:cubicBezTo>
                    <a:pt x="3270" y="519"/>
                    <a:pt x="3284" y="521"/>
                    <a:pt x="3298" y="521"/>
                  </a:cubicBezTo>
                  <a:cubicBezTo>
                    <a:pt x="3363" y="521"/>
                    <a:pt x="3433" y="477"/>
                    <a:pt x="3453" y="417"/>
                  </a:cubicBezTo>
                  <a:cubicBezTo>
                    <a:pt x="3478" y="344"/>
                    <a:pt x="3429" y="246"/>
                    <a:pt x="3355" y="221"/>
                  </a:cubicBezTo>
                  <a:cubicBezTo>
                    <a:pt x="2951" y="74"/>
                    <a:pt x="2566" y="1"/>
                    <a:pt x="2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9"/>
            <p:cNvSpPr/>
            <p:nvPr/>
          </p:nvSpPr>
          <p:spPr>
            <a:xfrm>
              <a:off x="576258" y="1772591"/>
              <a:ext cx="27929" cy="24948"/>
            </a:xfrm>
            <a:custGeom>
              <a:avLst/>
              <a:gdLst/>
              <a:ahLst/>
              <a:cxnLst/>
              <a:rect l="l" t="t" r="r" b="b"/>
              <a:pathLst>
                <a:path w="1274" h="1138" extrusionOk="0">
                  <a:moveTo>
                    <a:pt x="649" y="0"/>
                  </a:moveTo>
                  <a:cubicBezTo>
                    <a:pt x="588" y="0"/>
                    <a:pt x="526" y="10"/>
                    <a:pt x="466" y="30"/>
                  </a:cubicBezTo>
                  <a:cubicBezTo>
                    <a:pt x="147" y="128"/>
                    <a:pt x="0" y="446"/>
                    <a:pt x="98" y="740"/>
                  </a:cubicBezTo>
                  <a:cubicBezTo>
                    <a:pt x="176" y="993"/>
                    <a:pt x="393" y="1138"/>
                    <a:pt x="626" y="1138"/>
                  </a:cubicBezTo>
                  <a:cubicBezTo>
                    <a:pt x="686" y="1138"/>
                    <a:pt x="748" y="1128"/>
                    <a:pt x="808" y="1108"/>
                  </a:cubicBezTo>
                  <a:cubicBezTo>
                    <a:pt x="1127" y="1010"/>
                    <a:pt x="1274" y="691"/>
                    <a:pt x="1176" y="397"/>
                  </a:cubicBezTo>
                  <a:cubicBezTo>
                    <a:pt x="1098" y="145"/>
                    <a:pt x="882" y="0"/>
                    <a:pt x="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9"/>
            <p:cNvSpPr/>
            <p:nvPr/>
          </p:nvSpPr>
          <p:spPr>
            <a:xfrm>
              <a:off x="573562" y="1769083"/>
              <a:ext cx="34396" cy="32095"/>
            </a:xfrm>
            <a:custGeom>
              <a:avLst/>
              <a:gdLst/>
              <a:ahLst/>
              <a:cxnLst/>
              <a:rect l="l" t="t" r="r" b="b"/>
              <a:pathLst>
                <a:path w="1569" h="1464" extrusionOk="0">
                  <a:moveTo>
                    <a:pt x="760" y="288"/>
                  </a:moveTo>
                  <a:cubicBezTo>
                    <a:pt x="834" y="288"/>
                    <a:pt x="882" y="313"/>
                    <a:pt x="956" y="337"/>
                  </a:cubicBezTo>
                  <a:cubicBezTo>
                    <a:pt x="1054" y="411"/>
                    <a:pt x="1127" y="484"/>
                    <a:pt x="1176" y="606"/>
                  </a:cubicBezTo>
                  <a:cubicBezTo>
                    <a:pt x="1250" y="827"/>
                    <a:pt x="1127" y="1072"/>
                    <a:pt x="882" y="1145"/>
                  </a:cubicBezTo>
                  <a:cubicBezTo>
                    <a:pt x="840" y="1159"/>
                    <a:pt x="796" y="1166"/>
                    <a:pt x="752" y="1166"/>
                  </a:cubicBezTo>
                  <a:cubicBezTo>
                    <a:pt x="573" y="1166"/>
                    <a:pt x="403" y="1049"/>
                    <a:pt x="344" y="851"/>
                  </a:cubicBezTo>
                  <a:cubicBezTo>
                    <a:pt x="319" y="753"/>
                    <a:pt x="319" y="631"/>
                    <a:pt x="368" y="533"/>
                  </a:cubicBezTo>
                  <a:cubicBezTo>
                    <a:pt x="417" y="435"/>
                    <a:pt x="515" y="362"/>
                    <a:pt x="638" y="313"/>
                  </a:cubicBezTo>
                  <a:cubicBezTo>
                    <a:pt x="662" y="313"/>
                    <a:pt x="711" y="288"/>
                    <a:pt x="760" y="288"/>
                  </a:cubicBezTo>
                  <a:close/>
                  <a:moveTo>
                    <a:pt x="751" y="0"/>
                  </a:moveTo>
                  <a:cubicBezTo>
                    <a:pt x="679" y="0"/>
                    <a:pt x="607" y="14"/>
                    <a:pt x="540" y="43"/>
                  </a:cubicBezTo>
                  <a:cubicBezTo>
                    <a:pt x="344" y="92"/>
                    <a:pt x="197" y="239"/>
                    <a:pt x="123" y="411"/>
                  </a:cubicBezTo>
                  <a:cubicBezTo>
                    <a:pt x="25" y="582"/>
                    <a:pt x="1" y="778"/>
                    <a:pt x="74" y="949"/>
                  </a:cubicBezTo>
                  <a:cubicBezTo>
                    <a:pt x="172" y="1268"/>
                    <a:pt x="466" y="1463"/>
                    <a:pt x="760" y="1463"/>
                  </a:cubicBezTo>
                  <a:cubicBezTo>
                    <a:pt x="834" y="1463"/>
                    <a:pt x="907" y="1439"/>
                    <a:pt x="980" y="1415"/>
                  </a:cubicBezTo>
                  <a:cubicBezTo>
                    <a:pt x="1372" y="1292"/>
                    <a:pt x="1568" y="876"/>
                    <a:pt x="1446" y="508"/>
                  </a:cubicBezTo>
                  <a:cubicBezTo>
                    <a:pt x="1397" y="313"/>
                    <a:pt x="1250" y="166"/>
                    <a:pt x="1078" y="92"/>
                  </a:cubicBezTo>
                  <a:cubicBezTo>
                    <a:pt x="975" y="33"/>
                    <a:pt x="862" y="0"/>
                    <a:pt x="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9"/>
            <p:cNvSpPr/>
            <p:nvPr/>
          </p:nvSpPr>
          <p:spPr>
            <a:xfrm>
              <a:off x="528467" y="1787739"/>
              <a:ext cx="42442" cy="79995"/>
            </a:xfrm>
            <a:custGeom>
              <a:avLst/>
              <a:gdLst/>
              <a:ahLst/>
              <a:cxnLst/>
              <a:rect l="l" t="t" r="r" b="b"/>
              <a:pathLst>
                <a:path w="1936" h="3649" extrusionOk="0">
                  <a:moveTo>
                    <a:pt x="148" y="0"/>
                  </a:moveTo>
                  <a:cubicBezTo>
                    <a:pt x="74" y="0"/>
                    <a:pt x="1" y="74"/>
                    <a:pt x="25" y="172"/>
                  </a:cubicBezTo>
                  <a:cubicBezTo>
                    <a:pt x="25" y="196"/>
                    <a:pt x="123" y="1249"/>
                    <a:pt x="1127" y="2008"/>
                  </a:cubicBezTo>
                  <a:cubicBezTo>
                    <a:pt x="1397" y="2204"/>
                    <a:pt x="1544" y="2425"/>
                    <a:pt x="1568" y="2669"/>
                  </a:cubicBezTo>
                  <a:cubicBezTo>
                    <a:pt x="1642" y="3086"/>
                    <a:pt x="1372" y="3404"/>
                    <a:pt x="1372" y="3429"/>
                  </a:cubicBezTo>
                  <a:cubicBezTo>
                    <a:pt x="1323" y="3478"/>
                    <a:pt x="1323" y="3576"/>
                    <a:pt x="1397" y="3624"/>
                  </a:cubicBezTo>
                  <a:cubicBezTo>
                    <a:pt x="1421" y="3649"/>
                    <a:pt x="1446" y="3649"/>
                    <a:pt x="1495" y="3649"/>
                  </a:cubicBezTo>
                  <a:cubicBezTo>
                    <a:pt x="1544" y="3649"/>
                    <a:pt x="1568" y="3649"/>
                    <a:pt x="1593" y="3600"/>
                  </a:cubicBezTo>
                  <a:cubicBezTo>
                    <a:pt x="1617" y="3576"/>
                    <a:pt x="1935" y="3159"/>
                    <a:pt x="1887" y="2645"/>
                  </a:cubicBezTo>
                  <a:cubicBezTo>
                    <a:pt x="1838" y="2302"/>
                    <a:pt x="1642" y="2008"/>
                    <a:pt x="1323" y="1763"/>
                  </a:cubicBezTo>
                  <a:cubicBezTo>
                    <a:pt x="417" y="1102"/>
                    <a:pt x="319" y="147"/>
                    <a:pt x="319" y="123"/>
                  </a:cubicBezTo>
                  <a:cubicBezTo>
                    <a:pt x="295" y="49"/>
                    <a:pt x="221"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9"/>
            <p:cNvSpPr/>
            <p:nvPr/>
          </p:nvSpPr>
          <p:spPr>
            <a:xfrm>
              <a:off x="519895" y="1895598"/>
              <a:ext cx="73550" cy="28521"/>
            </a:xfrm>
            <a:custGeom>
              <a:avLst/>
              <a:gdLst/>
              <a:ahLst/>
              <a:cxnLst/>
              <a:rect l="l" t="t" r="r" b="b"/>
              <a:pathLst>
                <a:path w="3355" h="1301" extrusionOk="0">
                  <a:moveTo>
                    <a:pt x="3099" y="1"/>
                  </a:moveTo>
                  <a:cubicBezTo>
                    <a:pt x="1572" y="1"/>
                    <a:pt x="146" y="983"/>
                    <a:pt x="98" y="1031"/>
                  </a:cubicBezTo>
                  <a:cubicBezTo>
                    <a:pt x="25" y="1080"/>
                    <a:pt x="0" y="1153"/>
                    <a:pt x="49" y="1227"/>
                  </a:cubicBezTo>
                  <a:cubicBezTo>
                    <a:pt x="98" y="1276"/>
                    <a:pt x="123" y="1300"/>
                    <a:pt x="172" y="1300"/>
                  </a:cubicBezTo>
                  <a:cubicBezTo>
                    <a:pt x="221" y="1300"/>
                    <a:pt x="245" y="1276"/>
                    <a:pt x="270" y="1276"/>
                  </a:cubicBezTo>
                  <a:cubicBezTo>
                    <a:pt x="270" y="1252"/>
                    <a:pt x="1670" y="294"/>
                    <a:pt x="3103" y="294"/>
                  </a:cubicBezTo>
                  <a:cubicBezTo>
                    <a:pt x="3138" y="294"/>
                    <a:pt x="3173" y="295"/>
                    <a:pt x="3208" y="296"/>
                  </a:cubicBezTo>
                  <a:cubicBezTo>
                    <a:pt x="3282" y="296"/>
                    <a:pt x="3355" y="247"/>
                    <a:pt x="3355" y="149"/>
                  </a:cubicBezTo>
                  <a:cubicBezTo>
                    <a:pt x="3355" y="76"/>
                    <a:pt x="3282" y="2"/>
                    <a:pt x="3208" y="2"/>
                  </a:cubicBezTo>
                  <a:cubicBezTo>
                    <a:pt x="3172" y="1"/>
                    <a:pt x="3135" y="1"/>
                    <a:pt x="30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9"/>
            <p:cNvSpPr/>
            <p:nvPr/>
          </p:nvSpPr>
          <p:spPr>
            <a:xfrm>
              <a:off x="407147" y="1773818"/>
              <a:ext cx="81091" cy="21988"/>
            </a:xfrm>
            <a:custGeom>
              <a:avLst/>
              <a:gdLst/>
              <a:ahLst/>
              <a:cxnLst/>
              <a:rect l="l" t="t" r="r" b="b"/>
              <a:pathLst>
                <a:path w="3699" h="1003" extrusionOk="0">
                  <a:moveTo>
                    <a:pt x="2387" y="0"/>
                  </a:moveTo>
                  <a:cubicBezTo>
                    <a:pt x="1069" y="0"/>
                    <a:pt x="131" y="695"/>
                    <a:pt x="74" y="733"/>
                  </a:cubicBezTo>
                  <a:cubicBezTo>
                    <a:pt x="25" y="782"/>
                    <a:pt x="1" y="856"/>
                    <a:pt x="50" y="929"/>
                  </a:cubicBezTo>
                  <a:cubicBezTo>
                    <a:pt x="74" y="978"/>
                    <a:pt x="123" y="1003"/>
                    <a:pt x="172" y="1003"/>
                  </a:cubicBezTo>
                  <a:cubicBezTo>
                    <a:pt x="197" y="1003"/>
                    <a:pt x="221" y="978"/>
                    <a:pt x="246" y="954"/>
                  </a:cubicBezTo>
                  <a:cubicBezTo>
                    <a:pt x="265" y="954"/>
                    <a:pt x="1184" y="298"/>
                    <a:pt x="2424" y="298"/>
                  </a:cubicBezTo>
                  <a:cubicBezTo>
                    <a:pt x="2756" y="298"/>
                    <a:pt x="3111" y="345"/>
                    <a:pt x="3478" y="464"/>
                  </a:cubicBezTo>
                  <a:cubicBezTo>
                    <a:pt x="3496" y="470"/>
                    <a:pt x="3516" y="473"/>
                    <a:pt x="3536" y="473"/>
                  </a:cubicBezTo>
                  <a:cubicBezTo>
                    <a:pt x="3596" y="473"/>
                    <a:pt x="3655" y="446"/>
                    <a:pt x="3674" y="390"/>
                  </a:cubicBezTo>
                  <a:cubicBezTo>
                    <a:pt x="3698" y="292"/>
                    <a:pt x="3649" y="219"/>
                    <a:pt x="3576" y="195"/>
                  </a:cubicBezTo>
                  <a:cubicBezTo>
                    <a:pt x="3157" y="55"/>
                    <a:pt x="2757" y="0"/>
                    <a:pt x="2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9"/>
            <p:cNvSpPr/>
            <p:nvPr/>
          </p:nvSpPr>
          <p:spPr>
            <a:xfrm>
              <a:off x="540283" y="1723857"/>
              <a:ext cx="73046" cy="41346"/>
            </a:xfrm>
            <a:custGeom>
              <a:avLst/>
              <a:gdLst/>
              <a:ahLst/>
              <a:cxnLst/>
              <a:rect l="l" t="t" r="r" b="b"/>
              <a:pathLst>
                <a:path w="3332" h="1886" extrusionOk="0">
                  <a:moveTo>
                    <a:pt x="3184" y="0"/>
                  </a:moveTo>
                  <a:cubicBezTo>
                    <a:pt x="3111" y="0"/>
                    <a:pt x="1201" y="25"/>
                    <a:pt x="50" y="1641"/>
                  </a:cubicBezTo>
                  <a:cubicBezTo>
                    <a:pt x="1" y="1714"/>
                    <a:pt x="1" y="1788"/>
                    <a:pt x="74" y="1837"/>
                  </a:cubicBezTo>
                  <a:cubicBezTo>
                    <a:pt x="99" y="1861"/>
                    <a:pt x="123" y="1886"/>
                    <a:pt x="172" y="1886"/>
                  </a:cubicBezTo>
                  <a:cubicBezTo>
                    <a:pt x="221" y="1886"/>
                    <a:pt x="246" y="1861"/>
                    <a:pt x="295" y="1812"/>
                  </a:cubicBezTo>
                  <a:cubicBezTo>
                    <a:pt x="1348" y="319"/>
                    <a:pt x="3160" y="294"/>
                    <a:pt x="3184" y="294"/>
                  </a:cubicBezTo>
                  <a:cubicBezTo>
                    <a:pt x="3258" y="294"/>
                    <a:pt x="3331" y="245"/>
                    <a:pt x="3331" y="147"/>
                  </a:cubicBezTo>
                  <a:cubicBezTo>
                    <a:pt x="3331" y="74"/>
                    <a:pt x="3258" y="0"/>
                    <a:pt x="3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9"/>
            <p:cNvSpPr/>
            <p:nvPr/>
          </p:nvSpPr>
          <p:spPr>
            <a:xfrm>
              <a:off x="342191" y="1861289"/>
              <a:ext cx="36523" cy="62830"/>
            </a:xfrm>
            <a:custGeom>
              <a:avLst/>
              <a:gdLst/>
              <a:ahLst/>
              <a:cxnLst/>
              <a:rect l="l" t="t" r="r" b="b"/>
              <a:pathLst>
                <a:path w="1666" h="2866" extrusionOk="0">
                  <a:moveTo>
                    <a:pt x="148" y="0"/>
                  </a:moveTo>
                  <a:cubicBezTo>
                    <a:pt x="50" y="0"/>
                    <a:pt x="1" y="74"/>
                    <a:pt x="1" y="147"/>
                  </a:cubicBezTo>
                  <a:cubicBezTo>
                    <a:pt x="1" y="245"/>
                    <a:pt x="50" y="294"/>
                    <a:pt x="148" y="294"/>
                  </a:cubicBezTo>
                  <a:cubicBezTo>
                    <a:pt x="148" y="294"/>
                    <a:pt x="735" y="318"/>
                    <a:pt x="980" y="637"/>
                  </a:cubicBezTo>
                  <a:cubicBezTo>
                    <a:pt x="1103" y="784"/>
                    <a:pt x="1127" y="980"/>
                    <a:pt x="1054" y="1225"/>
                  </a:cubicBezTo>
                  <a:cubicBezTo>
                    <a:pt x="686" y="2522"/>
                    <a:pt x="1421" y="2841"/>
                    <a:pt x="1445" y="2841"/>
                  </a:cubicBezTo>
                  <a:cubicBezTo>
                    <a:pt x="1470" y="2865"/>
                    <a:pt x="1470" y="2865"/>
                    <a:pt x="1494" y="2865"/>
                  </a:cubicBezTo>
                  <a:cubicBezTo>
                    <a:pt x="1543" y="2865"/>
                    <a:pt x="1617" y="2816"/>
                    <a:pt x="1641" y="2767"/>
                  </a:cubicBezTo>
                  <a:cubicBezTo>
                    <a:pt x="1666" y="2694"/>
                    <a:pt x="1617" y="2596"/>
                    <a:pt x="1543" y="2571"/>
                  </a:cubicBezTo>
                  <a:cubicBezTo>
                    <a:pt x="1543" y="2571"/>
                    <a:pt x="1054" y="2326"/>
                    <a:pt x="1323" y="1298"/>
                  </a:cubicBezTo>
                  <a:cubicBezTo>
                    <a:pt x="1421" y="955"/>
                    <a:pt x="1396" y="661"/>
                    <a:pt x="1225" y="441"/>
                  </a:cubicBezTo>
                  <a:cubicBezTo>
                    <a:pt x="882" y="0"/>
                    <a:pt x="17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9"/>
            <p:cNvSpPr/>
            <p:nvPr/>
          </p:nvSpPr>
          <p:spPr>
            <a:xfrm>
              <a:off x="506457" y="2010318"/>
              <a:ext cx="74646" cy="15258"/>
            </a:xfrm>
            <a:custGeom>
              <a:avLst/>
              <a:gdLst/>
              <a:ahLst/>
              <a:cxnLst/>
              <a:rect l="l" t="t" r="r" b="b"/>
              <a:pathLst>
                <a:path w="3405" h="696" extrusionOk="0">
                  <a:moveTo>
                    <a:pt x="3218" y="1"/>
                  </a:moveTo>
                  <a:cubicBezTo>
                    <a:pt x="3198" y="1"/>
                    <a:pt x="3178" y="4"/>
                    <a:pt x="3160" y="10"/>
                  </a:cubicBezTo>
                  <a:cubicBezTo>
                    <a:pt x="2553" y="302"/>
                    <a:pt x="1908" y="384"/>
                    <a:pt x="1375" y="384"/>
                  </a:cubicBezTo>
                  <a:cubicBezTo>
                    <a:pt x="703" y="384"/>
                    <a:pt x="210" y="255"/>
                    <a:pt x="197" y="255"/>
                  </a:cubicBezTo>
                  <a:cubicBezTo>
                    <a:pt x="184" y="250"/>
                    <a:pt x="172" y="248"/>
                    <a:pt x="159" y="248"/>
                  </a:cubicBezTo>
                  <a:cubicBezTo>
                    <a:pt x="100" y="248"/>
                    <a:pt x="46" y="296"/>
                    <a:pt x="25" y="377"/>
                  </a:cubicBezTo>
                  <a:cubicBezTo>
                    <a:pt x="1" y="451"/>
                    <a:pt x="50" y="524"/>
                    <a:pt x="123" y="548"/>
                  </a:cubicBezTo>
                  <a:cubicBezTo>
                    <a:pt x="172" y="548"/>
                    <a:pt x="662" y="695"/>
                    <a:pt x="1348" y="695"/>
                  </a:cubicBezTo>
                  <a:cubicBezTo>
                    <a:pt x="1911" y="695"/>
                    <a:pt x="2621" y="597"/>
                    <a:pt x="3282" y="279"/>
                  </a:cubicBezTo>
                  <a:cubicBezTo>
                    <a:pt x="3356" y="255"/>
                    <a:pt x="3405" y="157"/>
                    <a:pt x="3356" y="83"/>
                  </a:cubicBezTo>
                  <a:cubicBezTo>
                    <a:pt x="3337" y="28"/>
                    <a:pt x="3278" y="1"/>
                    <a:pt x="32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9"/>
            <p:cNvSpPr/>
            <p:nvPr/>
          </p:nvSpPr>
          <p:spPr>
            <a:xfrm>
              <a:off x="942388" y="2471983"/>
              <a:ext cx="66052" cy="139274"/>
            </a:xfrm>
            <a:custGeom>
              <a:avLst/>
              <a:gdLst/>
              <a:ahLst/>
              <a:cxnLst/>
              <a:rect l="l" t="t" r="r" b="b"/>
              <a:pathLst>
                <a:path w="3013" h="6353" extrusionOk="0">
                  <a:moveTo>
                    <a:pt x="185" y="1"/>
                  </a:moveTo>
                  <a:cubicBezTo>
                    <a:pt x="152" y="1"/>
                    <a:pt x="120" y="13"/>
                    <a:pt x="98" y="35"/>
                  </a:cubicBezTo>
                  <a:cubicBezTo>
                    <a:pt x="25" y="59"/>
                    <a:pt x="0" y="157"/>
                    <a:pt x="49" y="231"/>
                  </a:cubicBezTo>
                  <a:cubicBezTo>
                    <a:pt x="74" y="255"/>
                    <a:pt x="1714" y="2753"/>
                    <a:pt x="2694" y="6255"/>
                  </a:cubicBezTo>
                  <a:cubicBezTo>
                    <a:pt x="2718" y="6328"/>
                    <a:pt x="2767" y="6353"/>
                    <a:pt x="2841" y="6353"/>
                  </a:cubicBezTo>
                  <a:lnTo>
                    <a:pt x="2865" y="6353"/>
                  </a:lnTo>
                  <a:cubicBezTo>
                    <a:pt x="2963" y="6328"/>
                    <a:pt x="3012" y="6255"/>
                    <a:pt x="2988" y="6181"/>
                  </a:cubicBezTo>
                  <a:cubicBezTo>
                    <a:pt x="1984" y="2606"/>
                    <a:pt x="319" y="84"/>
                    <a:pt x="294" y="59"/>
                  </a:cubicBezTo>
                  <a:cubicBezTo>
                    <a:pt x="267" y="19"/>
                    <a:pt x="225" y="1"/>
                    <a:pt x="1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9"/>
            <p:cNvSpPr/>
            <p:nvPr/>
          </p:nvSpPr>
          <p:spPr>
            <a:xfrm>
              <a:off x="552100" y="2131703"/>
              <a:ext cx="70349" cy="277166"/>
            </a:xfrm>
            <a:custGeom>
              <a:avLst/>
              <a:gdLst/>
              <a:ahLst/>
              <a:cxnLst/>
              <a:rect l="l" t="t" r="r" b="b"/>
              <a:pathLst>
                <a:path w="3209" h="12643" extrusionOk="0">
                  <a:moveTo>
                    <a:pt x="171" y="1"/>
                  </a:moveTo>
                  <a:cubicBezTo>
                    <a:pt x="156" y="1"/>
                    <a:pt x="140" y="3"/>
                    <a:pt x="123" y="7"/>
                  </a:cubicBezTo>
                  <a:cubicBezTo>
                    <a:pt x="49" y="7"/>
                    <a:pt x="0" y="105"/>
                    <a:pt x="0" y="178"/>
                  </a:cubicBezTo>
                  <a:cubicBezTo>
                    <a:pt x="25" y="227"/>
                    <a:pt x="1004" y="5174"/>
                    <a:pt x="2890" y="12545"/>
                  </a:cubicBezTo>
                  <a:cubicBezTo>
                    <a:pt x="2914" y="12594"/>
                    <a:pt x="2963" y="12643"/>
                    <a:pt x="3037" y="12643"/>
                  </a:cubicBezTo>
                  <a:lnTo>
                    <a:pt x="3086" y="12643"/>
                  </a:lnTo>
                  <a:cubicBezTo>
                    <a:pt x="3159" y="12618"/>
                    <a:pt x="3208" y="12545"/>
                    <a:pt x="3184" y="12471"/>
                  </a:cubicBezTo>
                  <a:cubicBezTo>
                    <a:pt x="1298" y="5100"/>
                    <a:pt x="319" y="178"/>
                    <a:pt x="294" y="129"/>
                  </a:cubicBezTo>
                  <a:cubicBezTo>
                    <a:pt x="294" y="48"/>
                    <a:pt x="244" y="1"/>
                    <a:pt x="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9"/>
            <p:cNvSpPr/>
            <p:nvPr/>
          </p:nvSpPr>
          <p:spPr>
            <a:xfrm>
              <a:off x="551727" y="2062055"/>
              <a:ext cx="56231" cy="97687"/>
            </a:xfrm>
            <a:custGeom>
              <a:avLst/>
              <a:gdLst/>
              <a:ahLst/>
              <a:cxnLst/>
              <a:rect l="l" t="t" r="r" b="b"/>
              <a:pathLst>
                <a:path w="2565" h="4456" extrusionOk="0">
                  <a:moveTo>
                    <a:pt x="1413" y="1"/>
                  </a:moveTo>
                  <a:cubicBezTo>
                    <a:pt x="1413" y="1"/>
                    <a:pt x="1536" y="1862"/>
                    <a:pt x="115" y="2670"/>
                  </a:cubicBezTo>
                  <a:cubicBezTo>
                    <a:pt x="0" y="3676"/>
                    <a:pt x="764" y="4455"/>
                    <a:pt x="1443" y="4455"/>
                  </a:cubicBezTo>
                  <a:cubicBezTo>
                    <a:pt x="1921" y="4455"/>
                    <a:pt x="2357" y="4071"/>
                    <a:pt x="2417" y="3111"/>
                  </a:cubicBezTo>
                  <a:cubicBezTo>
                    <a:pt x="2564" y="784"/>
                    <a:pt x="1413" y="1"/>
                    <a:pt x="1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9"/>
            <p:cNvSpPr/>
            <p:nvPr/>
          </p:nvSpPr>
          <p:spPr>
            <a:xfrm>
              <a:off x="549403" y="2055610"/>
              <a:ext cx="61778" cy="107398"/>
            </a:xfrm>
            <a:custGeom>
              <a:avLst/>
              <a:gdLst/>
              <a:ahLst/>
              <a:cxnLst/>
              <a:rect l="l" t="t" r="r" b="b"/>
              <a:pathLst>
                <a:path w="2818" h="4899" extrusionOk="0">
                  <a:moveTo>
                    <a:pt x="1666" y="637"/>
                  </a:moveTo>
                  <a:cubicBezTo>
                    <a:pt x="1984" y="1005"/>
                    <a:pt x="2474" y="1862"/>
                    <a:pt x="2376" y="3405"/>
                  </a:cubicBezTo>
                  <a:cubicBezTo>
                    <a:pt x="2352" y="3992"/>
                    <a:pt x="2156" y="4384"/>
                    <a:pt x="1838" y="4531"/>
                  </a:cubicBezTo>
                  <a:cubicBezTo>
                    <a:pt x="1748" y="4576"/>
                    <a:pt x="1648" y="4598"/>
                    <a:pt x="1543" y="4598"/>
                  </a:cubicBezTo>
                  <a:cubicBezTo>
                    <a:pt x="1362" y="4598"/>
                    <a:pt x="1167" y="4533"/>
                    <a:pt x="980" y="4409"/>
                  </a:cubicBezTo>
                  <a:cubicBezTo>
                    <a:pt x="662" y="4164"/>
                    <a:pt x="319" y="3698"/>
                    <a:pt x="368" y="3037"/>
                  </a:cubicBezTo>
                  <a:cubicBezTo>
                    <a:pt x="1421" y="2401"/>
                    <a:pt x="1642" y="1225"/>
                    <a:pt x="1666" y="637"/>
                  </a:cubicBezTo>
                  <a:close/>
                  <a:moveTo>
                    <a:pt x="1348" y="1"/>
                  </a:moveTo>
                  <a:lnTo>
                    <a:pt x="1372" y="295"/>
                  </a:lnTo>
                  <a:cubicBezTo>
                    <a:pt x="1372" y="319"/>
                    <a:pt x="1470" y="2082"/>
                    <a:pt x="148" y="2817"/>
                  </a:cubicBezTo>
                  <a:lnTo>
                    <a:pt x="99" y="2866"/>
                  </a:lnTo>
                  <a:lnTo>
                    <a:pt x="74" y="2939"/>
                  </a:lnTo>
                  <a:cubicBezTo>
                    <a:pt x="1" y="3747"/>
                    <a:pt x="393" y="4360"/>
                    <a:pt x="809" y="4653"/>
                  </a:cubicBezTo>
                  <a:cubicBezTo>
                    <a:pt x="1054" y="4800"/>
                    <a:pt x="1299" y="4898"/>
                    <a:pt x="1544" y="4898"/>
                  </a:cubicBezTo>
                  <a:cubicBezTo>
                    <a:pt x="1691" y="4898"/>
                    <a:pt x="1838" y="4874"/>
                    <a:pt x="1960" y="4800"/>
                  </a:cubicBezTo>
                  <a:cubicBezTo>
                    <a:pt x="2254" y="4678"/>
                    <a:pt x="2621" y="4311"/>
                    <a:pt x="2670" y="3405"/>
                  </a:cubicBezTo>
                  <a:cubicBezTo>
                    <a:pt x="2817" y="1054"/>
                    <a:pt x="1666" y="197"/>
                    <a:pt x="1617" y="172"/>
                  </a:cubicBezTo>
                  <a:lnTo>
                    <a:pt x="13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9"/>
            <p:cNvSpPr/>
            <p:nvPr/>
          </p:nvSpPr>
          <p:spPr>
            <a:xfrm>
              <a:off x="605240" y="2176929"/>
              <a:ext cx="37071" cy="37071"/>
            </a:xfrm>
            <a:custGeom>
              <a:avLst/>
              <a:gdLst/>
              <a:ahLst/>
              <a:cxnLst/>
              <a:rect l="l" t="t" r="r" b="b"/>
              <a:pathLst>
                <a:path w="1691" h="1691" extrusionOk="0">
                  <a:moveTo>
                    <a:pt x="833" y="1"/>
                  </a:moveTo>
                  <a:cubicBezTo>
                    <a:pt x="368" y="1"/>
                    <a:pt x="1" y="368"/>
                    <a:pt x="1" y="834"/>
                  </a:cubicBezTo>
                  <a:cubicBezTo>
                    <a:pt x="1" y="1299"/>
                    <a:pt x="368" y="1691"/>
                    <a:pt x="833" y="1691"/>
                  </a:cubicBezTo>
                  <a:cubicBezTo>
                    <a:pt x="1323" y="1691"/>
                    <a:pt x="1690" y="1299"/>
                    <a:pt x="1690" y="834"/>
                  </a:cubicBezTo>
                  <a:cubicBezTo>
                    <a:pt x="1690" y="368"/>
                    <a:pt x="1323" y="1"/>
                    <a:pt x="8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9"/>
            <p:cNvSpPr/>
            <p:nvPr/>
          </p:nvSpPr>
          <p:spPr>
            <a:xfrm>
              <a:off x="633169" y="2309538"/>
              <a:ext cx="37597" cy="37597"/>
            </a:xfrm>
            <a:custGeom>
              <a:avLst/>
              <a:gdLst/>
              <a:ahLst/>
              <a:cxnLst/>
              <a:rect l="l" t="t" r="r" b="b"/>
              <a:pathLst>
                <a:path w="1715" h="1715" extrusionOk="0">
                  <a:moveTo>
                    <a:pt x="857" y="0"/>
                  </a:moveTo>
                  <a:cubicBezTo>
                    <a:pt x="392" y="0"/>
                    <a:pt x="0" y="392"/>
                    <a:pt x="0" y="858"/>
                  </a:cubicBezTo>
                  <a:cubicBezTo>
                    <a:pt x="0" y="1323"/>
                    <a:pt x="392" y="1715"/>
                    <a:pt x="857" y="1715"/>
                  </a:cubicBezTo>
                  <a:cubicBezTo>
                    <a:pt x="1322" y="1715"/>
                    <a:pt x="1714" y="1323"/>
                    <a:pt x="1714" y="858"/>
                  </a:cubicBezTo>
                  <a:cubicBezTo>
                    <a:pt x="1714" y="392"/>
                    <a:pt x="1322" y="0"/>
                    <a:pt x="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9"/>
            <p:cNvSpPr/>
            <p:nvPr/>
          </p:nvSpPr>
          <p:spPr>
            <a:xfrm>
              <a:off x="444723" y="3204238"/>
              <a:ext cx="201336" cy="175227"/>
            </a:xfrm>
            <a:custGeom>
              <a:avLst/>
              <a:gdLst/>
              <a:ahLst/>
              <a:cxnLst/>
              <a:rect l="l" t="t" r="r" b="b"/>
              <a:pathLst>
                <a:path w="9184" h="7993" extrusionOk="0">
                  <a:moveTo>
                    <a:pt x="9022" y="0"/>
                  </a:moveTo>
                  <a:cubicBezTo>
                    <a:pt x="8985" y="0"/>
                    <a:pt x="8947" y="12"/>
                    <a:pt x="8914" y="34"/>
                  </a:cubicBezTo>
                  <a:lnTo>
                    <a:pt x="74" y="7748"/>
                  </a:lnTo>
                  <a:cubicBezTo>
                    <a:pt x="1" y="7797"/>
                    <a:pt x="1" y="7895"/>
                    <a:pt x="50" y="7944"/>
                  </a:cubicBezTo>
                  <a:cubicBezTo>
                    <a:pt x="74" y="7993"/>
                    <a:pt x="123" y="7993"/>
                    <a:pt x="172" y="7993"/>
                  </a:cubicBezTo>
                  <a:cubicBezTo>
                    <a:pt x="197" y="7993"/>
                    <a:pt x="221" y="7993"/>
                    <a:pt x="270" y="7968"/>
                  </a:cubicBezTo>
                  <a:lnTo>
                    <a:pt x="9110" y="255"/>
                  </a:lnTo>
                  <a:cubicBezTo>
                    <a:pt x="9184" y="206"/>
                    <a:pt x="9184" y="108"/>
                    <a:pt x="9135" y="59"/>
                  </a:cubicBezTo>
                  <a:cubicBezTo>
                    <a:pt x="9108" y="18"/>
                    <a:pt x="9066" y="0"/>
                    <a:pt x="9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9"/>
            <p:cNvSpPr/>
            <p:nvPr/>
          </p:nvSpPr>
          <p:spPr>
            <a:xfrm>
              <a:off x="937017" y="4106304"/>
              <a:ext cx="98257" cy="22580"/>
            </a:xfrm>
            <a:custGeom>
              <a:avLst/>
              <a:gdLst/>
              <a:ahLst/>
              <a:cxnLst/>
              <a:rect l="l" t="t" r="r" b="b"/>
              <a:pathLst>
                <a:path w="4482" h="1030" extrusionOk="0">
                  <a:moveTo>
                    <a:pt x="4321" y="0"/>
                  </a:moveTo>
                  <a:cubicBezTo>
                    <a:pt x="4292" y="0"/>
                    <a:pt x="4263" y="9"/>
                    <a:pt x="4237" y="26"/>
                  </a:cubicBezTo>
                  <a:cubicBezTo>
                    <a:pt x="3223" y="596"/>
                    <a:pt x="2190" y="733"/>
                    <a:pt x="1426" y="733"/>
                  </a:cubicBezTo>
                  <a:cubicBezTo>
                    <a:pt x="712" y="733"/>
                    <a:pt x="232" y="614"/>
                    <a:pt x="221" y="614"/>
                  </a:cubicBezTo>
                  <a:cubicBezTo>
                    <a:pt x="203" y="609"/>
                    <a:pt x="187" y="607"/>
                    <a:pt x="171" y="607"/>
                  </a:cubicBezTo>
                  <a:cubicBezTo>
                    <a:pt x="98" y="607"/>
                    <a:pt x="45" y="651"/>
                    <a:pt x="25" y="712"/>
                  </a:cubicBezTo>
                  <a:cubicBezTo>
                    <a:pt x="0" y="785"/>
                    <a:pt x="49" y="883"/>
                    <a:pt x="147" y="883"/>
                  </a:cubicBezTo>
                  <a:cubicBezTo>
                    <a:pt x="172" y="907"/>
                    <a:pt x="686" y="1030"/>
                    <a:pt x="1421" y="1030"/>
                  </a:cubicBezTo>
                  <a:cubicBezTo>
                    <a:pt x="2229" y="1030"/>
                    <a:pt x="3306" y="883"/>
                    <a:pt x="4384" y="271"/>
                  </a:cubicBezTo>
                  <a:cubicBezTo>
                    <a:pt x="4457" y="246"/>
                    <a:pt x="4482" y="148"/>
                    <a:pt x="4457" y="75"/>
                  </a:cubicBezTo>
                  <a:cubicBezTo>
                    <a:pt x="4425" y="27"/>
                    <a:pt x="4373" y="0"/>
                    <a:pt x="4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9"/>
            <p:cNvSpPr/>
            <p:nvPr/>
          </p:nvSpPr>
          <p:spPr>
            <a:xfrm>
              <a:off x="937017" y="4138508"/>
              <a:ext cx="98257" cy="24202"/>
            </a:xfrm>
            <a:custGeom>
              <a:avLst/>
              <a:gdLst/>
              <a:ahLst/>
              <a:cxnLst/>
              <a:rect l="l" t="t" r="r" b="b"/>
              <a:pathLst>
                <a:path w="4482" h="1104" extrusionOk="0">
                  <a:moveTo>
                    <a:pt x="181" y="1"/>
                  </a:moveTo>
                  <a:cubicBezTo>
                    <a:pt x="153" y="1"/>
                    <a:pt x="124" y="9"/>
                    <a:pt x="98" y="26"/>
                  </a:cubicBezTo>
                  <a:cubicBezTo>
                    <a:pt x="25" y="75"/>
                    <a:pt x="0" y="173"/>
                    <a:pt x="49" y="222"/>
                  </a:cubicBezTo>
                  <a:cubicBezTo>
                    <a:pt x="74" y="271"/>
                    <a:pt x="588" y="1104"/>
                    <a:pt x="2572" y="1104"/>
                  </a:cubicBezTo>
                  <a:cubicBezTo>
                    <a:pt x="3061" y="1104"/>
                    <a:pt x="3649" y="1055"/>
                    <a:pt x="4359" y="932"/>
                  </a:cubicBezTo>
                  <a:cubicBezTo>
                    <a:pt x="4433" y="908"/>
                    <a:pt x="4482" y="834"/>
                    <a:pt x="4457" y="761"/>
                  </a:cubicBezTo>
                  <a:cubicBezTo>
                    <a:pt x="4457" y="697"/>
                    <a:pt x="4402" y="634"/>
                    <a:pt x="4324" y="634"/>
                  </a:cubicBezTo>
                  <a:cubicBezTo>
                    <a:pt x="4311" y="634"/>
                    <a:pt x="4299" y="635"/>
                    <a:pt x="4286" y="638"/>
                  </a:cubicBezTo>
                  <a:cubicBezTo>
                    <a:pt x="3618" y="760"/>
                    <a:pt x="3058" y="808"/>
                    <a:pt x="2587" y="808"/>
                  </a:cubicBezTo>
                  <a:cubicBezTo>
                    <a:pt x="780" y="808"/>
                    <a:pt x="314" y="95"/>
                    <a:pt x="294" y="75"/>
                  </a:cubicBezTo>
                  <a:cubicBezTo>
                    <a:pt x="278" y="28"/>
                    <a:pt x="23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9"/>
            <p:cNvSpPr/>
            <p:nvPr/>
          </p:nvSpPr>
          <p:spPr>
            <a:xfrm>
              <a:off x="579481" y="4097184"/>
              <a:ext cx="98257" cy="22580"/>
            </a:xfrm>
            <a:custGeom>
              <a:avLst/>
              <a:gdLst/>
              <a:ahLst/>
              <a:cxnLst/>
              <a:rect l="l" t="t" r="r" b="b"/>
              <a:pathLst>
                <a:path w="4482" h="1030" extrusionOk="0">
                  <a:moveTo>
                    <a:pt x="4314" y="0"/>
                  </a:moveTo>
                  <a:cubicBezTo>
                    <a:pt x="4289" y="0"/>
                    <a:pt x="4263" y="8"/>
                    <a:pt x="4237" y="26"/>
                  </a:cubicBezTo>
                  <a:cubicBezTo>
                    <a:pt x="3223" y="596"/>
                    <a:pt x="2184" y="733"/>
                    <a:pt x="1413" y="733"/>
                  </a:cubicBezTo>
                  <a:cubicBezTo>
                    <a:pt x="694" y="733"/>
                    <a:pt x="208" y="613"/>
                    <a:pt x="196" y="613"/>
                  </a:cubicBezTo>
                  <a:cubicBezTo>
                    <a:pt x="183" y="609"/>
                    <a:pt x="169" y="607"/>
                    <a:pt x="156" y="607"/>
                  </a:cubicBezTo>
                  <a:cubicBezTo>
                    <a:pt x="91" y="607"/>
                    <a:pt x="25" y="651"/>
                    <a:pt x="25" y="711"/>
                  </a:cubicBezTo>
                  <a:cubicBezTo>
                    <a:pt x="0" y="809"/>
                    <a:pt x="49" y="883"/>
                    <a:pt x="123" y="907"/>
                  </a:cubicBezTo>
                  <a:cubicBezTo>
                    <a:pt x="172" y="907"/>
                    <a:pt x="661" y="1030"/>
                    <a:pt x="1421" y="1030"/>
                  </a:cubicBezTo>
                  <a:cubicBezTo>
                    <a:pt x="2204" y="1030"/>
                    <a:pt x="3306" y="883"/>
                    <a:pt x="4384" y="270"/>
                  </a:cubicBezTo>
                  <a:cubicBezTo>
                    <a:pt x="4457" y="246"/>
                    <a:pt x="4482" y="148"/>
                    <a:pt x="4433" y="75"/>
                  </a:cubicBezTo>
                  <a:cubicBezTo>
                    <a:pt x="4401" y="27"/>
                    <a:pt x="4359" y="0"/>
                    <a:pt x="4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9"/>
            <p:cNvSpPr/>
            <p:nvPr/>
          </p:nvSpPr>
          <p:spPr>
            <a:xfrm>
              <a:off x="579481" y="4129739"/>
              <a:ext cx="97731" cy="24378"/>
            </a:xfrm>
            <a:custGeom>
              <a:avLst/>
              <a:gdLst/>
              <a:ahLst/>
              <a:cxnLst/>
              <a:rect l="l" t="t" r="r" b="b"/>
              <a:pathLst>
                <a:path w="4458" h="1112" extrusionOk="0">
                  <a:moveTo>
                    <a:pt x="132" y="1"/>
                  </a:moveTo>
                  <a:cubicBezTo>
                    <a:pt x="112" y="1"/>
                    <a:pt x="92" y="4"/>
                    <a:pt x="74" y="10"/>
                  </a:cubicBezTo>
                  <a:cubicBezTo>
                    <a:pt x="25" y="59"/>
                    <a:pt x="0" y="157"/>
                    <a:pt x="25" y="230"/>
                  </a:cubicBezTo>
                  <a:cubicBezTo>
                    <a:pt x="49" y="279"/>
                    <a:pt x="564" y="1112"/>
                    <a:pt x="2572" y="1112"/>
                  </a:cubicBezTo>
                  <a:cubicBezTo>
                    <a:pt x="3061" y="1112"/>
                    <a:pt x="3649" y="1038"/>
                    <a:pt x="4335" y="916"/>
                  </a:cubicBezTo>
                  <a:cubicBezTo>
                    <a:pt x="4408" y="916"/>
                    <a:pt x="4457" y="818"/>
                    <a:pt x="4457" y="744"/>
                  </a:cubicBezTo>
                  <a:cubicBezTo>
                    <a:pt x="4433" y="671"/>
                    <a:pt x="4359" y="622"/>
                    <a:pt x="4286" y="622"/>
                  </a:cubicBezTo>
                  <a:cubicBezTo>
                    <a:pt x="3601" y="751"/>
                    <a:pt x="3029" y="801"/>
                    <a:pt x="2550" y="801"/>
                  </a:cubicBezTo>
                  <a:cubicBezTo>
                    <a:pt x="753" y="801"/>
                    <a:pt x="294" y="83"/>
                    <a:pt x="294" y="83"/>
                  </a:cubicBezTo>
                  <a:cubicBezTo>
                    <a:pt x="257" y="28"/>
                    <a:pt x="193" y="1"/>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9"/>
            <p:cNvSpPr/>
            <p:nvPr/>
          </p:nvSpPr>
          <p:spPr>
            <a:xfrm>
              <a:off x="287428" y="3034251"/>
              <a:ext cx="235711" cy="193839"/>
            </a:xfrm>
            <a:custGeom>
              <a:avLst/>
              <a:gdLst/>
              <a:ahLst/>
              <a:cxnLst/>
              <a:rect l="l" t="t" r="r" b="b"/>
              <a:pathLst>
                <a:path w="10752" h="8842" extrusionOk="0">
                  <a:moveTo>
                    <a:pt x="10594" y="0"/>
                  </a:moveTo>
                  <a:cubicBezTo>
                    <a:pt x="10541" y="0"/>
                    <a:pt x="10489" y="27"/>
                    <a:pt x="10457" y="75"/>
                  </a:cubicBezTo>
                  <a:cubicBezTo>
                    <a:pt x="5633" y="6931"/>
                    <a:pt x="197" y="8523"/>
                    <a:pt x="123" y="8547"/>
                  </a:cubicBezTo>
                  <a:cubicBezTo>
                    <a:pt x="50" y="8572"/>
                    <a:pt x="1" y="8645"/>
                    <a:pt x="25" y="8743"/>
                  </a:cubicBezTo>
                  <a:cubicBezTo>
                    <a:pt x="50" y="8792"/>
                    <a:pt x="99" y="8841"/>
                    <a:pt x="172" y="8841"/>
                  </a:cubicBezTo>
                  <a:lnTo>
                    <a:pt x="221" y="8841"/>
                  </a:lnTo>
                  <a:cubicBezTo>
                    <a:pt x="270" y="8817"/>
                    <a:pt x="5804" y="7201"/>
                    <a:pt x="10702" y="246"/>
                  </a:cubicBezTo>
                  <a:cubicBezTo>
                    <a:pt x="10751" y="173"/>
                    <a:pt x="10751" y="75"/>
                    <a:pt x="10678" y="26"/>
                  </a:cubicBezTo>
                  <a:cubicBezTo>
                    <a:pt x="10652" y="8"/>
                    <a:pt x="10622" y="0"/>
                    <a:pt x="105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9"/>
            <p:cNvSpPr/>
            <p:nvPr/>
          </p:nvSpPr>
          <p:spPr>
            <a:xfrm>
              <a:off x="290804" y="1707218"/>
              <a:ext cx="163081" cy="35821"/>
            </a:xfrm>
            <a:custGeom>
              <a:avLst/>
              <a:gdLst/>
              <a:ahLst/>
              <a:cxnLst/>
              <a:rect l="l" t="t" r="r" b="b"/>
              <a:pathLst>
                <a:path w="7439" h="1634" extrusionOk="0">
                  <a:moveTo>
                    <a:pt x="777" y="0"/>
                  </a:moveTo>
                  <a:lnTo>
                    <a:pt x="777" y="0"/>
                  </a:lnTo>
                  <a:cubicBezTo>
                    <a:pt x="1" y="1020"/>
                    <a:pt x="919" y="1633"/>
                    <a:pt x="2872" y="1633"/>
                  </a:cubicBezTo>
                  <a:cubicBezTo>
                    <a:pt x="4060" y="1633"/>
                    <a:pt x="5632" y="1406"/>
                    <a:pt x="7438" y="906"/>
                  </a:cubicBezTo>
                  <a:lnTo>
                    <a:pt x="7438" y="906"/>
                  </a:lnTo>
                  <a:cubicBezTo>
                    <a:pt x="6572" y="974"/>
                    <a:pt x="5816" y="1002"/>
                    <a:pt x="5158" y="1002"/>
                  </a:cubicBezTo>
                  <a:cubicBezTo>
                    <a:pt x="1279" y="1002"/>
                    <a:pt x="777" y="0"/>
                    <a:pt x="777"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9"/>
            <p:cNvSpPr/>
            <p:nvPr/>
          </p:nvSpPr>
          <p:spPr>
            <a:xfrm>
              <a:off x="569287" y="1599841"/>
              <a:ext cx="29530" cy="52088"/>
            </a:xfrm>
            <a:custGeom>
              <a:avLst/>
              <a:gdLst/>
              <a:ahLst/>
              <a:cxnLst/>
              <a:rect l="l" t="t" r="r" b="b"/>
              <a:pathLst>
                <a:path w="1347" h="2376" extrusionOk="0">
                  <a:moveTo>
                    <a:pt x="0" y="1"/>
                  </a:moveTo>
                  <a:lnTo>
                    <a:pt x="0" y="1"/>
                  </a:lnTo>
                  <a:cubicBezTo>
                    <a:pt x="833" y="1445"/>
                    <a:pt x="73" y="2376"/>
                    <a:pt x="73" y="2376"/>
                  </a:cubicBezTo>
                  <a:cubicBezTo>
                    <a:pt x="1347" y="1911"/>
                    <a:pt x="1102" y="588"/>
                    <a:pt x="0" y="1"/>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9"/>
            <p:cNvSpPr/>
            <p:nvPr/>
          </p:nvSpPr>
          <p:spPr>
            <a:xfrm>
              <a:off x="417890" y="2034674"/>
              <a:ext cx="141641" cy="142080"/>
            </a:xfrm>
            <a:custGeom>
              <a:avLst/>
              <a:gdLst/>
              <a:ahLst/>
              <a:cxnLst/>
              <a:rect l="l" t="t" r="r" b="b"/>
              <a:pathLst>
                <a:path w="6461" h="6481" extrusionOk="0">
                  <a:moveTo>
                    <a:pt x="1641" y="1"/>
                  </a:moveTo>
                  <a:cubicBezTo>
                    <a:pt x="0" y="539"/>
                    <a:pt x="368" y="2890"/>
                    <a:pt x="1959" y="4972"/>
                  </a:cubicBezTo>
                  <a:cubicBezTo>
                    <a:pt x="2686" y="5933"/>
                    <a:pt x="3728" y="6481"/>
                    <a:pt x="4605" y="6481"/>
                  </a:cubicBezTo>
                  <a:cubicBezTo>
                    <a:pt x="5650" y="6481"/>
                    <a:pt x="6460" y="5703"/>
                    <a:pt x="6220" y="3919"/>
                  </a:cubicBezTo>
                  <a:cubicBezTo>
                    <a:pt x="2131" y="3111"/>
                    <a:pt x="1641" y="1"/>
                    <a:pt x="1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9"/>
            <p:cNvSpPr/>
            <p:nvPr/>
          </p:nvSpPr>
          <p:spPr>
            <a:xfrm>
              <a:off x="422186" y="2030377"/>
              <a:ext cx="140677" cy="149796"/>
            </a:xfrm>
            <a:custGeom>
              <a:avLst/>
              <a:gdLst/>
              <a:ahLst/>
              <a:cxnLst/>
              <a:rect l="l" t="t" r="r" b="b"/>
              <a:pathLst>
                <a:path w="6417" h="6833" extrusionOk="0">
                  <a:moveTo>
                    <a:pt x="1347" y="393"/>
                  </a:moveTo>
                  <a:cubicBezTo>
                    <a:pt x="1519" y="1078"/>
                    <a:pt x="2400" y="3503"/>
                    <a:pt x="5902" y="4237"/>
                  </a:cubicBezTo>
                  <a:cubicBezTo>
                    <a:pt x="6024" y="5364"/>
                    <a:pt x="5731" y="6123"/>
                    <a:pt x="5045" y="6417"/>
                  </a:cubicBezTo>
                  <a:cubicBezTo>
                    <a:pt x="4857" y="6491"/>
                    <a:pt x="4652" y="6526"/>
                    <a:pt x="4436" y="6526"/>
                  </a:cubicBezTo>
                  <a:cubicBezTo>
                    <a:pt x="3582" y="6526"/>
                    <a:pt x="2570" y="5974"/>
                    <a:pt x="1886" y="5094"/>
                  </a:cubicBezTo>
                  <a:cubicBezTo>
                    <a:pt x="808" y="3698"/>
                    <a:pt x="319" y="2180"/>
                    <a:pt x="613" y="1225"/>
                  </a:cubicBezTo>
                  <a:cubicBezTo>
                    <a:pt x="735" y="833"/>
                    <a:pt x="980" y="564"/>
                    <a:pt x="1347" y="393"/>
                  </a:cubicBezTo>
                  <a:close/>
                  <a:moveTo>
                    <a:pt x="1568" y="1"/>
                  </a:moveTo>
                  <a:lnTo>
                    <a:pt x="1396" y="50"/>
                  </a:lnTo>
                  <a:cubicBezTo>
                    <a:pt x="857" y="221"/>
                    <a:pt x="490" y="613"/>
                    <a:pt x="319" y="1127"/>
                  </a:cubicBezTo>
                  <a:cubicBezTo>
                    <a:pt x="0" y="2180"/>
                    <a:pt x="515" y="3772"/>
                    <a:pt x="1641" y="5266"/>
                  </a:cubicBezTo>
                  <a:cubicBezTo>
                    <a:pt x="2400" y="6245"/>
                    <a:pt x="3478" y="6833"/>
                    <a:pt x="4408" y="6833"/>
                  </a:cubicBezTo>
                  <a:cubicBezTo>
                    <a:pt x="4678" y="6833"/>
                    <a:pt x="4922" y="6784"/>
                    <a:pt x="5143" y="6686"/>
                  </a:cubicBezTo>
                  <a:cubicBezTo>
                    <a:pt x="5633" y="6490"/>
                    <a:pt x="6416" y="5878"/>
                    <a:pt x="6171" y="4090"/>
                  </a:cubicBezTo>
                  <a:lnTo>
                    <a:pt x="6171" y="3992"/>
                  </a:lnTo>
                  <a:lnTo>
                    <a:pt x="6049" y="3968"/>
                  </a:lnTo>
                  <a:cubicBezTo>
                    <a:pt x="2131" y="3184"/>
                    <a:pt x="1617" y="295"/>
                    <a:pt x="1592" y="172"/>
                  </a:cubicBezTo>
                  <a:lnTo>
                    <a:pt x="15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4" name="Google Shape;2064;p29"/>
          <p:cNvGrpSpPr/>
          <p:nvPr/>
        </p:nvGrpSpPr>
        <p:grpSpPr>
          <a:xfrm rot="-7008787">
            <a:off x="1465130" y="584711"/>
            <a:ext cx="1069070" cy="870226"/>
            <a:chOff x="7573474" y="3466512"/>
            <a:chExt cx="1617164" cy="1316285"/>
          </a:xfrm>
        </p:grpSpPr>
        <p:sp>
          <p:nvSpPr>
            <p:cNvPr id="2065" name="Google Shape;2065;p29"/>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9"/>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9"/>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9"/>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9"/>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9"/>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9"/>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9"/>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9"/>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9"/>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9"/>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9"/>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9"/>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9"/>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9"/>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9"/>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9"/>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9"/>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9"/>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9"/>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9"/>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9"/>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9"/>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9"/>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9"/>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9"/>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9"/>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9"/>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29"/>
          <p:cNvGrpSpPr/>
          <p:nvPr/>
        </p:nvGrpSpPr>
        <p:grpSpPr>
          <a:xfrm rot="-1298509">
            <a:off x="6858953" y="3874711"/>
            <a:ext cx="877243" cy="769044"/>
            <a:chOff x="3656813" y="4101238"/>
            <a:chExt cx="877250" cy="769050"/>
          </a:xfrm>
        </p:grpSpPr>
        <p:sp>
          <p:nvSpPr>
            <p:cNvPr id="2115" name="Google Shape;2115;p29"/>
            <p:cNvSpPr/>
            <p:nvPr/>
          </p:nvSpPr>
          <p:spPr>
            <a:xfrm>
              <a:off x="3656813" y="4130988"/>
              <a:ext cx="877250" cy="739300"/>
            </a:xfrm>
            <a:custGeom>
              <a:avLst/>
              <a:gdLst/>
              <a:ahLst/>
              <a:cxnLst/>
              <a:rect l="l" t="t" r="r" b="b"/>
              <a:pathLst>
                <a:path w="35090" h="29572" extrusionOk="0">
                  <a:moveTo>
                    <a:pt x="4335" y="5066"/>
                  </a:moveTo>
                  <a:lnTo>
                    <a:pt x="4333" y="5068"/>
                  </a:lnTo>
                  <a:cubicBezTo>
                    <a:pt x="4333" y="5067"/>
                    <a:pt x="4333" y="5066"/>
                    <a:pt x="4335" y="5066"/>
                  </a:cubicBezTo>
                  <a:close/>
                  <a:moveTo>
                    <a:pt x="213" y="1"/>
                  </a:moveTo>
                  <a:cubicBezTo>
                    <a:pt x="155" y="1"/>
                    <a:pt x="98" y="27"/>
                    <a:pt x="59" y="74"/>
                  </a:cubicBezTo>
                  <a:cubicBezTo>
                    <a:pt x="7" y="138"/>
                    <a:pt x="0" y="228"/>
                    <a:pt x="40" y="300"/>
                  </a:cubicBezTo>
                  <a:lnTo>
                    <a:pt x="3874" y="6863"/>
                  </a:lnTo>
                  <a:cubicBezTo>
                    <a:pt x="3877" y="6871"/>
                    <a:pt x="3886" y="6873"/>
                    <a:pt x="3892" y="6880"/>
                  </a:cubicBezTo>
                  <a:cubicBezTo>
                    <a:pt x="3901" y="6892"/>
                    <a:pt x="3907" y="6906"/>
                    <a:pt x="3919" y="6915"/>
                  </a:cubicBezTo>
                  <a:lnTo>
                    <a:pt x="27422" y="26249"/>
                  </a:lnTo>
                  <a:lnTo>
                    <a:pt x="29127" y="27651"/>
                  </a:lnTo>
                  <a:lnTo>
                    <a:pt x="31407" y="29528"/>
                  </a:lnTo>
                  <a:cubicBezTo>
                    <a:pt x="31444" y="29558"/>
                    <a:pt x="31489" y="29572"/>
                    <a:pt x="31533" y="29572"/>
                  </a:cubicBezTo>
                  <a:cubicBezTo>
                    <a:pt x="31560" y="29572"/>
                    <a:pt x="31589" y="29567"/>
                    <a:pt x="31613" y="29555"/>
                  </a:cubicBezTo>
                  <a:cubicBezTo>
                    <a:pt x="33354" y="28780"/>
                    <a:pt x="34648" y="27208"/>
                    <a:pt x="35073" y="25350"/>
                  </a:cubicBezTo>
                  <a:cubicBezTo>
                    <a:pt x="35090" y="25276"/>
                    <a:pt x="35063" y="25201"/>
                    <a:pt x="35005" y="25153"/>
                  </a:cubicBezTo>
                  <a:lnTo>
                    <a:pt x="32726" y="23277"/>
                  </a:lnTo>
                  <a:lnTo>
                    <a:pt x="31020" y="21873"/>
                  </a:lnTo>
                  <a:lnTo>
                    <a:pt x="7518" y="2542"/>
                  </a:lnTo>
                  <a:cubicBezTo>
                    <a:pt x="7512" y="2539"/>
                    <a:pt x="7506" y="2537"/>
                    <a:pt x="7500" y="2532"/>
                  </a:cubicBezTo>
                  <a:cubicBezTo>
                    <a:pt x="7486" y="2524"/>
                    <a:pt x="7473" y="2514"/>
                    <a:pt x="7456" y="2508"/>
                  </a:cubicBezTo>
                  <a:lnTo>
                    <a:pt x="277" y="12"/>
                  </a:lnTo>
                  <a:cubicBezTo>
                    <a:pt x="256" y="4"/>
                    <a:pt x="235" y="1"/>
                    <a:pt x="213"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9"/>
            <p:cNvSpPr/>
            <p:nvPr/>
          </p:nvSpPr>
          <p:spPr>
            <a:xfrm>
              <a:off x="4424213" y="4783413"/>
              <a:ext cx="24025" cy="18800"/>
            </a:xfrm>
            <a:custGeom>
              <a:avLst/>
              <a:gdLst/>
              <a:ahLst/>
              <a:cxnLst/>
              <a:rect l="l" t="t" r="r" b="b"/>
              <a:pathLst>
                <a:path w="961" h="752" extrusionOk="0">
                  <a:moveTo>
                    <a:pt x="113" y="1"/>
                  </a:moveTo>
                  <a:cubicBezTo>
                    <a:pt x="83" y="1"/>
                    <a:pt x="53" y="14"/>
                    <a:pt x="34" y="40"/>
                  </a:cubicBezTo>
                  <a:cubicBezTo>
                    <a:pt x="0" y="85"/>
                    <a:pt x="10" y="147"/>
                    <a:pt x="53" y="179"/>
                  </a:cubicBezTo>
                  <a:lnTo>
                    <a:pt x="788" y="732"/>
                  </a:lnTo>
                  <a:cubicBezTo>
                    <a:pt x="804" y="746"/>
                    <a:pt x="825" y="752"/>
                    <a:pt x="847" y="752"/>
                  </a:cubicBezTo>
                  <a:cubicBezTo>
                    <a:pt x="877" y="752"/>
                    <a:pt x="905" y="738"/>
                    <a:pt x="926" y="711"/>
                  </a:cubicBezTo>
                  <a:cubicBezTo>
                    <a:pt x="960" y="668"/>
                    <a:pt x="951" y="606"/>
                    <a:pt x="908" y="573"/>
                  </a:cubicBezTo>
                  <a:lnTo>
                    <a:pt x="173" y="20"/>
                  </a:lnTo>
                  <a:cubicBezTo>
                    <a:pt x="155" y="7"/>
                    <a:pt x="134"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9"/>
            <p:cNvSpPr/>
            <p:nvPr/>
          </p:nvSpPr>
          <p:spPr>
            <a:xfrm>
              <a:off x="4395613" y="4693813"/>
              <a:ext cx="129775" cy="137975"/>
            </a:xfrm>
            <a:custGeom>
              <a:avLst/>
              <a:gdLst/>
              <a:ahLst/>
              <a:cxnLst/>
              <a:rect l="l" t="t" r="r" b="b"/>
              <a:pathLst>
                <a:path w="5191" h="5519" extrusionOk="0">
                  <a:moveTo>
                    <a:pt x="3728" y="991"/>
                  </a:moveTo>
                  <a:lnTo>
                    <a:pt x="4038" y="1247"/>
                  </a:lnTo>
                  <a:lnTo>
                    <a:pt x="4043" y="1272"/>
                  </a:lnTo>
                  <a:lnTo>
                    <a:pt x="4101" y="1319"/>
                  </a:lnTo>
                  <a:lnTo>
                    <a:pt x="4041" y="1274"/>
                  </a:lnTo>
                  <a:lnTo>
                    <a:pt x="3728" y="991"/>
                  </a:lnTo>
                  <a:close/>
                  <a:moveTo>
                    <a:pt x="3396" y="1907"/>
                  </a:moveTo>
                  <a:lnTo>
                    <a:pt x="3799" y="2031"/>
                  </a:lnTo>
                  <a:lnTo>
                    <a:pt x="3804" y="2061"/>
                  </a:lnTo>
                  <a:cubicBezTo>
                    <a:pt x="3800" y="2066"/>
                    <a:pt x="3795" y="2068"/>
                    <a:pt x="3790" y="2068"/>
                  </a:cubicBezTo>
                  <a:cubicBezTo>
                    <a:pt x="3788" y="2068"/>
                    <a:pt x="3786" y="2068"/>
                    <a:pt x="3784" y="2067"/>
                  </a:cubicBezTo>
                  <a:lnTo>
                    <a:pt x="3396" y="1907"/>
                  </a:lnTo>
                  <a:close/>
                  <a:moveTo>
                    <a:pt x="2899" y="2632"/>
                  </a:moveTo>
                  <a:lnTo>
                    <a:pt x="3200" y="2828"/>
                  </a:lnTo>
                  <a:lnTo>
                    <a:pt x="3202" y="2856"/>
                  </a:lnTo>
                  <a:cubicBezTo>
                    <a:pt x="3198" y="2861"/>
                    <a:pt x="3193" y="2864"/>
                    <a:pt x="3187" y="2864"/>
                  </a:cubicBezTo>
                  <a:cubicBezTo>
                    <a:pt x="3183" y="2864"/>
                    <a:pt x="3179" y="2862"/>
                    <a:pt x="3175" y="2858"/>
                  </a:cubicBezTo>
                  <a:lnTo>
                    <a:pt x="2899" y="2632"/>
                  </a:lnTo>
                  <a:close/>
                  <a:moveTo>
                    <a:pt x="2380" y="3388"/>
                  </a:moveTo>
                  <a:lnTo>
                    <a:pt x="2380" y="3388"/>
                  </a:lnTo>
                  <a:cubicBezTo>
                    <a:pt x="2564" y="3507"/>
                    <a:pt x="2769" y="3614"/>
                    <a:pt x="2984" y="3652"/>
                  </a:cubicBezTo>
                  <a:lnTo>
                    <a:pt x="2999" y="3684"/>
                  </a:lnTo>
                  <a:cubicBezTo>
                    <a:pt x="2996" y="3688"/>
                    <a:pt x="2987" y="3691"/>
                    <a:pt x="2976" y="3693"/>
                  </a:cubicBezTo>
                  <a:cubicBezTo>
                    <a:pt x="2755" y="3649"/>
                    <a:pt x="2542" y="3540"/>
                    <a:pt x="2380" y="3388"/>
                  </a:cubicBezTo>
                  <a:close/>
                  <a:moveTo>
                    <a:pt x="1269" y="3670"/>
                  </a:moveTo>
                  <a:lnTo>
                    <a:pt x="2002" y="4221"/>
                  </a:lnTo>
                  <a:lnTo>
                    <a:pt x="2007" y="4246"/>
                  </a:lnTo>
                  <a:cubicBezTo>
                    <a:pt x="2001" y="4254"/>
                    <a:pt x="1995" y="4257"/>
                    <a:pt x="1990" y="4257"/>
                  </a:cubicBezTo>
                  <a:cubicBezTo>
                    <a:pt x="1985" y="4257"/>
                    <a:pt x="1981" y="4254"/>
                    <a:pt x="1978" y="4252"/>
                  </a:cubicBezTo>
                  <a:lnTo>
                    <a:pt x="1244" y="3700"/>
                  </a:lnTo>
                  <a:lnTo>
                    <a:pt x="1269" y="3670"/>
                  </a:lnTo>
                  <a:close/>
                  <a:moveTo>
                    <a:pt x="3158" y="0"/>
                  </a:moveTo>
                  <a:cubicBezTo>
                    <a:pt x="3151" y="0"/>
                    <a:pt x="3145" y="1"/>
                    <a:pt x="3138" y="3"/>
                  </a:cubicBezTo>
                  <a:cubicBezTo>
                    <a:pt x="3122" y="10"/>
                    <a:pt x="3111" y="17"/>
                    <a:pt x="3101" y="29"/>
                  </a:cubicBezTo>
                  <a:cubicBezTo>
                    <a:pt x="3094" y="38"/>
                    <a:pt x="3085" y="48"/>
                    <a:pt x="3084" y="63"/>
                  </a:cubicBezTo>
                  <a:cubicBezTo>
                    <a:pt x="3007" y="354"/>
                    <a:pt x="2915" y="637"/>
                    <a:pt x="2797" y="905"/>
                  </a:cubicBezTo>
                  <a:cubicBezTo>
                    <a:pt x="2586" y="1410"/>
                    <a:pt x="2307" y="1874"/>
                    <a:pt x="1968" y="2288"/>
                  </a:cubicBezTo>
                  <a:cubicBezTo>
                    <a:pt x="1623" y="2707"/>
                    <a:pt x="1251" y="3033"/>
                    <a:pt x="915" y="3275"/>
                  </a:cubicBezTo>
                  <a:cubicBezTo>
                    <a:pt x="568" y="3520"/>
                    <a:pt x="260" y="3683"/>
                    <a:pt x="50" y="3782"/>
                  </a:cubicBezTo>
                  <a:cubicBezTo>
                    <a:pt x="37" y="3785"/>
                    <a:pt x="29" y="3795"/>
                    <a:pt x="21" y="3804"/>
                  </a:cubicBezTo>
                  <a:cubicBezTo>
                    <a:pt x="13" y="3814"/>
                    <a:pt x="6" y="3828"/>
                    <a:pt x="5" y="3842"/>
                  </a:cubicBezTo>
                  <a:cubicBezTo>
                    <a:pt x="0" y="3869"/>
                    <a:pt x="11" y="3898"/>
                    <a:pt x="32" y="3916"/>
                  </a:cubicBezTo>
                  <a:lnTo>
                    <a:pt x="1959" y="5501"/>
                  </a:lnTo>
                  <a:cubicBezTo>
                    <a:pt x="1974" y="5513"/>
                    <a:pt x="1992" y="5519"/>
                    <a:pt x="2010" y="5519"/>
                  </a:cubicBezTo>
                  <a:cubicBezTo>
                    <a:pt x="2022" y="5519"/>
                    <a:pt x="2033" y="5516"/>
                    <a:pt x="2044" y="5511"/>
                  </a:cubicBezTo>
                  <a:cubicBezTo>
                    <a:pt x="2365" y="5358"/>
                    <a:pt x="2678" y="5173"/>
                    <a:pt x="2967" y="4964"/>
                  </a:cubicBezTo>
                  <a:cubicBezTo>
                    <a:pt x="3364" y="4675"/>
                    <a:pt x="3726" y="4336"/>
                    <a:pt x="4039" y="3956"/>
                  </a:cubicBezTo>
                  <a:cubicBezTo>
                    <a:pt x="4375" y="3548"/>
                    <a:pt x="4658" y="3093"/>
                    <a:pt x="4869" y="2610"/>
                  </a:cubicBezTo>
                  <a:cubicBezTo>
                    <a:pt x="4999" y="2315"/>
                    <a:pt x="5105" y="2012"/>
                    <a:pt x="5181" y="1700"/>
                  </a:cubicBezTo>
                  <a:cubicBezTo>
                    <a:pt x="5190" y="1670"/>
                    <a:pt x="5181" y="1637"/>
                    <a:pt x="5157" y="1617"/>
                  </a:cubicBezTo>
                  <a:lnTo>
                    <a:pt x="3213" y="18"/>
                  </a:lnTo>
                  <a:cubicBezTo>
                    <a:pt x="3197" y="6"/>
                    <a:pt x="3178" y="0"/>
                    <a:pt x="3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9"/>
            <p:cNvSpPr/>
            <p:nvPr/>
          </p:nvSpPr>
          <p:spPr>
            <a:xfrm>
              <a:off x="3671038" y="4113313"/>
              <a:ext cx="49225" cy="45000"/>
            </a:xfrm>
            <a:custGeom>
              <a:avLst/>
              <a:gdLst/>
              <a:ahLst/>
              <a:cxnLst/>
              <a:rect l="l" t="t" r="r" b="b"/>
              <a:pathLst>
                <a:path w="1969" h="1800" extrusionOk="0">
                  <a:moveTo>
                    <a:pt x="88" y="1"/>
                  </a:moveTo>
                  <a:cubicBezTo>
                    <a:pt x="64" y="1"/>
                    <a:pt x="41" y="11"/>
                    <a:pt x="26" y="29"/>
                  </a:cubicBezTo>
                  <a:cubicBezTo>
                    <a:pt x="5" y="54"/>
                    <a:pt x="1" y="91"/>
                    <a:pt x="19" y="120"/>
                  </a:cubicBezTo>
                  <a:lnTo>
                    <a:pt x="976" y="1760"/>
                  </a:lnTo>
                  <a:cubicBezTo>
                    <a:pt x="991" y="1785"/>
                    <a:pt x="1018" y="1799"/>
                    <a:pt x="1045" y="1799"/>
                  </a:cubicBezTo>
                  <a:cubicBezTo>
                    <a:pt x="1057" y="1799"/>
                    <a:pt x="1069" y="1797"/>
                    <a:pt x="1080" y="1791"/>
                  </a:cubicBezTo>
                  <a:cubicBezTo>
                    <a:pt x="1296" y="1687"/>
                    <a:pt x="1485" y="1541"/>
                    <a:pt x="1637" y="1354"/>
                  </a:cubicBezTo>
                  <a:cubicBezTo>
                    <a:pt x="1790" y="1169"/>
                    <a:pt x="1897" y="957"/>
                    <a:pt x="1958" y="723"/>
                  </a:cubicBezTo>
                  <a:cubicBezTo>
                    <a:pt x="1969" y="684"/>
                    <a:pt x="1947" y="642"/>
                    <a:pt x="1907" y="628"/>
                  </a:cubicBezTo>
                  <a:lnTo>
                    <a:pt x="112" y="5"/>
                  </a:lnTo>
                  <a:cubicBezTo>
                    <a:pt x="104" y="2"/>
                    <a:pt x="96"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9"/>
            <p:cNvSpPr/>
            <p:nvPr/>
          </p:nvSpPr>
          <p:spPr>
            <a:xfrm>
              <a:off x="3700088" y="4132138"/>
              <a:ext cx="136625" cy="132800"/>
            </a:xfrm>
            <a:custGeom>
              <a:avLst/>
              <a:gdLst/>
              <a:ahLst/>
              <a:cxnLst/>
              <a:rect l="l" t="t" r="r" b="b"/>
              <a:pathLst>
                <a:path w="5465" h="5312" extrusionOk="0">
                  <a:moveTo>
                    <a:pt x="2124" y="1889"/>
                  </a:moveTo>
                  <a:lnTo>
                    <a:pt x="2701" y="2569"/>
                  </a:lnTo>
                  <a:lnTo>
                    <a:pt x="2706" y="2594"/>
                  </a:lnTo>
                  <a:lnTo>
                    <a:pt x="2761" y="2640"/>
                  </a:lnTo>
                  <a:lnTo>
                    <a:pt x="2758" y="2642"/>
                  </a:lnTo>
                  <a:lnTo>
                    <a:pt x="2703" y="2598"/>
                  </a:lnTo>
                  <a:lnTo>
                    <a:pt x="2095" y="1912"/>
                  </a:lnTo>
                  <a:lnTo>
                    <a:pt x="2124" y="1889"/>
                  </a:lnTo>
                  <a:close/>
                  <a:moveTo>
                    <a:pt x="1369" y="1975"/>
                  </a:moveTo>
                  <a:lnTo>
                    <a:pt x="1369" y="1975"/>
                  </a:lnTo>
                  <a:cubicBezTo>
                    <a:pt x="1725" y="2592"/>
                    <a:pt x="2111" y="3197"/>
                    <a:pt x="2545" y="3755"/>
                  </a:cubicBezTo>
                  <a:lnTo>
                    <a:pt x="2545" y="3780"/>
                  </a:lnTo>
                  <a:lnTo>
                    <a:pt x="2603" y="3827"/>
                  </a:lnTo>
                  <a:lnTo>
                    <a:pt x="2601" y="3831"/>
                  </a:lnTo>
                  <a:lnTo>
                    <a:pt x="2540" y="3785"/>
                  </a:lnTo>
                  <a:cubicBezTo>
                    <a:pt x="2080" y="3217"/>
                    <a:pt x="1693" y="2612"/>
                    <a:pt x="1369" y="1975"/>
                  </a:cubicBezTo>
                  <a:close/>
                  <a:moveTo>
                    <a:pt x="1096" y="1"/>
                  </a:moveTo>
                  <a:cubicBezTo>
                    <a:pt x="1083" y="1"/>
                    <a:pt x="1070" y="4"/>
                    <a:pt x="1059" y="11"/>
                  </a:cubicBezTo>
                  <a:cubicBezTo>
                    <a:pt x="1048" y="17"/>
                    <a:pt x="1040" y="21"/>
                    <a:pt x="1032" y="31"/>
                  </a:cubicBezTo>
                  <a:cubicBezTo>
                    <a:pt x="1024" y="40"/>
                    <a:pt x="1020" y="52"/>
                    <a:pt x="1018" y="59"/>
                  </a:cubicBezTo>
                  <a:cubicBezTo>
                    <a:pt x="946" y="315"/>
                    <a:pt x="825" y="549"/>
                    <a:pt x="656" y="754"/>
                  </a:cubicBezTo>
                  <a:cubicBezTo>
                    <a:pt x="488" y="959"/>
                    <a:pt x="283" y="1120"/>
                    <a:pt x="48" y="1240"/>
                  </a:cubicBezTo>
                  <a:cubicBezTo>
                    <a:pt x="38" y="1247"/>
                    <a:pt x="27" y="1253"/>
                    <a:pt x="19" y="1262"/>
                  </a:cubicBezTo>
                  <a:cubicBezTo>
                    <a:pt x="13" y="1269"/>
                    <a:pt x="12" y="1277"/>
                    <a:pt x="9" y="1285"/>
                  </a:cubicBezTo>
                  <a:lnTo>
                    <a:pt x="7" y="1289"/>
                  </a:lnTo>
                  <a:cubicBezTo>
                    <a:pt x="1" y="1309"/>
                    <a:pt x="3" y="1331"/>
                    <a:pt x="13" y="1351"/>
                  </a:cubicBezTo>
                  <a:lnTo>
                    <a:pt x="2304" y="5274"/>
                  </a:lnTo>
                  <a:cubicBezTo>
                    <a:pt x="2314" y="5293"/>
                    <a:pt x="2335" y="5304"/>
                    <a:pt x="2355" y="5311"/>
                  </a:cubicBezTo>
                  <a:cubicBezTo>
                    <a:pt x="2360" y="5311"/>
                    <a:pt x="2365" y="5312"/>
                    <a:pt x="2371" y="5312"/>
                  </a:cubicBezTo>
                  <a:cubicBezTo>
                    <a:pt x="2388" y="5312"/>
                    <a:pt x="2406" y="5306"/>
                    <a:pt x="2418" y="5296"/>
                  </a:cubicBezTo>
                  <a:cubicBezTo>
                    <a:pt x="2558" y="5189"/>
                    <a:pt x="2698" y="5080"/>
                    <a:pt x="2834" y="4966"/>
                  </a:cubicBezTo>
                  <a:cubicBezTo>
                    <a:pt x="3311" y="4562"/>
                    <a:pt x="3755" y="4115"/>
                    <a:pt x="4154" y="3631"/>
                  </a:cubicBezTo>
                  <a:cubicBezTo>
                    <a:pt x="4575" y="3119"/>
                    <a:pt x="4945" y="2570"/>
                    <a:pt x="5258" y="1990"/>
                  </a:cubicBezTo>
                  <a:cubicBezTo>
                    <a:pt x="5328" y="1862"/>
                    <a:pt x="5391" y="1735"/>
                    <a:pt x="5454" y="1607"/>
                  </a:cubicBezTo>
                  <a:cubicBezTo>
                    <a:pt x="5464" y="1589"/>
                    <a:pt x="5465" y="1563"/>
                    <a:pt x="5456" y="1542"/>
                  </a:cubicBezTo>
                  <a:cubicBezTo>
                    <a:pt x="5449" y="1520"/>
                    <a:pt x="5430" y="1504"/>
                    <a:pt x="5409" y="1498"/>
                  </a:cubicBezTo>
                  <a:lnTo>
                    <a:pt x="1599" y="172"/>
                  </a:lnTo>
                  <a:lnTo>
                    <a:pt x="1120" y="4"/>
                  </a:lnTo>
                  <a:cubicBezTo>
                    <a:pt x="1112" y="2"/>
                    <a:pt x="1104"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9"/>
            <p:cNvSpPr/>
            <p:nvPr/>
          </p:nvSpPr>
          <p:spPr>
            <a:xfrm>
              <a:off x="3764063" y="4174513"/>
              <a:ext cx="661850" cy="575500"/>
            </a:xfrm>
            <a:custGeom>
              <a:avLst/>
              <a:gdLst/>
              <a:ahLst/>
              <a:cxnLst/>
              <a:rect l="l" t="t" r="r" b="b"/>
              <a:pathLst>
                <a:path w="26474" h="23020" extrusionOk="0">
                  <a:moveTo>
                    <a:pt x="4910" y="5313"/>
                  </a:moveTo>
                  <a:lnTo>
                    <a:pt x="6776" y="6747"/>
                  </a:lnTo>
                  <a:lnTo>
                    <a:pt x="6779" y="6774"/>
                  </a:lnTo>
                  <a:cubicBezTo>
                    <a:pt x="6774" y="6780"/>
                    <a:pt x="6769" y="6782"/>
                    <a:pt x="6764" y="6782"/>
                  </a:cubicBezTo>
                  <a:cubicBezTo>
                    <a:pt x="6759" y="6782"/>
                    <a:pt x="6755" y="6781"/>
                    <a:pt x="6752" y="6777"/>
                  </a:cubicBezTo>
                  <a:lnTo>
                    <a:pt x="4884" y="5343"/>
                  </a:lnTo>
                  <a:lnTo>
                    <a:pt x="4910" y="5313"/>
                  </a:lnTo>
                  <a:close/>
                  <a:moveTo>
                    <a:pt x="1930" y="4351"/>
                  </a:moveTo>
                  <a:lnTo>
                    <a:pt x="10181" y="10709"/>
                  </a:lnTo>
                  <a:lnTo>
                    <a:pt x="10248" y="10784"/>
                  </a:lnTo>
                  <a:lnTo>
                    <a:pt x="10248" y="10784"/>
                  </a:lnTo>
                  <a:lnTo>
                    <a:pt x="10196" y="10730"/>
                  </a:lnTo>
                  <a:cubicBezTo>
                    <a:pt x="10196" y="10730"/>
                    <a:pt x="10179" y="10742"/>
                    <a:pt x="10167" y="10742"/>
                  </a:cubicBezTo>
                  <a:cubicBezTo>
                    <a:pt x="10163" y="10742"/>
                    <a:pt x="10160" y="10742"/>
                    <a:pt x="10158" y="10739"/>
                  </a:cubicBezTo>
                  <a:lnTo>
                    <a:pt x="1906" y="4382"/>
                  </a:lnTo>
                  <a:lnTo>
                    <a:pt x="1930" y="4351"/>
                  </a:lnTo>
                  <a:close/>
                  <a:moveTo>
                    <a:pt x="20393" y="17014"/>
                  </a:moveTo>
                  <a:lnTo>
                    <a:pt x="21653" y="17999"/>
                  </a:lnTo>
                  <a:lnTo>
                    <a:pt x="21656" y="18026"/>
                  </a:lnTo>
                  <a:cubicBezTo>
                    <a:pt x="21651" y="18031"/>
                    <a:pt x="21645" y="18033"/>
                    <a:pt x="21639" y="18033"/>
                  </a:cubicBezTo>
                  <a:cubicBezTo>
                    <a:pt x="21635" y="18033"/>
                    <a:pt x="21630" y="18032"/>
                    <a:pt x="21628" y="18029"/>
                  </a:cubicBezTo>
                  <a:lnTo>
                    <a:pt x="20393" y="17014"/>
                  </a:lnTo>
                  <a:close/>
                  <a:moveTo>
                    <a:pt x="17895" y="13587"/>
                  </a:moveTo>
                  <a:lnTo>
                    <a:pt x="24335" y="18694"/>
                  </a:lnTo>
                  <a:lnTo>
                    <a:pt x="24337" y="18721"/>
                  </a:lnTo>
                  <a:cubicBezTo>
                    <a:pt x="24332" y="18726"/>
                    <a:pt x="24327" y="18729"/>
                    <a:pt x="24321" y="18729"/>
                  </a:cubicBezTo>
                  <a:cubicBezTo>
                    <a:pt x="24317" y="18729"/>
                    <a:pt x="24313" y="18727"/>
                    <a:pt x="24310" y="18724"/>
                  </a:cubicBezTo>
                  <a:lnTo>
                    <a:pt x="17870" y="13616"/>
                  </a:lnTo>
                  <a:lnTo>
                    <a:pt x="17895" y="13587"/>
                  </a:lnTo>
                  <a:close/>
                  <a:moveTo>
                    <a:pt x="3176" y="0"/>
                  </a:moveTo>
                  <a:cubicBezTo>
                    <a:pt x="3169" y="0"/>
                    <a:pt x="3162" y="1"/>
                    <a:pt x="3155" y="2"/>
                  </a:cubicBezTo>
                  <a:cubicBezTo>
                    <a:pt x="3138" y="4"/>
                    <a:pt x="3119" y="15"/>
                    <a:pt x="3110" y="26"/>
                  </a:cubicBezTo>
                  <a:cubicBezTo>
                    <a:pt x="3105" y="33"/>
                    <a:pt x="3106" y="38"/>
                    <a:pt x="3100" y="44"/>
                  </a:cubicBezTo>
                  <a:cubicBezTo>
                    <a:pt x="3038" y="169"/>
                    <a:pt x="2975" y="296"/>
                    <a:pt x="2906" y="418"/>
                  </a:cubicBezTo>
                  <a:cubicBezTo>
                    <a:pt x="2588" y="1010"/>
                    <a:pt x="2208" y="1570"/>
                    <a:pt x="1784" y="2089"/>
                  </a:cubicBezTo>
                  <a:cubicBezTo>
                    <a:pt x="1379" y="2580"/>
                    <a:pt x="931" y="3032"/>
                    <a:pt x="444" y="3443"/>
                  </a:cubicBezTo>
                  <a:cubicBezTo>
                    <a:pt x="308" y="3558"/>
                    <a:pt x="170" y="3669"/>
                    <a:pt x="31" y="3775"/>
                  </a:cubicBezTo>
                  <a:cubicBezTo>
                    <a:pt x="26" y="3783"/>
                    <a:pt x="21" y="3783"/>
                    <a:pt x="15" y="3789"/>
                  </a:cubicBezTo>
                  <a:cubicBezTo>
                    <a:pt x="5" y="3801"/>
                    <a:pt x="1" y="3818"/>
                    <a:pt x="1" y="3839"/>
                  </a:cubicBezTo>
                  <a:cubicBezTo>
                    <a:pt x="1" y="3864"/>
                    <a:pt x="8" y="3886"/>
                    <a:pt x="27" y="3901"/>
                  </a:cubicBezTo>
                  <a:lnTo>
                    <a:pt x="23247" y="23003"/>
                  </a:lnTo>
                  <a:cubicBezTo>
                    <a:pt x="23261" y="23014"/>
                    <a:pt x="23279" y="23020"/>
                    <a:pt x="23297" y="23020"/>
                  </a:cubicBezTo>
                  <a:cubicBezTo>
                    <a:pt x="23307" y="23020"/>
                    <a:pt x="23317" y="23018"/>
                    <a:pt x="23325" y="23014"/>
                  </a:cubicBezTo>
                  <a:cubicBezTo>
                    <a:pt x="23530" y="22941"/>
                    <a:pt x="23726" y="22851"/>
                    <a:pt x="23917" y="22751"/>
                  </a:cubicBezTo>
                  <a:cubicBezTo>
                    <a:pt x="24491" y="22447"/>
                    <a:pt x="25003" y="22031"/>
                    <a:pt x="25416" y="21529"/>
                  </a:cubicBezTo>
                  <a:cubicBezTo>
                    <a:pt x="25854" y="20996"/>
                    <a:pt x="26175" y="20375"/>
                    <a:pt x="26356" y="19706"/>
                  </a:cubicBezTo>
                  <a:cubicBezTo>
                    <a:pt x="26406" y="19538"/>
                    <a:pt x="26443" y="19368"/>
                    <a:pt x="26471" y="19190"/>
                  </a:cubicBezTo>
                  <a:cubicBezTo>
                    <a:pt x="26474" y="19165"/>
                    <a:pt x="26463" y="19135"/>
                    <a:pt x="26441" y="19118"/>
                  </a:cubicBezTo>
                  <a:lnTo>
                    <a:pt x="3221" y="16"/>
                  </a:lnTo>
                  <a:cubicBezTo>
                    <a:pt x="3208" y="4"/>
                    <a:pt x="3193" y="0"/>
                    <a:pt x="3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9"/>
            <p:cNvSpPr/>
            <p:nvPr/>
          </p:nvSpPr>
          <p:spPr>
            <a:xfrm>
              <a:off x="4353163" y="4659188"/>
              <a:ext cx="115275" cy="125925"/>
            </a:xfrm>
            <a:custGeom>
              <a:avLst/>
              <a:gdLst/>
              <a:ahLst/>
              <a:cxnLst/>
              <a:rect l="l" t="t" r="r" b="b"/>
              <a:pathLst>
                <a:path w="4611" h="5037" extrusionOk="0">
                  <a:moveTo>
                    <a:pt x="3178" y="1"/>
                  </a:moveTo>
                  <a:cubicBezTo>
                    <a:pt x="3169" y="1"/>
                    <a:pt x="3159" y="2"/>
                    <a:pt x="3150" y="5"/>
                  </a:cubicBezTo>
                  <a:cubicBezTo>
                    <a:pt x="3136" y="9"/>
                    <a:pt x="3125" y="16"/>
                    <a:pt x="3115" y="29"/>
                  </a:cubicBezTo>
                  <a:cubicBezTo>
                    <a:pt x="3107" y="38"/>
                    <a:pt x="3103" y="50"/>
                    <a:pt x="3098" y="61"/>
                  </a:cubicBezTo>
                  <a:cubicBezTo>
                    <a:pt x="3034" y="358"/>
                    <a:pt x="2949" y="649"/>
                    <a:pt x="2839" y="928"/>
                  </a:cubicBezTo>
                  <a:cubicBezTo>
                    <a:pt x="2641" y="1423"/>
                    <a:pt x="2368" y="1886"/>
                    <a:pt x="2034" y="2295"/>
                  </a:cubicBezTo>
                  <a:cubicBezTo>
                    <a:pt x="1720" y="2675"/>
                    <a:pt x="1351" y="3012"/>
                    <a:pt x="940" y="3286"/>
                  </a:cubicBezTo>
                  <a:cubicBezTo>
                    <a:pt x="660" y="3477"/>
                    <a:pt x="362" y="3639"/>
                    <a:pt x="51" y="3768"/>
                  </a:cubicBezTo>
                  <a:cubicBezTo>
                    <a:pt x="40" y="3775"/>
                    <a:pt x="30" y="3781"/>
                    <a:pt x="19" y="3793"/>
                  </a:cubicBezTo>
                  <a:cubicBezTo>
                    <a:pt x="11" y="3802"/>
                    <a:pt x="5" y="3817"/>
                    <a:pt x="3" y="3832"/>
                  </a:cubicBezTo>
                  <a:cubicBezTo>
                    <a:pt x="0" y="3860"/>
                    <a:pt x="9" y="3886"/>
                    <a:pt x="30" y="3905"/>
                  </a:cubicBezTo>
                  <a:lnTo>
                    <a:pt x="1383" y="5019"/>
                  </a:lnTo>
                  <a:cubicBezTo>
                    <a:pt x="1397" y="5031"/>
                    <a:pt x="1415" y="5037"/>
                    <a:pt x="1435" y="5037"/>
                  </a:cubicBezTo>
                  <a:cubicBezTo>
                    <a:pt x="1445" y="5037"/>
                    <a:pt x="1456" y="5035"/>
                    <a:pt x="1467" y="5032"/>
                  </a:cubicBezTo>
                  <a:cubicBezTo>
                    <a:pt x="1619" y="4970"/>
                    <a:pt x="1979" y="4806"/>
                    <a:pt x="2413" y="4500"/>
                  </a:cubicBezTo>
                  <a:cubicBezTo>
                    <a:pt x="2753" y="4260"/>
                    <a:pt x="3139" y="3936"/>
                    <a:pt x="3494" y="3503"/>
                  </a:cubicBezTo>
                  <a:cubicBezTo>
                    <a:pt x="3832" y="3093"/>
                    <a:pt x="4105" y="2635"/>
                    <a:pt x="4308" y="2139"/>
                  </a:cubicBezTo>
                  <a:cubicBezTo>
                    <a:pt x="4430" y="1843"/>
                    <a:pt x="4528" y="1534"/>
                    <a:pt x="4602" y="1209"/>
                  </a:cubicBezTo>
                  <a:cubicBezTo>
                    <a:pt x="4611" y="1176"/>
                    <a:pt x="4599" y="1148"/>
                    <a:pt x="4578" y="1129"/>
                  </a:cubicBezTo>
                  <a:lnTo>
                    <a:pt x="3226" y="17"/>
                  </a:lnTo>
                  <a:cubicBezTo>
                    <a:pt x="3213" y="6"/>
                    <a:pt x="3196" y="1"/>
                    <a:pt x="3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9"/>
            <p:cNvSpPr/>
            <p:nvPr/>
          </p:nvSpPr>
          <p:spPr>
            <a:xfrm>
              <a:off x="3764038" y="4260563"/>
              <a:ext cx="597925" cy="489450"/>
            </a:xfrm>
            <a:custGeom>
              <a:avLst/>
              <a:gdLst/>
              <a:ahLst/>
              <a:cxnLst/>
              <a:rect l="l" t="t" r="r" b="b"/>
              <a:pathLst>
                <a:path w="23917" h="19578" extrusionOk="0">
                  <a:moveTo>
                    <a:pt x="445" y="1"/>
                  </a:moveTo>
                  <a:cubicBezTo>
                    <a:pt x="309" y="116"/>
                    <a:pt x="171" y="227"/>
                    <a:pt x="32" y="333"/>
                  </a:cubicBezTo>
                  <a:cubicBezTo>
                    <a:pt x="25" y="341"/>
                    <a:pt x="19" y="341"/>
                    <a:pt x="14" y="347"/>
                  </a:cubicBezTo>
                  <a:cubicBezTo>
                    <a:pt x="4" y="359"/>
                    <a:pt x="0" y="377"/>
                    <a:pt x="0" y="398"/>
                  </a:cubicBezTo>
                  <a:cubicBezTo>
                    <a:pt x="0" y="422"/>
                    <a:pt x="8" y="445"/>
                    <a:pt x="27" y="459"/>
                  </a:cubicBezTo>
                  <a:lnTo>
                    <a:pt x="23247" y="19561"/>
                  </a:lnTo>
                  <a:cubicBezTo>
                    <a:pt x="23261" y="19572"/>
                    <a:pt x="23279" y="19578"/>
                    <a:pt x="23297" y="19578"/>
                  </a:cubicBezTo>
                  <a:cubicBezTo>
                    <a:pt x="23307" y="19578"/>
                    <a:pt x="23316" y="19576"/>
                    <a:pt x="23325" y="19572"/>
                  </a:cubicBezTo>
                  <a:cubicBezTo>
                    <a:pt x="23528" y="19499"/>
                    <a:pt x="23726" y="19409"/>
                    <a:pt x="23917" y="19309"/>
                  </a:cubicBezTo>
                  <a:lnTo>
                    <a:pt x="44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9"/>
            <p:cNvSpPr/>
            <p:nvPr/>
          </p:nvSpPr>
          <p:spPr>
            <a:xfrm>
              <a:off x="4395613" y="4775738"/>
              <a:ext cx="74225" cy="56100"/>
            </a:xfrm>
            <a:custGeom>
              <a:avLst/>
              <a:gdLst/>
              <a:ahLst/>
              <a:cxnLst/>
              <a:rect l="l" t="t" r="r" b="b"/>
              <a:pathLst>
                <a:path w="2969" h="2244" extrusionOk="0">
                  <a:moveTo>
                    <a:pt x="916" y="0"/>
                  </a:moveTo>
                  <a:cubicBezTo>
                    <a:pt x="570" y="244"/>
                    <a:pt x="262" y="407"/>
                    <a:pt x="52" y="506"/>
                  </a:cubicBezTo>
                  <a:cubicBezTo>
                    <a:pt x="38" y="511"/>
                    <a:pt x="31" y="519"/>
                    <a:pt x="22" y="528"/>
                  </a:cubicBezTo>
                  <a:cubicBezTo>
                    <a:pt x="15" y="538"/>
                    <a:pt x="7" y="553"/>
                    <a:pt x="6" y="566"/>
                  </a:cubicBezTo>
                  <a:cubicBezTo>
                    <a:pt x="0" y="592"/>
                    <a:pt x="12" y="622"/>
                    <a:pt x="33" y="640"/>
                  </a:cubicBezTo>
                  <a:lnTo>
                    <a:pt x="1960" y="2226"/>
                  </a:lnTo>
                  <a:cubicBezTo>
                    <a:pt x="1975" y="2237"/>
                    <a:pt x="1993" y="2243"/>
                    <a:pt x="2011" y="2243"/>
                  </a:cubicBezTo>
                  <a:cubicBezTo>
                    <a:pt x="2023" y="2243"/>
                    <a:pt x="2035" y="2240"/>
                    <a:pt x="2046" y="2235"/>
                  </a:cubicBezTo>
                  <a:cubicBezTo>
                    <a:pt x="2367" y="2082"/>
                    <a:pt x="2679" y="1897"/>
                    <a:pt x="2968" y="1689"/>
                  </a:cubicBezTo>
                  <a:lnTo>
                    <a:pt x="91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9"/>
            <p:cNvSpPr/>
            <p:nvPr/>
          </p:nvSpPr>
          <p:spPr>
            <a:xfrm>
              <a:off x="4353163" y="4741288"/>
              <a:ext cx="60325" cy="43750"/>
            </a:xfrm>
            <a:custGeom>
              <a:avLst/>
              <a:gdLst/>
              <a:ahLst/>
              <a:cxnLst/>
              <a:rect l="l" t="t" r="r" b="b"/>
              <a:pathLst>
                <a:path w="2413" h="1750" extrusionOk="0">
                  <a:moveTo>
                    <a:pt x="939" y="0"/>
                  </a:moveTo>
                  <a:cubicBezTo>
                    <a:pt x="658" y="191"/>
                    <a:pt x="361" y="353"/>
                    <a:pt x="50" y="481"/>
                  </a:cubicBezTo>
                  <a:cubicBezTo>
                    <a:pt x="39" y="489"/>
                    <a:pt x="29" y="495"/>
                    <a:pt x="18" y="507"/>
                  </a:cubicBezTo>
                  <a:cubicBezTo>
                    <a:pt x="13" y="516"/>
                    <a:pt x="5" y="532"/>
                    <a:pt x="3" y="544"/>
                  </a:cubicBezTo>
                  <a:cubicBezTo>
                    <a:pt x="0" y="574"/>
                    <a:pt x="9" y="600"/>
                    <a:pt x="30" y="618"/>
                  </a:cubicBezTo>
                  <a:lnTo>
                    <a:pt x="1383" y="1733"/>
                  </a:lnTo>
                  <a:cubicBezTo>
                    <a:pt x="1397" y="1744"/>
                    <a:pt x="1415" y="1750"/>
                    <a:pt x="1435" y="1750"/>
                  </a:cubicBezTo>
                  <a:cubicBezTo>
                    <a:pt x="1445" y="1750"/>
                    <a:pt x="1456" y="1748"/>
                    <a:pt x="1467" y="1744"/>
                  </a:cubicBezTo>
                  <a:cubicBezTo>
                    <a:pt x="1619" y="1684"/>
                    <a:pt x="1979" y="1520"/>
                    <a:pt x="2413" y="1213"/>
                  </a:cubicBezTo>
                  <a:lnTo>
                    <a:pt x="939"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9"/>
            <p:cNvSpPr/>
            <p:nvPr/>
          </p:nvSpPr>
          <p:spPr>
            <a:xfrm>
              <a:off x="3700113" y="4164238"/>
              <a:ext cx="70875" cy="100675"/>
            </a:xfrm>
            <a:custGeom>
              <a:avLst/>
              <a:gdLst/>
              <a:ahLst/>
              <a:cxnLst/>
              <a:rect l="l" t="t" r="r" b="b"/>
              <a:pathLst>
                <a:path w="2835" h="4027" extrusionOk="0">
                  <a:moveTo>
                    <a:pt x="10" y="0"/>
                  </a:moveTo>
                  <a:lnTo>
                    <a:pt x="7" y="4"/>
                  </a:lnTo>
                  <a:cubicBezTo>
                    <a:pt x="1" y="23"/>
                    <a:pt x="3" y="46"/>
                    <a:pt x="13" y="65"/>
                  </a:cubicBezTo>
                  <a:lnTo>
                    <a:pt x="2305" y="3989"/>
                  </a:lnTo>
                  <a:cubicBezTo>
                    <a:pt x="2315" y="4007"/>
                    <a:pt x="2336" y="4019"/>
                    <a:pt x="2355" y="4025"/>
                  </a:cubicBezTo>
                  <a:cubicBezTo>
                    <a:pt x="2361" y="4026"/>
                    <a:pt x="2366" y="4027"/>
                    <a:pt x="2371" y="4027"/>
                  </a:cubicBezTo>
                  <a:cubicBezTo>
                    <a:pt x="2389" y="4027"/>
                    <a:pt x="2406" y="4021"/>
                    <a:pt x="2419" y="4011"/>
                  </a:cubicBezTo>
                  <a:cubicBezTo>
                    <a:pt x="2557" y="3905"/>
                    <a:pt x="2700" y="3795"/>
                    <a:pt x="2834" y="3680"/>
                  </a:cubicBezTo>
                  <a:lnTo>
                    <a:pt x="10"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9"/>
            <p:cNvSpPr/>
            <p:nvPr/>
          </p:nvSpPr>
          <p:spPr>
            <a:xfrm>
              <a:off x="3740063" y="4136413"/>
              <a:ext cx="96650" cy="45450"/>
            </a:xfrm>
            <a:custGeom>
              <a:avLst/>
              <a:gdLst/>
              <a:ahLst/>
              <a:cxnLst/>
              <a:rect l="l" t="t" r="r" b="b"/>
              <a:pathLst>
                <a:path w="3866" h="1818" extrusionOk="0">
                  <a:moveTo>
                    <a:pt x="1" y="1"/>
                  </a:moveTo>
                  <a:lnTo>
                    <a:pt x="3658" y="1818"/>
                  </a:lnTo>
                  <a:cubicBezTo>
                    <a:pt x="3729" y="1690"/>
                    <a:pt x="3792" y="1562"/>
                    <a:pt x="3855" y="1434"/>
                  </a:cubicBezTo>
                  <a:cubicBezTo>
                    <a:pt x="3863" y="1418"/>
                    <a:pt x="3866" y="1392"/>
                    <a:pt x="3857" y="1370"/>
                  </a:cubicBezTo>
                  <a:cubicBezTo>
                    <a:pt x="3850" y="1347"/>
                    <a:pt x="3831" y="1333"/>
                    <a:pt x="3811" y="1327"/>
                  </a:cubicBezTo>
                  <a:lnTo>
                    <a:pt x="1"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9"/>
            <p:cNvSpPr/>
            <p:nvPr/>
          </p:nvSpPr>
          <p:spPr>
            <a:xfrm>
              <a:off x="4465513" y="4693813"/>
              <a:ext cx="59875" cy="65200"/>
            </a:xfrm>
            <a:custGeom>
              <a:avLst/>
              <a:gdLst/>
              <a:ahLst/>
              <a:cxnLst/>
              <a:rect l="l" t="t" r="r" b="b"/>
              <a:pathLst>
                <a:path w="2395" h="2608" extrusionOk="0">
                  <a:moveTo>
                    <a:pt x="362" y="0"/>
                  </a:moveTo>
                  <a:cubicBezTo>
                    <a:pt x="355" y="0"/>
                    <a:pt x="349" y="1"/>
                    <a:pt x="342" y="3"/>
                  </a:cubicBezTo>
                  <a:cubicBezTo>
                    <a:pt x="326" y="10"/>
                    <a:pt x="315" y="17"/>
                    <a:pt x="305" y="29"/>
                  </a:cubicBezTo>
                  <a:cubicBezTo>
                    <a:pt x="298" y="38"/>
                    <a:pt x="289" y="48"/>
                    <a:pt x="288" y="63"/>
                  </a:cubicBezTo>
                  <a:cubicBezTo>
                    <a:pt x="211" y="354"/>
                    <a:pt x="119" y="637"/>
                    <a:pt x="1" y="905"/>
                  </a:cubicBezTo>
                  <a:lnTo>
                    <a:pt x="2072" y="2608"/>
                  </a:lnTo>
                  <a:cubicBezTo>
                    <a:pt x="2201" y="2314"/>
                    <a:pt x="2308" y="2011"/>
                    <a:pt x="2384" y="1699"/>
                  </a:cubicBezTo>
                  <a:cubicBezTo>
                    <a:pt x="2394" y="1670"/>
                    <a:pt x="2385" y="1637"/>
                    <a:pt x="2361" y="1617"/>
                  </a:cubicBezTo>
                  <a:lnTo>
                    <a:pt x="417" y="18"/>
                  </a:lnTo>
                  <a:cubicBezTo>
                    <a:pt x="401" y="6"/>
                    <a:pt x="382" y="0"/>
                    <a:pt x="362"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9"/>
            <p:cNvSpPr/>
            <p:nvPr/>
          </p:nvSpPr>
          <p:spPr>
            <a:xfrm>
              <a:off x="4424138" y="4659188"/>
              <a:ext cx="44300" cy="53450"/>
            </a:xfrm>
            <a:custGeom>
              <a:avLst/>
              <a:gdLst/>
              <a:ahLst/>
              <a:cxnLst/>
              <a:rect l="l" t="t" r="r" b="b"/>
              <a:pathLst>
                <a:path w="1772" h="2138" extrusionOk="0">
                  <a:moveTo>
                    <a:pt x="339" y="1"/>
                  </a:moveTo>
                  <a:cubicBezTo>
                    <a:pt x="330" y="1"/>
                    <a:pt x="320" y="2"/>
                    <a:pt x="311" y="5"/>
                  </a:cubicBezTo>
                  <a:cubicBezTo>
                    <a:pt x="297" y="9"/>
                    <a:pt x="286" y="16"/>
                    <a:pt x="276" y="29"/>
                  </a:cubicBezTo>
                  <a:cubicBezTo>
                    <a:pt x="268" y="38"/>
                    <a:pt x="264" y="50"/>
                    <a:pt x="259" y="61"/>
                  </a:cubicBezTo>
                  <a:cubicBezTo>
                    <a:pt x="195" y="358"/>
                    <a:pt x="110" y="649"/>
                    <a:pt x="0" y="928"/>
                  </a:cubicBezTo>
                  <a:lnTo>
                    <a:pt x="1471" y="2138"/>
                  </a:lnTo>
                  <a:cubicBezTo>
                    <a:pt x="1592" y="1842"/>
                    <a:pt x="1691" y="1533"/>
                    <a:pt x="1764" y="1208"/>
                  </a:cubicBezTo>
                  <a:cubicBezTo>
                    <a:pt x="1772" y="1176"/>
                    <a:pt x="1760" y="1148"/>
                    <a:pt x="1739" y="1129"/>
                  </a:cubicBezTo>
                  <a:lnTo>
                    <a:pt x="387" y="17"/>
                  </a:lnTo>
                  <a:cubicBezTo>
                    <a:pt x="374" y="6"/>
                    <a:pt x="357" y="1"/>
                    <a:pt x="339" y="1"/>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9"/>
            <p:cNvSpPr/>
            <p:nvPr/>
          </p:nvSpPr>
          <p:spPr>
            <a:xfrm>
              <a:off x="3836688" y="4174513"/>
              <a:ext cx="589225" cy="492675"/>
            </a:xfrm>
            <a:custGeom>
              <a:avLst/>
              <a:gdLst/>
              <a:ahLst/>
              <a:cxnLst/>
              <a:rect l="l" t="t" r="r" b="b"/>
              <a:pathLst>
                <a:path w="23569" h="19707" extrusionOk="0">
                  <a:moveTo>
                    <a:pt x="271" y="0"/>
                  </a:moveTo>
                  <a:cubicBezTo>
                    <a:pt x="264" y="0"/>
                    <a:pt x="257" y="1"/>
                    <a:pt x="250" y="2"/>
                  </a:cubicBezTo>
                  <a:cubicBezTo>
                    <a:pt x="233" y="4"/>
                    <a:pt x="214" y="15"/>
                    <a:pt x="205" y="26"/>
                  </a:cubicBezTo>
                  <a:cubicBezTo>
                    <a:pt x="200" y="33"/>
                    <a:pt x="201" y="38"/>
                    <a:pt x="195" y="44"/>
                  </a:cubicBezTo>
                  <a:cubicBezTo>
                    <a:pt x="133" y="169"/>
                    <a:pt x="70" y="296"/>
                    <a:pt x="1" y="418"/>
                  </a:cubicBezTo>
                  <a:lnTo>
                    <a:pt x="23448" y="19706"/>
                  </a:lnTo>
                  <a:cubicBezTo>
                    <a:pt x="23499" y="19538"/>
                    <a:pt x="23536" y="19368"/>
                    <a:pt x="23563" y="19190"/>
                  </a:cubicBezTo>
                  <a:cubicBezTo>
                    <a:pt x="23569" y="19165"/>
                    <a:pt x="23558" y="19135"/>
                    <a:pt x="23536" y="19118"/>
                  </a:cubicBezTo>
                  <a:lnTo>
                    <a:pt x="316" y="16"/>
                  </a:lnTo>
                  <a:cubicBezTo>
                    <a:pt x="303" y="4"/>
                    <a:pt x="288" y="0"/>
                    <a:pt x="271"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9"/>
            <p:cNvSpPr/>
            <p:nvPr/>
          </p:nvSpPr>
          <p:spPr>
            <a:xfrm>
              <a:off x="3752938" y="4163613"/>
              <a:ext cx="681400" cy="594975"/>
            </a:xfrm>
            <a:custGeom>
              <a:avLst/>
              <a:gdLst/>
              <a:ahLst/>
              <a:cxnLst/>
              <a:rect l="l" t="t" r="r" b="b"/>
              <a:pathLst>
                <a:path w="27256" h="23799" extrusionOk="0">
                  <a:moveTo>
                    <a:pt x="3618" y="514"/>
                  </a:moveTo>
                  <a:lnTo>
                    <a:pt x="26835" y="19614"/>
                  </a:lnTo>
                  <a:cubicBezTo>
                    <a:pt x="26552" y="21340"/>
                    <a:pt x="25381" y="22766"/>
                    <a:pt x="23741" y="23376"/>
                  </a:cubicBezTo>
                  <a:lnTo>
                    <a:pt x="523" y="4276"/>
                  </a:lnTo>
                  <a:cubicBezTo>
                    <a:pt x="1831" y="3280"/>
                    <a:pt x="2894" y="1988"/>
                    <a:pt x="3618" y="514"/>
                  </a:cubicBezTo>
                  <a:close/>
                  <a:moveTo>
                    <a:pt x="3545" y="0"/>
                  </a:moveTo>
                  <a:cubicBezTo>
                    <a:pt x="3531" y="0"/>
                    <a:pt x="3516" y="2"/>
                    <a:pt x="3501" y="5"/>
                  </a:cubicBezTo>
                  <a:cubicBezTo>
                    <a:pt x="3442" y="19"/>
                    <a:pt x="3393" y="61"/>
                    <a:pt x="3366" y="116"/>
                  </a:cubicBezTo>
                  <a:cubicBezTo>
                    <a:pt x="2635" y="1703"/>
                    <a:pt x="1500" y="3082"/>
                    <a:pt x="83" y="4105"/>
                  </a:cubicBezTo>
                  <a:cubicBezTo>
                    <a:pt x="33" y="4142"/>
                    <a:pt x="3" y="4199"/>
                    <a:pt x="2" y="4261"/>
                  </a:cubicBezTo>
                  <a:cubicBezTo>
                    <a:pt x="0" y="4323"/>
                    <a:pt x="27" y="4382"/>
                    <a:pt x="74" y="4420"/>
                  </a:cubicBezTo>
                  <a:lnTo>
                    <a:pt x="23577" y="23755"/>
                  </a:lnTo>
                  <a:cubicBezTo>
                    <a:pt x="23614" y="23783"/>
                    <a:pt x="23659" y="23799"/>
                    <a:pt x="23703" y="23799"/>
                  </a:cubicBezTo>
                  <a:cubicBezTo>
                    <a:pt x="23724" y="23799"/>
                    <a:pt x="23746" y="23796"/>
                    <a:pt x="23767" y="23787"/>
                  </a:cubicBezTo>
                  <a:cubicBezTo>
                    <a:pt x="25638" y="23140"/>
                    <a:pt x="26969" y="21519"/>
                    <a:pt x="27245" y="19560"/>
                  </a:cubicBezTo>
                  <a:cubicBezTo>
                    <a:pt x="27255" y="19492"/>
                    <a:pt x="27228" y="19423"/>
                    <a:pt x="27175" y="19380"/>
                  </a:cubicBezTo>
                  <a:lnTo>
                    <a:pt x="3673" y="46"/>
                  </a:lnTo>
                  <a:cubicBezTo>
                    <a:pt x="3636" y="17"/>
                    <a:pt x="3591"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9"/>
            <p:cNvSpPr/>
            <p:nvPr/>
          </p:nvSpPr>
          <p:spPr>
            <a:xfrm>
              <a:off x="3656813" y="4101238"/>
              <a:ext cx="190400" cy="174050"/>
            </a:xfrm>
            <a:custGeom>
              <a:avLst/>
              <a:gdLst/>
              <a:ahLst/>
              <a:cxnLst/>
              <a:rect l="l" t="t" r="r" b="b"/>
              <a:pathLst>
                <a:path w="7616" h="6962" extrusionOk="0">
                  <a:moveTo>
                    <a:pt x="215" y="1"/>
                  </a:moveTo>
                  <a:cubicBezTo>
                    <a:pt x="156" y="1"/>
                    <a:pt x="99" y="26"/>
                    <a:pt x="60" y="73"/>
                  </a:cubicBezTo>
                  <a:cubicBezTo>
                    <a:pt x="8" y="137"/>
                    <a:pt x="0" y="229"/>
                    <a:pt x="42" y="299"/>
                  </a:cubicBezTo>
                  <a:lnTo>
                    <a:pt x="3875" y="6862"/>
                  </a:lnTo>
                  <a:cubicBezTo>
                    <a:pt x="3912" y="6925"/>
                    <a:pt x="3977" y="6961"/>
                    <a:pt x="4045" y="6961"/>
                  </a:cubicBezTo>
                  <a:cubicBezTo>
                    <a:pt x="4080" y="6961"/>
                    <a:pt x="4114" y="6952"/>
                    <a:pt x="4145" y="6934"/>
                  </a:cubicBezTo>
                  <a:cubicBezTo>
                    <a:pt x="4240" y="6878"/>
                    <a:pt x="4272" y="6757"/>
                    <a:pt x="4217" y="6662"/>
                  </a:cubicBezTo>
                  <a:lnTo>
                    <a:pt x="655" y="563"/>
                  </a:lnTo>
                  <a:lnTo>
                    <a:pt x="7327" y="2883"/>
                  </a:lnTo>
                  <a:cubicBezTo>
                    <a:pt x="7349" y="2890"/>
                    <a:pt x="7371" y="2893"/>
                    <a:pt x="7392" y="2893"/>
                  </a:cubicBezTo>
                  <a:cubicBezTo>
                    <a:pt x="7475" y="2893"/>
                    <a:pt x="7551" y="2842"/>
                    <a:pt x="7580" y="2760"/>
                  </a:cubicBezTo>
                  <a:cubicBezTo>
                    <a:pt x="7616" y="2656"/>
                    <a:pt x="7561" y="2543"/>
                    <a:pt x="7458" y="2508"/>
                  </a:cubicBezTo>
                  <a:lnTo>
                    <a:pt x="279" y="11"/>
                  </a:lnTo>
                  <a:cubicBezTo>
                    <a:pt x="258" y="4"/>
                    <a:pt x="237"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9"/>
            <p:cNvSpPr/>
            <p:nvPr/>
          </p:nvSpPr>
          <p:spPr>
            <a:xfrm>
              <a:off x="3689463" y="4122688"/>
              <a:ext cx="39675" cy="44900"/>
            </a:xfrm>
            <a:custGeom>
              <a:avLst/>
              <a:gdLst/>
              <a:ahLst/>
              <a:cxnLst/>
              <a:rect l="l" t="t" r="r" b="b"/>
              <a:pathLst>
                <a:path w="1587" h="1796" extrusionOk="0">
                  <a:moveTo>
                    <a:pt x="1377" y="1"/>
                  </a:moveTo>
                  <a:cubicBezTo>
                    <a:pt x="1279" y="1"/>
                    <a:pt x="1194" y="71"/>
                    <a:pt x="1178" y="169"/>
                  </a:cubicBezTo>
                  <a:cubicBezTo>
                    <a:pt x="1091" y="740"/>
                    <a:pt x="700" y="1215"/>
                    <a:pt x="157" y="1410"/>
                  </a:cubicBezTo>
                  <a:cubicBezTo>
                    <a:pt x="54" y="1447"/>
                    <a:pt x="0" y="1561"/>
                    <a:pt x="37" y="1663"/>
                  </a:cubicBezTo>
                  <a:cubicBezTo>
                    <a:pt x="66" y="1745"/>
                    <a:pt x="143" y="1795"/>
                    <a:pt x="224" y="1795"/>
                  </a:cubicBezTo>
                  <a:cubicBezTo>
                    <a:pt x="247" y="1795"/>
                    <a:pt x="269" y="1792"/>
                    <a:pt x="291" y="1782"/>
                  </a:cubicBezTo>
                  <a:cubicBezTo>
                    <a:pt x="973" y="1539"/>
                    <a:pt x="1464" y="945"/>
                    <a:pt x="1571" y="227"/>
                  </a:cubicBezTo>
                  <a:cubicBezTo>
                    <a:pt x="1587" y="119"/>
                    <a:pt x="1512" y="18"/>
                    <a:pt x="1405" y="3"/>
                  </a:cubicBezTo>
                  <a:cubicBezTo>
                    <a:pt x="1395" y="1"/>
                    <a:pt x="1386" y="1"/>
                    <a:pt x="1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9"/>
            <p:cNvSpPr/>
            <p:nvPr/>
          </p:nvSpPr>
          <p:spPr>
            <a:xfrm>
              <a:off x="4339913" y="4646963"/>
              <a:ext cx="137075" cy="146700"/>
            </a:xfrm>
            <a:custGeom>
              <a:avLst/>
              <a:gdLst/>
              <a:ahLst/>
              <a:cxnLst/>
              <a:rect l="l" t="t" r="r" b="b"/>
              <a:pathLst>
                <a:path w="5483" h="5868" extrusionOk="0">
                  <a:moveTo>
                    <a:pt x="3571" y="1"/>
                  </a:moveTo>
                  <a:cubicBezTo>
                    <a:pt x="3513" y="1"/>
                    <a:pt x="3456" y="26"/>
                    <a:pt x="3416" y="73"/>
                  </a:cubicBezTo>
                  <a:cubicBezTo>
                    <a:pt x="3348" y="158"/>
                    <a:pt x="3360" y="283"/>
                    <a:pt x="3444" y="352"/>
                  </a:cubicBezTo>
                  <a:lnTo>
                    <a:pt x="5055" y="1679"/>
                  </a:lnTo>
                  <a:cubicBezTo>
                    <a:pt x="4469" y="4275"/>
                    <a:pt x="2440" y="5248"/>
                    <a:pt x="1966" y="5443"/>
                  </a:cubicBezTo>
                  <a:lnTo>
                    <a:pt x="349" y="4113"/>
                  </a:lnTo>
                  <a:cubicBezTo>
                    <a:pt x="313" y="4083"/>
                    <a:pt x="269" y="4069"/>
                    <a:pt x="225" y="4069"/>
                  </a:cubicBezTo>
                  <a:cubicBezTo>
                    <a:pt x="167" y="4069"/>
                    <a:pt x="110" y="4094"/>
                    <a:pt x="70" y="4142"/>
                  </a:cubicBezTo>
                  <a:cubicBezTo>
                    <a:pt x="1" y="4226"/>
                    <a:pt x="14" y="4351"/>
                    <a:pt x="98" y="4421"/>
                  </a:cubicBezTo>
                  <a:lnTo>
                    <a:pt x="1803" y="5823"/>
                  </a:lnTo>
                  <a:cubicBezTo>
                    <a:pt x="1840" y="5852"/>
                    <a:pt x="1885" y="5868"/>
                    <a:pt x="1929" y="5868"/>
                  </a:cubicBezTo>
                  <a:cubicBezTo>
                    <a:pt x="1950" y="5868"/>
                    <a:pt x="1970" y="5865"/>
                    <a:pt x="1990" y="5857"/>
                  </a:cubicBezTo>
                  <a:cubicBezTo>
                    <a:pt x="2104" y="5821"/>
                    <a:pt x="4798" y="4900"/>
                    <a:pt x="5469" y="1642"/>
                  </a:cubicBezTo>
                  <a:cubicBezTo>
                    <a:pt x="5483" y="1569"/>
                    <a:pt x="5456" y="1494"/>
                    <a:pt x="5401" y="1448"/>
                  </a:cubicBezTo>
                  <a:lnTo>
                    <a:pt x="3695" y="45"/>
                  </a:lnTo>
                  <a:cubicBezTo>
                    <a:pt x="3659" y="15"/>
                    <a:pt x="3615" y="1"/>
                    <a:pt x="3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9"/>
            <p:cNvSpPr/>
            <p:nvPr/>
          </p:nvSpPr>
          <p:spPr>
            <a:xfrm>
              <a:off x="4382588" y="4682038"/>
              <a:ext cx="151425" cy="158525"/>
            </a:xfrm>
            <a:custGeom>
              <a:avLst/>
              <a:gdLst/>
              <a:ahLst/>
              <a:cxnLst/>
              <a:rect l="l" t="t" r="r" b="b"/>
              <a:pathLst>
                <a:path w="6057" h="6341" extrusionOk="0">
                  <a:moveTo>
                    <a:pt x="3566" y="0"/>
                  </a:moveTo>
                  <a:cubicBezTo>
                    <a:pt x="3509" y="0"/>
                    <a:pt x="3452" y="25"/>
                    <a:pt x="3412" y="72"/>
                  </a:cubicBezTo>
                  <a:cubicBezTo>
                    <a:pt x="3344" y="157"/>
                    <a:pt x="3356" y="282"/>
                    <a:pt x="3440" y="351"/>
                  </a:cubicBezTo>
                  <a:lnTo>
                    <a:pt x="5626" y="2149"/>
                  </a:lnTo>
                  <a:cubicBezTo>
                    <a:pt x="5211" y="3795"/>
                    <a:pt x="4066" y="5187"/>
                    <a:pt x="2532" y="5911"/>
                  </a:cubicBezTo>
                  <a:lnTo>
                    <a:pt x="347" y="4113"/>
                  </a:lnTo>
                  <a:cubicBezTo>
                    <a:pt x="311" y="4083"/>
                    <a:pt x="266" y="4068"/>
                    <a:pt x="222" y="4068"/>
                  </a:cubicBezTo>
                  <a:cubicBezTo>
                    <a:pt x="165" y="4068"/>
                    <a:pt x="108" y="4093"/>
                    <a:pt x="68" y="4141"/>
                  </a:cubicBezTo>
                  <a:cubicBezTo>
                    <a:pt x="0" y="4225"/>
                    <a:pt x="12" y="4350"/>
                    <a:pt x="96" y="4420"/>
                  </a:cubicBezTo>
                  <a:lnTo>
                    <a:pt x="2376" y="6296"/>
                  </a:lnTo>
                  <a:cubicBezTo>
                    <a:pt x="2413" y="6325"/>
                    <a:pt x="2458" y="6341"/>
                    <a:pt x="2502" y="6341"/>
                  </a:cubicBezTo>
                  <a:cubicBezTo>
                    <a:pt x="2530" y="6341"/>
                    <a:pt x="2558" y="6335"/>
                    <a:pt x="2580" y="6324"/>
                  </a:cubicBezTo>
                  <a:cubicBezTo>
                    <a:pt x="4321" y="5549"/>
                    <a:pt x="5613" y="3976"/>
                    <a:pt x="6039" y="2119"/>
                  </a:cubicBezTo>
                  <a:cubicBezTo>
                    <a:pt x="6057" y="2045"/>
                    <a:pt x="6030" y="1969"/>
                    <a:pt x="5971" y="1921"/>
                  </a:cubicBezTo>
                  <a:lnTo>
                    <a:pt x="3691" y="45"/>
                  </a:lnTo>
                  <a:cubicBezTo>
                    <a:pt x="3655" y="15"/>
                    <a:pt x="3610" y="0"/>
                    <a:pt x="3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9"/>
            <p:cNvSpPr/>
            <p:nvPr/>
          </p:nvSpPr>
          <p:spPr>
            <a:xfrm>
              <a:off x="4486438" y="4715738"/>
              <a:ext cx="12525" cy="12075"/>
            </a:xfrm>
            <a:custGeom>
              <a:avLst/>
              <a:gdLst/>
              <a:ahLst/>
              <a:cxnLst/>
              <a:rect l="l" t="t" r="r" b="b"/>
              <a:pathLst>
                <a:path w="501" h="483" extrusionOk="0">
                  <a:moveTo>
                    <a:pt x="109" y="0"/>
                  </a:moveTo>
                  <a:cubicBezTo>
                    <a:pt x="83" y="0"/>
                    <a:pt x="58" y="10"/>
                    <a:pt x="38" y="29"/>
                  </a:cubicBezTo>
                  <a:cubicBezTo>
                    <a:pt x="1" y="69"/>
                    <a:pt x="1" y="130"/>
                    <a:pt x="38" y="170"/>
                  </a:cubicBezTo>
                  <a:lnTo>
                    <a:pt x="322" y="454"/>
                  </a:lnTo>
                  <a:cubicBezTo>
                    <a:pt x="342" y="474"/>
                    <a:pt x="368" y="482"/>
                    <a:pt x="393" y="482"/>
                  </a:cubicBezTo>
                  <a:cubicBezTo>
                    <a:pt x="418" y="482"/>
                    <a:pt x="443" y="474"/>
                    <a:pt x="463" y="454"/>
                  </a:cubicBezTo>
                  <a:cubicBezTo>
                    <a:pt x="501" y="414"/>
                    <a:pt x="501" y="351"/>
                    <a:pt x="463" y="313"/>
                  </a:cubicBezTo>
                  <a:lnTo>
                    <a:pt x="179" y="29"/>
                  </a:lnTo>
                  <a:cubicBezTo>
                    <a:pt x="160" y="10"/>
                    <a:pt x="134" y="0"/>
                    <a:pt x="1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9"/>
            <p:cNvSpPr/>
            <p:nvPr/>
          </p:nvSpPr>
          <p:spPr>
            <a:xfrm>
              <a:off x="3731888" y="4178888"/>
              <a:ext cx="34300" cy="49975"/>
            </a:xfrm>
            <a:custGeom>
              <a:avLst/>
              <a:gdLst/>
              <a:ahLst/>
              <a:cxnLst/>
              <a:rect l="l" t="t" r="r" b="b"/>
              <a:pathLst>
                <a:path w="1372" h="1999" extrusionOk="0">
                  <a:moveTo>
                    <a:pt x="114" y="0"/>
                  </a:moveTo>
                  <a:cubicBezTo>
                    <a:pt x="99" y="0"/>
                    <a:pt x="83" y="3"/>
                    <a:pt x="69" y="10"/>
                  </a:cubicBezTo>
                  <a:cubicBezTo>
                    <a:pt x="20" y="35"/>
                    <a:pt x="0" y="94"/>
                    <a:pt x="25" y="143"/>
                  </a:cubicBezTo>
                  <a:cubicBezTo>
                    <a:pt x="352" y="782"/>
                    <a:pt x="740" y="1393"/>
                    <a:pt x="1181" y="1961"/>
                  </a:cubicBezTo>
                  <a:cubicBezTo>
                    <a:pt x="1199" y="1985"/>
                    <a:pt x="1230" y="1998"/>
                    <a:pt x="1258" y="1998"/>
                  </a:cubicBezTo>
                  <a:cubicBezTo>
                    <a:pt x="1281" y="1998"/>
                    <a:pt x="1302" y="1992"/>
                    <a:pt x="1320" y="1978"/>
                  </a:cubicBezTo>
                  <a:cubicBezTo>
                    <a:pt x="1363" y="1945"/>
                    <a:pt x="1372" y="1883"/>
                    <a:pt x="1337" y="1840"/>
                  </a:cubicBezTo>
                  <a:cubicBezTo>
                    <a:pt x="903" y="1282"/>
                    <a:pt x="521" y="682"/>
                    <a:pt x="202" y="53"/>
                  </a:cubicBezTo>
                  <a:cubicBezTo>
                    <a:pt x="185" y="19"/>
                    <a:pt x="15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9"/>
            <p:cNvSpPr/>
            <p:nvPr/>
          </p:nvSpPr>
          <p:spPr>
            <a:xfrm>
              <a:off x="3750038" y="4177163"/>
              <a:ext cx="20000" cy="22000"/>
            </a:xfrm>
            <a:custGeom>
              <a:avLst/>
              <a:gdLst/>
              <a:ahLst/>
              <a:cxnLst/>
              <a:rect l="l" t="t" r="r" b="b"/>
              <a:pathLst>
                <a:path w="800" h="880" extrusionOk="0">
                  <a:moveTo>
                    <a:pt x="112" y="1"/>
                  </a:moveTo>
                  <a:cubicBezTo>
                    <a:pt x="90" y="1"/>
                    <a:pt x="67" y="8"/>
                    <a:pt x="48" y="24"/>
                  </a:cubicBezTo>
                  <a:cubicBezTo>
                    <a:pt x="6" y="59"/>
                    <a:pt x="0" y="121"/>
                    <a:pt x="36" y="163"/>
                  </a:cubicBezTo>
                  <a:lnTo>
                    <a:pt x="613" y="843"/>
                  </a:lnTo>
                  <a:cubicBezTo>
                    <a:pt x="632" y="868"/>
                    <a:pt x="662" y="879"/>
                    <a:pt x="689" y="879"/>
                  </a:cubicBezTo>
                  <a:cubicBezTo>
                    <a:pt x="713" y="879"/>
                    <a:pt x="735" y="872"/>
                    <a:pt x="752" y="856"/>
                  </a:cubicBezTo>
                  <a:cubicBezTo>
                    <a:pt x="794" y="820"/>
                    <a:pt x="799" y="758"/>
                    <a:pt x="764" y="716"/>
                  </a:cubicBezTo>
                  <a:lnTo>
                    <a:pt x="188" y="36"/>
                  </a:lnTo>
                  <a:cubicBezTo>
                    <a:pt x="169" y="13"/>
                    <a:pt x="141"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9"/>
            <p:cNvSpPr/>
            <p:nvPr/>
          </p:nvSpPr>
          <p:spPr>
            <a:xfrm>
              <a:off x="3809163" y="4281213"/>
              <a:ext cx="211925" cy="163950"/>
            </a:xfrm>
            <a:custGeom>
              <a:avLst/>
              <a:gdLst/>
              <a:ahLst/>
              <a:cxnLst/>
              <a:rect l="l" t="t" r="r" b="b"/>
              <a:pathLst>
                <a:path w="8477" h="6558" extrusionOk="0">
                  <a:moveTo>
                    <a:pt x="112" y="1"/>
                  </a:moveTo>
                  <a:cubicBezTo>
                    <a:pt x="82" y="1"/>
                    <a:pt x="53" y="14"/>
                    <a:pt x="33" y="39"/>
                  </a:cubicBezTo>
                  <a:cubicBezTo>
                    <a:pt x="1" y="83"/>
                    <a:pt x="8" y="146"/>
                    <a:pt x="51" y="179"/>
                  </a:cubicBezTo>
                  <a:lnTo>
                    <a:pt x="8305" y="6537"/>
                  </a:lnTo>
                  <a:cubicBezTo>
                    <a:pt x="8323" y="6551"/>
                    <a:pt x="8344" y="6558"/>
                    <a:pt x="8365" y="6558"/>
                  </a:cubicBezTo>
                  <a:cubicBezTo>
                    <a:pt x="8396" y="6558"/>
                    <a:pt x="8424" y="6545"/>
                    <a:pt x="8444" y="6519"/>
                  </a:cubicBezTo>
                  <a:cubicBezTo>
                    <a:pt x="8477" y="6474"/>
                    <a:pt x="8470" y="6411"/>
                    <a:pt x="8426" y="6379"/>
                  </a:cubicBezTo>
                  <a:lnTo>
                    <a:pt x="172" y="21"/>
                  </a:lnTo>
                  <a:cubicBezTo>
                    <a:pt x="154" y="8"/>
                    <a:pt x="133"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9"/>
            <p:cNvSpPr/>
            <p:nvPr/>
          </p:nvSpPr>
          <p:spPr>
            <a:xfrm>
              <a:off x="3883638" y="4305238"/>
              <a:ext cx="52325" cy="40850"/>
            </a:xfrm>
            <a:custGeom>
              <a:avLst/>
              <a:gdLst/>
              <a:ahLst/>
              <a:cxnLst/>
              <a:rect l="l" t="t" r="r" b="b"/>
              <a:pathLst>
                <a:path w="2093" h="1634" extrusionOk="0">
                  <a:moveTo>
                    <a:pt x="112" y="0"/>
                  </a:moveTo>
                  <a:cubicBezTo>
                    <a:pt x="82" y="0"/>
                    <a:pt x="53" y="14"/>
                    <a:pt x="33" y="39"/>
                  </a:cubicBezTo>
                  <a:cubicBezTo>
                    <a:pt x="0" y="82"/>
                    <a:pt x="8" y="145"/>
                    <a:pt x="51" y="179"/>
                  </a:cubicBezTo>
                  <a:lnTo>
                    <a:pt x="1921" y="1613"/>
                  </a:lnTo>
                  <a:cubicBezTo>
                    <a:pt x="1939" y="1627"/>
                    <a:pt x="1960" y="1634"/>
                    <a:pt x="1981" y="1634"/>
                  </a:cubicBezTo>
                  <a:cubicBezTo>
                    <a:pt x="2011" y="1634"/>
                    <a:pt x="2040" y="1621"/>
                    <a:pt x="2060" y="1595"/>
                  </a:cubicBezTo>
                  <a:cubicBezTo>
                    <a:pt x="2093" y="1551"/>
                    <a:pt x="2086" y="1487"/>
                    <a:pt x="2042" y="1455"/>
                  </a:cubicBezTo>
                  <a:lnTo>
                    <a:pt x="172" y="21"/>
                  </a:lnTo>
                  <a:cubicBezTo>
                    <a:pt x="154" y="7"/>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9"/>
            <p:cNvSpPr/>
            <p:nvPr/>
          </p:nvSpPr>
          <p:spPr>
            <a:xfrm>
              <a:off x="4208263" y="4512038"/>
              <a:ext cx="166625" cy="132725"/>
            </a:xfrm>
            <a:custGeom>
              <a:avLst/>
              <a:gdLst/>
              <a:ahLst/>
              <a:cxnLst/>
              <a:rect l="l" t="t" r="r" b="b"/>
              <a:pathLst>
                <a:path w="6665" h="5309" extrusionOk="0">
                  <a:moveTo>
                    <a:pt x="112" y="0"/>
                  </a:moveTo>
                  <a:cubicBezTo>
                    <a:pt x="83" y="0"/>
                    <a:pt x="55" y="13"/>
                    <a:pt x="36" y="38"/>
                  </a:cubicBezTo>
                  <a:cubicBezTo>
                    <a:pt x="1" y="81"/>
                    <a:pt x="7" y="143"/>
                    <a:pt x="51" y="177"/>
                  </a:cubicBezTo>
                  <a:lnTo>
                    <a:pt x="6491" y="5287"/>
                  </a:lnTo>
                  <a:cubicBezTo>
                    <a:pt x="6510" y="5302"/>
                    <a:pt x="6532" y="5308"/>
                    <a:pt x="6553" y="5308"/>
                  </a:cubicBezTo>
                  <a:cubicBezTo>
                    <a:pt x="6583" y="5308"/>
                    <a:pt x="6611" y="5296"/>
                    <a:pt x="6631" y="5272"/>
                  </a:cubicBezTo>
                  <a:cubicBezTo>
                    <a:pt x="6665" y="5228"/>
                    <a:pt x="6658" y="5166"/>
                    <a:pt x="6615" y="5132"/>
                  </a:cubicBezTo>
                  <a:lnTo>
                    <a:pt x="175" y="22"/>
                  </a:lnTo>
                  <a:cubicBezTo>
                    <a:pt x="156" y="7"/>
                    <a:pt x="134"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9"/>
            <p:cNvSpPr/>
            <p:nvPr/>
          </p:nvSpPr>
          <p:spPr>
            <a:xfrm>
              <a:off x="4271438" y="4597013"/>
              <a:ext cx="36425" cy="30350"/>
            </a:xfrm>
            <a:custGeom>
              <a:avLst/>
              <a:gdLst/>
              <a:ahLst/>
              <a:cxnLst/>
              <a:rect l="l" t="t" r="r" b="b"/>
              <a:pathLst>
                <a:path w="1457" h="1214" extrusionOk="0">
                  <a:moveTo>
                    <a:pt x="111" y="1"/>
                  </a:moveTo>
                  <a:cubicBezTo>
                    <a:pt x="83" y="1"/>
                    <a:pt x="55" y="13"/>
                    <a:pt x="36" y="37"/>
                  </a:cubicBezTo>
                  <a:cubicBezTo>
                    <a:pt x="0" y="79"/>
                    <a:pt x="6" y="141"/>
                    <a:pt x="48" y="177"/>
                  </a:cubicBezTo>
                  <a:lnTo>
                    <a:pt x="1282" y="1190"/>
                  </a:lnTo>
                  <a:cubicBezTo>
                    <a:pt x="1300" y="1205"/>
                    <a:pt x="1322" y="1214"/>
                    <a:pt x="1345" y="1214"/>
                  </a:cubicBezTo>
                  <a:cubicBezTo>
                    <a:pt x="1373" y="1214"/>
                    <a:pt x="1401" y="1200"/>
                    <a:pt x="1421" y="1178"/>
                  </a:cubicBezTo>
                  <a:cubicBezTo>
                    <a:pt x="1457" y="1136"/>
                    <a:pt x="1449" y="1074"/>
                    <a:pt x="1408" y="1038"/>
                  </a:cubicBezTo>
                  <a:lnTo>
                    <a:pt x="175" y="24"/>
                  </a:lnTo>
                  <a:cubicBezTo>
                    <a:pt x="156" y="8"/>
                    <a:pt x="134"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9"/>
            <p:cNvSpPr/>
            <p:nvPr/>
          </p:nvSpPr>
          <p:spPr>
            <a:xfrm>
              <a:off x="4452738" y="4775563"/>
              <a:ext cx="20125" cy="12550"/>
            </a:xfrm>
            <a:custGeom>
              <a:avLst/>
              <a:gdLst/>
              <a:ahLst/>
              <a:cxnLst/>
              <a:rect l="l" t="t" r="r" b="b"/>
              <a:pathLst>
                <a:path w="805" h="502" extrusionOk="0">
                  <a:moveTo>
                    <a:pt x="110" y="1"/>
                  </a:moveTo>
                  <a:cubicBezTo>
                    <a:pt x="84" y="1"/>
                    <a:pt x="58" y="10"/>
                    <a:pt x="38" y="30"/>
                  </a:cubicBezTo>
                  <a:cubicBezTo>
                    <a:pt x="0" y="70"/>
                    <a:pt x="0" y="133"/>
                    <a:pt x="39" y="171"/>
                  </a:cubicBezTo>
                  <a:cubicBezTo>
                    <a:pt x="213" y="340"/>
                    <a:pt x="439" y="457"/>
                    <a:pt x="678" y="500"/>
                  </a:cubicBezTo>
                  <a:cubicBezTo>
                    <a:pt x="684" y="502"/>
                    <a:pt x="690" y="502"/>
                    <a:pt x="696" y="502"/>
                  </a:cubicBezTo>
                  <a:cubicBezTo>
                    <a:pt x="742" y="502"/>
                    <a:pt x="784" y="468"/>
                    <a:pt x="795" y="420"/>
                  </a:cubicBezTo>
                  <a:cubicBezTo>
                    <a:pt x="804" y="366"/>
                    <a:pt x="769" y="314"/>
                    <a:pt x="715" y="304"/>
                  </a:cubicBezTo>
                  <a:cubicBezTo>
                    <a:pt x="515" y="267"/>
                    <a:pt x="323" y="168"/>
                    <a:pt x="179" y="27"/>
                  </a:cubicBezTo>
                  <a:cubicBezTo>
                    <a:pt x="160" y="10"/>
                    <a:pt x="135"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9"/>
            <p:cNvSpPr/>
            <p:nvPr/>
          </p:nvSpPr>
          <p:spPr>
            <a:xfrm>
              <a:off x="4465563" y="4756738"/>
              <a:ext cx="12550" cy="10675"/>
            </a:xfrm>
            <a:custGeom>
              <a:avLst/>
              <a:gdLst/>
              <a:ahLst/>
              <a:cxnLst/>
              <a:rect l="l" t="t" r="r" b="b"/>
              <a:pathLst>
                <a:path w="502" h="427" extrusionOk="0">
                  <a:moveTo>
                    <a:pt x="112" y="1"/>
                  </a:moveTo>
                  <a:cubicBezTo>
                    <a:pt x="84" y="1"/>
                    <a:pt x="56" y="13"/>
                    <a:pt x="36" y="37"/>
                  </a:cubicBezTo>
                  <a:cubicBezTo>
                    <a:pt x="1" y="79"/>
                    <a:pt x="7" y="141"/>
                    <a:pt x="49" y="177"/>
                  </a:cubicBezTo>
                  <a:lnTo>
                    <a:pt x="327" y="404"/>
                  </a:lnTo>
                  <a:cubicBezTo>
                    <a:pt x="345" y="419"/>
                    <a:pt x="367" y="426"/>
                    <a:pt x="390" y="426"/>
                  </a:cubicBezTo>
                  <a:cubicBezTo>
                    <a:pt x="418" y="426"/>
                    <a:pt x="446" y="414"/>
                    <a:pt x="466" y="393"/>
                  </a:cubicBezTo>
                  <a:cubicBezTo>
                    <a:pt x="502" y="351"/>
                    <a:pt x="495" y="289"/>
                    <a:pt x="452" y="253"/>
                  </a:cubicBezTo>
                  <a:lnTo>
                    <a:pt x="176" y="24"/>
                  </a:lnTo>
                  <a:cubicBezTo>
                    <a:pt x="157" y="9"/>
                    <a:pt x="135"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9"/>
            <p:cNvSpPr/>
            <p:nvPr/>
          </p:nvSpPr>
          <p:spPr>
            <a:xfrm>
              <a:off x="4477963" y="4738463"/>
              <a:ext cx="15300" cy="9050"/>
            </a:xfrm>
            <a:custGeom>
              <a:avLst/>
              <a:gdLst/>
              <a:ahLst/>
              <a:cxnLst/>
              <a:rect l="l" t="t" r="r" b="b"/>
              <a:pathLst>
                <a:path w="612" h="362" extrusionOk="0">
                  <a:moveTo>
                    <a:pt x="113" y="1"/>
                  </a:moveTo>
                  <a:cubicBezTo>
                    <a:pt x="74" y="1"/>
                    <a:pt x="38" y="24"/>
                    <a:pt x="22" y="62"/>
                  </a:cubicBezTo>
                  <a:cubicBezTo>
                    <a:pt x="1" y="113"/>
                    <a:pt x="24" y="171"/>
                    <a:pt x="74" y="192"/>
                  </a:cubicBezTo>
                  <a:lnTo>
                    <a:pt x="458" y="354"/>
                  </a:lnTo>
                  <a:cubicBezTo>
                    <a:pt x="470" y="360"/>
                    <a:pt x="483" y="362"/>
                    <a:pt x="496" y="362"/>
                  </a:cubicBezTo>
                  <a:cubicBezTo>
                    <a:pt x="535" y="362"/>
                    <a:pt x="571" y="340"/>
                    <a:pt x="589" y="302"/>
                  </a:cubicBezTo>
                  <a:cubicBezTo>
                    <a:pt x="611" y="250"/>
                    <a:pt x="586" y="192"/>
                    <a:pt x="535" y="171"/>
                  </a:cubicBezTo>
                  <a:lnTo>
                    <a:pt x="152" y="9"/>
                  </a:lnTo>
                  <a:cubicBezTo>
                    <a:pt x="139" y="4"/>
                    <a:pt x="1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5" name="Google Shape;2145;p29"/>
          <p:cNvGrpSpPr/>
          <p:nvPr/>
        </p:nvGrpSpPr>
        <p:grpSpPr>
          <a:xfrm rot="-2370016">
            <a:off x="7106635" y="183092"/>
            <a:ext cx="507304" cy="595543"/>
            <a:chOff x="780782" y="766491"/>
            <a:chExt cx="713278" cy="837344"/>
          </a:xfrm>
        </p:grpSpPr>
        <p:sp>
          <p:nvSpPr>
            <p:cNvPr id="2146" name="Google Shape;2146;p29"/>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9"/>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9"/>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9"/>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9"/>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9"/>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9"/>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9"/>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9"/>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9"/>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9"/>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9"/>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9"/>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9"/>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9"/>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9"/>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9"/>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9"/>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9"/>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a:extLst>
              <a:ext uri="{FF2B5EF4-FFF2-40B4-BE49-F238E27FC236}">
                <a16:creationId xmlns:a16="http://schemas.microsoft.com/office/drawing/2014/main" id="{788C14C8-8E88-4368-8D7D-E16C99A03B8C}"/>
              </a:ext>
            </a:extLst>
          </p:cNvPr>
          <p:cNvPicPr>
            <a:picLocks noChangeAspect="1"/>
          </p:cNvPicPr>
          <p:nvPr/>
        </p:nvPicPr>
        <p:blipFill>
          <a:blip r:embed="rId3"/>
          <a:stretch>
            <a:fillRect/>
          </a:stretch>
        </p:blipFill>
        <p:spPr>
          <a:xfrm>
            <a:off x="1663798" y="667624"/>
            <a:ext cx="6663506" cy="3688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2732" name="Google Shape;2732;p35"/>
          <p:cNvSpPr txBox="1">
            <a:spLocks noGrp="1"/>
          </p:cNvSpPr>
          <p:nvPr>
            <p:ph type="title"/>
          </p:nvPr>
        </p:nvSpPr>
        <p:spPr>
          <a:xfrm>
            <a:off x="720000" y="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Trướ</a:t>
            </a:r>
            <a:r>
              <a:rPr lang="en-US" sz="3200" dirty="0">
                <a:latin typeface="Cambria" panose="02040503050406030204" pitchFamily="18" charset="0"/>
                <a:ea typeface="Cambria" panose="02040503050406030204" pitchFamily="18" charset="0"/>
              </a:rPr>
              <a:t>c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endParaRPr sz="3200" dirty="0">
              <a:latin typeface="Cambria" panose="02040503050406030204" pitchFamily="18" charset="0"/>
              <a:ea typeface="Cambria" panose="02040503050406030204" pitchFamily="18" charset="0"/>
            </a:endParaRPr>
          </a:p>
        </p:txBody>
      </p:sp>
      <p:sp>
        <p:nvSpPr>
          <p:cNvPr id="2737" name="Google Shape;2737;p35"/>
          <p:cNvSpPr txBox="1">
            <a:spLocks noGrp="1"/>
          </p:cNvSpPr>
          <p:nvPr>
            <p:ph type="title" idx="5"/>
          </p:nvPr>
        </p:nvSpPr>
        <p:spPr>
          <a:xfrm>
            <a:off x="1074234" y="769685"/>
            <a:ext cx="7349765"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Cambria" panose="02040503050406030204" pitchFamily="18" charset="0"/>
                <a:ea typeface="Cambria" panose="02040503050406030204" pitchFamily="18" charset="0"/>
              </a:rPr>
              <a:t>a. </a:t>
            </a:r>
            <a:r>
              <a:rPr lang="en" sz="2400" dirty="0">
                <a:latin typeface="Cambria" panose="02040503050406030204" pitchFamily="18" charset="0"/>
                <a:ea typeface="Cambria" panose="02040503050406030204" pitchFamily="18" charset="0"/>
              </a:rPr>
              <a:t>Lựa chọn nhân vật trong một tác phẩm văn học.</a:t>
            </a:r>
            <a:endParaRPr sz="2400" dirty="0">
              <a:latin typeface="Cambria" panose="02040503050406030204" pitchFamily="18" charset="0"/>
              <a:ea typeface="Cambria" panose="02040503050406030204" pitchFamily="18" charset="0"/>
            </a:endParaRPr>
          </a:p>
        </p:txBody>
      </p:sp>
      <p:sp>
        <p:nvSpPr>
          <p:cNvPr id="2739" name="Google Shape;2739;p35"/>
          <p:cNvSpPr/>
          <p:nvPr/>
        </p:nvSpPr>
        <p:spPr>
          <a:xfrm>
            <a:off x="2361576" y="592025"/>
            <a:ext cx="4315262"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sp>
      <p:sp>
        <p:nvSpPr>
          <p:cNvPr id="62" name="Google Shape;2738;p35">
            <a:extLst>
              <a:ext uri="{FF2B5EF4-FFF2-40B4-BE49-F238E27FC236}">
                <a16:creationId xmlns:a16="http://schemas.microsoft.com/office/drawing/2014/main" id="{52BD75AC-7187-461C-ABFA-B94B963FC816}"/>
              </a:ext>
            </a:extLst>
          </p:cNvPr>
          <p:cNvSpPr txBox="1">
            <a:spLocks/>
          </p:cNvSpPr>
          <p:nvPr/>
        </p:nvSpPr>
        <p:spPr>
          <a:xfrm>
            <a:off x="324168" y="1185055"/>
            <a:ext cx="3058369" cy="12991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9pPr>
          </a:lstStyle>
          <a:p>
            <a:pPr marL="0" indent="0"/>
            <a:r>
              <a:rPr lang="en-US" sz="2000" dirty="0" err="1">
                <a:latin typeface="Cambria" panose="02040503050406030204" pitchFamily="18" charset="0"/>
                <a:ea typeface="Cambria" panose="02040503050406030204" pitchFamily="18" charset="0"/>
              </a:rPr>
              <a:t>Nhân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a:t>
            </a:r>
            <a:r>
              <a:rPr lang="en-US" sz="2000" dirty="0">
                <a:latin typeface="Cambria" panose="02040503050406030204" pitchFamily="18" charset="0"/>
                <a:ea typeface="Cambria" panose="02040503050406030204" pitchFamily="18" charset="0"/>
              </a:rPr>
              <a:t> ai?</a:t>
            </a:r>
            <a:endParaRPr lang="vi-VN" sz="2000" dirty="0">
              <a:latin typeface="Cambria" panose="02040503050406030204" pitchFamily="18" charset="0"/>
              <a:ea typeface="Cambria" panose="02040503050406030204" pitchFamily="18" charset="0"/>
            </a:endParaRPr>
          </a:p>
        </p:txBody>
      </p:sp>
      <p:sp>
        <p:nvSpPr>
          <p:cNvPr id="63" name="Google Shape;2738;p35">
            <a:extLst>
              <a:ext uri="{FF2B5EF4-FFF2-40B4-BE49-F238E27FC236}">
                <a16:creationId xmlns:a16="http://schemas.microsoft.com/office/drawing/2014/main" id="{CD4C0433-6F94-4F91-83CC-9EDE320706B7}"/>
              </a:ext>
            </a:extLst>
          </p:cNvPr>
          <p:cNvSpPr txBox="1">
            <a:spLocks/>
          </p:cNvSpPr>
          <p:nvPr/>
        </p:nvSpPr>
        <p:spPr>
          <a:xfrm>
            <a:off x="5147653" y="1834611"/>
            <a:ext cx="3847664" cy="12991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9pPr>
          </a:lstStyle>
          <a:p>
            <a:pPr marL="0" indent="0">
              <a:lnSpc>
                <a:spcPct val="150000"/>
              </a:lnSpc>
            </a:pPr>
            <a:r>
              <a:rPr lang="en-US" sz="2000" dirty="0" err="1">
                <a:latin typeface="Cambria" panose="02040503050406030204" pitchFamily="18" charset="0"/>
                <a:ea typeface="Cambria" panose="02040503050406030204" pitchFamily="18" charset="0"/>
              </a:rPr>
              <a:t>Nhân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ấy</a:t>
            </a:r>
            <a:r>
              <a:rPr lang="en-US" sz="2000" dirty="0">
                <a:latin typeface="Cambria" panose="02040503050406030204" pitchFamily="18" charset="0"/>
                <a:ea typeface="Cambria" panose="02040503050406030204" pitchFamily="18" charset="0"/>
              </a:rPr>
              <a:t> ở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phẩm</a:t>
            </a:r>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truyện</a:t>
            </a:r>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cuốn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nào</a:t>
            </a:r>
            <a:r>
              <a:rPr lang="en-US" sz="2000" dirty="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pic>
        <p:nvPicPr>
          <p:cNvPr id="1026" name="Picture 2">
            <a:extLst>
              <a:ext uri="{FF2B5EF4-FFF2-40B4-BE49-F238E27FC236}">
                <a16:creationId xmlns:a16="http://schemas.microsoft.com/office/drawing/2014/main" id="{4BFDDF3C-B982-4075-9469-818DB36681D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5500" l="9752" r="92376">
                        <a14:foregroundMark x1="21099" y1="52875" x2="23936" y2="57000"/>
                        <a14:foregroundMark x1="24645" y1="54000" x2="24645" y2="54000"/>
                        <a14:foregroundMark x1="21454" y1="51500" x2="21454" y2="51500"/>
                        <a14:foregroundMark x1="19504" y1="91875" x2="20390" y2="91375"/>
                        <a14:foregroundMark x1="91667" y1="67625" x2="91667" y2="67625"/>
                        <a14:foregroundMark x1="92730" y1="69125" x2="90780" y2="67875"/>
                        <a14:foregroundMark x1="69681" y1="95000" x2="71277" y2="92625"/>
                        <a14:foregroundMark x1="74113" y1="95500" x2="72340" y2="95000"/>
                      </a14:backgroundRemoval>
                    </a14:imgEffect>
                  </a14:imgLayer>
                </a14:imgProps>
              </a:ext>
              <a:ext uri="{28A0092B-C50C-407E-A947-70E740481C1C}">
                <a14:useLocalDpi xmlns:a14="http://schemas.microsoft.com/office/drawing/2010/main" val="0"/>
              </a:ext>
            </a:extLst>
          </a:blip>
          <a:srcRect t="35700"/>
          <a:stretch/>
        </p:blipFill>
        <p:spPr bwMode="auto">
          <a:xfrm>
            <a:off x="1526249" y="1126236"/>
            <a:ext cx="4012189" cy="36596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2732" name="Google Shape;2732;p35"/>
          <p:cNvSpPr txBox="1">
            <a:spLocks noGrp="1"/>
          </p:cNvSpPr>
          <p:nvPr>
            <p:ph type="title"/>
          </p:nvPr>
        </p:nvSpPr>
        <p:spPr>
          <a:xfrm>
            <a:off x="664998" y="5844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Trướ</a:t>
            </a:r>
            <a:r>
              <a:rPr lang="en-US" sz="3200" dirty="0">
                <a:latin typeface="Cambria" panose="02040503050406030204" pitchFamily="18" charset="0"/>
                <a:ea typeface="Cambria" panose="02040503050406030204" pitchFamily="18" charset="0"/>
              </a:rPr>
              <a:t>c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endParaRPr sz="3200" dirty="0">
              <a:latin typeface="Cambria" panose="02040503050406030204" pitchFamily="18" charset="0"/>
              <a:ea typeface="Cambria" panose="02040503050406030204" pitchFamily="18" charset="0"/>
            </a:endParaRPr>
          </a:p>
        </p:txBody>
      </p:sp>
      <p:sp>
        <p:nvSpPr>
          <p:cNvPr id="2737" name="Google Shape;2737;p35"/>
          <p:cNvSpPr txBox="1">
            <a:spLocks noGrp="1"/>
          </p:cNvSpPr>
          <p:nvPr>
            <p:ph type="title" idx="5"/>
          </p:nvPr>
        </p:nvSpPr>
        <p:spPr>
          <a:xfrm>
            <a:off x="984272" y="715804"/>
            <a:ext cx="699553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Cambria" panose="02040503050406030204" pitchFamily="18" charset="0"/>
                <a:ea typeface="Cambria" panose="02040503050406030204" pitchFamily="18" charset="0"/>
              </a:rPr>
              <a:t>b. Tìm ý</a:t>
            </a:r>
            <a:endParaRPr sz="2400" dirty="0">
              <a:latin typeface="Cambria" panose="02040503050406030204" pitchFamily="18" charset="0"/>
              <a:ea typeface="Cambria" panose="02040503050406030204" pitchFamily="18" charset="0"/>
            </a:endParaRPr>
          </a:p>
        </p:txBody>
      </p:sp>
      <p:sp>
        <p:nvSpPr>
          <p:cNvPr id="2739" name="Google Shape;2739;p35"/>
          <p:cNvSpPr/>
          <p:nvPr/>
        </p:nvSpPr>
        <p:spPr>
          <a:xfrm>
            <a:off x="2324406" y="650474"/>
            <a:ext cx="4315262"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sp>
      <p:sp>
        <p:nvSpPr>
          <p:cNvPr id="2" name="Rectangle: Rounded Corners 1">
            <a:extLst>
              <a:ext uri="{FF2B5EF4-FFF2-40B4-BE49-F238E27FC236}">
                <a16:creationId xmlns:a16="http://schemas.microsoft.com/office/drawing/2014/main" id="{6D4C3851-7D9C-4832-843A-23ACFE221E5E}"/>
              </a:ext>
            </a:extLst>
          </p:cNvPr>
          <p:cNvSpPr/>
          <p:nvPr/>
        </p:nvSpPr>
        <p:spPr>
          <a:xfrm>
            <a:off x="665177" y="1196006"/>
            <a:ext cx="7813645" cy="4630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bg2"/>
                </a:solidFill>
                <a:latin typeface="Cambria" panose="02040503050406030204" pitchFamily="18" charset="0"/>
                <a:ea typeface="Cambria" panose="02040503050406030204" pitchFamily="18" charset="0"/>
              </a:rPr>
              <a:t>Bước</a:t>
            </a:r>
            <a:r>
              <a:rPr lang="en-US" sz="1800" b="1" dirty="0">
                <a:solidFill>
                  <a:schemeClr val="bg2"/>
                </a:solidFill>
                <a:latin typeface="Cambria" panose="02040503050406030204" pitchFamily="18" charset="0"/>
                <a:ea typeface="Cambria" panose="02040503050406030204" pitchFamily="18" charset="0"/>
              </a:rPr>
              <a:t> 1: </a:t>
            </a:r>
            <a:r>
              <a:rPr lang="en-US" sz="1800" dirty="0" err="1">
                <a:solidFill>
                  <a:schemeClr val="bg2"/>
                </a:solidFill>
                <a:latin typeface="Cambria" panose="02040503050406030204" pitchFamily="18" charset="0"/>
                <a:ea typeface="Cambria" panose="02040503050406030204" pitchFamily="18" charset="0"/>
              </a:rPr>
              <a:t>Tìm</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hiểu</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và</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lựa</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chọn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các</a:t>
            </a:r>
            <a:r>
              <a:rPr lang="en-US" sz="1800" dirty="0">
                <a:solidFill>
                  <a:schemeClr val="bg2"/>
                </a:solidFill>
                <a:latin typeface="Cambria" panose="02040503050406030204" pitchFamily="18" charset="0"/>
                <a:ea typeface="Cambria" panose="02040503050406030204" pitchFamily="18" charset="0"/>
              </a:rPr>
              <a:t> chi </a:t>
            </a:r>
            <a:r>
              <a:rPr lang="en-US" sz="1800" dirty="0" err="1">
                <a:solidFill>
                  <a:schemeClr val="bg2"/>
                </a:solidFill>
                <a:latin typeface="Cambria" panose="02040503050406030204" pitchFamily="18" charset="0"/>
                <a:ea typeface="Cambria" panose="02040503050406030204" pitchFamily="18" charset="0"/>
              </a:rPr>
              <a:t>tiết</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có</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liên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quan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đến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nhân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vật</a:t>
            </a:r>
            <a:endParaRPr lang="en-US" sz="1800" dirty="0">
              <a:solidFill>
                <a:schemeClr val="bg2"/>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4F94206-57E3-4497-ABF8-F4806FEEB4AC}"/>
              </a:ext>
            </a:extLst>
          </p:cNvPr>
          <p:cNvSpPr/>
          <p:nvPr/>
        </p:nvSpPr>
        <p:spPr>
          <a:xfrm>
            <a:off x="664998" y="1907442"/>
            <a:ext cx="3104868" cy="745967"/>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2"/>
                </a:solidFill>
                <a:latin typeface="Cambria" panose="02040503050406030204" pitchFamily="18" charset="0"/>
                <a:ea typeface="Cambria" panose="02040503050406030204" pitchFamily="18" charset="0"/>
              </a:rPr>
              <a:t>Lời</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người</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kể</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chuyện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nhận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xét</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về</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nhân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vật</a:t>
            </a:r>
            <a:endParaRPr lang="en-US" sz="1800" dirty="0">
              <a:solidFill>
                <a:schemeClr val="bg2"/>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C1DDE94-254B-47AB-841B-7F15A73CC545}"/>
              </a:ext>
            </a:extLst>
          </p:cNvPr>
          <p:cNvSpPr/>
          <p:nvPr/>
        </p:nvSpPr>
        <p:spPr>
          <a:xfrm>
            <a:off x="5612780" y="1907441"/>
            <a:ext cx="2866042" cy="745967"/>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2"/>
                </a:solidFill>
                <a:latin typeface="Cambria" panose="02040503050406030204" pitchFamily="18" charset="0"/>
                <a:ea typeface="Cambria" panose="02040503050406030204" pitchFamily="18" charset="0"/>
              </a:rPr>
              <a:t>Đặc</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điểm</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của</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nhân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vật</a:t>
            </a:r>
            <a:endParaRPr lang="en-US" sz="1800" dirty="0">
              <a:solidFill>
                <a:schemeClr val="bg2"/>
              </a:solidFill>
              <a:latin typeface="Cambria" panose="02040503050406030204" pitchFamily="18" charset="0"/>
              <a:ea typeface="Cambria" panose="02040503050406030204" pitchFamily="18" charset="0"/>
            </a:endParaRPr>
          </a:p>
        </p:txBody>
      </p:sp>
      <p:pic>
        <p:nvPicPr>
          <p:cNvPr id="2050" name="Picture 2">
            <a:extLst>
              <a:ext uri="{FF2B5EF4-FFF2-40B4-BE49-F238E27FC236}">
                <a16:creationId xmlns:a16="http://schemas.microsoft.com/office/drawing/2014/main" id="{89AA8ADD-F6BB-4718-BF15-2A6005205FD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29" b="91844" l="9929" r="89894">
                        <a14:foregroundMark x1="39716" y1="91844" x2="43794" y2="91489"/>
                      </a14:backgroundRemoval>
                    </a14:imgEffect>
                  </a14:imgLayer>
                </a14:imgProps>
              </a:ext>
              <a:ext uri="{28A0092B-C50C-407E-A947-70E740481C1C}">
                <a14:useLocalDpi xmlns:a14="http://schemas.microsoft.com/office/drawing/2010/main" val="0"/>
              </a:ext>
            </a:extLst>
          </a:blip>
          <a:srcRect/>
          <a:stretch>
            <a:fillRect/>
          </a:stretch>
        </p:blipFill>
        <p:spPr bwMode="auto">
          <a:xfrm>
            <a:off x="2605512" y="1282759"/>
            <a:ext cx="3932975" cy="3932975"/>
          </a:xfrm>
          <a:prstGeom prst="rect">
            <a:avLst/>
          </a:prstGeom>
          <a:noFill/>
        </p:spPr>
      </p:pic>
      <p:sp>
        <p:nvSpPr>
          <p:cNvPr id="11" name="Rectangle: Rounded Corners 10">
            <a:extLst>
              <a:ext uri="{FF2B5EF4-FFF2-40B4-BE49-F238E27FC236}">
                <a16:creationId xmlns:a16="http://schemas.microsoft.com/office/drawing/2014/main" id="{F4E83A5F-91E7-4775-A78B-36E3BE952B01}"/>
              </a:ext>
            </a:extLst>
          </p:cNvPr>
          <p:cNvSpPr/>
          <p:nvPr/>
        </p:nvSpPr>
        <p:spPr>
          <a:xfrm>
            <a:off x="6571784" y="2738417"/>
            <a:ext cx="1907037" cy="495437"/>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2"/>
                </a:solidFill>
                <a:latin typeface="Cambria" panose="02040503050406030204" pitchFamily="18" charset="0"/>
                <a:ea typeface="Cambria" panose="02040503050406030204" pitchFamily="18" charset="0"/>
              </a:rPr>
              <a:t>Ngoại</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hình</a:t>
            </a:r>
            <a:endParaRPr lang="en-US" sz="1800" dirty="0">
              <a:solidFill>
                <a:schemeClr val="bg2"/>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D7380BA3-57D7-4996-A149-E1B3E49CC132}"/>
              </a:ext>
            </a:extLst>
          </p:cNvPr>
          <p:cNvSpPr/>
          <p:nvPr/>
        </p:nvSpPr>
        <p:spPr>
          <a:xfrm>
            <a:off x="6571784" y="3318863"/>
            <a:ext cx="1907037" cy="495437"/>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2"/>
                </a:solidFill>
                <a:latin typeface="Cambria" panose="02040503050406030204" pitchFamily="18" charset="0"/>
                <a:ea typeface="Cambria" panose="02040503050406030204" pitchFamily="18" charset="0"/>
              </a:rPr>
              <a:t>Hành</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động</a:t>
            </a:r>
            <a:endParaRPr lang="en-US" sz="1800" dirty="0">
              <a:solidFill>
                <a:schemeClr val="bg2"/>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CE0FC46D-8D13-4633-9464-643E16016ADB}"/>
              </a:ext>
            </a:extLst>
          </p:cNvPr>
          <p:cNvSpPr/>
          <p:nvPr/>
        </p:nvSpPr>
        <p:spPr>
          <a:xfrm>
            <a:off x="6571784" y="3899309"/>
            <a:ext cx="1907037" cy="495437"/>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2"/>
                </a:solidFill>
                <a:latin typeface="Cambria" panose="02040503050406030204" pitchFamily="18" charset="0"/>
                <a:ea typeface="Cambria" panose="02040503050406030204" pitchFamily="18" charset="0"/>
              </a:rPr>
              <a:t>Ngôn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ngữ</a:t>
            </a:r>
            <a:endParaRPr lang="en-US" sz="1800" dirty="0">
              <a:solidFill>
                <a:schemeClr val="bg2"/>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39863325-41B0-4564-A57E-7DD05535E62B}"/>
              </a:ext>
            </a:extLst>
          </p:cNvPr>
          <p:cNvSpPr/>
          <p:nvPr/>
        </p:nvSpPr>
        <p:spPr>
          <a:xfrm>
            <a:off x="6571784" y="4479755"/>
            <a:ext cx="1907037" cy="495437"/>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2"/>
                </a:solidFill>
                <a:latin typeface="Cambria" panose="02040503050406030204" pitchFamily="18" charset="0"/>
                <a:ea typeface="Cambria" panose="02040503050406030204" pitchFamily="18" charset="0"/>
              </a:rPr>
              <a:t>Nội</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tâm</a:t>
            </a:r>
            <a:r>
              <a:rPr lang="en-US" sz="1800" dirty="0">
                <a:solidFill>
                  <a:schemeClr val="bg2"/>
                </a:solidFill>
                <a:latin typeface="Cambria" panose="02040503050406030204" pitchFamily="18" charset="0"/>
                <a:ea typeface="Cambria" panose="02040503050406030204" pitchFamily="18" charset="0"/>
              </a:rPr>
              <a:t>,…</a:t>
            </a:r>
          </a:p>
        </p:txBody>
      </p:sp>
      <p:cxnSp>
        <p:nvCxnSpPr>
          <p:cNvPr id="7" name="Connector: Elbow 6">
            <a:extLst>
              <a:ext uri="{FF2B5EF4-FFF2-40B4-BE49-F238E27FC236}">
                <a16:creationId xmlns:a16="http://schemas.microsoft.com/office/drawing/2014/main" id="{F675207A-F86B-4CE1-845E-76630FE5DA96}"/>
              </a:ext>
            </a:extLst>
          </p:cNvPr>
          <p:cNvCxnSpPr>
            <a:stCxn id="9" idx="3"/>
            <a:endCxn id="11" idx="3"/>
          </p:cNvCxnSpPr>
          <p:nvPr/>
        </p:nvCxnSpPr>
        <p:spPr>
          <a:xfrm flipH="1">
            <a:off x="8478821" y="2280425"/>
            <a:ext cx="1" cy="705711"/>
          </a:xfrm>
          <a:prstGeom prst="bentConnector3">
            <a:avLst>
              <a:gd name="adj1" fmla="val -22860000000"/>
            </a:avLst>
          </a:prstGeom>
          <a:ln w="1905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D3FB75A2-F857-4114-9D23-9002A0342C63}"/>
              </a:ext>
            </a:extLst>
          </p:cNvPr>
          <p:cNvCxnSpPr>
            <a:stCxn id="9" idx="3"/>
            <a:endCxn id="12" idx="3"/>
          </p:cNvCxnSpPr>
          <p:nvPr/>
        </p:nvCxnSpPr>
        <p:spPr>
          <a:xfrm flipH="1">
            <a:off x="8478821" y="2280425"/>
            <a:ext cx="1" cy="1286157"/>
          </a:xfrm>
          <a:prstGeom prst="bentConnector3">
            <a:avLst>
              <a:gd name="adj1" fmla="val -22860000000"/>
            </a:avLst>
          </a:prstGeom>
          <a:ln w="1905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35C30B0D-C58B-44AC-954A-DDB6AD9EF0F2}"/>
              </a:ext>
            </a:extLst>
          </p:cNvPr>
          <p:cNvCxnSpPr>
            <a:stCxn id="9" idx="3"/>
            <a:endCxn id="13" idx="3"/>
          </p:cNvCxnSpPr>
          <p:nvPr/>
        </p:nvCxnSpPr>
        <p:spPr>
          <a:xfrm flipH="1">
            <a:off x="8478821" y="2280425"/>
            <a:ext cx="1" cy="1866603"/>
          </a:xfrm>
          <a:prstGeom prst="bentConnector3">
            <a:avLst>
              <a:gd name="adj1" fmla="val -22860000000"/>
            </a:avLst>
          </a:prstGeom>
          <a:ln w="1905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EE076694-294C-499A-B906-A4D57FC9ED61}"/>
              </a:ext>
            </a:extLst>
          </p:cNvPr>
          <p:cNvCxnSpPr>
            <a:stCxn id="9" idx="3"/>
            <a:endCxn id="14" idx="3"/>
          </p:cNvCxnSpPr>
          <p:nvPr/>
        </p:nvCxnSpPr>
        <p:spPr>
          <a:xfrm flipH="1">
            <a:off x="8478821" y="2280425"/>
            <a:ext cx="1" cy="2447049"/>
          </a:xfrm>
          <a:prstGeom prst="bentConnector3">
            <a:avLst>
              <a:gd name="adj1" fmla="val -22860000000"/>
            </a:avLst>
          </a:prstGeom>
          <a:ln w="1905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085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2732" name="Google Shape;2732;p35"/>
          <p:cNvSpPr txBox="1">
            <a:spLocks noGrp="1"/>
          </p:cNvSpPr>
          <p:nvPr>
            <p:ph type="title"/>
          </p:nvPr>
        </p:nvSpPr>
        <p:spPr>
          <a:xfrm>
            <a:off x="664998" y="5844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Trướ</a:t>
            </a:r>
            <a:r>
              <a:rPr lang="en-US" sz="3200" dirty="0">
                <a:latin typeface="Cambria" panose="02040503050406030204" pitchFamily="18" charset="0"/>
                <a:ea typeface="Cambria" panose="02040503050406030204" pitchFamily="18" charset="0"/>
              </a:rPr>
              <a:t>c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endParaRPr sz="3200" dirty="0">
              <a:latin typeface="Cambria" panose="02040503050406030204" pitchFamily="18" charset="0"/>
              <a:ea typeface="Cambria" panose="02040503050406030204" pitchFamily="18" charset="0"/>
            </a:endParaRPr>
          </a:p>
        </p:txBody>
      </p:sp>
      <p:sp>
        <p:nvSpPr>
          <p:cNvPr id="2737" name="Google Shape;2737;p35"/>
          <p:cNvSpPr txBox="1">
            <a:spLocks noGrp="1"/>
          </p:cNvSpPr>
          <p:nvPr>
            <p:ph type="title" idx="5"/>
          </p:nvPr>
        </p:nvSpPr>
        <p:spPr>
          <a:xfrm>
            <a:off x="984272" y="715804"/>
            <a:ext cx="699553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Cambria" panose="02040503050406030204" pitchFamily="18" charset="0"/>
                <a:ea typeface="Cambria" panose="02040503050406030204" pitchFamily="18" charset="0"/>
              </a:rPr>
              <a:t>b. Tìm ý</a:t>
            </a:r>
            <a:endParaRPr sz="2400" dirty="0">
              <a:latin typeface="Cambria" panose="02040503050406030204" pitchFamily="18" charset="0"/>
              <a:ea typeface="Cambria" panose="02040503050406030204" pitchFamily="18" charset="0"/>
            </a:endParaRPr>
          </a:p>
        </p:txBody>
      </p:sp>
      <p:sp>
        <p:nvSpPr>
          <p:cNvPr id="2739" name="Google Shape;2739;p35"/>
          <p:cNvSpPr/>
          <p:nvPr/>
        </p:nvSpPr>
        <p:spPr>
          <a:xfrm>
            <a:off x="2324406" y="650474"/>
            <a:ext cx="4315262"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sp>
      <p:sp>
        <p:nvSpPr>
          <p:cNvPr id="2" name="Rectangle: Rounded Corners 1">
            <a:extLst>
              <a:ext uri="{FF2B5EF4-FFF2-40B4-BE49-F238E27FC236}">
                <a16:creationId xmlns:a16="http://schemas.microsoft.com/office/drawing/2014/main" id="{6D4C3851-7D9C-4832-843A-23ACFE221E5E}"/>
              </a:ext>
            </a:extLst>
          </p:cNvPr>
          <p:cNvSpPr/>
          <p:nvPr/>
        </p:nvSpPr>
        <p:spPr>
          <a:xfrm>
            <a:off x="665177" y="1196006"/>
            <a:ext cx="7813645" cy="4630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bg2"/>
                </a:solidFill>
                <a:latin typeface="Cambria" panose="02040503050406030204" pitchFamily="18" charset="0"/>
                <a:ea typeface="Cambria" panose="02040503050406030204" pitchFamily="18" charset="0"/>
              </a:rPr>
              <a:t>Bước</a:t>
            </a:r>
            <a:r>
              <a:rPr lang="en-US" sz="1800" b="1" dirty="0">
                <a:solidFill>
                  <a:schemeClr val="bg2"/>
                </a:solidFill>
                <a:latin typeface="Cambria" panose="02040503050406030204" pitchFamily="18" charset="0"/>
                <a:ea typeface="Cambria" panose="02040503050406030204" pitchFamily="18" charset="0"/>
              </a:rPr>
              <a:t> 2: </a:t>
            </a:r>
            <a:r>
              <a:rPr lang="en-US" sz="1800" dirty="0" err="1">
                <a:solidFill>
                  <a:schemeClr val="bg2"/>
                </a:solidFill>
                <a:latin typeface="Cambria" panose="02040503050406030204" pitchFamily="18" charset="0"/>
                <a:ea typeface="Cambria" panose="02040503050406030204" pitchFamily="18" charset="0"/>
              </a:rPr>
              <a:t>Kết</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nối</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thông</a:t>
            </a:r>
            <a:r>
              <a:rPr lang="en-US" sz="1800" dirty="0">
                <a:solidFill>
                  <a:schemeClr val="bg2"/>
                </a:solidFill>
                <a:latin typeface="Cambria" panose="02040503050406030204" pitchFamily="18" charset="0"/>
                <a:ea typeface="Cambria" panose="02040503050406030204" pitchFamily="18" charset="0"/>
              </a:rPr>
              <a:t> tin, </a:t>
            </a:r>
            <a:r>
              <a:rPr lang="en-US" sz="1800" dirty="0" err="1">
                <a:solidFill>
                  <a:schemeClr val="bg2"/>
                </a:solidFill>
                <a:latin typeface="Cambria" panose="02040503050406030204" pitchFamily="18" charset="0"/>
                <a:ea typeface="Cambria" panose="02040503050406030204" pitchFamily="18" charset="0"/>
              </a:rPr>
              <a:t>đặt</a:t>
            </a:r>
            <a:r>
              <a:rPr lang="en-US" sz="1800" dirty="0">
                <a:solidFill>
                  <a:schemeClr val="bg2"/>
                </a:solidFill>
                <a:latin typeface="Cambria" panose="02040503050406030204" pitchFamily="18" charset="0"/>
                <a:ea typeface="Cambria" panose="02040503050406030204" pitchFamily="18" charset="0"/>
              </a:rPr>
              <a:t> ra </a:t>
            </a:r>
            <a:r>
              <a:rPr lang="en-US" sz="1800" dirty="0" err="1">
                <a:solidFill>
                  <a:schemeClr val="bg2"/>
                </a:solidFill>
                <a:latin typeface="Cambria" panose="02040503050406030204" pitchFamily="18" charset="0"/>
                <a:ea typeface="Cambria" panose="02040503050406030204" pitchFamily="18" charset="0"/>
              </a:rPr>
              <a:t>các</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câu</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hỏi</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có</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liên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quan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đến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nhân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vật</a:t>
            </a:r>
            <a:endParaRPr lang="en-US" sz="1800" dirty="0">
              <a:solidFill>
                <a:schemeClr val="bg2"/>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4F94206-57E3-4497-ABF8-F4806FEEB4AC}"/>
              </a:ext>
            </a:extLst>
          </p:cNvPr>
          <p:cNvSpPr/>
          <p:nvPr/>
        </p:nvSpPr>
        <p:spPr>
          <a:xfrm>
            <a:off x="2766257" y="1957951"/>
            <a:ext cx="5805314" cy="613800"/>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2"/>
                </a:solidFill>
                <a:latin typeface="Cambria" panose="02040503050406030204" pitchFamily="18" charset="0"/>
                <a:ea typeface="Cambria" panose="02040503050406030204" pitchFamily="18" charset="0"/>
              </a:rPr>
              <a:t>Những</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người</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có</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đặc</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điểm</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như</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vậy</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có</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tính</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cách</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thế</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nào</a:t>
            </a:r>
            <a:r>
              <a:rPr lang="en-US" sz="1800" dirty="0">
                <a:solidFill>
                  <a:schemeClr val="bg2"/>
                </a:solidFill>
                <a:latin typeface="Cambria" panose="02040503050406030204" pitchFamily="18" charset="0"/>
                <a:ea typeface="Cambria" panose="02040503050406030204" pitchFamily="18" charset="0"/>
              </a:rPr>
              <a:t>?</a:t>
            </a:r>
          </a:p>
        </p:txBody>
      </p:sp>
      <p:pic>
        <p:nvPicPr>
          <p:cNvPr id="3074" name="Picture 2">
            <a:extLst>
              <a:ext uri="{FF2B5EF4-FFF2-40B4-BE49-F238E27FC236}">
                <a16:creationId xmlns:a16="http://schemas.microsoft.com/office/drawing/2014/main" id="{37C27D63-9B95-40D8-86E3-541B4EBE566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44" b="94524" l="9752" r="89894">
                        <a14:foregroundMark x1="53369" y1="4044" x2="53369" y2="4044"/>
                        <a14:foregroundMark x1="69149" y1="94524" x2="68262" y2="93766"/>
                        <a14:foregroundMark x1="75355" y1="34794" x2="75355" y2="34794"/>
                        <a14:foregroundMark x1="80496" y1="36731" x2="80496" y2="36731"/>
                        <a14:foregroundMark x1="86170" y1="41449" x2="86170" y2="41449"/>
                        <a14:foregroundMark x1="82979" y1="37826" x2="82979" y2="37826"/>
                        <a14:foregroundMark x1="85638" y1="39174" x2="85638" y2="39174"/>
                        <a14:foregroundMark x1="82624" y1="38416" x2="83156" y2="40185"/>
                      </a14:backgroundRemoval>
                    </a14:imgEffect>
                  </a14:imgLayer>
                </a14:imgProps>
              </a:ext>
              <a:ext uri="{28A0092B-C50C-407E-A947-70E740481C1C}">
                <a14:useLocalDpi xmlns:a14="http://schemas.microsoft.com/office/drawing/2010/main" val="0"/>
              </a:ext>
            </a:extLst>
          </a:blip>
          <a:srcRect/>
          <a:stretch>
            <a:fillRect/>
          </a:stretch>
        </p:blipFill>
        <p:spPr bwMode="auto">
          <a:xfrm>
            <a:off x="775003" y="1494263"/>
            <a:ext cx="1819984" cy="383154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E6F9F48D-38D7-4BA9-98D5-F5449B458645}"/>
              </a:ext>
            </a:extLst>
          </p:cNvPr>
          <p:cNvSpPr/>
          <p:nvPr/>
        </p:nvSpPr>
        <p:spPr>
          <a:xfrm>
            <a:off x="2766257" y="2682780"/>
            <a:ext cx="5805314" cy="613800"/>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2"/>
                </a:solidFill>
                <a:latin typeface="Cambria" panose="02040503050406030204" pitchFamily="18" charset="0"/>
                <a:ea typeface="Cambria" panose="02040503050406030204" pitchFamily="18" charset="0"/>
              </a:rPr>
              <a:t>Những</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người</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có</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suy</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nghĩ</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như</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vậy</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có</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tính</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cách</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gì</a:t>
            </a:r>
            <a:r>
              <a:rPr lang="en-US" sz="1800" dirty="0">
                <a:solidFill>
                  <a:schemeClr val="bg2"/>
                </a:solidFill>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34F50305-C38B-4029-820F-5E579D4770F5}"/>
              </a:ext>
            </a:extLst>
          </p:cNvPr>
          <p:cNvSpPr/>
          <p:nvPr/>
        </p:nvSpPr>
        <p:spPr>
          <a:xfrm>
            <a:off x="2766257" y="3407609"/>
            <a:ext cx="5805314" cy="613800"/>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2"/>
                </a:solidFill>
                <a:latin typeface="Cambria" panose="02040503050406030204" pitchFamily="18" charset="0"/>
                <a:ea typeface="Cambria" panose="02040503050406030204" pitchFamily="18" charset="0"/>
              </a:rPr>
              <a:t>Những</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người</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có</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các</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mối</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quan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hệ</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như</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vậy</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thường</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có</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tính</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cách</a:t>
            </a:r>
            <a:r>
              <a:rPr lang="en-US" sz="1800" dirty="0">
                <a:solidFill>
                  <a:schemeClr val="bg2"/>
                </a:solidFill>
                <a:latin typeface="Cambria" panose="02040503050406030204" pitchFamily="18" charset="0"/>
                <a:ea typeface="Cambria" panose="02040503050406030204" pitchFamily="18" charset="0"/>
              </a:rPr>
              <a:t> ra </a:t>
            </a:r>
            <a:r>
              <a:rPr lang="en-US" sz="1800" dirty="0" err="1">
                <a:solidFill>
                  <a:schemeClr val="bg2"/>
                </a:solidFill>
                <a:latin typeface="Cambria" panose="02040503050406030204" pitchFamily="18" charset="0"/>
                <a:ea typeface="Cambria" panose="02040503050406030204" pitchFamily="18" charset="0"/>
              </a:rPr>
              <a:t>sao</a:t>
            </a:r>
            <a:r>
              <a:rPr lang="en-US" sz="1800" dirty="0">
                <a:solidFill>
                  <a:schemeClr val="bg2"/>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051806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2732" name="Google Shape;2732;p35"/>
          <p:cNvSpPr txBox="1">
            <a:spLocks noGrp="1"/>
          </p:cNvSpPr>
          <p:nvPr>
            <p:ph type="title"/>
          </p:nvPr>
        </p:nvSpPr>
        <p:spPr>
          <a:xfrm>
            <a:off x="688498" y="88186"/>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mbria" panose="02040503050406030204" pitchFamily="18" charset="0"/>
                <a:ea typeface="Cambria" panose="02040503050406030204" pitchFamily="18" charset="0"/>
              </a:rPr>
              <a:t>2. </a:t>
            </a:r>
            <a:r>
              <a:rPr lang="en-US" dirty="0" err="1">
                <a:latin typeface="Cambria" panose="02040503050406030204" pitchFamily="18" charset="0"/>
                <a:ea typeface="Cambria" panose="02040503050406030204" pitchFamily="18" charset="0"/>
              </a:rPr>
              <a:t>Viết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bài</a:t>
            </a:r>
            <a:endParaRPr dirty="0">
              <a:latin typeface="Cambria" panose="02040503050406030204" pitchFamily="18" charset="0"/>
              <a:ea typeface="Cambria" panose="02040503050406030204" pitchFamily="18" charset="0"/>
            </a:endParaRPr>
          </a:p>
        </p:txBody>
      </p:sp>
      <p:sp>
        <p:nvSpPr>
          <p:cNvPr id="2739" name="Google Shape;2739;p35"/>
          <p:cNvSpPr/>
          <p:nvPr/>
        </p:nvSpPr>
        <p:spPr>
          <a:xfrm>
            <a:off x="2330074" y="680211"/>
            <a:ext cx="4315262"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sp>
      <p:sp>
        <p:nvSpPr>
          <p:cNvPr id="54" name="Google Shape;2733;p35">
            <a:extLst>
              <a:ext uri="{FF2B5EF4-FFF2-40B4-BE49-F238E27FC236}">
                <a16:creationId xmlns:a16="http://schemas.microsoft.com/office/drawing/2014/main" id="{39A7B261-C3B9-4EE3-AAD5-F52981EA9405}"/>
              </a:ext>
            </a:extLst>
          </p:cNvPr>
          <p:cNvSpPr txBox="1">
            <a:spLocks/>
          </p:cNvSpPr>
          <p:nvPr/>
        </p:nvSpPr>
        <p:spPr>
          <a:xfrm>
            <a:off x="1535478" y="939047"/>
            <a:ext cx="6604911"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Nanum Pen Script"/>
              <a:buNone/>
              <a:defRPr sz="2500" b="1" i="0" u="none" strike="noStrike" cap="none">
                <a:solidFill>
                  <a:schemeClr val="lt2"/>
                </a:solidFill>
                <a:latin typeface="Nanum Pen Script"/>
                <a:ea typeface="Nanum Pen Script"/>
                <a:cs typeface="Nanum Pen Script"/>
                <a:sym typeface="Nanum Pen Script"/>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r>
              <a:rPr lang="en-US" dirty="0" err="1">
                <a:latin typeface="Cambria" panose="02040503050406030204" pitchFamily="18" charset="0"/>
                <a:ea typeface="Cambria" panose="02040503050406030204" pitchFamily="18" charset="0"/>
              </a:rPr>
              <a:t>Nhiệm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vụ</a:t>
            </a:r>
            <a:endParaRPr lang="en-US"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7DAC967-8855-4A85-B663-34624E3C9B20}"/>
              </a:ext>
            </a:extLst>
          </p:cNvPr>
          <p:cNvSpPr/>
          <p:nvPr/>
        </p:nvSpPr>
        <p:spPr>
          <a:xfrm>
            <a:off x="535446" y="1551662"/>
            <a:ext cx="5002993" cy="2534011"/>
          </a:xfrm>
          <a:custGeom>
            <a:avLst/>
            <a:gdLst>
              <a:gd name="connsiteX0" fmla="*/ 0 w 5002993"/>
              <a:gd name="connsiteY0" fmla="*/ 422344 h 2534011"/>
              <a:gd name="connsiteX1" fmla="*/ 422344 w 5002993"/>
              <a:gd name="connsiteY1" fmla="*/ 0 h 2534011"/>
              <a:gd name="connsiteX2" fmla="*/ 1016388 w 5002993"/>
              <a:gd name="connsiteY2" fmla="*/ 0 h 2534011"/>
              <a:gd name="connsiteX3" fmla="*/ 1568848 w 5002993"/>
              <a:gd name="connsiteY3" fmla="*/ 0 h 2534011"/>
              <a:gd name="connsiteX4" fmla="*/ 2162892 w 5002993"/>
              <a:gd name="connsiteY4" fmla="*/ 0 h 2534011"/>
              <a:gd name="connsiteX5" fmla="*/ 2673769 w 5002993"/>
              <a:gd name="connsiteY5" fmla="*/ 0 h 2534011"/>
              <a:gd name="connsiteX6" fmla="*/ 3309396 w 5002993"/>
              <a:gd name="connsiteY6" fmla="*/ 0 h 2534011"/>
              <a:gd name="connsiteX7" fmla="*/ 3861856 w 5002993"/>
              <a:gd name="connsiteY7" fmla="*/ 0 h 2534011"/>
              <a:gd name="connsiteX8" fmla="*/ 4580649 w 5002993"/>
              <a:gd name="connsiteY8" fmla="*/ 0 h 2534011"/>
              <a:gd name="connsiteX9" fmla="*/ 5002993 w 5002993"/>
              <a:gd name="connsiteY9" fmla="*/ 422344 h 2534011"/>
              <a:gd name="connsiteX10" fmla="*/ 5002993 w 5002993"/>
              <a:gd name="connsiteY10" fmla="*/ 934772 h 2534011"/>
              <a:gd name="connsiteX11" fmla="*/ 5002993 w 5002993"/>
              <a:gd name="connsiteY11" fmla="*/ 1514773 h 2534011"/>
              <a:gd name="connsiteX12" fmla="*/ 5002993 w 5002993"/>
              <a:gd name="connsiteY12" fmla="*/ 2111667 h 2534011"/>
              <a:gd name="connsiteX13" fmla="*/ 4580649 w 5002993"/>
              <a:gd name="connsiteY13" fmla="*/ 2534011 h 2534011"/>
              <a:gd name="connsiteX14" fmla="*/ 4111355 w 5002993"/>
              <a:gd name="connsiteY14" fmla="*/ 2534011 h 2534011"/>
              <a:gd name="connsiteX15" fmla="*/ 3600477 w 5002993"/>
              <a:gd name="connsiteY15" fmla="*/ 2534011 h 2534011"/>
              <a:gd name="connsiteX16" fmla="*/ 2964850 w 5002993"/>
              <a:gd name="connsiteY16" fmla="*/ 2534011 h 2534011"/>
              <a:gd name="connsiteX17" fmla="*/ 2495556 w 5002993"/>
              <a:gd name="connsiteY17" fmla="*/ 2534011 h 2534011"/>
              <a:gd name="connsiteX18" fmla="*/ 1818346 w 5002993"/>
              <a:gd name="connsiteY18" fmla="*/ 2534011 h 2534011"/>
              <a:gd name="connsiteX19" fmla="*/ 1224303 w 5002993"/>
              <a:gd name="connsiteY19" fmla="*/ 2534011 h 2534011"/>
              <a:gd name="connsiteX20" fmla="*/ 422344 w 5002993"/>
              <a:gd name="connsiteY20" fmla="*/ 2534011 h 2534011"/>
              <a:gd name="connsiteX21" fmla="*/ 0 w 5002993"/>
              <a:gd name="connsiteY21" fmla="*/ 2111667 h 2534011"/>
              <a:gd name="connsiteX22" fmla="*/ 0 w 5002993"/>
              <a:gd name="connsiteY22" fmla="*/ 1514773 h 2534011"/>
              <a:gd name="connsiteX23" fmla="*/ 0 w 5002993"/>
              <a:gd name="connsiteY23" fmla="*/ 934772 h 2534011"/>
              <a:gd name="connsiteX24" fmla="*/ 0 w 5002993"/>
              <a:gd name="connsiteY24" fmla="*/ 422344 h 253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2993" h="2534011" fill="none" extrusionOk="0">
                <a:moveTo>
                  <a:pt x="0" y="422344"/>
                </a:moveTo>
                <a:cubicBezTo>
                  <a:pt x="-29896" y="143875"/>
                  <a:pt x="141525" y="26570"/>
                  <a:pt x="422344" y="0"/>
                </a:cubicBezTo>
                <a:cubicBezTo>
                  <a:pt x="583999" y="-59266"/>
                  <a:pt x="720328" y="47601"/>
                  <a:pt x="1016388" y="0"/>
                </a:cubicBezTo>
                <a:cubicBezTo>
                  <a:pt x="1312448" y="-47601"/>
                  <a:pt x="1446490" y="33305"/>
                  <a:pt x="1568848" y="0"/>
                </a:cubicBezTo>
                <a:cubicBezTo>
                  <a:pt x="1691206" y="-33305"/>
                  <a:pt x="1883488" y="34665"/>
                  <a:pt x="2162892" y="0"/>
                </a:cubicBezTo>
                <a:cubicBezTo>
                  <a:pt x="2442296" y="-34665"/>
                  <a:pt x="2492594" y="42405"/>
                  <a:pt x="2673769" y="0"/>
                </a:cubicBezTo>
                <a:cubicBezTo>
                  <a:pt x="2854944" y="-42405"/>
                  <a:pt x="3000004" y="63408"/>
                  <a:pt x="3309396" y="0"/>
                </a:cubicBezTo>
                <a:cubicBezTo>
                  <a:pt x="3618788" y="-63408"/>
                  <a:pt x="3593663" y="33355"/>
                  <a:pt x="3861856" y="0"/>
                </a:cubicBezTo>
                <a:cubicBezTo>
                  <a:pt x="4130049" y="-33355"/>
                  <a:pt x="4372436" y="71960"/>
                  <a:pt x="4580649" y="0"/>
                </a:cubicBezTo>
                <a:cubicBezTo>
                  <a:pt x="4817606" y="15275"/>
                  <a:pt x="5000963" y="205023"/>
                  <a:pt x="5002993" y="422344"/>
                </a:cubicBezTo>
                <a:cubicBezTo>
                  <a:pt x="5007161" y="605653"/>
                  <a:pt x="4970733" y="797327"/>
                  <a:pt x="5002993" y="934772"/>
                </a:cubicBezTo>
                <a:cubicBezTo>
                  <a:pt x="5035253" y="1072217"/>
                  <a:pt x="4962010" y="1246075"/>
                  <a:pt x="5002993" y="1514773"/>
                </a:cubicBezTo>
                <a:cubicBezTo>
                  <a:pt x="5043976" y="1783471"/>
                  <a:pt x="4993826" y="1983422"/>
                  <a:pt x="5002993" y="2111667"/>
                </a:cubicBezTo>
                <a:cubicBezTo>
                  <a:pt x="5029294" y="2356765"/>
                  <a:pt x="4872896" y="2563497"/>
                  <a:pt x="4580649" y="2534011"/>
                </a:cubicBezTo>
                <a:cubicBezTo>
                  <a:pt x="4411163" y="2560672"/>
                  <a:pt x="4268769" y="2480555"/>
                  <a:pt x="4111355" y="2534011"/>
                </a:cubicBezTo>
                <a:cubicBezTo>
                  <a:pt x="3953941" y="2587467"/>
                  <a:pt x="3730658" y="2473338"/>
                  <a:pt x="3600477" y="2534011"/>
                </a:cubicBezTo>
                <a:cubicBezTo>
                  <a:pt x="3470296" y="2594684"/>
                  <a:pt x="3156182" y="2467669"/>
                  <a:pt x="2964850" y="2534011"/>
                </a:cubicBezTo>
                <a:cubicBezTo>
                  <a:pt x="2773518" y="2600353"/>
                  <a:pt x="2671586" y="2510863"/>
                  <a:pt x="2495556" y="2534011"/>
                </a:cubicBezTo>
                <a:cubicBezTo>
                  <a:pt x="2319526" y="2557159"/>
                  <a:pt x="2108199" y="2458370"/>
                  <a:pt x="1818346" y="2534011"/>
                </a:cubicBezTo>
                <a:cubicBezTo>
                  <a:pt x="1528493" y="2609652"/>
                  <a:pt x="1399502" y="2470109"/>
                  <a:pt x="1224303" y="2534011"/>
                </a:cubicBezTo>
                <a:cubicBezTo>
                  <a:pt x="1049104" y="2597913"/>
                  <a:pt x="775002" y="2441581"/>
                  <a:pt x="422344" y="2534011"/>
                </a:cubicBezTo>
                <a:cubicBezTo>
                  <a:pt x="181594" y="2536102"/>
                  <a:pt x="20283" y="2380635"/>
                  <a:pt x="0" y="2111667"/>
                </a:cubicBezTo>
                <a:cubicBezTo>
                  <a:pt x="-6393" y="1959837"/>
                  <a:pt x="32425" y="1667618"/>
                  <a:pt x="0" y="1514773"/>
                </a:cubicBezTo>
                <a:cubicBezTo>
                  <a:pt x="-32425" y="1361928"/>
                  <a:pt x="57266" y="1211814"/>
                  <a:pt x="0" y="934772"/>
                </a:cubicBezTo>
                <a:cubicBezTo>
                  <a:pt x="-57266" y="657730"/>
                  <a:pt x="58777" y="576999"/>
                  <a:pt x="0" y="422344"/>
                </a:cubicBezTo>
                <a:close/>
              </a:path>
              <a:path w="5002993" h="2534011" stroke="0" extrusionOk="0">
                <a:moveTo>
                  <a:pt x="0" y="422344"/>
                </a:moveTo>
                <a:cubicBezTo>
                  <a:pt x="-8155" y="173231"/>
                  <a:pt x="169230" y="-7068"/>
                  <a:pt x="422344" y="0"/>
                </a:cubicBezTo>
                <a:cubicBezTo>
                  <a:pt x="639685" y="-49475"/>
                  <a:pt x="839740" y="56451"/>
                  <a:pt x="1057971" y="0"/>
                </a:cubicBezTo>
                <a:cubicBezTo>
                  <a:pt x="1276202" y="-56451"/>
                  <a:pt x="1426327" y="59254"/>
                  <a:pt x="1568848" y="0"/>
                </a:cubicBezTo>
                <a:cubicBezTo>
                  <a:pt x="1711369" y="-59254"/>
                  <a:pt x="1897912" y="51668"/>
                  <a:pt x="2038143" y="0"/>
                </a:cubicBezTo>
                <a:cubicBezTo>
                  <a:pt x="2178375" y="-51668"/>
                  <a:pt x="2452884" y="55907"/>
                  <a:pt x="2590603" y="0"/>
                </a:cubicBezTo>
                <a:cubicBezTo>
                  <a:pt x="2728322" y="-55907"/>
                  <a:pt x="2942661" y="40427"/>
                  <a:pt x="3143064" y="0"/>
                </a:cubicBezTo>
                <a:cubicBezTo>
                  <a:pt x="3343467" y="-40427"/>
                  <a:pt x="3564812" y="43528"/>
                  <a:pt x="3695524" y="0"/>
                </a:cubicBezTo>
                <a:cubicBezTo>
                  <a:pt x="3826236" y="-43528"/>
                  <a:pt x="4233230" y="71627"/>
                  <a:pt x="4580649" y="0"/>
                </a:cubicBezTo>
                <a:cubicBezTo>
                  <a:pt x="4806423" y="-67485"/>
                  <a:pt x="4997658" y="207226"/>
                  <a:pt x="5002993" y="422344"/>
                </a:cubicBezTo>
                <a:cubicBezTo>
                  <a:pt x="5015719" y="551328"/>
                  <a:pt x="4989497" y="768226"/>
                  <a:pt x="5002993" y="951665"/>
                </a:cubicBezTo>
                <a:cubicBezTo>
                  <a:pt x="5016489" y="1135104"/>
                  <a:pt x="4948680" y="1267893"/>
                  <a:pt x="5002993" y="1464093"/>
                </a:cubicBezTo>
                <a:cubicBezTo>
                  <a:pt x="5057306" y="1660293"/>
                  <a:pt x="4970192" y="1973815"/>
                  <a:pt x="5002993" y="2111667"/>
                </a:cubicBezTo>
                <a:cubicBezTo>
                  <a:pt x="5055661" y="2315730"/>
                  <a:pt x="4814275" y="2496170"/>
                  <a:pt x="4580649" y="2534011"/>
                </a:cubicBezTo>
                <a:cubicBezTo>
                  <a:pt x="4443263" y="2535822"/>
                  <a:pt x="4214576" y="2512709"/>
                  <a:pt x="4111355" y="2534011"/>
                </a:cubicBezTo>
                <a:cubicBezTo>
                  <a:pt x="4008134" y="2555313"/>
                  <a:pt x="3691447" y="2526661"/>
                  <a:pt x="3517311" y="2534011"/>
                </a:cubicBezTo>
                <a:cubicBezTo>
                  <a:pt x="3343175" y="2541361"/>
                  <a:pt x="3145548" y="2511710"/>
                  <a:pt x="3006434" y="2534011"/>
                </a:cubicBezTo>
                <a:cubicBezTo>
                  <a:pt x="2867320" y="2556312"/>
                  <a:pt x="2678822" y="2486057"/>
                  <a:pt x="2495556" y="2534011"/>
                </a:cubicBezTo>
                <a:cubicBezTo>
                  <a:pt x="2312290" y="2581965"/>
                  <a:pt x="2070429" y="2500005"/>
                  <a:pt x="1818346" y="2534011"/>
                </a:cubicBezTo>
                <a:cubicBezTo>
                  <a:pt x="1566263" y="2568017"/>
                  <a:pt x="1451864" y="2490468"/>
                  <a:pt x="1265886" y="2534011"/>
                </a:cubicBezTo>
                <a:cubicBezTo>
                  <a:pt x="1079908" y="2577554"/>
                  <a:pt x="635796" y="2449335"/>
                  <a:pt x="422344" y="2534011"/>
                </a:cubicBezTo>
                <a:cubicBezTo>
                  <a:pt x="164004" y="2568104"/>
                  <a:pt x="15268" y="2352801"/>
                  <a:pt x="0" y="2111667"/>
                </a:cubicBezTo>
                <a:cubicBezTo>
                  <a:pt x="-50350" y="1906222"/>
                  <a:pt x="69176" y="1732805"/>
                  <a:pt x="0" y="1514773"/>
                </a:cubicBezTo>
                <a:cubicBezTo>
                  <a:pt x="-69176" y="1296741"/>
                  <a:pt x="28333" y="1073695"/>
                  <a:pt x="0" y="917879"/>
                </a:cubicBezTo>
                <a:cubicBezTo>
                  <a:pt x="-28333" y="762063"/>
                  <a:pt x="17247" y="611761"/>
                  <a:pt x="0" y="422344"/>
                </a:cubicBezTo>
                <a:close/>
              </a:path>
            </a:pathLst>
          </a:custGeom>
          <a:solidFill>
            <a:schemeClr val="tx2">
              <a:lumMod val="20000"/>
              <a:lumOff val="80000"/>
            </a:schemeClr>
          </a:solidFill>
          <a:ln w="9525">
            <a:extLst>
              <a:ext uri="{C807C97D-BFC1-408E-A445-0C87EB9F89A2}">
                <ask:lineSketchStyleProps xmlns:ask="http://schemas.microsoft.com/office/drawing/2018/sketchyshapes" sd="7238828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err="1">
                <a:solidFill>
                  <a:schemeClr val="bg2"/>
                </a:solidFill>
                <a:latin typeface="Cambria" panose="02040503050406030204" pitchFamily="18" charset="0"/>
                <a:ea typeface="Cambria" panose="02040503050406030204" pitchFamily="18" charset="0"/>
              </a:rPr>
              <a:t>Dựa</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vào</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phiếu</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bài</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tập</a:t>
            </a:r>
            <a:r>
              <a:rPr lang="en-US" sz="1800" dirty="0">
                <a:solidFill>
                  <a:schemeClr val="bg2"/>
                </a:solidFill>
                <a:latin typeface="Cambria" panose="02040503050406030204" pitchFamily="18" charset="0"/>
                <a:ea typeface="Cambria" panose="02040503050406030204" pitchFamily="18" charset="0"/>
              </a:rPr>
              <a:t> </a:t>
            </a:r>
            <a:r>
              <a:rPr lang="en-US" sz="1800" b="1" dirty="0" err="1">
                <a:solidFill>
                  <a:schemeClr val="bg2"/>
                </a:solidFill>
                <a:latin typeface="Cambria" panose="02040503050406030204" pitchFamily="18" charset="0"/>
                <a:ea typeface="Cambria" panose="02040503050406030204" pitchFamily="18" charset="0"/>
              </a:rPr>
              <a:t>Hồ</a:t>
            </a:r>
            <a:r>
              <a:rPr lang="en-US" sz="1800" b="1" dirty="0">
                <a:solidFill>
                  <a:schemeClr val="bg2"/>
                </a:solidFill>
                <a:latin typeface="Cambria" panose="02040503050406030204" pitchFamily="18" charset="0"/>
                <a:ea typeface="Cambria" panose="02040503050406030204" pitchFamily="18" charset="0"/>
              </a:rPr>
              <a:t> </a:t>
            </a:r>
            <a:r>
              <a:rPr lang="en-US" sz="1800" b="1" dirty="0" err="1">
                <a:solidFill>
                  <a:schemeClr val="bg2"/>
                </a:solidFill>
                <a:latin typeface="Cambria" panose="02040503050406030204" pitchFamily="18" charset="0"/>
                <a:ea typeface="Cambria" panose="02040503050406030204" pitchFamily="18" charset="0"/>
              </a:rPr>
              <a:t>sơ</a:t>
            </a:r>
            <a:r>
              <a:rPr lang="en-US" sz="1800" b="1" dirty="0">
                <a:solidFill>
                  <a:schemeClr val="bg2"/>
                </a:solidFill>
                <a:latin typeface="Cambria" panose="02040503050406030204" pitchFamily="18" charset="0"/>
                <a:ea typeface="Cambria" panose="02040503050406030204" pitchFamily="18" charset="0"/>
              </a:rPr>
              <a:t> </a:t>
            </a:r>
            <a:r>
              <a:rPr lang="en-US" sz="1800" b="1" dirty="0" err="1">
                <a:solidFill>
                  <a:schemeClr val="bg2"/>
                </a:solidFill>
                <a:latin typeface="Cambria" panose="02040503050406030204" pitchFamily="18" charset="0"/>
                <a:ea typeface="Cambria" panose="02040503050406030204" pitchFamily="18" charset="0"/>
              </a:rPr>
              <a:t>nhân</a:t>
            </a:r>
            <a:r>
              <a:rPr lang="en-US" sz="1800" b="1" dirty="0">
                <a:solidFill>
                  <a:schemeClr val="bg2"/>
                </a:solidFill>
                <a:latin typeface="Cambria" panose="02040503050406030204" pitchFamily="18" charset="0"/>
                <a:ea typeface="Cambria" panose="02040503050406030204" pitchFamily="18" charset="0"/>
              </a:rPr>
              <a:t> </a:t>
            </a:r>
            <a:r>
              <a:rPr lang="en-US" sz="1800" b="1" dirty="0" err="1">
                <a:solidFill>
                  <a:schemeClr val="bg2"/>
                </a:solidFill>
                <a:latin typeface="Cambria" panose="02040503050406030204" pitchFamily="18" charset="0"/>
                <a:ea typeface="Cambria" panose="02040503050406030204" pitchFamily="18" charset="0"/>
              </a:rPr>
              <a:t>vật</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sau</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đây</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em</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hãy</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tìm</a:t>
            </a:r>
            <a:r>
              <a:rPr lang="en-US" sz="1800" dirty="0">
                <a:solidFill>
                  <a:schemeClr val="bg2"/>
                </a:solidFill>
                <a:latin typeface="Cambria" panose="02040503050406030204" pitchFamily="18" charset="0"/>
                <a:ea typeface="Cambria" panose="02040503050406030204" pitchFamily="18" charset="0"/>
              </a:rPr>
              <a:t> ý, </a:t>
            </a:r>
            <a:r>
              <a:rPr lang="en-US" sz="1800" dirty="0" err="1">
                <a:solidFill>
                  <a:schemeClr val="bg2"/>
                </a:solidFill>
                <a:latin typeface="Cambria" panose="02040503050406030204" pitchFamily="18" charset="0"/>
                <a:ea typeface="Cambria" panose="02040503050406030204" pitchFamily="18" charset="0"/>
              </a:rPr>
              <a:t>lập</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dàn</a:t>
            </a:r>
            <a:r>
              <a:rPr lang="en-US" sz="1800" dirty="0">
                <a:solidFill>
                  <a:schemeClr val="bg2"/>
                </a:solidFill>
                <a:latin typeface="Cambria" panose="02040503050406030204" pitchFamily="18" charset="0"/>
                <a:ea typeface="Cambria" panose="02040503050406030204" pitchFamily="18" charset="0"/>
              </a:rPr>
              <a:t> ý </a:t>
            </a:r>
            <a:r>
              <a:rPr lang="en-US" sz="1800" dirty="0" err="1">
                <a:solidFill>
                  <a:schemeClr val="bg2"/>
                </a:solidFill>
                <a:latin typeface="Cambria" panose="02040503050406030204" pitchFamily="18" charset="0"/>
                <a:ea typeface="Cambria" panose="02040503050406030204" pitchFamily="18" charset="0"/>
              </a:rPr>
              <a:t>và</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hoàn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thành</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bài</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viết</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của</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mình</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sau</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đó</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thực</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hành</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chấm</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điểm</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và</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đánh</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giá</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theo</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hướng</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dẫn</a:t>
            </a:r>
            <a:r>
              <a:rPr lang="en-US" sz="1800" dirty="0">
                <a:solidFill>
                  <a:schemeClr val="bg2"/>
                </a:solidFill>
                <a:latin typeface="Cambria" panose="02040503050406030204" pitchFamily="18" charset="0"/>
                <a:ea typeface="Cambria" panose="02040503050406030204" pitchFamily="18" charset="0"/>
              </a:rPr>
              <a:t>.</a:t>
            </a:r>
          </a:p>
        </p:txBody>
      </p:sp>
      <p:pic>
        <p:nvPicPr>
          <p:cNvPr id="4100" name="Picture 4" descr="Woman Character Flat Design by Andika Putra on Dribbble">
            <a:extLst>
              <a:ext uri="{FF2B5EF4-FFF2-40B4-BE49-F238E27FC236}">
                <a16:creationId xmlns:a16="http://schemas.microsoft.com/office/drawing/2014/main" id="{7F4BC7D1-27D4-4F7E-BBF1-C1D361B53E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15884" y="395872"/>
            <a:ext cx="5759360" cy="435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043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9"/>
        <p:cNvGrpSpPr/>
        <p:nvPr/>
      </p:nvGrpSpPr>
      <p:grpSpPr>
        <a:xfrm>
          <a:off x="0" y="0"/>
          <a:ext cx="0" cy="0"/>
          <a:chOff x="0" y="0"/>
          <a:chExt cx="0" cy="0"/>
        </a:xfrm>
      </p:grpSpPr>
      <p:cxnSp>
        <p:nvCxnSpPr>
          <p:cNvPr id="3092" name="Google Shape;3092;p38"/>
          <p:cNvCxnSpPr>
            <a:cxnSpLocks/>
          </p:cNvCxnSpPr>
          <p:nvPr/>
        </p:nvCxnSpPr>
        <p:spPr>
          <a:xfrm rot="10800000" flipV="1">
            <a:off x="4943675" y="1719228"/>
            <a:ext cx="802310" cy="600522"/>
          </a:xfrm>
          <a:prstGeom prst="curvedConnector3">
            <a:avLst>
              <a:gd name="adj1" fmla="val 50000"/>
            </a:avLst>
          </a:prstGeom>
          <a:noFill/>
          <a:ln w="19050" cap="flat" cmpd="sng">
            <a:solidFill>
              <a:schemeClr val="accent3"/>
            </a:solidFill>
            <a:prstDash val="solid"/>
            <a:round/>
            <a:headEnd type="none" w="med" len="med"/>
            <a:tailEnd type="oval" w="med" len="med"/>
          </a:ln>
        </p:spPr>
      </p:cxnSp>
      <p:cxnSp>
        <p:nvCxnSpPr>
          <p:cNvPr id="3093" name="Google Shape;3093;p38"/>
          <p:cNvCxnSpPr>
            <a:cxnSpLocks/>
          </p:cNvCxnSpPr>
          <p:nvPr/>
        </p:nvCxnSpPr>
        <p:spPr>
          <a:xfrm rot="10800000">
            <a:off x="5160825" y="3931300"/>
            <a:ext cx="489508" cy="363678"/>
          </a:xfrm>
          <a:prstGeom prst="curvedConnector3">
            <a:avLst>
              <a:gd name="adj1" fmla="val 50000"/>
            </a:avLst>
          </a:prstGeom>
          <a:noFill/>
          <a:ln w="19050" cap="flat" cmpd="sng">
            <a:solidFill>
              <a:schemeClr val="accent3"/>
            </a:solidFill>
            <a:prstDash val="solid"/>
            <a:round/>
            <a:headEnd type="none" w="med" len="med"/>
            <a:tailEnd type="oval" w="med" len="med"/>
          </a:ln>
        </p:spPr>
      </p:cxnSp>
      <p:cxnSp>
        <p:nvCxnSpPr>
          <p:cNvPr id="3096" name="Google Shape;3096;p38"/>
          <p:cNvCxnSpPr>
            <a:cxnSpLocks/>
          </p:cNvCxnSpPr>
          <p:nvPr/>
        </p:nvCxnSpPr>
        <p:spPr>
          <a:xfrm>
            <a:off x="3512159" y="1591764"/>
            <a:ext cx="791466" cy="465786"/>
          </a:xfrm>
          <a:prstGeom prst="curvedConnector3">
            <a:avLst>
              <a:gd name="adj1" fmla="val 50000"/>
            </a:avLst>
          </a:prstGeom>
          <a:noFill/>
          <a:ln w="19050" cap="flat" cmpd="sng">
            <a:solidFill>
              <a:schemeClr val="accent3"/>
            </a:solidFill>
            <a:prstDash val="solid"/>
            <a:round/>
            <a:headEnd type="none" w="med" len="med"/>
            <a:tailEnd type="oval" w="med" len="med"/>
          </a:ln>
        </p:spPr>
      </p:cxnSp>
      <p:cxnSp>
        <p:nvCxnSpPr>
          <p:cNvPr id="3097" name="Google Shape;3097;p38"/>
          <p:cNvCxnSpPr>
            <a:cxnSpLocks/>
          </p:cNvCxnSpPr>
          <p:nvPr/>
        </p:nvCxnSpPr>
        <p:spPr>
          <a:xfrm flipV="1">
            <a:off x="3384136" y="3384150"/>
            <a:ext cx="760139" cy="644758"/>
          </a:xfrm>
          <a:prstGeom prst="curvedConnector3">
            <a:avLst>
              <a:gd name="adj1" fmla="val 50000"/>
            </a:avLst>
          </a:prstGeom>
          <a:noFill/>
          <a:ln w="19050" cap="flat" cmpd="sng">
            <a:solidFill>
              <a:schemeClr val="accent3"/>
            </a:solidFill>
            <a:prstDash val="solid"/>
            <a:round/>
            <a:headEnd type="none" w="med" len="med"/>
            <a:tailEnd type="oval" w="med" len="med"/>
          </a:ln>
        </p:spPr>
      </p:cxnSp>
      <p:sp>
        <p:nvSpPr>
          <p:cNvPr id="3098" name="Google Shape;3098;p38"/>
          <p:cNvSpPr txBox="1">
            <a:spLocks noGrp="1"/>
          </p:cNvSpPr>
          <p:nvPr>
            <p:ph type="title"/>
          </p:nvPr>
        </p:nvSpPr>
        <p:spPr>
          <a:xfrm>
            <a:off x="2994295" y="431538"/>
            <a:ext cx="3122758" cy="572700"/>
          </a:xfrm>
          <a:prstGeom prst="rect">
            <a:avLst/>
          </a:prstGeom>
          <a:solidFill>
            <a:schemeClr val="tx2">
              <a:lumMod val="20000"/>
              <a:lumOff val="8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Cambria" panose="02040503050406030204" pitchFamily="18" charset="0"/>
                <a:ea typeface="Cambria" panose="02040503050406030204" pitchFamily="18" charset="0"/>
              </a:rPr>
              <a:t>HỒ SƠ NHÂN VẬT</a:t>
            </a:r>
            <a:endParaRPr sz="2400" dirty="0">
              <a:latin typeface="Cambria" panose="02040503050406030204" pitchFamily="18" charset="0"/>
              <a:ea typeface="Cambria" panose="02040503050406030204" pitchFamily="18" charset="0"/>
            </a:endParaRPr>
          </a:p>
        </p:txBody>
      </p:sp>
      <p:sp>
        <p:nvSpPr>
          <p:cNvPr id="3099" name="Google Shape;3099;p38"/>
          <p:cNvSpPr txBox="1"/>
          <p:nvPr/>
        </p:nvSpPr>
        <p:spPr>
          <a:xfrm>
            <a:off x="6572838" y="1218868"/>
            <a:ext cx="1403700" cy="33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lt2"/>
                </a:solidFill>
                <a:latin typeface="Cambria" panose="02040503050406030204" pitchFamily="18" charset="0"/>
                <a:ea typeface="Cambria" panose="02040503050406030204" pitchFamily="18" charset="0"/>
                <a:cs typeface="Nanum Pen Script"/>
                <a:sym typeface="Nanum Pen Script"/>
              </a:rPr>
              <a:t>Ngôn ngữ</a:t>
            </a:r>
            <a:endParaRPr sz="1800" b="1" dirty="0">
              <a:solidFill>
                <a:schemeClr val="lt2"/>
              </a:solidFill>
              <a:latin typeface="Cambria" panose="02040503050406030204" pitchFamily="18" charset="0"/>
              <a:ea typeface="Cambria" panose="02040503050406030204" pitchFamily="18" charset="0"/>
              <a:cs typeface="Nanum Pen Script"/>
              <a:sym typeface="Nanum Pen Script"/>
            </a:endParaRPr>
          </a:p>
        </p:txBody>
      </p:sp>
      <p:sp>
        <p:nvSpPr>
          <p:cNvPr id="3101" name="Google Shape;3101;p38"/>
          <p:cNvSpPr txBox="1"/>
          <p:nvPr/>
        </p:nvSpPr>
        <p:spPr>
          <a:xfrm>
            <a:off x="6572837" y="3502093"/>
            <a:ext cx="2123825" cy="33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lt2"/>
                </a:solidFill>
                <a:latin typeface="Cambria" panose="02040503050406030204" pitchFamily="18" charset="0"/>
                <a:ea typeface="Cambria" panose="02040503050406030204" pitchFamily="18" charset="0"/>
                <a:cs typeface="Nanum Pen Script"/>
                <a:sym typeface="Nanum Pen Script"/>
              </a:rPr>
              <a:t>Lời nhận xét của tác giả (Nếu có)</a:t>
            </a:r>
            <a:endParaRPr sz="1800" b="1" dirty="0">
              <a:solidFill>
                <a:schemeClr val="lt2"/>
              </a:solidFill>
              <a:latin typeface="Cambria" panose="02040503050406030204" pitchFamily="18" charset="0"/>
              <a:ea typeface="Cambria" panose="02040503050406030204" pitchFamily="18" charset="0"/>
              <a:cs typeface="Nanum Pen Script"/>
              <a:sym typeface="Nanum Pen Script"/>
            </a:endParaRPr>
          </a:p>
        </p:txBody>
      </p:sp>
      <p:sp>
        <p:nvSpPr>
          <p:cNvPr id="3103" name="Google Shape;3103;p38"/>
          <p:cNvSpPr txBox="1"/>
          <p:nvPr/>
        </p:nvSpPr>
        <p:spPr>
          <a:xfrm>
            <a:off x="348989" y="906529"/>
            <a:ext cx="2094072" cy="86990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lt2"/>
                </a:solidFill>
                <a:latin typeface="Cambria" panose="02040503050406030204" pitchFamily="18" charset="0"/>
                <a:ea typeface="Cambria" panose="02040503050406030204" pitchFamily="18" charset="0"/>
                <a:cs typeface="Nanum Pen Script"/>
                <a:sym typeface="Nanum Pen Script"/>
              </a:rPr>
              <a:t>Xuất xứ (Văn bản có nhân vật)</a:t>
            </a:r>
            <a:endParaRPr sz="1800" b="1" dirty="0">
              <a:solidFill>
                <a:schemeClr val="lt2"/>
              </a:solidFill>
              <a:latin typeface="Cambria" panose="02040503050406030204" pitchFamily="18" charset="0"/>
              <a:ea typeface="Cambria" panose="02040503050406030204" pitchFamily="18" charset="0"/>
              <a:cs typeface="Nanum Pen Script"/>
              <a:sym typeface="Nanum Pen Script"/>
            </a:endParaRPr>
          </a:p>
        </p:txBody>
      </p:sp>
      <p:sp>
        <p:nvSpPr>
          <p:cNvPr id="3104" name="Google Shape;3104;p38"/>
          <p:cNvSpPr txBox="1"/>
          <p:nvPr/>
        </p:nvSpPr>
        <p:spPr>
          <a:xfrm>
            <a:off x="333883" y="1599837"/>
            <a:ext cx="2074648" cy="572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dk2"/>
                </a:solidFill>
                <a:latin typeface="Cambria" panose="02040503050406030204" pitchFamily="18" charset="0"/>
                <a:ea typeface="Cambria" panose="02040503050406030204" pitchFamily="18" charset="0"/>
                <a:cs typeface="Baloo Tammudu 2"/>
                <a:sym typeface="Baloo Tammudu 2"/>
              </a:rPr>
              <a:t>………………………………………………………………………..</a:t>
            </a:r>
            <a:endParaRPr dirty="0">
              <a:solidFill>
                <a:schemeClr val="dk2"/>
              </a:solidFill>
              <a:latin typeface="Cambria" panose="02040503050406030204" pitchFamily="18" charset="0"/>
              <a:ea typeface="Cambria" panose="02040503050406030204" pitchFamily="18" charset="0"/>
              <a:cs typeface="Baloo Tammudu 2"/>
              <a:sym typeface="Baloo Tammudu 2"/>
            </a:endParaRPr>
          </a:p>
        </p:txBody>
      </p:sp>
      <p:sp>
        <p:nvSpPr>
          <p:cNvPr id="3105" name="Google Shape;3105;p38"/>
          <p:cNvSpPr txBox="1"/>
          <p:nvPr/>
        </p:nvSpPr>
        <p:spPr>
          <a:xfrm>
            <a:off x="333883" y="3724859"/>
            <a:ext cx="1789792" cy="334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800" b="1" dirty="0">
                <a:solidFill>
                  <a:schemeClr val="lt2"/>
                </a:solidFill>
                <a:latin typeface="Cambria" panose="02040503050406030204" pitchFamily="18" charset="0"/>
                <a:ea typeface="Cambria" panose="02040503050406030204" pitchFamily="18" charset="0"/>
                <a:cs typeface="Nanum Pen Script"/>
                <a:sym typeface="Nanum Pen Script"/>
              </a:rPr>
              <a:t>H</a:t>
            </a:r>
            <a:r>
              <a:rPr lang="en" sz="1800" b="1" dirty="0">
                <a:solidFill>
                  <a:schemeClr val="lt2"/>
                </a:solidFill>
                <a:latin typeface="Cambria" panose="02040503050406030204" pitchFamily="18" charset="0"/>
                <a:ea typeface="Cambria" panose="02040503050406030204" pitchFamily="18" charset="0"/>
                <a:cs typeface="Nanum Pen Script"/>
                <a:sym typeface="Nanum Pen Script"/>
              </a:rPr>
              <a:t>ành động</a:t>
            </a:r>
            <a:endParaRPr sz="1800" b="1" dirty="0">
              <a:solidFill>
                <a:schemeClr val="lt2"/>
              </a:solidFill>
              <a:latin typeface="Cambria" panose="02040503050406030204" pitchFamily="18" charset="0"/>
              <a:ea typeface="Cambria" panose="02040503050406030204" pitchFamily="18" charset="0"/>
              <a:cs typeface="Nanum Pen Script"/>
              <a:sym typeface="Nanum Pen Script"/>
            </a:endParaRPr>
          </a:p>
        </p:txBody>
      </p:sp>
      <p:grpSp>
        <p:nvGrpSpPr>
          <p:cNvPr id="3108" name="Google Shape;3108;p38"/>
          <p:cNvGrpSpPr/>
          <p:nvPr/>
        </p:nvGrpSpPr>
        <p:grpSpPr>
          <a:xfrm>
            <a:off x="3891644" y="1696775"/>
            <a:ext cx="1360650" cy="2907328"/>
            <a:chOff x="3891644" y="1696775"/>
            <a:chExt cx="1360650" cy="2907328"/>
          </a:xfrm>
        </p:grpSpPr>
        <p:grpSp>
          <p:nvGrpSpPr>
            <p:cNvPr id="3109" name="Google Shape;3109;p38"/>
            <p:cNvGrpSpPr/>
            <p:nvPr/>
          </p:nvGrpSpPr>
          <p:grpSpPr>
            <a:xfrm>
              <a:off x="3891644" y="1696775"/>
              <a:ext cx="1360650" cy="2907328"/>
              <a:chOff x="3891644" y="1696775"/>
              <a:chExt cx="1360650" cy="2907328"/>
            </a:xfrm>
          </p:grpSpPr>
          <p:sp>
            <p:nvSpPr>
              <p:cNvPr id="3110" name="Google Shape;3110;p38"/>
              <p:cNvSpPr/>
              <p:nvPr/>
            </p:nvSpPr>
            <p:spPr>
              <a:xfrm>
                <a:off x="3966999" y="2832088"/>
                <a:ext cx="665971" cy="1742144"/>
              </a:xfrm>
              <a:custGeom>
                <a:avLst/>
                <a:gdLst/>
                <a:ahLst/>
                <a:cxnLst/>
                <a:rect l="l" t="t" r="r" b="b"/>
                <a:pathLst>
                  <a:path w="13610" h="35603" extrusionOk="0">
                    <a:moveTo>
                      <a:pt x="11764" y="1"/>
                    </a:moveTo>
                    <a:cubicBezTo>
                      <a:pt x="10383" y="1"/>
                      <a:pt x="8223" y="508"/>
                      <a:pt x="7820" y="3582"/>
                    </a:cubicBezTo>
                    <a:cubicBezTo>
                      <a:pt x="7243" y="8194"/>
                      <a:pt x="8497" y="10224"/>
                      <a:pt x="7569" y="15913"/>
                    </a:cubicBezTo>
                    <a:cubicBezTo>
                      <a:pt x="4913" y="17517"/>
                      <a:pt x="3484" y="21878"/>
                      <a:pt x="3233" y="24585"/>
                    </a:cubicBezTo>
                    <a:cubicBezTo>
                      <a:pt x="2983" y="27317"/>
                      <a:pt x="1880" y="29171"/>
                      <a:pt x="953" y="29948"/>
                    </a:cubicBezTo>
                    <a:cubicBezTo>
                      <a:pt x="0" y="30725"/>
                      <a:pt x="176" y="31402"/>
                      <a:pt x="953" y="32404"/>
                    </a:cubicBezTo>
                    <a:cubicBezTo>
                      <a:pt x="1705" y="33432"/>
                      <a:pt x="2131" y="35337"/>
                      <a:pt x="3760" y="35562"/>
                    </a:cubicBezTo>
                    <a:cubicBezTo>
                      <a:pt x="3933" y="35589"/>
                      <a:pt x="4076" y="35602"/>
                      <a:pt x="4193" y="35602"/>
                    </a:cubicBezTo>
                    <a:cubicBezTo>
                      <a:pt x="5163" y="35602"/>
                      <a:pt x="4355" y="34727"/>
                      <a:pt x="3885" y="33833"/>
                    </a:cubicBezTo>
                    <a:cubicBezTo>
                      <a:pt x="3409" y="32855"/>
                      <a:pt x="4010" y="33181"/>
                      <a:pt x="3484" y="31903"/>
                    </a:cubicBezTo>
                    <a:cubicBezTo>
                      <a:pt x="2983" y="30625"/>
                      <a:pt x="4587" y="27993"/>
                      <a:pt x="6466" y="24159"/>
                    </a:cubicBezTo>
                    <a:cubicBezTo>
                      <a:pt x="8346" y="20349"/>
                      <a:pt x="10126" y="19397"/>
                      <a:pt x="11153" y="17116"/>
                    </a:cubicBezTo>
                    <a:cubicBezTo>
                      <a:pt x="12156" y="14810"/>
                      <a:pt x="13609" y="8018"/>
                      <a:pt x="13609" y="8018"/>
                    </a:cubicBezTo>
                    <a:lnTo>
                      <a:pt x="12933" y="123"/>
                    </a:lnTo>
                    <a:cubicBezTo>
                      <a:pt x="12933" y="123"/>
                      <a:pt x="12442" y="1"/>
                      <a:pt x="11764" y="1"/>
                    </a:cubicBezTo>
                    <a:close/>
                  </a:path>
                </a:pathLst>
              </a:custGeom>
              <a:solidFill>
                <a:srgbClr val="FFAB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11" name="Google Shape;3111;p38"/>
              <p:cNvSpPr/>
              <p:nvPr/>
            </p:nvSpPr>
            <p:spPr>
              <a:xfrm>
                <a:off x="3963329" y="2829837"/>
                <a:ext cx="672088" cy="1747331"/>
              </a:xfrm>
              <a:custGeom>
                <a:avLst/>
                <a:gdLst/>
                <a:ahLst/>
                <a:cxnLst/>
                <a:rect l="l" t="t" r="r" b="b"/>
                <a:pathLst>
                  <a:path w="13735" h="35709" extrusionOk="0">
                    <a:moveTo>
                      <a:pt x="11855" y="94"/>
                    </a:moveTo>
                    <a:cubicBezTo>
                      <a:pt x="12406" y="94"/>
                      <a:pt x="12832" y="195"/>
                      <a:pt x="12958" y="220"/>
                    </a:cubicBezTo>
                    <a:lnTo>
                      <a:pt x="13634" y="8064"/>
                    </a:lnTo>
                    <a:cubicBezTo>
                      <a:pt x="13584" y="8315"/>
                      <a:pt x="12156" y="14906"/>
                      <a:pt x="11178" y="17137"/>
                    </a:cubicBezTo>
                    <a:cubicBezTo>
                      <a:pt x="10702" y="18165"/>
                      <a:pt x="10100" y="18916"/>
                      <a:pt x="9374" y="19794"/>
                    </a:cubicBezTo>
                    <a:cubicBezTo>
                      <a:pt x="8521" y="20871"/>
                      <a:pt x="7519" y="22099"/>
                      <a:pt x="6491" y="24180"/>
                    </a:cubicBezTo>
                    <a:cubicBezTo>
                      <a:pt x="6140" y="24932"/>
                      <a:pt x="5790" y="25633"/>
                      <a:pt x="5439" y="26285"/>
                    </a:cubicBezTo>
                    <a:cubicBezTo>
                      <a:pt x="4085" y="28967"/>
                      <a:pt x="3108" y="30922"/>
                      <a:pt x="3509" y="31974"/>
                    </a:cubicBezTo>
                    <a:cubicBezTo>
                      <a:pt x="3785" y="32601"/>
                      <a:pt x="3760" y="32826"/>
                      <a:pt x="3734" y="33027"/>
                    </a:cubicBezTo>
                    <a:cubicBezTo>
                      <a:pt x="3709" y="33227"/>
                      <a:pt x="3684" y="33403"/>
                      <a:pt x="3935" y="33879"/>
                    </a:cubicBezTo>
                    <a:cubicBezTo>
                      <a:pt x="4035" y="34105"/>
                      <a:pt x="4161" y="34305"/>
                      <a:pt x="4261" y="34506"/>
                    </a:cubicBezTo>
                    <a:cubicBezTo>
                      <a:pt x="4511" y="34932"/>
                      <a:pt x="4762" y="35308"/>
                      <a:pt x="4637" y="35483"/>
                    </a:cubicBezTo>
                    <a:cubicBezTo>
                      <a:pt x="4590" y="35561"/>
                      <a:pt x="4464" y="35600"/>
                      <a:pt x="4267" y="35600"/>
                    </a:cubicBezTo>
                    <a:cubicBezTo>
                      <a:pt x="4148" y="35600"/>
                      <a:pt x="4004" y="35586"/>
                      <a:pt x="3835" y="35558"/>
                    </a:cubicBezTo>
                    <a:cubicBezTo>
                      <a:pt x="2707" y="35408"/>
                      <a:pt x="2181" y="34405"/>
                      <a:pt x="1654" y="33428"/>
                    </a:cubicBezTo>
                    <a:cubicBezTo>
                      <a:pt x="1454" y="33077"/>
                      <a:pt x="1278" y="32726"/>
                      <a:pt x="1053" y="32425"/>
                    </a:cubicBezTo>
                    <a:cubicBezTo>
                      <a:pt x="326" y="31473"/>
                      <a:pt x="125" y="30796"/>
                      <a:pt x="1053" y="30044"/>
                    </a:cubicBezTo>
                    <a:cubicBezTo>
                      <a:pt x="1955" y="29292"/>
                      <a:pt x="3108" y="27438"/>
                      <a:pt x="3359" y="24631"/>
                    </a:cubicBezTo>
                    <a:cubicBezTo>
                      <a:pt x="3609" y="22074"/>
                      <a:pt x="4963" y="17638"/>
                      <a:pt x="7669" y="16009"/>
                    </a:cubicBezTo>
                    <a:cubicBezTo>
                      <a:pt x="7694" y="16009"/>
                      <a:pt x="7694" y="15984"/>
                      <a:pt x="7694" y="15984"/>
                    </a:cubicBezTo>
                    <a:cubicBezTo>
                      <a:pt x="8221" y="12851"/>
                      <a:pt x="8070" y="10846"/>
                      <a:pt x="7920" y="8891"/>
                    </a:cubicBezTo>
                    <a:cubicBezTo>
                      <a:pt x="7795" y="7262"/>
                      <a:pt x="7694" y="5733"/>
                      <a:pt x="7945" y="3653"/>
                    </a:cubicBezTo>
                    <a:cubicBezTo>
                      <a:pt x="8120" y="2300"/>
                      <a:pt x="8647" y="1347"/>
                      <a:pt x="9524" y="746"/>
                    </a:cubicBezTo>
                    <a:cubicBezTo>
                      <a:pt x="10276" y="245"/>
                      <a:pt x="11153" y="94"/>
                      <a:pt x="11855" y="94"/>
                    </a:cubicBezTo>
                    <a:close/>
                    <a:moveTo>
                      <a:pt x="11852" y="0"/>
                    </a:moveTo>
                    <a:cubicBezTo>
                      <a:pt x="11146" y="0"/>
                      <a:pt x="10232" y="132"/>
                      <a:pt x="9449" y="671"/>
                    </a:cubicBezTo>
                    <a:cubicBezTo>
                      <a:pt x="8572" y="1272"/>
                      <a:pt x="8020" y="2275"/>
                      <a:pt x="7845" y="3628"/>
                    </a:cubicBezTo>
                    <a:cubicBezTo>
                      <a:pt x="7569" y="5708"/>
                      <a:pt x="7694" y="7262"/>
                      <a:pt x="7820" y="8891"/>
                    </a:cubicBezTo>
                    <a:cubicBezTo>
                      <a:pt x="7945" y="10846"/>
                      <a:pt x="8095" y="12851"/>
                      <a:pt x="7594" y="15934"/>
                    </a:cubicBezTo>
                    <a:cubicBezTo>
                      <a:pt x="4862" y="17613"/>
                      <a:pt x="3509" y="22049"/>
                      <a:pt x="3258" y="24631"/>
                    </a:cubicBezTo>
                    <a:cubicBezTo>
                      <a:pt x="3008" y="27388"/>
                      <a:pt x="1880" y="29217"/>
                      <a:pt x="978" y="29944"/>
                    </a:cubicBezTo>
                    <a:cubicBezTo>
                      <a:pt x="0" y="30771"/>
                      <a:pt x="226" y="31498"/>
                      <a:pt x="978" y="32500"/>
                    </a:cubicBezTo>
                    <a:cubicBezTo>
                      <a:pt x="1178" y="32776"/>
                      <a:pt x="1379" y="33127"/>
                      <a:pt x="1554" y="33478"/>
                    </a:cubicBezTo>
                    <a:cubicBezTo>
                      <a:pt x="2055" y="34430"/>
                      <a:pt x="2632" y="35508"/>
                      <a:pt x="3835" y="35683"/>
                    </a:cubicBezTo>
                    <a:cubicBezTo>
                      <a:pt x="3985" y="35683"/>
                      <a:pt x="4135" y="35709"/>
                      <a:pt x="4236" y="35709"/>
                    </a:cubicBezTo>
                    <a:cubicBezTo>
                      <a:pt x="4511" y="35709"/>
                      <a:pt x="4662" y="35658"/>
                      <a:pt x="4737" y="35533"/>
                    </a:cubicBezTo>
                    <a:cubicBezTo>
                      <a:pt x="4887" y="35308"/>
                      <a:pt x="4662" y="34932"/>
                      <a:pt x="4361" y="34455"/>
                    </a:cubicBezTo>
                    <a:cubicBezTo>
                      <a:pt x="4236" y="34255"/>
                      <a:pt x="4110" y="34054"/>
                      <a:pt x="4010" y="33854"/>
                    </a:cubicBezTo>
                    <a:cubicBezTo>
                      <a:pt x="3785" y="33378"/>
                      <a:pt x="3810" y="33227"/>
                      <a:pt x="3835" y="33052"/>
                    </a:cubicBezTo>
                    <a:cubicBezTo>
                      <a:pt x="3860" y="32826"/>
                      <a:pt x="3885" y="32601"/>
                      <a:pt x="3609" y="31924"/>
                    </a:cubicBezTo>
                    <a:cubicBezTo>
                      <a:pt x="3208" y="30922"/>
                      <a:pt x="4186" y="28992"/>
                      <a:pt x="5539" y="26335"/>
                    </a:cubicBezTo>
                    <a:cubicBezTo>
                      <a:pt x="5865" y="25683"/>
                      <a:pt x="6216" y="24982"/>
                      <a:pt x="6592" y="24230"/>
                    </a:cubicBezTo>
                    <a:cubicBezTo>
                      <a:pt x="7619" y="22150"/>
                      <a:pt x="8597" y="20921"/>
                      <a:pt x="9474" y="19869"/>
                    </a:cubicBezTo>
                    <a:cubicBezTo>
                      <a:pt x="10176" y="18992"/>
                      <a:pt x="10802" y="18215"/>
                      <a:pt x="11278" y="17187"/>
                    </a:cubicBezTo>
                    <a:cubicBezTo>
                      <a:pt x="12281" y="14906"/>
                      <a:pt x="13709" y="8139"/>
                      <a:pt x="13735" y="8064"/>
                    </a:cubicBezTo>
                    <a:lnTo>
                      <a:pt x="13058" y="169"/>
                    </a:lnTo>
                    <a:cubicBezTo>
                      <a:pt x="13058" y="144"/>
                      <a:pt x="13033" y="119"/>
                      <a:pt x="13008" y="119"/>
                    </a:cubicBezTo>
                    <a:cubicBezTo>
                      <a:pt x="13008" y="119"/>
                      <a:pt x="12525" y="0"/>
                      <a:pt x="11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12" name="Google Shape;3112;p38"/>
              <p:cNvSpPr/>
              <p:nvPr/>
            </p:nvSpPr>
            <p:spPr>
              <a:xfrm>
                <a:off x="4390062" y="2910477"/>
                <a:ext cx="815705" cy="1667815"/>
              </a:xfrm>
              <a:custGeom>
                <a:avLst/>
                <a:gdLst/>
                <a:ahLst/>
                <a:cxnLst/>
                <a:rect l="l" t="t" r="r" b="b"/>
                <a:pathLst>
                  <a:path w="16670" h="34084" extrusionOk="0">
                    <a:moveTo>
                      <a:pt x="4412" y="0"/>
                    </a:moveTo>
                    <a:cubicBezTo>
                      <a:pt x="4412" y="0"/>
                      <a:pt x="1" y="1429"/>
                      <a:pt x="1931" y="5639"/>
                    </a:cubicBezTo>
                    <a:cubicBezTo>
                      <a:pt x="3836" y="9850"/>
                      <a:pt x="6016" y="10903"/>
                      <a:pt x="8222" y="16241"/>
                    </a:cubicBezTo>
                    <a:cubicBezTo>
                      <a:pt x="7369" y="21128"/>
                      <a:pt x="7921" y="23434"/>
                      <a:pt x="9149" y="25890"/>
                    </a:cubicBezTo>
                    <a:cubicBezTo>
                      <a:pt x="10352" y="28321"/>
                      <a:pt x="10402" y="30502"/>
                      <a:pt x="10026" y="31654"/>
                    </a:cubicBezTo>
                    <a:cubicBezTo>
                      <a:pt x="9625" y="32782"/>
                      <a:pt x="10126" y="33309"/>
                      <a:pt x="11329" y="33735"/>
                    </a:cubicBezTo>
                    <a:cubicBezTo>
                      <a:pt x="11910" y="33939"/>
                      <a:pt x="12795" y="34084"/>
                      <a:pt x="13683" y="34084"/>
                    </a:cubicBezTo>
                    <a:cubicBezTo>
                      <a:pt x="14214" y="34084"/>
                      <a:pt x="14745" y="34032"/>
                      <a:pt x="15214" y="33910"/>
                    </a:cubicBezTo>
                    <a:cubicBezTo>
                      <a:pt x="16669" y="33541"/>
                      <a:pt x="16549" y="32277"/>
                      <a:pt x="15717" y="32277"/>
                    </a:cubicBezTo>
                    <a:cubicBezTo>
                      <a:pt x="15646" y="32277"/>
                      <a:pt x="15570" y="32286"/>
                      <a:pt x="15490" y="32306"/>
                    </a:cubicBezTo>
                    <a:cubicBezTo>
                      <a:pt x="15002" y="32422"/>
                      <a:pt x="14719" y="32527"/>
                      <a:pt x="14446" y="32527"/>
                    </a:cubicBezTo>
                    <a:cubicBezTo>
                      <a:pt x="14129" y="32527"/>
                      <a:pt x="13826" y="32386"/>
                      <a:pt x="13234" y="31955"/>
                    </a:cubicBezTo>
                    <a:cubicBezTo>
                      <a:pt x="12106" y="31128"/>
                      <a:pt x="12081" y="28045"/>
                      <a:pt x="11655" y="23810"/>
                    </a:cubicBezTo>
                    <a:cubicBezTo>
                      <a:pt x="11204" y="19574"/>
                      <a:pt x="12232" y="17845"/>
                      <a:pt x="11881" y="15339"/>
                    </a:cubicBezTo>
                    <a:cubicBezTo>
                      <a:pt x="11530" y="12857"/>
                      <a:pt x="7570" y="376"/>
                      <a:pt x="7570" y="376"/>
                    </a:cubicBezTo>
                    <a:lnTo>
                      <a:pt x="4412" y="0"/>
                    </a:lnTo>
                    <a:close/>
                  </a:path>
                </a:pathLst>
              </a:custGeom>
              <a:solidFill>
                <a:srgbClr val="FFAB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13" name="Google Shape;3113;p38"/>
              <p:cNvSpPr/>
              <p:nvPr/>
            </p:nvSpPr>
            <p:spPr>
              <a:xfrm>
                <a:off x="4450199" y="2908030"/>
                <a:ext cx="745682" cy="1672806"/>
              </a:xfrm>
              <a:custGeom>
                <a:avLst/>
                <a:gdLst/>
                <a:ahLst/>
                <a:cxnLst/>
                <a:rect l="l" t="t" r="r" b="b"/>
                <a:pathLst>
                  <a:path w="15239" h="34186" extrusionOk="0">
                    <a:moveTo>
                      <a:pt x="3183" y="100"/>
                    </a:moveTo>
                    <a:lnTo>
                      <a:pt x="6291" y="476"/>
                    </a:lnTo>
                    <a:cubicBezTo>
                      <a:pt x="6516" y="1178"/>
                      <a:pt x="10276" y="13008"/>
                      <a:pt x="10602" y="15414"/>
                    </a:cubicBezTo>
                    <a:cubicBezTo>
                      <a:pt x="10752" y="16516"/>
                      <a:pt x="10652" y="17494"/>
                      <a:pt x="10501" y="18622"/>
                    </a:cubicBezTo>
                    <a:cubicBezTo>
                      <a:pt x="10326" y="19975"/>
                      <a:pt x="10125" y="21554"/>
                      <a:pt x="10376" y="23860"/>
                    </a:cubicBezTo>
                    <a:cubicBezTo>
                      <a:pt x="10451" y="24687"/>
                      <a:pt x="10526" y="25464"/>
                      <a:pt x="10602" y="26216"/>
                    </a:cubicBezTo>
                    <a:cubicBezTo>
                      <a:pt x="10852" y="29198"/>
                      <a:pt x="11053" y="31379"/>
                      <a:pt x="11955" y="32055"/>
                    </a:cubicBezTo>
                    <a:cubicBezTo>
                      <a:pt x="12562" y="32491"/>
                      <a:pt x="12879" y="32637"/>
                      <a:pt x="13206" y="32637"/>
                    </a:cubicBezTo>
                    <a:cubicBezTo>
                      <a:pt x="13406" y="32637"/>
                      <a:pt x="13609" y="32583"/>
                      <a:pt x="13885" y="32507"/>
                    </a:cubicBezTo>
                    <a:cubicBezTo>
                      <a:pt x="13985" y="32481"/>
                      <a:pt x="14110" y="32431"/>
                      <a:pt x="14261" y="32406"/>
                    </a:cubicBezTo>
                    <a:cubicBezTo>
                      <a:pt x="14341" y="32388"/>
                      <a:pt x="14416" y="32380"/>
                      <a:pt x="14483" y="32380"/>
                    </a:cubicBezTo>
                    <a:cubicBezTo>
                      <a:pt x="14796" y="32380"/>
                      <a:pt x="14976" y="32556"/>
                      <a:pt x="15038" y="32782"/>
                    </a:cubicBezTo>
                    <a:cubicBezTo>
                      <a:pt x="15138" y="33183"/>
                      <a:pt x="14787" y="33710"/>
                      <a:pt x="13960" y="33910"/>
                    </a:cubicBezTo>
                    <a:cubicBezTo>
                      <a:pt x="13507" y="34023"/>
                      <a:pt x="12983" y="34073"/>
                      <a:pt x="12455" y="34073"/>
                    </a:cubicBezTo>
                    <a:cubicBezTo>
                      <a:pt x="11583" y="34073"/>
                      <a:pt x="10703" y="33938"/>
                      <a:pt x="10125" y="33735"/>
                    </a:cubicBezTo>
                    <a:cubicBezTo>
                      <a:pt x="8847" y="33283"/>
                      <a:pt x="8496" y="32732"/>
                      <a:pt x="8847" y="31704"/>
                    </a:cubicBezTo>
                    <a:cubicBezTo>
                      <a:pt x="9223" y="30602"/>
                      <a:pt x="9223" y="28421"/>
                      <a:pt x="7945" y="25915"/>
                    </a:cubicBezTo>
                    <a:cubicBezTo>
                      <a:pt x="6717" y="23409"/>
                      <a:pt x="6191" y="21153"/>
                      <a:pt x="7043" y="16291"/>
                    </a:cubicBezTo>
                    <a:cubicBezTo>
                      <a:pt x="7043" y="16291"/>
                      <a:pt x="7043" y="16266"/>
                      <a:pt x="7043" y="16266"/>
                    </a:cubicBezTo>
                    <a:cubicBezTo>
                      <a:pt x="5840" y="13333"/>
                      <a:pt x="4637" y="11704"/>
                      <a:pt x="3484" y="10125"/>
                    </a:cubicBezTo>
                    <a:cubicBezTo>
                      <a:pt x="2531" y="8822"/>
                      <a:pt x="1604" y="7569"/>
                      <a:pt x="752" y="5664"/>
                    </a:cubicBezTo>
                    <a:cubicBezTo>
                      <a:pt x="175" y="4436"/>
                      <a:pt x="100" y="3333"/>
                      <a:pt x="526" y="2381"/>
                    </a:cubicBezTo>
                    <a:cubicBezTo>
                      <a:pt x="1228" y="802"/>
                      <a:pt x="3033" y="150"/>
                      <a:pt x="3183" y="100"/>
                    </a:cubicBezTo>
                    <a:close/>
                    <a:moveTo>
                      <a:pt x="3183" y="0"/>
                    </a:moveTo>
                    <a:cubicBezTo>
                      <a:pt x="3158" y="0"/>
                      <a:pt x="1178" y="652"/>
                      <a:pt x="426" y="2331"/>
                    </a:cubicBezTo>
                    <a:cubicBezTo>
                      <a:pt x="0" y="3308"/>
                      <a:pt x="75" y="4461"/>
                      <a:pt x="652" y="5714"/>
                    </a:cubicBezTo>
                    <a:cubicBezTo>
                      <a:pt x="1529" y="7619"/>
                      <a:pt x="2431" y="8872"/>
                      <a:pt x="3409" y="10201"/>
                    </a:cubicBezTo>
                    <a:cubicBezTo>
                      <a:pt x="4536" y="11755"/>
                      <a:pt x="5739" y="13384"/>
                      <a:pt x="6942" y="16291"/>
                    </a:cubicBezTo>
                    <a:cubicBezTo>
                      <a:pt x="6090" y="21153"/>
                      <a:pt x="6642" y="23509"/>
                      <a:pt x="7870" y="25965"/>
                    </a:cubicBezTo>
                    <a:cubicBezTo>
                      <a:pt x="9098" y="28446"/>
                      <a:pt x="9123" y="30602"/>
                      <a:pt x="8747" y="31679"/>
                    </a:cubicBezTo>
                    <a:cubicBezTo>
                      <a:pt x="8321" y="32933"/>
                      <a:pt x="8973" y="33459"/>
                      <a:pt x="10075" y="33835"/>
                    </a:cubicBezTo>
                    <a:cubicBezTo>
                      <a:pt x="10677" y="34035"/>
                      <a:pt x="11579" y="34186"/>
                      <a:pt x="12456" y="34186"/>
                    </a:cubicBezTo>
                    <a:cubicBezTo>
                      <a:pt x="13008" y="34186"/>
                      <a:pt x="13534" y="34136"/>
                      <a:pt x="13985" y="34010"/>
                    </a:cubicBezTo>
                    <a:cubicBezTo>
                      <a:pt x="14887" y="33785"/>
                      <a:pt x="15238" y="33208"/>
                      <a:pt x="15138" y="32757"/>
                    </a:cubicBezTo>
                    <a:cubicBezTo>
                      <a:pt x="15076" y="32507"/>
                      <a:pt x="14840" y="32275"/>
                      <a:pt x="14475" y="32275"/>
                    </a:cubicBezTo>
                    <a:cubicBezTo>
                      <a:pt x="14401" y="32275"/>
                      <a:pt x="14321" y="32285"/>
                      <a:pt x="14236" y="32306"/>
                    </a:cubicBezTo>
                    <a:cubicBezTo>
                      <a:pt x="14085" y="32331"/>
                      <a:pt x="13960" y="32381"/>
                      <a:pt x="13860" y="32406"/>
                    </a:cubicBezTo>
                    <a:cubicBezTo>
                      <a:pt x="13592" y="32473"/>
                      <a:pt x="13397" y="32526"/>
                      <a:pt x="13206" y="32526"/>
                    </a:cubicBezTo>
                    <a:cubicBezTo>
                      <a:pt x="12899" y="32526"/>
                      <a:pt x="12603" y="32389"/>
                      <a:pt x="12030" y="31955"/>
                    </a:cubicBezTo>
                    <a:cubicBezTo>
                      <a:pt x="11153" y="31329"/>
                      <a:pt x="10952" y="29173"/>
                      <a:pt x="10702" y="26191"/>
                    </a:cubicBezTo>
                    <a:cubicBezTo>
                      <a:pt x="10627" y="25464"/>
                      <a:pt x="10551" y="24687"/>
                      <a:pt x="10476" y="23860"/>
                    </a:cubicBezTo>
                    <a:cubicBezTo>
                      <a:pt x="10251" y="21554"/>
                      <a:pt x="10426" y="20000"/>
                      <a:pt x="10602" y="18622"/>
                    </a:cubicBezTo>
                    <a:cubicBezTo>
                      <a:pt x="10752" y="17494"/>
                      <a:pt x="10877" y="16516"/>
                      <a:pt x="10702" y="15389"/>
                    </a:cubicBezTo>
                    <a:cubicBezTo>
                      <a:pt x="10376" y="12932"/>
                      <a:pt x="6416" y="526"/>
                      <a:pt x="6391" y="401"/>
                    </a:cubicBezTo>
                    <a:cubicBezTo>
                      <a:pt x="6391" y="376"/>
                      <a:pt x="6366" y="376"/>
                      <a:pt x="6341" y="376"/>
                    </a:cubicBezTo>
                    <a:lnTo>
                      <a:pt x="31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14" name="Google Shape;3114;p38"/>
              <p:cNvSpPr/>
              <p:nvPr/>
            </p:nvSpPr>
            <p:spPr>
              <a:xfrm>
                <a:off x="4493112" y="2050796"/>
                <a:ext cx="130014" cy="161918"/>
              </a:xfrm>
              <a:custGeom>
                <a:avLst/>
                <a:gdLst/>
                <a:ahLst/>
                <a:cxnLst/>
                <a:rect l="l" t="t" r="r" b="b"/>
                <a:pathLst>
                  <a:path w="2657" h="3309" extrusionOk="0">
                    <a:moveTo>
                      <a:pt x="201" y="0"/>
                    </a:moveTo>
                    <a:lnTo>
                      <a:pt x="0" y="2958"/>
                    </a:lnTo>
                    <a:lnTo>
                      <a:pt x="2306" y="3308"/>
                    </a:lnTo>
                    <a:lnTo>
                      <a:pt x="2657" y="0"/>
                    </a:lnTo>
                    <a:close/>
                  </a:path>
                </a:pathLst>
              </a:custGeom>
              <a:solidFill>
                <a:srgbClr val="FFAB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15" name="Google Shape;3115;p38"/>
              <p:cNvSpPr/>
              <p:nvPr/>
            </p:nvSpPr>
            <p:spPr>
              <a:xfrm>
                <a:off x="4490666" y="2048349"/>
                <a:ext cx="134907" cy="166811"/>
              </a:xfrm>
              <a:custGeom>
                <a:avLst/>
                <a:gdLst/>
                <a:ahLst/>
                <a:cxnLst/>
                <a:rect l="l" t="t" r="r" b="b"/>
                <a:pathLst>
                  <a:path w="2757" h="3409" extrusionOk="0">
                    <a:moveTo>
                      <a:pt x="2632" y="100"/>
                    </a:moveTo>
                    <a:lnTo>
                      <a:pt x="2306" y="3308"/>
                    </a:lnTo>
                    <a:lnTo>
                      <a:pt x="100" y="2957"/>
                    </a:lnTo>
                    <a:lnTo>
                      <a:pt x="301" y="100"/>
                    </a:lnTo>
                    <a:close/>
                    <a:moveTo>
                      <a:pt x="251" y="0"/>
                    </a:moveTo>
                    <a:cubicBezTo>
                      <a:pt x="226" y="0"/>
                      <a:pt x="201" y="25"/>
                      <a:pt x="201" y="50"/>
                    </a:cubicBezTo>
                    <a:lnTo>
                      <a:pt x="0" y="3008"/>
                    </a:lnTo>
                    <a:cubicBezTo>
                      <a:pt x="0" y="3033"/>
                      <a:pt x="0" y="3058"/>
                      <a:pt x="25" y="3058"/>
                    </a:cubicBezTo>
                    <a:lnTo>
                      <a:pt x="2356" y="3409"/>
                    </a:lnTo>
                    <a:lnTo>
                      <a:pt x="2381" y="3409"/>
                    </a:lnTo>
                    <a:cubicBezTo>
                      <a:pt x="2406" y="3409"/>
                      <a:pt x="2406" y="3384"/>
                      <a:pt x="2406" y="3384"/>
                    </a:cubicBezTo>
                    <a:lnTo>
                      <a:pt x="2757" y="50"/>
                    </a:lnTo>
                    <a:cubicBezTo>
                      <a:pt x="2757" y="50"/>
                      <a:pt x="2757" y="25"/>
                      <a:pt x="2732" y="25"/>
                    </a:cubicBezTo>
                    <a:cubicBezTo>
                      <a:pt x="2732" y="0"/>
                      <a:pt x="2707"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16" name="Google Shape;3116;p38"/>
              <p:cNvSpPr/>
              <p:nvPr/>
            </p:nvSpPr>
            <p:spPr>
              <a:xfrm>
                <a:off x="4509064" y="2053242"/>
                <a:ext cx="158248" cy="117781"/>
              </a:xfrm>
              <a:custGeom>
                <a:avLst/>
                <a:gdLst/>
                <a:ahLst/>
                <a:cxnLst/>
                <a:rect l="l" t="t" r="r" b="b"/>
                <a:pathLst>
                  <a:path w="3234" h="2407" extrusionOk="0">
                    <a:moveTo>
                      <a:pt x="0" y="0"/>
                    </a:moveTo>
                    <a:cubicBezTo>
                      <a:pt x="0" y="0"/>
                      <a:pt x="526" y="1855"/>
                      <a:pt x="2306" y="2406"/>
                    </a:cubicBezTo>
                    <a:cubicBezTo>
                      <a:pt x="2882" y="1379"/>
                      <a:pt x="3233" y="752"/>
                      <a:pt x="3233" y="752"/>
                    </a:cubicBezTo>
                    <a:lnTo>
                      <a:pt x="0"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17" name="Google Shape;3117;p38"/>
              <p:cNvSpPr/>
              <p:nvPr/>
            </p:nvSpPr>
            <p:spPr>
              <a:xfrm>
                <a:off x="4482054" y="1745315"/>
                <a:ext cx="274756" cy="384414"/>
              </a:xfrm>
              <a:custGeom>
                <a:avLst/>
                <a:gdLst/>
                <a:ahLst/>
                <a:cxnLst/>
                <a:rect l="l" t="t" r="r" b="b"/>
                <a:pathLst>
                  <a:path w="5615" h="7856" extrusionOk="0">
                    <a:moveTo>
                      <a:pt x="2653" y="0"/>
                    </a:moveTo>
                    <a:cubicBezTo>
                      <a:pt x="1225" y="0"/>
                      <a:pt x="26" y="1594"/>
                      <a:pt x="26" y="3236"/>
                    </a:cubicBezTo>
                    <a:cubicBezTo>
                      <a:pt x="1" y="5241"/>
                      <a:pt x="201" y="7020"/>
                      <a:pt x="2958" y="7822"/>
                    </a:cubicBezTo>
                    <a:cubicBezTo>
                      <a:pt x="3031" y="7843"/>
                      <a:pt x="3103" y="7855"/>
                      <a:pt x="3176" y="7855"/>
                    </a:cubicBezTo>
                    <a:cubicBezTo>
                      <a:pt x="3279" y="7855"/>
                      <a:pt x="3382" y="7831"/>
                      <a:pt x="3484" y="7772"/>
                    </a:cubicBezTo>
                    <a:cubicBezTo>
                      <a:pt x="3910" y="7521"/>
                      <a:pt x="4738" y="6920"/>
                      <a:pt x="4963" y="5667"/>
                    </a:cubicBezTo>
                    <a:cubicBezTo>
                      <a:pt x="5264" y="3862"/>
                      <a:pt x="5615" y="1481"/>
                      <a:pt x="3760" y="328"/>
                    </a:cubicBezTo>
                    <a:cubicBezTo>
                      <a:pt x="3387" y="101"/>
                      <a:pt x="3013" y="0"/>
                      <a:pt x="2653" y="0"/>
                    </a:cubicBezTo>
                    <a:close/>
                  </a:path>
                </a:pathLst>
              </a:custGeom>
              <a:solidFill>
                <a:srgbClr val="FFAB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18" name="Google Shape;3118;p38"/>
              <p:cNvSpPr/>
              <p:nvPr/>
            </p:nvSpPr>
            <p:spPr>
              <a:xfrm>
                <a:off x="4479607" y="1743064"/>
                <a:ext cx="282096" cy="389943"/>
              </a:xfrm>
              <a:custGeom>
                <a:avLst/>
                <a:gdLst/>
                <a:ahLst/>
                <a:cxnLst/>
                <a:rect l="l" t="t" r="r" b="b"/>
                <a:pathLst>
                  <a:path w="5765" h="7969" extrusionOk="0">
                    <a:moveTo>
                      <a:pt x="2698" y="107"/>
                    </a:moveTo>
                    <a:cubicBezTo>
                      <a:pt x="3062" y="107"/>
                      <a:pt x="3430" y="214"/>
                      <a:pt x="3785" y="424"/>
                    </a:cubicBezTo>
                    <a:cubicBezTo>
                      <a:pt x="5665" y="1577"/>
                      <a:pt x="5239" y="4059"/>
                      <a:pt x="4938" y="5713"/>
                    </a:cubicBezTo>
                    <a:cubicBezTo>
                      <a:pt x="4737" y="6916"/>
                      <a:pt x="3960" y="7517"/>
                      <a:pt x="3509" y="7768"/>
                    </a:cubicBezTo>
                    <a:cubicBezTo>
                      <a:pt x="3421" y="7827"/>
                      <a:pt x="3325" y="7851"/>
                      <a:pt x="3224" y="7851"/>
                    </a:cubicBezTo>
                    <a:cubicBezTo>
                      <a:pt x="3153" y="7851"/>
                      <a:pt x="3081" y="7839"/>
                      <a:pt x="3008" y="7818"/>
                    </a:cubicBezTo>
                    <a:cubicBezTo>
                      <a:pt x="326" y="7041"/>
                      <a:pt x="101" y="5312"/>
                      <a:pt x="126" y="3282"/>
                    </a:cubicBezTo>
                    <a:cubicBezTo>
                      <a:pt x="126" y="2104"/>
                      <a:pt x="777" y="901"/>
                      <a:pt x="1730" y="374"/>
                    </a:cubicBezTo>
                    <a:cubicBezTo>
                      <a:pt x="2040" y="195"/>
                      <a:pt x="2367" y="107"/>
                      <a:pt x="2698" y="107"/>
                    </a:cubicBezTo>
                    <a:close/>
                    <a:moveTo>
                      <a:pt x="2708" y="1"/>
                    </a:moveTo>
                    <a:cubicBezTo>
                      <a:pt x="2361" y="1"/>
                      <a:pt x="2015" y="95"/>
                      <a:pt x="1680" y="274"/>
                    </a:cubicBezTo>
                    <a:cubicBezTo>
                      <a:pt x="702" y="825"/>
                      <a:pt x="26" y="2054"/>
                      <a:pt x="1" y="3282"/>
                    </a:cubicBezTo>
                    <a:cubicBezTo>
                      <a:pt x="1" y="5337"/>
                      <a:pt x="226" y="7116"/>
                      <a:pt x="2983" y="7918"/>
                    </a:cubicBezTo>
                    <a:cubicBezTo>
                      <a:pt x="3058" y="7943"/>
                      <a:pt x="3133" y="7968"/>
                      <a:pt x="3209" y="7968"/>
                    </a:cubicBezTo>
                    <a:cubicBezTo>
                      <a:pt x="3334" y="7968"/>
                      <a:pt x="3434" y="7918"/>
                      <a:pt x="3559" y="7868"/>
                    </a:cubicBezTo>
                    <a:cubicBezTo>
                      <a:pt x="4011" y="7592"/>
                      <a:pt x="4838" y="6966"/>
                      <a:pt x="5063" y="5738"/>
                    </a:cubicBezTo>
                    <a:cubicBezTo>
                      <a:pt x="5339" y="4059"/>
                      <a:pt x="5765" y="1527"/>
                      <a:pt x="3835" y="349"/>
                    </a:cubicBezTo>
                    <a:cubicBezTo>
                      <a:pt x="3468" y="113"/>
                      <a:pt x="3088" y="1"/>
                      <a:pt x="2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19" name="Google Shape;3119;p38"/>
              <p:cNvSpPr/>
              <p:nvPr/>
            </p:nvSpPr>
            <p:spPr>
              <a:xfrm>
                <a:off x="3969446" y="3903839"/>
                <a:ext cx="323786" cy="619339"/>
              </a:xfrm>
              <a:custGeom>
                <a:avLst/>
                <a:gdLst/>
                <a:ahLst/>
                <a:cxnLst/>
                <a:rect l="l" t="t" r="r" b="b"/>
                <a:pathLst>
                  <a:path w="6617" h="12657" extrusionOk="0">
                    <a:moveTo>
                      <a:pt x="3760" y="0"/>
                    </a:moveTo>
                    <a:cubicBezTo>
                      <a:pt x="3484" y="978"/>
                      <a:pt x="3309" y="1930"/>
                      <a:pt x="3234" y="2682"/>
                    </a:cubicBezTo>
                    <a:cubicBezTo>
                      <a:pt x="2983" y="5489"/>
                      <a:pt x="1830" y="7343"/>
                      <a:pt x="928" y="8095"/>
                    </a:cubicBezTo>
                    <a:cubicBezTo>
                      <a:pt x="0" y="8847"/>
                      <a:pt x="201" y="9524"/>
                      <a:pt x="928" y="10476"/>
                    </a:cubicBezTo>
                    <a:cubicBezTo>
                      <a:pt x="1153" y="10777"/>
                      <a:pt x="1329" y="11128"/>
                      <a:pt x="1529" y="11479"/>
                    </a:cubicBezTo>
                    <a:cubicBezTo>
                      <a:pt x="1755" y="11905"/>
                      <a:pt x="1955" y="12306"/>
                      <a:pt x="2231" y="12657"/>
                    </a:cubicBezTo>
                    <a:lnTo>
                      <a:pt x="3509" y="10326"/>
                    </a:lnTo>
                    <a:cubicBezTo>
                      <a:pt x="3459" y="10226"/>
                      <a:pt x="3434" y="10125"/>
                      <a:pt x="3384" y="10025"/>
                    </a:cubicBezTo>
                    <a:cubicBezTo>
                      <a:pt x="2983" y="8973"/>
                      <a:pt x="3960" y="7018"/>
                      <a:pt x="5314" y="4336"/>
                    </a:cubicBezTo>
                    <a:cubicBezTo>
                      <a:pt x="5665" y="3684"/>
                      <a:pt x="6015" y="2983"/>
                      <a:pt x="6366" y="2231"/>
                    </a:cubicBezTo>
                    <a:cubicBezTo>
                      <a:pt x="6467" y="2055"/>
                      <a:pt x="6542" y="1905"/>
                      <a:pt x="6617" y="1729"/>
                    </a:cubicBezTo>
                    <a:cubicBezTo>
                      <a:pt x="5840" y="1529"/>
                      <a:pt x="4812" y="1078"/>
                      <a:pt x="3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20" name="Google Shape;3120;p38"/>
              <p:cNvSpPr/>
              <p:nvPr/>
            </p:nvSpPr>
            <p:spPr>
              <a:xfrm>
                <a:off x="3965776" y="3900805"/>
                <a:ext cx="331175" cy="624819"/>
              </a:xfrm>
              <a:custGeom>
                <a:avLst/>
                <a:gdLst/>
                <a:ahLst/>
                <a:cxnLst/>
                <a:rect l="l" t="t" r="r" b="b"/>
                <a:pathLst>
                  <a:path w="6768" h="12769" extrusionOk="0">
                    <a:moveTo>
                      <a:pt x="3860" y="162"/>
                    </a:moveTo>
                    <a:cubicBezTo>
                      <a:pt x="4712" y="1014"/>
                      <a:pt x="5639" y="1566"/>
                      <a:pt x="6617" y="1816"/>
                    </a:cubicBezTo>
                    <a:cubicBezTo>
                      <a:pt x="6542" y="1967"/>
                      <a:pt x="6466" y="2117"/>
                      <a:pt x="6391" y="2268"/>
                    </a:cubicBezTo>
                    <a:cubicBezTo>
                      <a:pt x="6040" y="3019"/>
                      <a:pt x="5689" y="3696"/>
                      <a:pt x="5339" y="4373"/>
                    </a:cubicBezTo>
                    <a:cubicBezTo>
                      <a:pt x="3985" y="7080"/>
                      <a:pt x="2983" y="9035"/>
                      <a:pt x="3409" y="10112"/>
                    </a:cubicBezTo>
                    <a:cubicBezTo>
                      <a:pt x="3459" y="10187"/>
                      <a:pt x="3484" y="10288"/>
                      <a:pt x="3509" y="10363"/>
                    </a:cubicBezTo>
                    <a:lnTo>
                      <a:pt x="2306" y="12619"/>
                    </a:lnTo>
                    <a:cubicBezTo>
                      <a:pt x="2055" y="12293"/>
                      <a:pt x="1855" y="11892"/>
                      <a:pt x="1654" y="11516"/>
                    </a:cubicBezTo>
                    <a:cubicBezTo>
                      <a:pt x="1454" y="11140"/>
                      <a:pt x="1278" y="10789"/>
                      <a:pt x="1053" y="10513"/>
                    </a:cubicBezTo>
                    <a:cubicBezTo>
                      <a:pt x="326" y="9561"/>
                      <a:pt x="126" y="8934"/>
                      <a:pt x="1028" y="8182"/>
                    </a:cubicBezTo>
                    <a:cubicBezTo>
                      <a:pt x="1955" y="7456"/>
                      <a:pt x="3108" y="5576"/>
                      <a:pt x="3359" y="2769"/>
                    </a:cubicBezTo>
                    <a:cubicBezTo>
                      <a:pt x="3434" y="1967"/>
                      <a:pt x="3609" y="1040"/>
                      <a:pt x="3860" y="162"/>
                    </a:cubicBezTo>
                    <a:close/>
                    <a:moveTo>
                      <a:pt x="3842" y="1"/>
                    </a:moveTo>
                    <a:cubicBezTo>
                      <a:pt x="3838" y="1"/>
                      <a:pt x="3835" y="4"/>
                      <a:pt x="3835" y="12"/>
                    </a:cubicBezTo>
                    <a:cubicBezTo>
                      <a:pt x="3810" y="12"/>
                      <a:pt x="3785" y="12"/>
                      <a:pt x="3785" y="37"/>
                    </a:cubicBezTo>
                    <a:cubicBezTo>
                      <a:pt x="3534" y="964"/>
                      <a:pt x="3334" y="1917"/>
                      <a:pt x="3258" y="2744"/>
                    </a:cubicBezTo>
                    <a:cubicBezTo>
                      <a:pt x="3008" y="5526"/>
                      <a:pt x="1855" y="7380"/>
                      <a:pt x="978" y="8107"/>
                    </a:cubicBezTo>
                    <a:cubicBezTo>
                      <a:pt x="0" y="8884"/>
                      <a:pt x="251" y="9611"/>
                      <a:pt x="978" y="10563"/>
                    </a:cubicBezTo>
                    <a:cubicBezTo>
                      <a:pt x="1178" y="10864"/>
                      <a:pt x="1354" y="11215"/>
                      <a:pt x="1554" y="11566"/>
                    </a:cubicBezTo>
                    <a:cubicBezTo>
                      <a:pt x="1780" y="11967"/>
                      <a:pt x="2005" y="12393"/>
                      <a:pt x="2256" y="12744"/>
                    </a:cubicBezTo>
                    <a:cubicBezTo>
                      <a:pt x="2281" y="12769"/>
                      <a:pt x="2281" y="12769"/>
                      <a:pt x="2306" y="12769"/>
                    </a:cubicBezTo>
                    <a:cubicBezTo>
                      <a:pt x="2331" y="12769"/>
                      <a:pt x="2356" y="12769"/>
                      <a:pt x="2356" y="12744"/>
                    </a:cubicBezTo>
                    <a:lnTo>
                      <a:pt x="3609" y="10413"/>
                    </a:lnTo>
                    <a:cubicBezTo>
                      <a:pt x="3634" y="10388"/>
                      <a:pt x="3634" y="10363"/>
                      <a:pt x="3634" y="10363"/>
                    </a:cubicBezTo>
                    <a:cubicBezTo>
                      <a:pt x="3584" y="10263"/>
                      <a:pt x="3559" y="10162"/>
                      <a:pt x="3509" y="10062"/>
                    </a:cubicBezTo>
                    <a:cubicBezTo>
                      <a:pt x="3108" y="9035"/>
                      <a:pt x="4085" y="7105"/>
                      <a:pt x="5439" y="4423"/>
                    </a:cubicBezTo>
                    <a:cubicBezTo>
                      <a:pt x="5790" y="3746"/>
                      <a:pt x="6141" y="3070"/>
                      <a:pt x="6491" y="2318"/>
                    </a:cubicBezTo>
                    <a:cubicBezTo>
                      <a:pt x="6567" y="2142"/>
                      <a:pt x="6667" y="1992"/>
                      <a:pt x="6742" y="1816"/>
                    </a:cubicBezTo>
                    <a:cubicBezTo>
                      <a:pt x="6767" y="1791"/>
                      <a:pt x="6767" y="1791"/>
                      <a:pt x="6742" y="1766"/>
                    </a:cubicBezTo>
                    <a:cubicBezTo>
                      <a:pt x="6742" y="1766"/>
                      <a:pt x="6742" y="1741"/>
                      <a:pt x="6717" y="1741"/>
                    </a:cubicBezTo>
                    <a:cubicBezTo>
                      <a:pt x="5689" y="1491"/>
                      <a:pt x="4737" y="914"/>
                      <a:pt x="3885" y="12"/>
                    </a:cubicBezTo>
                    <a:cubicBezTo>
                      <a:pt x="3868" y="12"/>
                      <a:pt x="3852" y="1"/>
                      <a:pt x="38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21" name="Google Shape;3121;p38"/>
              <p:cNvSpPr/>
              <p:nvPr/>
            </p:nvSpPr>
            <p:spPr>
              <a:xfrm>
                <a:off x="4350819" y="3366667"/>
                <a:ext cx="229396" cy="220783"/>
              </a:xfrm>
              <a:custGeom>
                <a:avLst/>
                <a:gdLst/>
                <a:ahLst/>
                <a:cxnLst/>
                <a:rect l="l" t="t" r="r" b="b"/>
                <a:pathLst>
                  <a:path w="4688" h="4512" extrusionOk="0">
                    <a:moveTo>
                      <a:pt x="126" y="1"/>
                    </a:moveTo>
                    <a:lnTo>
                      <a:pt x="126" y="1"/>
                    </a:lnTo>
                    <a:cubicBezTo>
                      <a:pt x="151" y="1003"/>
                      <a:pt x="126" y="2106"/>
                      <a:pt x="1" y="3409"/>
                    </a:cubicBezTo>
                    <a:cubicBezTo>
                      <a:pt x="903" y="3835"/>
                      <a:pt x="2357" y="4387"/>
                      <a:pt x="3836" y="4512"/>
                    </a:cubicBezTo>
                    <a:cubicBezTo>
                      <a:pt x="4136" y="3585"/>
                      <a:pt x="4437" y="2482"/>
                      <a:pt x="4688" y="1429"/>
                    </a:cubicBezTo>
                    <a:cubicBezTo>
                      <a:pt x="3685" y="1254"/>
                      <a:pt x="2131" y="853"/>
                      <a:pt x="126" y="1"/>
                    </a:cubicBez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22" name="Google Shape;3122;p38"/>
              <p:cNvSpPr/>
              <p:nvPr/>
            </p:nvSpPr>
            <p:spPr>
              <a:xfrm>
                <a:off x="4333693" y="2829837"/>
                <a:ext cx="301718" cy="608035"/>
              </a:xfrm>
              <a:custGeom>
                <a:avLst/>
                <a:gdLst/>
                <a:ahLst/>
                <a:cxnLst/>
                <a:rect l="l" t="t" r="r" b="b"/>
                <a:pathLst>
                  <a:path w="6166" h="12426" extrusionOk="0">
                    <a:moveTo>
                      <a:pt x="4283" y="0"/>
                    </a:moveTo>
                    <a:cubicBezTo>
                      <a:pt x="3577" y="0"/>
                      <a:pt x="2663" y="132"/>
                      <a:pt x="1880" y="671"/>
                    </a:cubicBezTo>
                    <a:cubicBezTo>
                      <a:pt x="1003" y="1272"/>
                      <a:pt x="451" y="2275"/>
                      <a:pt x="276" y="3628"/>
                    </a:cubicBezTo>
                    <a:cubicBezTo>
                      <a:pt x="0" y="5708"/>
                      <a:pt x="125" y="7262"/>
                      <a:pt x="251" y="8891"/>
                    </a:cubicBezTo>
                    <a:cubicBezTo>
                      <a:pt x="301" y="9543"/>
                      <a:pt x="351" y="10220"/>
                      <a:pt x="376" y="10921"/>
                    </a:cubicBezTo>
                    <a:cubicBezTo>
                      <a:pt x="401" y="10921"/>
                      <a:pt x="426" y="10946"/>
                      <a:pt x="476" y="10972"/>
                    </a:cubicBezTo>
                    <a:cubicBezTo>
                      <a:pt x="451" y="10245"/>
                      <a:pt x="401" y="9568"/>
                      <a:pt x="351" y="8891"/>
                    </a:cubicBezTo>
                    <a:cubicBezTo>
                      <a:pt x="226" y="7262"/>
                      <a:pt x="125" y="5733"/>
                      <a:pt x="376" y="3653"/>
                    </a:cubicBezTo>
                    <a:cubicBezTo>
                      <a:pt x="551" y="2300"/>
                      <a:pt x="1078" y="1347"/>
                      <a:pt x="1955" y="746"/>
                    </a:cubicBezTo>
                    <a:cubicBezTo>
                      <a:pt x="2707" y="245"/>
                      <a:pt x="3584" y="94"/>
                      <a:pt x="4286" y="94"/>
                    </a:cubicBezTo>
                    <a:cubicBezTo>
                      <a:pt x="4837" y="94"/>
                      <a:pt x="5263" y="195"/>
                      <a:pt x="5389" y="220"/>
                    </a:cubicBezTo>
                    <a:lnTo>
                      <a:pt x="6065" y="8064"/>
                    </a:lnTo>
                    <a:cubicBezTo>
                      <a:pt x="6040" y="8190"/>
                      <a:pt x="5589" y="10220"/>
                      <a:pt x="5038" y="12400"/>
                    </a:cubicBezTo>
                    <a:cubicBezTo>
                      <a:pt x="5088" y="12400"/>
                      <a:pt x="5113" y="12425"/>
                      <a:pt x="5138" y="12425"/>
                    </a:cubicBezTo>
                    <a:cubicBezTo>
                      <a:pt x="5714" y="10195"/>
                      <a:pt x="6166" y="8114"/>
                      <a:pt x="6166" y="8064"/>
                    </a:cubicBezTo>
                    <a:lnTo>
                      <a:pt x="5489" y="169"/>
                    </a:lnTo>
                    <a:cubicBezTo>
                      <a:pt x="5489" y="144"/>
                      <a:pt x="5464" y="119"/>
                      <a:pt x="5439" y="119"/>
                    </a:cubicBezTo>
                    <a:cubicBezTo>
                      <a:pt x="5439" y="119"/>
                      <a:pt x="4956" y="0"/>
                      <a:pt x="4283" y="0"/>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23" name="Google Shape;3123;p38"/>
              <p:cNvSpPr/>
              <p:nvPr/>
            </p:nvSpPr>
            <p:spPr>
              <a:xfrm>
                <a:off x="4076117" y="4402942"/>
                <a:ext cx="126393" cy="174200"/>
              </a:xfrm>
              <a:custGeom>
                <a:avLst/>
                <a:gdLst/>
                <a:ahLst/>
                <a:cxnLst/>
                <a:rect l="l" t="t" r="r" b="b"/>
                <a:pathLst>
                  <a:path w="2583" h="3560" extrusionOk="0">
                    <a:moveTo>
                      <a:pt x="1379" y="1"/>
                    </a:moveTo>
                    <a:lnTo>
                      <a:pt x="1329" y="126"/>
                    </a:lnTo>
                    <a:cubicBezTo>
                      <a:pt x="1455" y="527"/>
                      <a:pt x="1429" y="727"/>
                      <a:pt x="1429" y="878"/>
                    </a:cubicBezTo>
                    <a:cubicBezTo>
                      <a:pt x="1404" y="1078"/>
                      <a:pt x="1379" y="1254"/>
                      <a:pt x="1630" y="1730"/>
                    </a:cubicBezTo>
                    <a:cubicBezTo>
                      <a:pt x="1730" y="1956"/>
                      <a:pt x="1856" y="2156"/>
                      <a:pt x="1956" y="2357"/>
                    </a:cubicBezTo>
                    <a:cubicBezTo>
                      <a:pt x="2206" y="2783"/>
                      <a:pt x="2457" y="3159"/>
                      <a:pt x="2332" y="3334"/>
                    </a:cubicBezTo>
                    <a:cubicBezTo>
                      <a:pt x="2285" y="3412"/>
                      <a:pt x="2159" y="3451"/>
                      <a:pt x="1962" y="3451"/>
                    </a:cubicBezTo>
                    <a:cubicBezTo>
                      <a:pt x="1843" y="3451"/>
                      <a:pt x="1699" y="3437"/>
                      <a:pt x="1530" y="3409"/>
                    </a:cubicBezTo>
                    <a:cubicBezTo>
                      <a:pt x="878" y="3309"/>
                      <a:pt x="427" y="2933"/>
                      <a:pt x="51" y="2457"/>
                    </a:cubicBezTo>
                    <a:lnTo>
                      <a:pt x="1" y="2557"/>
                    </a:lnTo>
                    <a:cubicBezTo>
                      <a:pt x="377" y="3033"/>
                      <a:pt x="853" y="3434"/>
                      <a:pt x="1530" y="3534"/>
                    </a:cubicBezTo>
                    <a:cubicBezTo>
                      <a:pt x="1680" y="3534"/>
                      <a:pt x="1830" y="3560"/>
                      <a:pt x="1931" y="3560"/>
                    </a:cubicBezTo>
                    <a:cubicBezTo>
                      <a:pt x="2206" y="3560"/>
                      <a:pt x="2357" y="3509"/>
                      <a:pt x="2432" y="3384"/>
                    </a:cubicBezTo>
                    <a:cubicBezTo>
                      <a:pt x="2582" y="3159"/>
                      <a:pt x="2357" y="2783"/>
                      <a:pt x="2056" y="2306"/>
                    </a:cubicBezTo>
                    <a:cubicBezTo>
                      <a:pt x="1931" y="2106"/>
                      <a:pt x="1805" y="1905"/>
                      <a:pt x="1705" y="1705"/>
                    </a:cubicBezTo>
                    <a:cubicBezTo>
                      <a:pt x="1480" y="1229"/>
                      <a:pt x="1505" y="1078"/>
                      <a:pt x="1530" y="903"/>
                    </a:cubicBezTo>
                    <a:cubicBezTo>
                      <a:pt x="1555" y="702"/>
                      <a:pt x="1580" y="502"/>
                      <a:pt x="1379" y="1"/>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24" name="Google Shape;3124;p38"/>
              <p:cNvSpPr/>
              <p:nvPr/>
            </p:nvSpPr>
            <p:spPr>
              <a:xfrm>
                <a:off x="4793553" y="4031355"/>
                <a:ext cx="225726" cy="542123"/>
              </a:xfrm>
              <a:custGeom>
                <a:avLst/>
                <a:gdLst/>
                <a:ahLst/>
                <a:cxnLst/>
                <a:rect l="l" t="t" r="r" b="b"/>
                <a:pathLst>
                  <a:path w="4613" h="11079" extrusionOk="0">
                    <a:moveTo>
                      <a:pt x="3284" y="1"/>
                    </a:moveTo>
                    <a:cubicBezTo>
                      <a:pt x="2799" y="283"/>
                      <a:pt x="1989" y="615"/>
                      <a:pt x="866" y="615"/>
                    </a:cubicBezTo>
                    <a:cubicBezTo>
                      <a:pt x="596" y="615"/>
                      <a:pt x="307" y="596"/>
                      <a:pt x="1" y="552"/>
                    </a:cubicBezTo>
                    <a:lnTo>
                      <a:pt x="1" y="552"/>
                    </a:lnTo>
                    <a:cubicBezTo>
                      <a:pt x="226" y="1404"/>
                      <a:pt x="552" y="2156"/>
                      <a:pt x="928" y="2958"/>
                    </a:cubicBezTo>
                    <a:cubicBezTo>
                      <a:pt x="2206" y="5464"/>
                      <a:pt x="2206" y="7645"/>
                      <a:pt x="1830" y="8747"/>
                    </a:cubicBezTo>
                    <a:cubicBezTo>
                      <a:pt x="1479" y="9775"/>
                      <a:pt x="1830" y="10326"/>
                      <a:pt x="3108" y="10778"/>
                    </a:cubicBezTo>
                    <a:cubicBezTo>
                      <a:pt x="3509" y="10928"/>
                      <a:pt x="4036" y="11028"/>
                      <a:pt x="4612" y="11078"/>
                    </a:cubicBezTo>
                    <a:lnTo>
                      <a:pt x="4437" y="8422"/>
                    </a:lnTo>
                    <a:cubicBezTo>
                      <a:pt x="3935" y="7419"/>
                      <a:pt x="3785" y="5590"/>
                      <a:pt x="3585" y="3259"/>
                    </a:cubicBezTo>
                    <a:cubicBezTo>
                      <a:pt x="3509" y="2507"/>
                      <a:pt x="3434" y="1730"/>
                      <a:pt x="3359" y="903"/>
                    </a:cubicBezTo>
                    <a:cubicBezTo>
                      <a:pt x="3334" y="602"/>
                      <a:pt x="3309" y="301"/>
                      <a:pt x="3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25" name="Google Shape;3125;p38"/>
              <p:cNvSpPr/>
              <p:nvPr/>
            </p:nvSpPr>
            <p:spPr>
              <a:xfrm>
                <a:off x="4791106" y="4028908"/>
                <a:ext cx="231842" cy="547016"/>
              </a:xfrm>
              <a:custGeom>
                <a:avLst/>
                <a:gdLst/>
                <a:ahLst/>
                <a:cxnLst/>
                <a:rect l="l" t="t" r="r" b="b"/>
                <a:pathLst>
                  <a:path w="4738" h="11179" extrusionOk="0">
                    <a:moveTo>
                      <a:pt x="3284" y="151"/>
                    </a:moveTo>
                    <a:cubicBezTo>
                      <a:pt x="3309" y="427"/>
                      <a:pt x="3334" y="702"/>
                      <a:pt x="3359" y="978"/>
                    </a:cubicBezTo>
                    <a:cubicBezTo>
                      <a:pt x="3434" y="1780"/>
                      <a:pt x="3509" y="2557"/>
                      <a:pt x="3559" y="3309"/>
                    </a:cubicBezTo>
                    <a:cubicBezTo>
                      <a:pt x="3785" y="5640"/>
                      <a:pt x="3935" y="7469"/>
                      <a:pt x="4437" y="8497"/>
                    </a:cubicBezTo>
                    <a:lnTo>
                      <a:pt x="4612" y="11078"/>
                    </a:lnTo>
                    <a:cubicBezTo>
                      <a:pt x="4061" y="11028"/>
                      <a:pt x="3559" y="10903"/>
                      <a:pt x="3158" y="10777"/>
                    </a:cubicBezTo>
                    <a:cubicBezTo>
                      <a:pt x="1905" y="10351"/>
                      <a:pt x="1579" y="9825"/>
                      <a:pt x="1930" y="8823"/>
                    </a:cubicBezTo>
                    <a:cubicBezTo>
                      <a:pt x="2306" y="7695"/>
                      <a:pt x="2306" y="5514"/>
                      <a:pt x="1028" y="2983"/>
                    </a:cubicBezTo>
                    <a:cubicBezTo>
                      <a:pt x="627" y="2131"/>
                      <a:pt x="326" y="1404"/>
                      <a:pt x="126" y="677"/>
                    </a:cubicBezTo>
                    <a:lnTo>
                      <a:pt x="126" y="677"/>
                    </a:lnTo>
                    <a:cubicBezTo>
                      <a:pt x="393" y="709"/>
                      <a:pt x="646" y="724"/>
                      <a:pt x="886" y="724"/>
                    </a:cubicBezTo>
                    <a:cubicBezTo>
                      <a:pt x="1952" y="724"/>
                      <a:pt x="2752" y="437"/>
                      <a:pt x="3284" y="151"/>
                    </a:cubicBezTo>
                    <a:close/>
                    <a:moveTo>
                      <a:pt x="3309" y="0"/>
                    </a:moveTo>
                    <a:cubicBezTo>
                      <a:pt x="2803" y="304"/>
                      <a:pt x="2003" y="608"/>
                      <a:pt x="895" y="608"/>
                    </a:cubicBezTo>
                    <a:cubicBezTo>
                      <a:pt x="631" y="608"/>
                      <a:pt x="350" y="590"/>
                      <a:pt x="51" y="552"/>
                    </a:cubicBezTo>
                    <a:cubicBezTo>
                      <a:pt x="26" y="552"/>
                      <a:pt x="26" y="552"/>
                      <a:pt x="0" y="577"/>
                    </a:cubicBezTo>
                    <a:cubicBezTo>
                      <a:pt x="0" y="602"/>
                      <a:pt x="0" y="602"/>
                      <a:pt x="0" y="627"/>
                    </a:cubicBezTo>
                    <a:cubicBezTo>
                      <a:pt x="201" y="1379"/>
                      <a:pt x="502" y="2156"/>
                      <a:pt x="953" y="3033"/>
                    </a:cubicBezTo>
                    <a:cubicBezTo>
                      <a:pt x="2181" y="5514"/>
                      <a:pt x="2206" y="7695"/>
                      <a:pt x="1830" y="8797"/>
                    </a:cubicBezTo>
                    <a:cubicBezTo>
                      <a:pt x="1479" y="9850"/>
                      <a:pt x="1830" y="10427"/>
                      <a:pt x="3133" y="10878"/>
                    </a:cubicBezTo>
                    <a:cubicBezTo>
                      <a:pt x="3534" y="11028"/>
                      <a:pt x="4086" y="11128"/>
                      <a:pt x="4662" y="11178"/>
                    </a:cubicBezTo>
                    <a:lnTo>
                      <a:pt x="4712" y="11178"/>
                    </a:lnTo>
                    <a:cubicBezTo>
                      <a:pt x="4712" y="11153"/>
                      <a:pt x="4737" y="11153"/>
                      <a:pt x="4737" y="11128"/>
                    </a:cubicBezTo>
                    <a:lnTo>
                      <a:pt x="4537" y="8472"/>
                    </a:lnTo>
                    <a:cubicBezTo>
                      <a:pt x="4537" y="8472"/>
                      <a:pt x="4537" y="8472"/>
                      <a:pt x="4537" y="8447"/>
                    </a:cubicBezTo>
                    <a:cubicBezTo>
                      <a:pt x="4036" y="7444"/>
                      <a:pt x="3885" y="5615"/>
                      <a:pt x="3685" y="3284"/>
                    </a:cubicBezTo>
                    <a:cubicBezTo>
                      <a:pt x="3610" y="2557"/>
                      <a:pt x="3534" y="1780"/>
                      <a:pt x="3459" y="953"/>
                    </a:cubicBezTo>
                    <a:cubicBezTo>
                      <a:pt x="3434" y="652"/>
                      <a:pt x="3409" y="351"/>
                      <a:pt x="3384" y="51"/>
                    </a:cubicBezTo>
                    <a:cubicBezTo>
                      <a:pt x="3384" y="26"/>
                      <a:pt x="3384" y="26"/>
                      <a:pt x="3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26" name="Google Shape;3126;p38"/>
              <p:cNvSpPr/>
              <p:nvPr/>
            </p:nvSpPr>
            <p:spPr>
              <a:xfrm>
                <a:off x="4663541" y="3414473"/>
                <a:ext cx="283368" cy="198764"/>
              </a:xfrm>
              <a:custGeom>
                <a:avLst/>
                <a:gdLst/>
                <a:ahLst/>
                <a:cxnLst/>
                <a:rect l="l" t="t" r="r" b="b"/>
                <a:pathLst>
                  <a:path w="5791" h="4062" extrusionOk="0">
                    <a:moveTo>
                      <a:pt x="4938" y="1"/>
                    </a:moveTo>
                    <a:cubicBezTo>
                      <a:pt x="4036" y="327"/>
                      <a:pt x="2407" y="803"/>
                      <a:pt x="1" y="1004"/>
                    </a:cubicBezTo>
                    <a:cubicBezTo>
                      <a:pt x="602" y="1856"/>
                      <a:pt x="1204" y="2833"/>
                      <a:pt x="1831" y="4061"/>
                    </a:cubicBezTo>
                    <a:cubicBezTo>
                      <a:pt x="2958" y="3961"/>
                      <a:pt x="4512" y="3685"/>
                      <a:pt x="5790" y="3009"/>
                    </a:cubicBezTo>
                    <a:cubicBezTo>
                      <a:pt x="5565" y="2131"/>
                      <a:pt x="5264" y="1104"/>
                      <a:pt x="4938" y="1"/>
                    </a:cubicBez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27" name="Google Shape;3127;p38"/>
              <p:cNvSpPr/>
              <p:nvPr/>
            </p:nvSpPr>
            <p:spPr>
              <a:xfrm>
                <a:off x="5009391" y="4428680"/>
                <a:ext cx="186482" cy="152131"/>
              </a:xfrm>
              <a:custGeom>
                <a:avLst/>
                <a:gdLst/>
                <a:ahLst/>
                <a:cxnLst/>
                <a:rect l="l" t="t" r="r" b="b"/>
                <a:pathLst>
                  <a:path w="3811" h="3109" extrusionOk="0">
                    <a:moveTo>
                      <a:pt x="1" y="1"/>
                    </a:moveTo>
                    <a:lnTo>
                      <a:pt x="26" y="302"/>
                    </a:lnTo>
                    <a:cubicBezTo>
                      <a:pt x="176" y="602"/>
                      <a:pt x="326" y="828"/>
                      <a:pt x="527" y="978"/>
                    </a:cubicBezTo>
                    <a:cubicBezTo>
                      <a:pt x="1134" y="1414"/>
                      <a:pt x="1451" y="1560"/>
                      <a:pt x="1778" y="1560"/>
                    </a:cubicBezTo>
                    <a:cubicBezTo>
                      <a:pt x="1978" y="1560"/>
                      <a:pt x="2181" y="1506"/>
                      <a:pt x="2457" y="1430"/>
                    </a:cubicBezTo>
                    <a:cubicBezTo>
                      <a:pt x="2557" y="1404"/>
                      <a:pt x="2682" y="1354"/>
                      <a:pt x="2833" y="1329"/>
                    </a:cubicBezTo>
                    <a:cubicBezTo>
                      <a:pt x="2913" y="1311"/>
                      <a:pt x="2988" y="1303"/>
                      <a:pt x="3055" y="1303"/>
                    </a:cubicBezTo>
                    <a:cubicBezTo>
                      <a:pt x="3368" y="1303"/>
                      <a:pt x="3548" y="1479"/>
                      <a:pt x="3610" y="1705"/>
                    </a:cubicBezTo>
                    <a:cubicBezTo>
                      <a:pt x="3710" y="2106"/>
                      <a:pt x="3359" y="2633"/>
                      <a:pt x="2532" y="2833"/>
                    </a:cubicBezTo>
                    <a:cubicBezTo>
                      <a:pt x="2089" y="2948"/>
                      <a:pt x="1571" y="2998"/>
                      <a:pt x="1040" y="2998"/>
                    </a:cubicBezTo>
                    <a:cubicBezTo>
                      <a:pt x="761" y="2998"/>
                      <a:pt x="478" y="2984"/>
                      <a:pt x="201" y="2958"/>
                    </a:cubicBezTo>
                    <a:lnTo>
                      <a:pt x="201" y="2958"/>
                    </a:lnTo>
                    <a:lnTo>
                      <a:pt x="226" y="3059"/>
                    </a:lnTo>
                    <a:cubicBezTo>
                      <a:pt x="477" y="3084"/>
                      <a:pt x="753" y="3109"/>
                      <a:pt x="1028" y="3109"/>
                    </a:cubicBezTo>
                    <a:cubicBezTo>
                      <a:pt x="1580" y="3109"/>
                      <a:pt x="2106" y="3059"/>
                      <a:pt x="2557" y="2933"/>
                    </a:cubicBezTo>
                    <a:cubicBezTo>
                      <a:pt x="3459" y="2708"/>
                      <a:pt x="3810" y="2131"/>
                      <a:pt x="3710" y="1680"/>
                    </a:cubicBezTo>
                    <a:cubicBezTo>
                      <a:pt x="3648" y="1430"/>
                      <a:pt x="3412" y="1198"/>
                      <a:pt x="3047" y="1198"/>
                    </a:cubicBezTo>
                    <a:cubicBezTo>
                      <a:pt x="2973" y="1198"/>
                      <a:pt x="2893" y="1208"/>
                      <a:pt x="2808" y="1229"/>
                    </a:cubicBezTo>
                    <a:cubicBezTo>
                      <a:pt x="2657" y="1254"/>
                      <a:pt x="2532" y="1304"/>
                      <a:pt x="2432" y="1329"/>
                    </a:cubicBezTo>
                    <a:cubicBezTo>
                      <a:pt x="2164" y="1396"/>
                      <a:pt x="1969" y="1449"/>
                      <a:pt x="1778" y="1449"/>
                    </a:cubicBezTo>
                    <a:cubicBezTo>
                      <a:pt x="1471" y="1449"/>
                      <a:pt x="1175" y="1312"/>
                      <a:pt x="602" y="878"/>
                    </a:cubicBezTo>
                    <a:cubicBezTo>
                      <a:pt x="352" y="703"/>
                      <a:pt x="151" y="402"/>
                      <a:pt x="1" y="1"/>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28" name="Google Shape;3128;p38"/>
              <p:cNvSpPr/>
              <p:nvPr/>
            </p:nvSpPr>
            <p:spPr>
              <a:xfrm>
                <a:off x="4450199" y="2908030"/>
                <a:ext cx="459917" cy="555580"/>
              </a:xfrm>
              <a:custGeom>
                <a:avLst/>
                <a:gdLst/>
                <a:ahLst/>
                <a:cxnLst/>
                <a:rect l="l" t="t" r="r" b="b"/>
                <a:pathLst>
                  <a:path w="9399" h="11354" extrusionOk="0">
                    <a:moveTo>
                      <a:pt x="3183" y="0"/>
                    </a:moveTo>
                    <a:cubicBezTo>
                      <a:pt x="3158" y="0"/>
                      <a:pt x="1178" y="652"/>
                      <a:pt x="426" y="2331"/>
                    </a:cubicBezTo>
                    <a:cubicBezTo>
                      <a:pt x="0" y="3308"/>
                      <a:pt x="75" y="4461"/>
                      <a:pt x="652" y="5714"/>
                    </a:cubicBezTo>
                    <a:cubicBezTo>
                      <a:pt x="1529" y="7619"/>
                      <a:pt x="2431" y="8872"/>
                      <a:pt x="3409" y="10201"/>
                    </a:cubicBezTo>
                    <a:cubicBezTo>
                      <a:pt x="3684" y="10577"/>
                      <a:pt x="3960" y="10953"/>
                      <a:pt x="4236" y="11354"/>
                    </a:cubicBezTo>
                    <a:lnTo>
                      <a:pt x="4361" y="11354"/>
                    </a:lnTo>
                    <a:cubicBezTo>
                      <a:pt x="4060" y="10927"/>
                      <a:pt x="3785" y="10526"/>
                      <a:pt x="3484" y="10125"/>
                    </a:cubicBezTo>
                    <a:cubicBezTo>
                      <a:pt x="2531" y="8822"/>
                      <a:pt x="1604" y="7569"/>
                      <a:pt x="752" y="5664"/>
                    </a:cubicBezTo>
                    <a:cubicBezTo>
                      <a:pt x="175" y="4436"/>
                      <a:pt x="100" y="3333"/>
                      <a:pt x="526" y="2381"/>
                    </a:cubicBezTo>
                    <a:cubicBezTo>
                      <a:pt x="1228" y="802"/>
                      <a:pt x="3033" y="150"/>
                      <a:pt x="3183" y="100"/>
                    </a:cubicBezTo>
                    <a:lnTo>
                      <a:pt x="6291" y="476"/>
                    </a:lnTo>
                    <a:cubicBezTo>
                      <a:pt x="6441" y="927"/>
                      <a:pt x="8095" y="6140"/>
                      <a:pt x="9298" y="10351"/>
                    </a:cubicBezTo>
                    <a:cubicBezTo>
                      <a:pt x="9348" y="10351"/>
                      <a:pt x="9374" y="10326"/>
                      <a:pt x="9399" y="10326"/>
                    </a:cubicBezTo>
                    <a:cubicBezTo>
                      <a:pt x="8145" y="5915"/>
                      <a:pt x="6416" y="476"/>
                      <a:pt x="6391" y="401"/>
                    </a:cubicBezTo>
                    <a:cubicBezTo>
                      <a:pt x="6391" y="376"/>
                      <a:pt x="6366" y="376"/>
                      <a:pt x="6341" y="376"/>
                    </a:cubicBezTo>
                    <a:lnTo>
                      <a:pt x="3183" y="0"/>
                    </a:ln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29" name="Google Shape;3129;p38"/>
              <p:cNvSpPr/>
              <p:nvPr/>
            </p:nvSpPr>
            <p:spPr>
              <a:xfrm>
                <a:off x="4331197" y="2153112"/>
                <a:ext cx="468529" cy="931773"/>
              </a:xfrm>
              <a:custGeom>
                <a:avLst/>
                <a:gdLst/>
                <a:ahLst/>
                <a:cxnLst/>
                <a:rect l="l" t="t" r="r" b="b"/>
                <a:pathLst>
                  <a:path w="9575" h="19042" extrusionOk="0">
                    <a:moveTo>
                      <a:pt x="4110" y="0"/>
                    </a:moveTo>
                    <a:cubicBezTo>
                      <a:pt x="3154" y="0"/>
                      <a:pt x="2296" y="713"/>
                      <a:pt x="1981" y="2496"/>
                    </a:cubicBezTo>
                    <a:cubicBezTo>
                      <a:pt x="1279" y="6606"/>
                      <a:pt x="4211" y="9438"/>
                      <a:pt x="3059" y="11493"/>
                    </a:cubicBezTo>
                    <a:cubicBezTo>
                      <a:pt x="1906" y="13548"/>
                      <a:pt x="1" y="16305"/>
                      <a:pt x="327" y="18812"/>
                    </a:cubicBezTo>
                    <a:cubicBezTo>
                      <a:pt x="941" y="18972"/>
                      <a:pt x="1554" y="19041"/>
                      <a:pt x="2154" y="19041"/>
                    </a:cubicBezTo>
                    <a:cubicBezTo>
                      <a:pt x="5958" y="19041"/>
                      <a:pt x="9249" y="16255"/>
                      <a:pt x="9249" y="16255"/>
                    </a:cubicBezTo>
                    <a:cubicBezTo>
                      <a:pt x="9249" y="16255"/>
                      <a:pt x="9575" y="13824"/>
                      <a:pt x="9324" y="10867"/>
                    </a:cubicBezTo>
                    <a:cubicBezTo>
                      <a:pt x="9024" y="7508"/>
                      <a:pt x="8247" y="5228"/>
                      <a:pt x="7369" y="2847"/>
                    </a:cubicBezTo>
                    <a:cubicBezTo>
                      <a:pt x="6773" y="1215"/>
                      <a:pt x="5358" y="0"/>
                      <a:pt x="4110" y="0"/>
                    </a:cubicBezTo>
                    <a:close/>
                  </a:path>
                </a:pathLst>
              </a:custGeom>
              <a:solidFill>
                <a:srgbClr val="FFAB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30" name="Google Shape;3130;p38"/>
              <p:cNvSpPr/>
              <p:nvPr/>
            </p:nvSpPr>
            <p:spPr>
              <a:xfrm>
                <a:off x="4331197" y="2150910"/>
                <a:ext cx="471024" cy="936226"/>
              </a:xfrm>
              <a:custGeom>
                <a:avLst/>
                <a:gdLst/>
                <a:ahLst/>
                <a:cxnLst/>
                <a:rect l="l" t="t" r="r" b="b"/>
                <a:pathLst>
                  <a:path w="9626" h="19133" extrusionOk="0">
                    <a:moveTo>
                      <a:pt x="4114" y="101"/>
                    </a:moveTo>
                    <a:cubicBezTo>
                      <a:pt x="5351" y="101"/>
                      <a:pt x="6746" y="1314"/>
                      <a:pt x="7319" y="2892"/>
                    </a:cubicBezTo>
                    <a:cubicBezTo>
                      <a:pt x="8196" y="5323"/>
                      <a:pt x="8973" y="7578"/>
                      <a:pt x="9274" y="10912"/>
                    </a:cubicBezTo>
                    <a:cubicBezTo>
                      <a:pt x="9525" y="13694"/>
                      <a:pt x="9224" y="16024"/>
                      <a:pt x="9199" y="16275"/>
                    </a:cubicBezTo>
                    <a:cubicBezTo>
                      <a:pt x="8940" y="16469"/>
                      <a:pt x="5761" y="19025"/>
                      <a:pt x="2146" y="19025"/>
                    </a:cubicBezTo>
                    <a:cubicBezTo>
                      <a:pt x="1564" y="19025"/>
                      <a:pt x="971" y="18959"/>
                      <a:pt x="377" y="18806"/>
                    </a:cubicBezTo>
                    <a:cubicBezTo>
                      <a:pt x="126" y="16676"/>
                      <a:pt x="1505" y="14320"/>
                      <a:pt x="2607" y="12440"/>
                    </a:cubicBezTo>
                    <a:cubicBezTo>
                      <a:pt x="2783" y="12140"/>
                      <a:pt x="2958" y="11839"/>
                      <a:pt x="3109" y="11563"/>
                    </a:cubicBezTo>
                    <a:cubicBezTo>
                      <a:pt x="3685" y="10561"/>
                      <a:pt x="3259" y="9333"/>
                      <a:pt x="2783" y="7929"/>
                    </a:cubicBezTo>
                    <a:cubicBezTo>
                      <a:pt x="2257" y="6400"/>
                      <a:pt x="1680" y="4646"/>
                      <a:pt x="2031" y="2541"/>
                    </a:cubicBezTo>
                    <a:cubicBezTo>
                      <a:pt x="2307" y="1062"/>
                      <a:pt x="2983" y="185"/>
                      <a:pt x="3936" y="110"/>
                    </a:cubicBezTo>
                    <a:cubicBezTo>
                      <a:pt x="3995" y="104"/>
                      <a:pt x="4054" y="101"/>
                      <a:pt x="4114" y="101"/>
                    </a:cubicBezTo>
                    <a:close/>
                    <a:moveTo>
                      <a:pt x="4121" y="1"/>
                    </a:moveTo>
                    <a:cubicBezTo>
                      <a:pt x="4059" y="1"/>
                      <a:pt x="3997" y="4"/>
                      <a:pt x="3936" y="9"/>
                    </a:cubicBezTo>
                    <a:cubicBezTo>
                      <a:pt x="2908" y="85"/>
                      <a:pt x="2206" y="987"/>
                      <a:pt x="1931" y="2516"/>
                    </a:cubicBezTo>
                    <a:cubicBezTo>
                      <a:pt x="1555" y="4646"/>
                      <a:pt x="2156" y="6425"/>
                      <a:pt x="2683" y="7954"/>
                    </a:cubicBezTo>
                    <a:cubicBezTo>
                      <a:pt x="3159" y="9358"/>
                      <a:pt x="3560" y="10536"/>
                      <a:pt x="3008" y="11513"/>
                    </a:cubicBezTo>
                    <a:cubicBezTo>
                      <a:pt x="2858" y="11789"/>
                      <a:pt x="2683" y="12090"/>
                      <a:pt x="2507" y="12390"/>
                    </a:cubicBezTo>
                    <a:cubicBezTo>
                      <a:pt x="1379" y="14295"/>
                      <a:pt x="1" y="16676"/>
                      <a:pt x="277" y="18857"/>
                    </a:cubicBezTo>
                    <a:cubicBezTo>
                      <a:pt x="277" y="18882"/>
                      <a:pt x="302" y="18907"/>
                      <a:pt x="302" y="18907"/>
                    </a:cubicBezTo>
                    <a:cubicBezTo>
                      <a:pt x="928" y="19057"/>
                      <a:pt x="1530" y="19132"/>
                      <a:pt x="2131" y="19132"/>
                    </a:cubicBezTo>
                    <a:cubicBezTo>
                      <a:pt x="5916" y="19132"/>
                      <a:pt x="9249" y="16375"/>
                      <a:pt x="9274" y="16325"/>
                    </a:cubicBezTo>
                    <a:cubicBezTo>
                      <a:pt x="9299" y="16325"/>
                      <a:pt x="9299" y="16325"/>
                      <a:pt x="9299" y="16300"/>
                    </a:cubicBezTo>
                    <a:cubicBezTo>
                      <a:pt x="9299" y="16275"/>
                      <a:pt x="9625" y="13844"/>
                      <a:pt x="9374" y="10912"/>
                    </a:cubicBezTo>
                    <a:cubicBezTo>
                      <a:pt x="9074" y="7553"/>
                      <a:pt x="8322" y="5298"/>
                      <a:pt x="7420" y="2866"/>
                    </a:cubicBezTo>
                    <a:cubicBezTo>
                      <a:pt x="6822" y="1217"/>
                      <a:pt x="5403" y="1"/>
                      <a:pt x="4121" y="1"/>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31" name="Google Shape;3131;p38"/>
              <p:cNvSpPr/>
              <p:nvPr/>
            </p:nvSpPr>
            <p:spPr>
              <a:xfrm>
                <a:off x="4322634" y="3063779"/>
                <a:ext cx="359360" cy="464467"/>
              </a:xfrm>
              <a:custGeom>
                <a:avLst/>
                <a:gdLst/>
                <a:ahLst/>
                <a:cxnLst/>
                <a:rect l="l" t="t" r="r" b="b"/>
                <a:pathLst>
                  <a:path w="7344" h="9492" extrusionOk="0">
                    <a:moveTo>
                      <a:pt x="326" y="0"/>
                    </a:moveTo>
                    <a:cubicBezTo>
                      <a:pt x="326" y="0"/>
                      <a:pt x="1" y="3785"/>
                      <a:pt x="126" y="7920"/>
                    </a:cubicBezTo>
                    <a:cubicBezTo>
                      <a:pt x="3211" y="9320"/>
                      <a:pt x="4938" y="9492"/>
                      <a:pt x="5599" y="9492"/>
                    </a:cubicBezTo>
                    <a:cubicBezTo>
                      <a:pt x="5813" y="9492"/>
                      <a:pt x="5915" y="9474"/>
                      <a:pt x="5915" y="9474"/>
                    </a:cubicBezTo>
                    <a:lnTo>
                      <a:pt x="7344" y="2080"/>
                    </a:lnTo>
                    <a:lnTo>
                      <a:pt x="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32" name="Google Shape;3132;p38"/>
              <p:cNvSpPr/>
              <p:nvPr/>
            </p:nvSpPr>
            <p:spPr>
              <a:xfrm>
                <a:off x="4320188" y="3061284"/>
                <a:ext cx="364302" cy="469752"/>
              </a:xfrm>
              <a:custGeom>
                <a:avLst/>
                <a:gdLst/>
                <a:ahLst/>
                <a:cxnLst/>
                <a:rect l="l" t="t" r="r" b="b"/>
                <a:pathLst>
                  <a:path w="7445" h="9600" extrusionOk="0">
                    <a:moveTo>
                      <a:pt x="426" y="126"/>
                    </a:moveTo>
                    <a:lnTo>
                      <a:pt x="7344" y="2156"/>
                    </a:lnTo>
                    <a:lnTo>
                      <a:pt x="5915" y="9475"/>
                    </a:lnTo>
                    <a:cubicBezTo>
                      <a:pt x="5870" y="9479"/>
                      <a:pt x="5784" y="9485"/>
                      <a:pt x="5657" y="9485"/>
                    </a:cubicBezTo>
                    <a:cubicBezTo>
                      <a:pt x="5015" y="9485"/>
                      <a:pt x="3302" y="9327"/>
                      <a:pt x="226" y="7946"/>
                    </a:cubicBezTo>
                    <a:cubicBezTo>
                      <a:pt x="126" y="4161"/>
                      <a:pt x="376" y="653"/>
                      <a:pt x="426" y="126"/>
                    </a:cubicBezTo>
                    <a:close/>
                    <a:moveTo>
                      <a:pt x="401" y="1"/>
                    </a:moveTo>
                    <a:cubicBezTo>
                      <a:pt x="376" y="1"/>
                      <a:pt x="351" y="1"/>
                      <a:pt x="351" y="26"/>
                    </a:cubicBezTo>
                    <a:cubicBezTo>
                      <a:pt x="326" y="26"/>
                      <a:pt x="326" y="51"/>
                      <a:pt x="326" y="51"/>
                    </a:cubicBezTo>
                    <a:cubicBezTo>
                      <a:pt x="326" y="101"/>
                      <a:pt x="0" y="3886"/>
                      <a:pt x="126" y="7971"/>
                    </a:cubicBezTo>
                    <a:cubicBezTo>
                      <a:pt x="126" y="7996"/>
                      <a:pt x="151" y="8021"/>
                      <a:pt x="151" y="8021"/>
                    </a:cubicBezTo>
                    <a:cubicBezTo>
                      <a:pt x="3208" y="9399"/>
                      <a:pt x="4913" y="9600"/>
                      <a:pt x="5614" y="9600"/>
                    </a:cubicBezTo>
                    <a:cubicBezTo>
                      <a:pt x="5840" y="9600"/>
                      <a:pt x="5940" y="9575"/>
                      <a:pt x="5965" y="9575"/>
                    </a:cubicBezTo>
                    <a:cubicBezTo>
                      <a:pt x="5990" y="9575"/>
                      <a:pt x="6015" y="9550"/>
                      <a:pt x="6015" y="9525"/>
                    </a:cubicBezTo>
                    <a:lnTo>
                      <a:pt x="7444" y="2131"/>
                    </a:lnTo>
                    <a:cubicBezTo>
                      <a:pt x="7444" y="2106"/>
                      <a:pt x="7444" y="2081"/>
                      <a:pt x="7419" y="2081"/>
                    </a:cubicBezTo>
                    <a:lnTo>
                      <a:pt x="4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33" name="Google Shape;3133;p38"/>
              <p:cNvSpPr/>
              <p:nvPr/>
            </p:nvSpPr>
            <p:spPr>
              <a:xfrm>
                <a:off x="4494336" y="3145936"/>
                <a:ext cx="446460" cy="390286"/>
              </a:xfrm>
              <a:custGeom>
                <a:avLst/>
                <a:gdLst/>
                <a:ahLst/>
                <a:cxnLst/>
                <a:rect l="l" t="t" r="r" b="b"/>
                <a:pathLst>
                  <a:path w="9124" h="7976" extrusionOk="0">
                    <a:moveTo>
                      <a:pt x="0" y="0"/>
                    </a:moveTo>
                    <a:cubicBezTo>
                      <a:pt x="0" y="0"/>
                      <a:pt x="2738" y="7748"/>
                      <a:pt x="2999" y="7748"/>
                    </a:cubicBezTo>
                    <a:cubicBezTo>
                      <a:pt x="3002" y="7748"/>
                      <a:pt x="3005" y="7747"/>
                      <a:pt x="3008" y="7745"/>
                    </a:cubicBezTo>
                    <a:cubicBezTo>
                      <a:pt x="3855" y="7909"/>
                      <a:pt x="4603" y="7976"/>
                      <a:pt x="5259" y="7976"/>
                    </a:cubicBezTo>
                    <a:cubicBezTo>
                      <a:pt x="7997" y="7976"/>
                      <a:pt x="9123" y="6817"/>
                      <a:pt x="9123" y="6817"/>
                    </a:cubicBezTo>
                    <a:lnTo>
                      <a:pt x="7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34" name="Google Shape;3134;p38"/>
              <p:cNvSpPr/>
              <p:nvPr/>
            </p:nvSpPr>
            <p:spPr>
              <a:xfrm>
                <a:off x="4491889" y="3142266"/>
                <a:ext cx="451353" cy="396158"/>
              </a:xfrm>
              <a:custGeom>
                <a:avLst/>
                <a:gdLst/>
                <a:ahLst/>
                <a:cxnLst/>
                <a:rect l="l" t="t" r="r" b="b"/>
                <a:pathLst>
                  <a:path w="9224" h="8096" extrusionOk="0">
                    <a:moveTo>
                      <a:pt x="7469" y="125"/>
                    </a:moveTo>
                    <a:lnTo>
                      <a:pt x="9123" y="6892"/>
                    </a:lnTo>
                    <a:cubicBezTo>
                      <a:pt x="8944" y="7031"/>
                      <a:pt x="7791" y="8003"/>
                      <a:pt x="5302" y="8003"/>
                    </a:cubicBezTo>
                    <a:cubicBezTo>
                      <a:pt x="4648" y="8003"/>
                      <a:pt x="3902" y="7936"/>
                      <a:pt x="3058" y="7770"/>
                    </a:cubicBezTo>
                    <a:cubicBezTo>
                      <a:pt x="2782" y="7494"/>
                      <a:pt x="1178" y="3083"/>
                      <a:pt x="125" y="125"/>
                    </a:cubicBezTo>
                    <a:close/>
                    <a:moveTo>
                      <a:pt x="50" y="0"/>
                    </a:moveTo>
                    <a:cubicBezTo>
                      <a:pt x="25" y="0"/>
                      <a:pt x="25" y="25"/>
                      <a:pt x="0" y="25"/>
                    </a:cubicBezTo>
                    <a:cubicBezTo>
                      <a:pt x="0" y="50"/>
                      <a:pt x="0" y="75"/>
                      <a:pt x="0" y="75"/>
                    </a:cubicBezTo>
                    <a:cubicBezTo>
                      <a:pt x="827" y="2406"/>
                      <a:pt x="2757" y="7820"/>
                      <a:pt x="3033" y="7870"/>
                    </a:cubicBezTo>
                    <a:lnTo>
                      <a:pt x="3058" y="7870"/>
                    </a:lnTo>
                    <a:cubicBezTo>
                      <a:pt x="3910" y="8045"/>
                      <a:pt x="4662" y="8095"/>
                      <a:pt x="5313" y="8095"/>
                    </a:cubicBezTo>
                    <a:cubicBezTo>
                      <a:pt x="8045" y="8095"/>
                      <a:pt x="9198" y="6942"/>
                      <a:pt x="9223" y="6942"/>
                    </a:cubicBezTo>
                    <a:cubicBezTo>
                      <a:pt x="9223" y="6917"/>
                      <a:pt x="9223" y="6917"/>
                      <a:pt x="9223" y="6892"/>
                    </a:cubicBezTo>
                    <a:lnTo>
                      <a:pt x="7569" y="50"/>
                    </a:lnTo>
                    <a:cubicBezTo>
                      <a:pt x="7569" y="25"/>
                      <a:pt x="7544" y="0"/>
                      <a:pt x="7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35" name="Google Shape;3135;p38"/>
              <p:cNvSpPr/>
              <p:nvPr/>
            </p:nvSpPr>
            <p:spPr>
              <a:xfrm>
                <a:off x="4294450" y="2143130"/>
                <a:ext cx="570308" cy="1083610"/>
              </a:xfrm>
              <a:custGeom>
                <a:avLst/>
                <a:gdLst/>
                <a:ahLst/>
                <a:cxnLst/>
                <a:rect l="l" t="t" r="r" b="b"/>
                <a:pathLst>
                  <a:path w="11655" h="22145" extrusionOk="0">
                    <a:moveTo>
                      <a:pt x="4467" y="1"/>
                    </a:moveTo>
                    <a:cubicBezTo>
                      <a:pt x="4357" y="1"/>
                      <a:pt x="4247" y="6"/>
                      <a:pt x="4135" y="18"/>
                    </a:cubicBezTo>
                    <a:cubicBezTo>
                      <a:pt x="2105" y="1472"/>
                      <a:pt x="2256" y="3051"/>
                      <a:pt x="1629" y="6509"/>
                    </a:cubicBezTo>
                    <a:cubicBezTo>
                      <a:pt x="978" y="10269"/>
                      <a:pt x="702" y="14529"/>
                      <a:pt x="0" y="20620"/>
                    </a:cubicBezTo>
                    <a:cubicBezTo>
                      <a:pt x="1514" y="21551"/>
                      <a:pt x="3577" y="22145"/>
                      <a:pt x="5984" y="22145"/>
                    </a:cubicBezTo>
                    <a:cubicBezTo>
                      <a:pt x="7721" y="22145"/>
                      <a:pt x="9637" y="21835"/>
                      <a:pt x="11654" y="21121"/>
                    </a:cubicBezTo>
                    <a:cubicBezTo>
                      <a:pt x="10652" y="15031"/>
                      <a:pt x="10426" y="9366"/>
                      <a:pt x="9549" y="6133"/>
                    </a:cubicBezTo>
                    <a:cubicBezTo>
                      <a:pt x="8271" y="1396"/>
                      <a:pt x="6466" y="494"/>
                      <a:pt x="6466" y="494"/>
                    </a:cubicBezTo>
                    <a:cubicBezTo>
                      <a:pt x="6466" y="494"/>
                      <a:pt x="5521" y="1"/>
                      <a:pt x="4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36" name="Google Shape;3136;p38"/>
              <p:cNvSpPr/>
              <p:nvPr/>
            </p:nvSpPr>
            <p:spPr>
              <a:xfrm>
                <a:off x="4291954" y="2140683"/>
                <a:ext cx="575250" cy="1088699"/>
              </a:xfrm>
              <a:custGeom>
                <a:avLst/>
                <a:gdLst/>
                <a:ahLst/>
                <a:cxnLst/>
                <a:rect l="l" t="t" r="r" b="b"/>
                <a:pathLst>
                  <a:path w="11756" h="22249" extrusionOk="0">
                    <a:moveTo>
                      <a:pt x="4536" y="101"/>
                    </a:moveTo>
                    <a:cubicBezTo>
                      <a:pt x="5563" y="101"/>
                      <a:pt x="6469" y="594"/>
                      <a:pt x="6492" y="594"/>
                    </a:cubicBezTo>
                    <a:cubicBezTo>
                      <a:pt x="6517" y="594"/>
                      <a:pt x="8272" y="1547"/>
                      <a:pt x="9550" y="6183"/>
                    </a:cubicBezTo>
                    <a:cubicBezTo>
                      <a:pt x="10026" y="7988"/>
                      <a:pt x="10327" y="10544"/>
                      <a:pt x="10653" y="13502"/>
                    </a:cubicBezTo>
                    <a:cubicBezTo>
                      <a:pt x="10903" y="15832"/>
                      <a:pt x="11204" y="18464"/>
                      <a:pt x="11655" y="21146"/>
                    </a:cubicBezTo>
                    <a:cubicBezTo>
                      <a:pt x="9739" y="21818"/>
                      <a:pt x="7823" y="22150"/>
                      <a:pt x="6024" y="22150"/>
                    </a:cubicBezTo>
                    <a:cubicBezTo>
                      <a:pt x="3798" y="22150"/>
                      <a:pt x="1750" y="21642"/>
                      <a:pt x="101" y="20644"/>
                    </a:cubicBezTo>
                    <a:cubicBezTo>
                      <a:pt x="327" y="18614"/>
                      <a:pt x="527" y="16735"/>
                      <a:pt x="703" y="15106"/>
                    </a:cubicBezTo>
                    <a:cubicBezTo>
                      <a:pt x="1029" y="11722"/>
                      <a:pt x="1304" y="9065"/>
                      <a:pt x="1730" y="6559"/>
                    </a:cubicBezTo>
                    <a:cubicBezTo>
                      <a:pt x="1856" y="5983"/>
                      <a:pt x="1931" y="5431"/>
                      <a:pt x="2006" y="4955"/>
                    </a:cubicBezTo>
                    <a:cubicBezTo>
                      <a:pt x="2357" y="2599"/>
                      <a:pt x="2557" y="1321"/>
                      <a:pt x="4211" y="118"/>
                    </a:cubicBezTo>
                    <a:cubicBezTo>
                      <a:pt x="4320" y="106"/>
                      <a:pt x="4429" y="101"/>
                      <a:pt x="4536" y="101"/>
                    </a:cubicBezTo>
                    <a:close/>
                    <a:moveTo>
                      <a:pt x="4530" y="0"/>
                    </a:moveTo>
                    <a:cubicBezTo>
                      <a:pt x="4417" y="0"/>
                      <a:pt x="4302" y="6"/>
                      <a:pt x="4186" y="18"/>
                    </a:cubicBezTo>
                    <a:lnTo>
                      <a:pt x="4161" y="18"/>
                    </a:lnTo>
                    <a:cubicBezTo>
                      <a:pt x="2457" y="1246"/>
                      <a:pt x="2257" y="2549"/>
                      <a:pt x="1906" y="4930"/>
                    </a:cubicBezTo>
                    <a:cubicBezTo>
                      <a:pt x="1831" y="5406"/>
                      <a:pt x="1730" y="5958"/>
                      <a:pt x="1630" y="6559"/>
                    </a:cubicBezTo>
                    <a:cubicBezTo>
                      <a:pt x="1204" y="9040"/>
                      <a:pt x="928" y="11722"/>
                      <a:pt x="577" y="15081"/>
                    </a:cubicBezTo>
                    <a:cubicBezTo>
                      <a:pt x="427" y="16735"/>
                      <a:pt x="226" y="18614"/>
                      <a:pt x="1" y="20670"/>
                    </a:cubicBezTo>
                    <a:cubicBezTo>
                      <a:pt x="1" y="20695"/>
                      <a:pt x="1" y="20720"/>
                      <a:pt x="26" y="20720"/>
                    </a:cubicBezTo>
                    <a:cubicBezTo>
                      <a:pt x="1680" y="21747"/>
                      <a:pt x="3760" y="22249"/>
                      <a:pt x="6016" y="22249"/>
                    </a:cubicBezTo>
                    <a:cubicBezTo>
                      <a:pt x="7846" y="22249"/>
                      <a:pt x="9775" y="21923"/>
                      <a:pt x="11730" y="21221"/>
                    </a:cubicBezTo>
                    <a:cubicBezTo>
                      <a:pt x="11755" y="21221"/>
                      <a:pt x="11755" y="21196"/>
                      <a:pt x="11755" y="21171"/>
                    </a:cubicBezTo>
                    <a:cubicBezTo>
                      <a:pt x="11304" y="18464"/>
                      <a:pt x="11003" y="15832"/>
                      <a:pt x="10753" y="13477"/>
                    </a:cubicBezTo>
                    <a:cubicBezTo>
                      <a:pt x="10427" y="10519"/>
                      <a:pt x="10126" y="7963"/>
                      <a:pt x="9650" y="6158"/>
                    </a:cubicBezTo>
                    <a:cubicBezTo>
                      <a:pt x="8372" y="1471"/>
                      <a:pt x="6618" y="544"/>
                      <a:pt x="6542" y="494"/>
                    </a:cubicBezTo>
                    <a:cubicBezTo>
                      <a:pt x="6520" y="471"/>
                      <a:pt x="5579" y="0"/>
                      <a:pt x="4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37" name="Google Shape;3137;p38"/>
              <p:cNvSpPr/>
              <p:nvPr/>
            </p:nvSpPr>
            <p:spPr>
              <a:xfrm>
                <a:off x="4447704" y="2605094"/>
                <a:ext cx="392488" cy="414556"/>
              </a:xfrm>
              <a:custGeom>
                <a:avLst/>
                <a:gdLst/>
                <a:ahLst/>
                <a:cxnLst/>
                <a:rect l="l" t="t" r="r" b="b"/>
                <a:pathLst>
                  <a:path w="8021" h="8472" extrusionOk="0">
                    <a:moveTo>
                      <a:pt x="5490" y="1"/>
                    </a:moveTo>
                    <a:cubicBezTo>
                      <a:pt x="5490" y="1"/>
                      <a:pt x="3975" y="1120"/>
                      <a:pt x="700" y="1120"/>
                    </a:cubicBezTo>
                    <a:cubicBezTo>
                      <a:pt x="475" y="1120"/>
                      <a:pt x="242" y="1115"/>
                      <a:pt x="1" y="1103"/>
                    </a:cubicBezTo>
                    <a:lnTo>
                      <a:pt x="1" y="1103"/>
                    </a:lnTo>
                    <a:cubicBezTo>
                      <a:pt x="703" y="5289"/>
                      <a:pt x="7695" y="8472"/>
                      <a:pt x="7695" y="8472"/>
                    </a:cubicBezTo>
                    <a:cubicBezTo>
                      <a:pt x="7695" y="8472"/>
                      <a:pt x="8021" y="7344"/>
                      <a:pt x="6091" y="4011"/>
                    </a:cubicBezTo>
                    <a:lnTo>
                      <a:pt x="5490"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38" name="Google Shape;3138;p38"/>
              <p:cNvSpPr/>
              <p:nvPr/>
            </p:nvSpPr>
            <p:spPr>
              <a:xfrm>
                <a:off x="4283391" y="2151889"/>
                <a:ext cx="529841" cy="987947"/>
              </a:xfrm>
              <a:custGeom>
                <a:avLst/>
                <a:gdLst/>
                <a:ahLst/>
                <a:cxnLst/>
                <a:rect l="l" t="t" r="r" b="b"/>
                <a:pathLst>
                  <a:path w="10828" h="20190" extrusionOk="0">
                    <a:moveTo>
                      <a:pt x="4795" y="0"/>
                    </a:moveTo>
                    <a:cubicBezTo>
                      <a:pt x="4297" y="0"/>
                      <a:pt x="3814" y="228"/>
                      <a:pt x="3484" y="641"/>
                    </a:cubicBezTo>
                    <a:cubicBezTo>
                      <a:pt x="0" y="5027"/>
                      <a:pt x="2507" y="19864"/>
                      <a:pt x="2507" y="19864"/>
                    </a:cubicBezTo>
                    <a:lnTo>
                      <a:pt x="3158" y="19639"/>
                    </a:lnTo>
                    <a:cubicBezTo>
                      <a:pt x="3158" y="19639"/>
                      <a:pt x="2732" y="18360"/>
                      <a:pt x="2356" y="11042"/>
                    </a:cubicBezTo>
                    <a:cubicBezTo>
                      <a:pt x="2281" y="5127"/>
                      <a:pt x="3259" y="2270"/>
                      <a:pt x="3910" y="1042"/>
                    </a:cubicBezTo>
                    <a:cubicBezTo>
                      <a:pt x="4092" y="696"/>
                      <a:pt x="4435" y="502"/>
                      <a:pt x="4799" y="502"/>
                    </a:cubicBezTo>
                    <a:cubicBezTo>
                      <a:pt x="4989" y="502"/>
                      <a:pt x="5184" y="554"/>
                      <a:pt x="5364" y="666"/>
                    </a:cubicBezTo>
                    <a:cubicBezTo>
                      <a:pt x="10828" y="4024"/>
                      <a:pt x="8622" y="19989"/>
                      <a:pt x="8622" y="19989"/>
                    </a:cubicBezTo>
                    <a:lnTo>
                      <a:pt x="9299" y="20190"/>
                    </a:lnTo>
                    <a:cubicBezTo>
                      <a:pt x="9299" y="20190"/>
                      <a:pt x="10552" y="14400"/>
                      <a:pt x="9249" y="7032"/>
                    </a:cubicBezTo>
                    <a:cubicBezTo>
                      <a:pt x="8422" y="2445"/>
                      <a:pt x="6717" y="766"/>
                      <a:pt x="5564" y="190"/>
                    </a:cubicBezTo>
                    <a:cubicBezTo>
                      <a:pt x="5316" y="62"/>
                      <a:pt x="5054" y="0"/>
                      <a:pt x="47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39" name="Google Shape;3139;p38"/>
              <p:cNvSpPr/>
              <p:nvPr/>
            </p:nvSpPr>
            <p:spPr>
              <a:xfrm>
                <a:off x="4282168" y="2149442"/>
                <a:ext cx="524948" cy="992889"/>
              </a:xfrm>
              <a:custGeom>
                <a:avLst/>
                <a:gdLst/>
                <a:ahLst/>
                <a:cxnLst/>
                <a:rect l="l" t="t" r="r" b="b"/>
                <a:pathLst>
                  <a:path w="10728" h="20291" extrusionOk="0">
                    <a:moveTo>
                      <a:pt x="4838" y="92"/>
                    </a:moveTo>
                    <a:cubicBezTo>
                      <a:pt x="5083" y="92"/>
                      <a:pt x="5330" y="148"/>
                      <a:pt x="5564" y="265"/>
                    </a:cubicBezTo>
                    <a:cubicBezTo>
                      <a:pt x="6767" y="917"/>
                      <a:pt x="8396" y="2596"/>
                      <a:pt x="9198" y="7107"/>
                    </a:cubicBezTo>
                    <a:cubicBezTo>
                      <a:pt x="10427" y="13974"/>
                      <a:pt x="9399" y="19563"/>
                      <a:pt x="9274" y="20165"/>
                    </a:cubicBezTo>
                    <a:lnTo>
                      <a:pt x="8697" y="19989"/>
                    </a:lnTo>
                    <a:cubicBezTo>
                      <a:pt x="8747" y="19538"/>
                      <a:pt x="9224" y="15754"/>
                      <a:pt x="9123" y="11643"/>
                    </a:cubicBezTo>
                    <a:cubicBezTo>
                      <a:pt x="8998" y="7608"/>
                      <a:pt x="8246" y="2420"/>
                      <a:pt x="5414" y="666"/>
                    </a:cubicBezTo>
                    <a:cubicBezTo>
                      <a:pt x="5224" y="562"/>
                      <a:pt x="5021" y="506"/>
                      <a:pt x="4815" y="506"/>
                    </a:cubicBezTo>
                    <a:cubicBezTo>
                      <a:pt x="4723" y="506"/>
                      <a:pt x="4630" y="517"/>
                      <a:pt x="4537" y="541"/>
                    </a:cubicBezTo>
                    <a:cubicBezTo>
                      <a:pt x="4261" y="616"/>
                      <a:pt x="4010" y="816"/>
                      <a:pt x="3885" y="1067"/>
                    </a:cubicBezTo>
                    <a:cubicBezTo>
                      <a:pt x="3259" y="2245"/>
                      <a:pt x="2256" y="5102"/>
                      <a:pt x="2331" y="11092"/>
                    </a:cubicBezTo>
                    <a:cubicBezTo>
                      <a:pt x="2657" y="17684"/>
                      <a:pt x="3033" y="19363"/>
                      <a:pt x="3108" y="19663"/>
                    </a:cubicBezTo>
                    <a:lnTo>
                      <a:pt x="2582" y="19864"/>
                    </a:lnTo>
                    <a:cubicBezTo>
                      <a:pt x="2406" y="18786"/>
                      <a:pt x="226" y="4876"/>
                      <a:pt x="3534" y="716"/>
                    </a:cubicBezTo>
                    <a:cubicBezTo>
                      <a:pt x="3868" y="315"/>
                      <a:pt x="4347" y="92"/>
                      <a:pt x="4838" y="92"/>
                    </a:cubicBezTo>
                    <a:close/>
                    <a:moveTo>
                      <a:pt x="4831" y="0"/>
                    </a:moveTo>
                    <a:cubicBezTo>
                      <a:pt x="4316" y="0"/>
                      <a:pt x="3806" y="228"/>
                      <a:pt x="3459" y="641"/>
                    </a:cubicBezTo>
                    <a:cubicBezTo>
                      <a:pt x="0" y="5002"/>
                      <a:pt x="2457" y="19789"/>
                      <a:pt x="2482" y="19939"/>
                    </a:cubicBezTo>
                    <a:cubicBezTo>
                      <a:pt x="2482" y="19939"/>
                      <a:pt x="2507" y="19964"/>
                      <a:pt x="2507" y="19964"/>
                    </a:cubicBezTo>
                    <a:cubicBezTo>
                      <a:pt x="2519" y="19977"/>
                      <a:pt x="2532" y="19983"/>
                      <a:pt x="2541" y="19983"/>
                    </a:cubicBezTo>
                    <a:cubicBezTo>
                      <a:pt x="2551" y="19983"/>
                      <a:pt x="2557" y="19977"/>
                      <a:pt x="2557" y="19964"/>
                    </a:cubicBezTo>
                    <a:lnTo>
                      <a:pt x="3208" y="19739"/>
                    </a:lnTo>
                    <a:cubicBezTo>
                      <a:pt x="3234" y="19739"/>
                      <a:pt x="3234" y="19714"/>
                      <a:pt x="3234" y="19689"/>
                    </a:cubicBezTo>
                    <a:cubicBezTo>
                      <a:pt x="3234" y="19663"/>
                      <a:pt x="2782" y="18310"/>
                      <a:pt x="2432" y="11092"/>
                    </a:cubicBezTo>
                    <a:cubicBezTo>
                      <a:pt x="2356" y="5102"/>
                      <a:pt x="3359" y="2270"/>
                      <a:pt x="3985" y="1117"/>
                    </a:cubicBezTo>
                    <a:cubicBezTo>
                      <a:pt x="4111" y="891"/>
                      <a:pt x="4311" y="716"/>
                      <a:pt x="4587" y="641"/>
                    </a:cubicBezTo>
                    <a:cubicBezTo>
                      <a:pt x="4667" y="617"/>
                      <a:pt x="4750" y="606"/>
                      <a:pt x="4833" y="606"/>
                    </a:cubicBezTo>
                    <a:cubicBezTo>
                      <a:pt x="5009" y="606"/>
                      <a:pt x="5186" y="656"/>
                      <a:pt x="5339" y="741"/>
                    </a:cubicBezTo>
                    <a:cubicBezTo>
                      <a:pt x="10727" y="4074"/>
                      <a:pt x="8597" y="19864"/>
                      <a:pt x="8572" y="20014"/>
                    </a:cubicBezTo>
                    <a:cubicBezTo>
                      <a:pt x="8572" y="20039"/>
                      <a:pt x="8597" y="20064"/>
                      <a:pt x="8622" y="20090"/>
                    </a:cubicBezTo>
                    <a:lnTo>
                      <a:pt x="9299" y="20290"/>
                    </a:lnTo>
                    <a:lnTo>
                      <a:pt x="9349" y="20290"/>
                    </a:lnTo>
                    <a:cubicBezTo>
                      <a:pt x="9374" y="20290"/>
                      <a:pt x="9374" y="20265"/>
                      <a:pt x="9374" y="20265"/>
                    </a:cubicBezTo>
                    <a:cubicBezTo>
                      <a:pt x="9399" y="20190"/>
                      <a:pt x="10602" y="14350"/>
                      <a:pt x="9324" y="7082"/>
                    </a:cubicBezTo>
                    <a:cubicBezTo>
                      <a:pt x="8497" y="2546"/>
                      <a:pt x="6843" y="816"/>
                      <a:pt x="5614" y="190"/>
                    </a:cubicBezTo>
                    <a:cubicBezTo>
                      <a:pt x="5366" y="61"/>
                      <a:pt x="5098" y="0"/>
                      <a:pt x="48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40" name="Google Shape;3140;p38"/>
              <p:cNvSpPr/>
              <p:nvPr/>
            </p:nvSpPr>
            <p:spPr>
              <a:xfrm>
                <a:off x="4439141" y="2193040"/>
                <a:ext cx="446460" cy="816830"/>
              </a:xfrm>
              <a:custGeom>
                <a:avLst/>
                <a:gdLst/>
                <a:ahLst/>
                <a:cxnLst/>
                <a:rect l="l" t="t" r="r" b="b"/>
                <a:pathLst>
                  <a:path w="9124" h="16693" extrusionOk="0">
                    <a:moveTo>
                      <a:pt x="1844" y="0"/>
                    </a:moveTo>
                    <a:cubicBezTo>
                      <a:pt x="1303" y="0"/>
                      <a:pt x="779" y="363"/>
                      <a:pt x="627" y="953"/>
                    </a:cubicBezTo>
                    <a:cubicBezTo>
                      <a:pt x="0" y="3459"/>
                      <a:pt x="1003" y="9424"/>
                      <a:pt x="2156" y="10978"/>
                    </a:cubicBezTo>
                    <a:cubicBezTo>
                      <a:pt x="3584" y="12858"/>
                      <a:pt x="8046" y="16692"/>
                      <a:pt x="8046" y="16692"/>
                    </a:cubicBezTo>
                    <a:lnTo>
                      <a:pt x="9123" y="16116"/>
                    </a:lnTo>
                    <a:lnTo>
                      <a:pt x="4512" y="9424"/>
                    </a:lnTo>
                    <a:cubicBezTo>
                      <a:pt x="4512" y="9424"/>
                      <a:pt x="3960" y="5539"/>
                      <a:pt x="3584" y="2507"/>
                    </a:cubicBezTo>
                    <a:cubicBezTo>
                      <a:pt x="3459" y="1279"/>
                      <a:pt x="3058" y="627"/>
                      <a:pt x="2607" y="276"/>
                    </a:cubicBezTo>
                    <a:cubicBezTo>
                      <a:pt x="2377" y="87"/>
                      <a:pt x="2109" y="0"/>
                      <a:pt x="1844" y="0"/>
                    </a:cubicBezTo>
                    <a:close/>
                  </a:path>
                </a:pathLst>
              </a:custGeom>
              <a:solidFill>
                <a:srgbClr val="FFAB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41" name="Google Shape;3141;p38"/>
              <p:cNvSpPr/>
              <p:nvPr/>
            </p:nvSpPr>
            <p:spPr>
              <a:xfrm>
                <a:off x="4437917" y="2190153"/>
                <a:ext cx="450130" cy="822164"/>
              </a:xfrm>
              <a:custGeom>
                <a:avLst/>
                <a:gdLst/>
                <a:ahLst/>
                <a:cxnLst/>
                <a:rect l="l" t="t" r="r" b="b"/>
                <a:pathLst>
                  <a:path w="9199" h="16802" extrusionOk="0">
                    <a:moveTo>
                      <a:pt x="1880" y="110"/>
                    </a:moveTo>
                    <a:cubicBezTo>
                      <a:pt x="2131" y="110"/>
                      <a:pt x="2381" y="185"/>
                      <a:pt x="2607" y="360"/>
                    </a:cubicBezTo>
                    <a:cubicBezTo>
                      <a:pt x="3133" y="786"/>
                      <a:pt x="3434" y="1513"/>
                      <a:pt x="3559" y="2566"/>
                    </a:cubicBezTo>
                    <a:cubicBezTo>
                      <a:pt x="3910" y="5573"/>
                      <a:pt x="4487" y="9458"/>
                      <a:pt x="4487" y="9483"/>
                    </a:cubicBezTo>
                    <a:cubicBezTo>
                      <a:pt x="4487" y="9508"/>
                      <a:pt x="4512" y="9508"/>
                      <a:pt x="4512" y="9508"/>
                    </a:cubicBezTo>
                    <a:lnTo>
                      <a:pt x="9073" y="16150"/>
                    </a:lnTo>
                    <a:lnTo>
                      <a:pt x="8096" y="16676"/>
                    </a:lnTo>
                    <a:cubicBezTo>
                      <a:pt x="7720" y="16350"/>
                      <a:pt x="3584" y="12766"/>
                      <a:pt x="2231" y="11012"/>
                    </a:cubicBezTo>
                    <a:cubicBezTo>
                      <a:pt x="1103" y="9533"/>
                      <a:pt x="51" y="3618"/>
                      <a:pt x="702" y="1037"/>
                    </a:cubicBezTo>
                    <a:cubicBezTo>
                      <a:pt x="802" y="611"/>
                      <a:pt x="1103" y="310"/>
                      <a:pt x="1504" y="160"/>
                    </a:cubicBezTo>
                    <a:cubicBezTo>
                      <a:pt x="1629" y="135"/>
                      <a:pt x="1755" y="110"/>
                      <a:pt x="1880" y="110"/>
                    </a:cubicBezTo>
                    <a:close/>
                    <a:moveTo>
                      <a:pt x="1857" y="1"/>
                    </a:moveTo>
                    <a:cubicBezTo>
                      <a:pt x="1723" y="1"/>
                      <a:pt x="1587" y="20"/>
                      <a:pt x="1454" y="59"/>
                    </a:cubicBezTo>
                    <a:cubicBezTo>
                      <a:pt x="1028" y="210"/>
                      <a:pt x="702" y="561"/>
                      <a:pt x="602" y="1012"/>
                    </a:cubicBezTo>
                    <a:cubicBezTo>
                      <a:pt x="0" y="3443"/>
                      <a:pt x="928" y="9458"/>
                      <a:pt x="2156" y="11062"/>
                    </a:cubicBezTo>
                    <a:cubicBezTo>
                      <a:pt x="3559" y="12917"/>
                      <a:pt x="7995" y="16751"/>
                      <a:pt x="8046" y="16776"/>
                    </a:cubicBezTo>
                    <a:cubicBezTo>
                      <a:pt x="8046" y="16801"/>
                      <a:pt x="8071" y="16801"/>
                      <a:pt x="8071" y="16801"/>
                    </a:cubicBezTo>
                    <a:lnTo>
                      <a:pt x="8096" y="16801"/>
                    </a:lnTo>
                    <a:lnTo>
                      <a:pt x="9173" y="16200"/>
                    </a:lnTo>
                    <a:cubicBezTo>
                      <a:pt x="9198" y="16200"/>
                      <a:pt x="9198" y="16200"/>
                      <a:pt x="9198" y="16175"/>
                    </a:cubicBezTo>
                    <a:cubicBezTo>
                      <a:pt x="9198" y="16150"/>
                      <a:pt x="9198" y="16150"/>
                      <a:pt x="9198" y="16125"/>
                    </a:cubicBezTo>
                    <a:lnTo>
                      <a:pt x="4587" y="9458"/>
                    </a:lnTo>
                    <a:cubicBezTo>
                      <a:pt x="4562" y="9207"/>
                      <a:pt x="4010" y="5473"/>
                      <a:pt x="3685" y="2541"/>
                    </a:cubicBezTo>
                    <a:cubicBezTo>
                      <a:pt x="3559" y="1488"/>
                      <a:pt x="3208" y="711"/>
                      <a:pt x="2682" y="285"/>
                    </a:cubicBezTo>
                    <a:cubicBezTo>
                      <a:pt x="2441" y="95"/>
                      <a:pt x="2152" y="1"/>
                      <a:pt x="18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42" name="Google Shape;3142;p38"/>
              <p:cNvSpPr/>
              <p:nvPr/>
            </p:nvSpPr>
            <p:spPr>
              <a:xfrm>
                <a:off x="4780048" y="2934991"/>
                <a:ext cx="206104" cy="292127"/>
              </a:xfrm>
              <a:custGeom>
                <a:avLst/>
                <a:gdLst/>
                <a:ahLst/>
                <a:cxnLst/>
                <a:rect l="l" t="t" r="r" b="b"/>
                <a:pathLst>
                  <a:path w="4212" h="5970" extrusionOk="0">
                    <a:moveTo>
                      <a:pt x="3284" y="3484"/>
                    </a:moveTo>
                    <a:lnTo>
                      <a:pt x="3284" y="3484"/>
                    </a:lnTo>
                    <a:cubicBezTo>
                      <a:pt x="3382" y="3703"/>
                      <a:pt x="3446" y="3969"/>
                      <a:pt x="3495" y="4234"/>
                    </a:cubicBezTo>
                    <a:lnTo>
                      <a:pt x="3495" y="4234"/>
                    </a:lnTo>
                    <a:cubicBezTo>
                      <a:pt x="3443" y="4008"/>
                      <a:pt x="3374" y="3757"/>
                      <a:pt x="3284" y="3484"/>
                    </a:cubicBezTo>
                    <a:close/>
                    <a:moveTo>
                      <a:pt x="1480" y="0"/>
                    </a:moveTo>
                    <a:lnTo>
                      <a:pt x="377" y="376"/>
                    </a:lnTo>
                    <a:cubicBezTo>
                      <a:pt x="1" y="1730"/>
                      <a:pt x="1229" y="2532"/>
                      <a:pt x="1429" y="3509"/>
                    </a:cubicBezTo>
                    <a:cubicBezTo>
                      <a:pt x="1630" y="4487"/>
                      <a:pt x="1229" y="5690"/>
                      <a:pt x="1480" y="5815"/>
                    </a:cubicBezTo>
                    <a:cubicBezTo>
                      <a:pt x="1495" y="5823"/>
                      <a:pt x="1511" y="5828"/>
                      <a:pt x="1528" y="5828"/>
                    </a:cubicBezTo>
                    <a:cubicBezTo>
                      <a:pt x="1757" y="5828"/>
                      <a:pt x="2103" y="5025"/>
                      <a:pt x="2056" y="3459"/>
                    </a:cubicBezTo>
                    <a:lnTo>
                      <a:pt x="2056" y="3459"/>
                    </a:lnTo>
                    <a:cubicBezTo>
                      <a:pt x="2683" y="4311"/>
                      <a:pt x="2181" y="5915"/>
                      <a:pt x="2507" y="5965"/>
                    </a:cubicBezTo>
                    <a:cubicBezTo>
                      <a:pt x="2518" y="5968"/>
                      <a:pt x="2528" y="5969"/>
                      <a:pt x="2538" y="5969"/>
                    </a:cubicBezTo>
                    <a:cubicBezTo>
                      <a:pt x="2820" y="5969"/>
                      <a:pt x="2975" y="4963"/>
                      <a:pt x="2733" y="3559"/>
                    </a:cubicBezTo>
                    <a:lnTo>
                      <a:pt x="2733" y="3559"/>
                    </a:lnTo>
                    <a:cubicBezTo>
                      <a:pt x="3278" y="4502"/>
                      <a:pt x="3063" y="5665"/>
                      <a:pt x="3374" y="5665"/>
                    </a:cubicBezTo>
                    <a:cubicBezTo>
                      <a:pt x="3378" y="5665"/>
                      <a:pt x="3381" y="5665"/>
                      <a:pt x="3384" y="5665"/>
                    </a:cubicBezTo>
                    <a:cubicBezTo>
                      <a:pt x="3556" y="5665"/>
                      <a:pt x="3646" y="5404"/>
                      <a:pt x="3608" y="4924"/>
                    </a:cubicBezTo>
                    <a:lnTo>
                      <a:pt x="3608" y="4924"/>
                    </a:lnTo>
                    <a:cubicBezTo>
                      <a:pt x="3660" y="5226"/>
                      <a:pt x="3717" y="5439"/>
                      <a:pt x="3827" y="5439"/>
                    </a:cubicBezTo>
                    <a:cubicBezTo>
                      <a:pt x="3830" y="5439"/>
                      <a:pt x="3833" y="5439"/>
                      <a:pt x="3836" y="5439"/>
                    </a:cubicBezTo>
                    <a:cubicBezTo>
                      <a:pt x="4211" y="5414"/>
                      <a:pt x="3911" y="3534"/>
                      <a:pt x="3535" y="2707"/>
                    </a:cubicBezTo>
                    <a:cubicBezTo>
                      <a:pt x="3184" y="1905"/>
                      <a:pt x="1480" y="0"/>
                      <a:pt x="1480" y="0"/>
                    </a:cubicBezTo>
                    <a:close/>
                  </a:path>
                </a:pathLst>
              </a:custGeom>
              <a:solidFill>
                <a:srgbClr val="FFAB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43" name="Google Shape;3143;p38"/>
              <p:cNvSpPr/>
              <p:nvPr/>
            </p:nvSpPr>
            <p:spPr>
              <a:xfrm>
                <a:off x="4783767" y="2932838"/>
                <a:ext cx="202385" cy="297754"/>
              </a:xfrm>
              <a:custGeom>
                <a:avLst/>
                <a:gdLst/>
                <a:ahLst/>
                <a:cxnLst/>
                <a:rect l="l" t="t" r="r" b="b"/>
                <a:pathLst>
                  <a:path w="4136" h="6085" extrusionOk="0">
                    <a:moveTo>
                      <a:pt x="1416" y="1"/>
                    </a:moveTo>
                    <a:cubicBezTo>
                      <a:pt x="1404" y="1"/>
                      <a:pt x="1391" y="7"/>
                      <a:pt x="1379" y="19"/>
                    </a:cubicBezTo>
                    <a:cubicBezTo>
                      <a:pt x="1353" y="19"/>
                      <a:pt x="1353" y="70"/>
                      <a:pt x="1379" y="95"/>
                    </a:cubicBezTo>
                    <a:cubicBezTo>
                      <a:pt x="1379" y="95"/>
                      <a:pt x="3058" y="1974"/>
                      <a:pt x="3409" y="2776"/>
                    </a:cubicBezTo>
                    <a:cubicBezTo>
                      <a:pt x="3734" y="3528"/>
                      <a:pt x="4010" y="5057"/>
                      <a:pt x="3810" y="5383"/>
                    </a:cubicBezTo>
                    <a:cubicBezTo>
                      <a:pt x="3785" y="5433"/>
                      <a:pt x="3760" y="5433"/>
                      <a:pt x="3760" y="5433"/>
                    </a:cubicBezTo>
                    <a:cubicBezTo>
                      <a:pt x="3756" y="5434"/>
                      <a:pt x="3752" y="5435"/>
                      <a:pt x="3748" y="5435"/>
                    </a:cubicBezTo>
                    <a:cubicBezTo>
                      <a:pt x="3679" y="5435"/>
                      <a:pt x="3632" y="5221"/>
                      <a:pt x="3584" y="5007"/>
                    </a:cubicBezTo>
                    <a:cubicBezTo>
                      <a:pt x="3584" y="4806"/>
                      <a:pt x="3534" y="4556"/>
                      <a:pt x="3484" y="4305"/>
                    </a:cubicBezTo>
                    <a:cubicBezTo>
                      <a:pt x="3434" y="4029"/>
                      <a:pt x="3359" y="3729"/>
                      <a:pt x="3258" y="3503"/>
                    </a:cubicBezTo>
                    <a:cubicBezTo>
                      <a:pt x="3241" y="3485"/>
                      <a:pt x="3223" y="3468"/>
                      <a:pt x="3205" y="3468"/>
                    </a:cubicBezTo>
                    <a:cubicBezTo>
                      <a:pt x="3198" y="3468"/>
                      <a:pt x="3190" y="3471"/>
                      <a:pt x="3183" y="3478"/>
                    </a:cubicBezTo>
                    <a:cubicBezTo>
                      <a:pt x="3158" y="3478"/>
                      <a:pt x="3133" y="3503"/>
                      <a:pt x="3158" y="3528"/>
                    </a:cubicBezTo>
                    <a:cubicBezTo>
                      <a:pt x="3258" y="3829"/>
                      <a:pt x="3333" y="4105"/>
                      <a:pt x="3384" y="4330"/>
                    </a:cubicBezTo>
                    <a:cubicBezTo>
                      <a:pt x="3409" y="4481"/>
                      <a:pt x="3409" y="4606"/>
                      <a:pt x="3434" y="4731"/>
                    </a:cubicBezTo>
                    <a:cubicBezTo>
                      <a:pt x="3459" y="4831"/>
                      <a:pt x="3459" y="4907"/>
                      <a:pt x="3484" y="5007"/>
                    </a:cubicBezTo>
                    <a:cubicBezTo>
                      <a:pt x="3509" y="5308"/>
                      <a:pt x="3484" y="5508"/>
                      <a:pt x="3409" y="5608"/>
                    </a:cubicBezTo>
                    <a:cubicBezTo>
                      <a:pt x="3384" y="5659"/>
                      <a:pt x="3359" y="5659"/>
                      <a:pt x="3308" y="5659"/>
                    </a:cubicBezTo>
                    <a:cubicBezTo>
                      <a:pt x="3208" y="5659"/>
                      <a:pt x="3183" y="5408"/>
                      <a:pt x="3133" y="5107"/>
                    </a:cubicBezTo>
                    <a:cubicBezTo>
                      <a:pt x="3083" y="4681"/>
                      <a:pt x="3008" y="4105"/>
                      <a:pt x="2707" y="3578"/>
                    </a:cubicBezTo>
                    <a:cubicBezTo>
                      <a:pt x="2682" y="3553"/>
                      <a:pt x="2657" y="3553"/>
                      <a:pt x="2632" y="3553"/>
                    </a:cubicBezTo>
                    <a:cubicBezTo>
                      <a:pt x="2607" y="3578"/>
                      <a:pt x="2607" y="3603"/>
                      <a:pt x="2607" y="3628"/>
                    </a:cubicBezTo>
                    <a:cubicBezTo>
                      <a:pt x="2807" y="4831"/>
                      <a:pt x="2732" y="5734"/>
                      <a:pt x="2531" y="5934"/>
                    </a:cubicBezTo>
                    <a:cubicBezTo>
                      <a:pt x="2481" y="5959"/>
                      <a:pt x="2456" y="5959"/>
                      <a:pt x="2431" y="5959"/>
                    </a:cubicBezTo>
                    <a:cubicBezTo>
                      <a:pt x="2356" y="5934"/>
                      <a:pt x="2356" y="5633"/>
                      <a:pt x="2356" y="5308"/>
                    </a:cubicBezTo>
                    <a:cubicBezTo>
                      <a:pt x="2381" y="4756"/>
                      <a:pt x="2406" y="3979"/>
                      <a:pt x="2030" y="3478"/>
                    </a:cubicBezTo>
                    <a:cubicBezTo>
                      <a:pt x="2012" y="3460"/>
                      <a:pt x="1995" y="3443"/>
                      <a:pt x="1977" y="3443"/>
                    </a:cubicBezTo>
                    <a:cubicBezTo>
                      <a:pt x="1970" y="3443"/>
                      <a:pt x="1962" y="3446"/>
                      <a:pt x="1955" y="3453"/>
                    </a:cubicBezTo>
                    <a:cubicBezTo>
                      <a:pt x="1930" y="3453"/>
                      <a:pt x="1930" y="3478"/>
                      <a:pt x="1930" y="3503"/>
                    </a:cubicBezTo>
                    <a:cubicBezTo>
                      <a:pt x="1955" y="4957"/>
                      <a:pt x="1679" y="5684"/>
                      <a:pt x="1479" y="5809"/>
                    </a:cubicBezTo>
                    <a:cubicBezTo>
                      <a:pt x="1470" y="5817"/>
                      <a:pt x="1462" y="5820"/>
                      <a:pt x="1455" y="5820"/>
                    </a:cubicBezTo>
                    <a:cubicBezTo>
                      <a:pt x="1440" y="5820"/>
                      <a:pt x="1429" y="5809"/>
                      <a:pt x="1429" y="5809"/>
                    </a:cubicBezTo>
                    <a:cubicBezTo>
                      <a:pt x="1353" y="5759"/>
                      <a:pt x="1379" y="5433"/>
                      <a:pt x="1404" y="5107"/>
                    </a:cubicBezTo>
                    <a:cubicBezTo>
                      <a:pt x="1454" y="4631"/>
                      <a:pt x="1529" y="4054"/>
                      <a:pt x="1404" y="3528"/>
                    </a:cubicBezTo>
                    <a:cubicBezTo>
                      <a:pt x="1328" y="3177"/>
                      <a:pt x="1128" y="2826"/>
                      <a:pt x="902" y="2476"/>
                    </a:cubicBezTo>
                    <a:cubicBezTo>
                      <a:pt x="526" y="1874"/>
                      <a:pt x="125" y="1273"/>
                      <a:pt x="351" y="445"/>
                    </a:cubicBezTo>
                    <a:cubicBezTo>
                      <a:pt x="376" y="420"/>
                      <a:pt x="351" y="370"/>
                      <a:pt x="326" y="370"/>
                    </a:cubicBezTo>
                    <a:cubicBezTo>
                      <a:pt x="301" y="370"/>
                      <a:pt x="276" y="370"/>
                      <a:pt x="251" y="395"/>
                    </a:cubicBezTo>
                    <a:cubicBezTo>
                      <a:pt x="0" y="1298"/>
                      <a:pt x="401" y="1924"/>
                      <a:pt x="802" y="2526"/>
                    </a:cubicBezTo>
                    <a:cubicBezTo>
                      <a:pt x="1028" y="2877"/>
                      <a:pt x="1228" y="3202"/>
                      <a:pt x="1303" y="3553"/>
                    </a:cubicBezTo>
                    <a:cubicBezTo>
                      <a:pt x="1404" y="4054"/>
                      <a:pt x="1353" y="4631"/>
                      <a:pt x="1303" y="5082"/>
                    </a:cubicBezTo>
                    <a:cubicBezTo>
                      <a:pt x="1253" y="5533"/>
                      <a:pt x="1228" y="5834"/>
                      <a:pt x="1379" y="5909"/>
                    </a:cubicBezTo>
                    <a:cubicBezTo>
                      <a:pt x="1399" y="5920"/>
                      <a:pt x="1420" y="5926"/>
                      <a:pt x="1443" y="5926"/>
                    </a:cubicBezTo>
                    <a:cubicBezTo>
                      <a:pt x="1475" y="5926"/>
                      <a:pt x="1510" y="5913"/>
                      <a:pt x="1554" y="5884"/>
                    </a:cubicBezTo>
                    <a:cubicBezTo>
                      <a:pt x="1780" y="5734"/>
                      <a:pt x="2030" y="4982"/>
                      <a:pt x="2030" y="3679"/>
                    </a:cubicBezTo>
                    <a:cubicBezTo>
                      <a:pt x="2281" y="4180"/>
                      <a:pt x="2281" y="4831"/>
                      <a:pt x="2256" y="5308"/>
                    </a:cubicBezTo>
                    <a:cubicBezTo>
                      <a:pt x="2256" y="5734"/>
                      <a:pt x="2231" y="6034"/>
                      <a:pt x="2406" y="6060"/>
                    </a:cubicBezTo>
                    <a:cubicBezTo>
                      <a:pt x="2431" y="6060"/>
                      <a:pt x="2456" y="6085"/>
                      <a:pt x="2456" y="6085"/>
                    </a:cubicBezTo>
                    <a:cubicBezTo>
                      <a:pt x="2506" y="6085"/>
                      <a:pt x="2557" y="6060"/>
                      <a:pt x="2607" y="6009"/>
                    </a:cubicBezTo>
                    <a:cubicBezTo>
                      <a:pt x="2832" y="5784"/>
                      <a:pt x="2882" y="4932"/>
                      <a:pt x="2757" y="3929"/>
                    </a:cubicBezTo>
                    <a:lnTo>
                      <a:pt x="2757" y="3929"/>
                    </a:lnTo>
                    <a:cubicBezTo>
                      <a:pt x="2932" y="4355"/>
                      <a:pt x="2983" y="4806"/>
                      <a:pt x="3033" y="5132"/>
                    </a:cubicBezTo>
                    <a:cubicBezTo>
                      <a:pt x="3083" y="5508"/>
                      <a:pt x="3108" y="5784"/>
                      <a:pt x="3308" y="5784"/>
                    </a:cubicBezTo>
                    <a:cubicBezTo>
                      <a:pt x="3384" y="5784"/>
                      <a:pt x="3459" y="5734"/>
                      <a:pt x="3484" y="5659"/>
                    </a:cubicBezTo>
                    <a:cubicBezTo>
                      <a:pt x="3534" y="5608"/>
                      <a:pt x="3559" y="5508"/>
                      <a:pt x="3584" y="5408"/>
                    </a:cubicBezTo>
                    <a:cubicBezTo>
                      <a:pt x="3626" y="5491"/>
                      <a:pt x="3667" y="5540"/>
                      <a:pt x="3723" y="5540"/>
                    </a:cubicBezTo>
                    <a:cubicBezTo>
                      <a:pt x="3734" y="5540"/>
                      <a:pt x="3747" y="5537"/>
                      <a:pt x="3760" y="5533"/>
                    </a:cubicBezTo>
                    <a:cubicBezTo>
                      <a:pt x="3810" y="5533"/>
                      <a:pt x="3860" y="5508"/>
                      <a:pt x="3910" y="5433"/>
                    </a:cubicBezTo>
                    <a:cubicBezTo>
                      <a:pt x="4135" y="5057"/>
                      <a:pt x="3835" y="3453"/>
                      <a:pt x="3509" y="2751"/>
                    </a:cubicBezTo>
                    <a:cubicBezTo>
                      <a:pt x="3158" y="1924"/>
                      <a:pt x="1529" y="95"/>
                      <a:pt x="1454" y="19"/>
                    </a:cubicBezTo>
                    <a:cubicBezTo>
                      <a:pt x="1441" y="7"/>
                      <a:pt x="1429" y="1"/>
                      <a:pt x="1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44" name="Google Shape;3144;p38"/>
              <p:cNvSpPr/>
              <p:nvPr/>
            </p:nvSpPr>
            <p:spPr>
              <a:xfrm>
                <a:off x="4376606" y="1699662"/>
                <a:ext cx="391264" cy="351189"/>
              </a:xfrm>
              <a:custGeom>
                <a:avLst/>
                <a:gdLst/>
                <a:ahLst/>
                <a:cxnLst/>
                <a:rect l="l" t="t" r="r" b="b"/>
                <a:pathLst>
                  <a:path w="7996" h="7177" extrusionOk="0">
                    <a:moveTo>
                      <a:pt x="4065" y="0"/>
                    </a:moveTo>
                    <a:cubicBezTo>
                      <a:pt x="2647" y="0"/>
                      <a:pt x="1892" y="633"/>
                      <a:pt x="1103" y="1712"/>
                    </a:cubicBezTo>
                    <a:cubicBezTo>
                      <a:pt x="0" y="3592"/>
                      <a:pt x="627" y="4845"/>
                      <a:pt x="627" y="4845"/>
                    </a:cubicBezTo>
                    <a:cubicBezTo>
                      <a:pt x="627" y="4845"/>
                      <a:pt x="668" y="4283"/>
                      <a:pt x="1036" y="3482"/>
                    </a:cubicBezTo>
                    <a:lnTo>
                      <a:pt x="1036" y="3482"/>
                    </a:lnTo>
                    <a:cubicBezTo>
                      <a:pt x="772" y="4250"/>
                      <a:pt x="789" y="6181"/>
                      <a:pt x="2757" y="7176"/>
                    </a:cubicBezTo>
                    <a:cubicBezTo>
                      <a:pt x="2682" y="6600"/>
                      <a:pt x="2582" y="7176"/>
                      <a:pt x="2857" y="5998"/>
                    </a:cubicBezTo>
                    <a:cubicBezTo>
                      <a:pt x="2632" y="4194"/>
                      <a:pt x="3710" y="4018"/>
                      <a:pt x="3935" y="2640"/>
                    </a:cubicBezTo>
                    <a:lnTo>
                      <a:pt x="3935" y="2640"/>
                    </a:lnTo>
                    <a:cubicBezTo>
                      <a:pt x="4035" y="3642"/>
                      <a:pt x="3710" y="4018"/>
                      <a:pt x="3710" y="4018"/>
                    </a:cubicBezTo>
                    <a:cubicBezTo>
                      <a:pt x="3710" y="4018"/>
                      <a:pt x="5389" y="3542"/>
                      <a:pt x="5464" y="2063"/>
                    </a:cubicBezTo>
                    <a:cubicBezTo>
                      <a:pt x="5990" y="3542"/>
                      <a:pt x="7168" y="2915"/>
                      <a:pt x="7669" y="3542"/>
                    </a:cubicBezTo>
                    <a:cubicBezTo>
                      <a:pt x="7995" y="1938"/>
                      <a:pt x="6818" y="1362"/>
                      <a:pt x="6817" y="1362"/>
                    </a:cubicBezTo>
                    <a:lnTo>
                      <a:pt x="6817" y="1362"/>
                    </a:lnTo>
                    <a:cubicBezTo>
                      <a:pt x="6818" y="1362"/>
                      <a:pt x="7219" y="1537"/>
                      <a:pt x="7669" y="2013"/>
                    </a:cubicBezTo>
                    <a:cubicBezTo>
                      <a:pt x="7017" y="148"/>
                      <a:pt x="5301" y="83"/>
                      <a:pt x="5065" y="83"/>
                    </a:cubicBezTo>
                    <a:cubicBezTo>
                      <a:pt x="5047" y="83"/>
                      <a:pt x="5038" y="83"/>
                      <a:pt x="5038" y="83"/>
                    </a:cubicBezTo>
                    <a:cubicBezTo>
                      <a:pt x="4681" y="28"/>
                      <a:pt x="4359" y="0"/>
                      <a:pt x="4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45" name="Google Shape;3145;p38"/>
              <p:cNvSpPr/>
              <p:nvPr/>
            </p:nvSpPr>
            <p:spPr>
              <a:xfrm>
                <a:off x="4375383" y="1696775"/>
                <a:ext cx="387594" cy="356522"/>
              </a:xfrm>
              <a:custGeom>
                <a:avLst/>
                <a:gdLst/>
                <a:ahLst/>
                <a:cxnLst/>
                <a:rect l="l" t="t" r="r" b="b"/>
                <a:pathLst>
                  <a:path w="7921" h="7286" extrusionOk="0">
                    <a:moveTo>
                      <a:pt x="4032" y="121"/>
                    </a:moveTo>
                    <a:cubicBezTo>
                      <a:pt x="4335" y="121"/>
                      <a:pt x="4667" y="153"/>
                      <a:pt x="5038" y="218"/>
                    </a:cubicBezTo>
                    <a:lnTo>
                      <a:pt x="5063" y="218"/>
                    </a:lnTo>
                    <a:cubicBezTo>
                      <a:pt x="5063" y="218"/>
                      <a:pt x="5074" y="217"/>
                      <a:pt x="5096" y="217"/>
                    </a:cubicBezTo>
                    <a:cubicBezTo>
                      <a:pt x="5337" y="217"/>
                      <a:pt x="6853" y="281"/>
                      <a:pt x="7544" y="1847"/>
                    </a:cubicBezTo>
                    <a:cubicBezTo>
                      <a:pt x="7193" y="1521"/>
                      <a:pt x="6892" y="1370"/>
                      <a:pt x="6867" y="1370"/>
                    </a:cubicBezTo>
                    <a:cubicBezTo>
                      <a:pt x="6842" y="1370"/>
                      <a:pt x="6817" y="1370"/>
                      <a:pt x="6817" y="1396"/>
                    </a:cubicBezTo>
                    <a:cubicBezTo>
                      <a:pt x="6792" y="1421"/>
                      <a:pt x="6817" y="1446"/>
                      <a:pt x="6842" y="1471"/>
                    </a:cubicBezTo>
                    <a:cubicBezTo>
                      <a:pt x="6867" y="1496"/>
                      <a:pt x="7920" y="2022"/>
                      <a:pt x="7644" y="3501"/>
                    </a:cubicBezTo>
                    <a:cubicBezTo>
                      <a:pt x="7469" y="3300"/>
                      <a:pt x="7193" y="3250"/>
                      <a:pt x="6918" y="3200"/>
                    </a:cubicBezTo>
                    <a:cubicBezTo>
                      <a:pt x="6416" y="3100"/>
                      <a:pt x="5865" y="3000"/>
                      <a:pt x="5539" y="2097"/>
                    </a:cubicBezTo>
                    <a:cubicBezTo>
                      <a:pt x="5539" y="2072"/>
                      <a:pt x="5514" y="2072"/>
                      <a:pt x="5489" y="2072"/>
                    </a:cubicBezTo>
                    <a:cubicBezTo>
                      <a:pt x="5464" y="2072"/>
                      <a:pt x="5439" y="2097"/>
                      <a:pt x="5439" y="2122"/>
                    </a:cubicBezTo>
                    <a:cubicBezTo>
                      <a:pt x="5389" y="3300"/>
                      <a:pt x="4261" y="3827"/>
                      <a:pt x="3860" y="3977"/>
                    </a:cubicBezTo>
                    <a:cubicBezTo>
                      <a:pt x="3935" y="3802"/>
                      <a:pt x="4085" y="3376"/>
                      <a:pt x="4010" y="2674"/>
                    </a:cubicBezTo>
                    <a:cubicBezTo>
                      <a:pt x="4010" y="2649"/>
                      <a:pt x="3985" y="2649"/>
                      <a:pt x="3960" y="2649"/>
                    </a:cubicBezTo>
                    <a:cubicBezTo>
                      <a:pt x="3935" y="2649"/>
                      <a:pt x="3910" y="2649"/>
                      <a:pt x="3910" y="2674"/>
                    </a:cubicBezTo>
                    <a:cubicBezTo>
                      <a:pt x="3810" y="3250"/>
                      <a:pt x="3584" y="3601"/>
                      <a:pt x="3359" y="3952"/>
                    </a:cubicBezTo>
                    <a:cubicBezTo>
                      <a:pt x="3008" y="4478"/>
                      <a:pt x="2682" y="4980"/>
                      <a:pt x="2832" y="6057"/>
                    </a:cubicBezTo>
                    <a:cubicBezTo>
                      <a:pt x="2782" y="6208"/>
                      <a:pt x="2757" y="6358"/>
                      <a:pt x="2732" y="6458"/>
                    </a:cubicBezTo>
                    <a:cubicBezTo>
                      <a:pt x="2632" y="6859"/>
                      <a:pt x="2632" y="6884"/>
                      <a:pt x="2682" y="6959"/>
                    </a:cubicBezTo>
                    <a:cubicBezTo>
                      <a:pt x="2682" y="7010"/>
                      <a:pt x="2707" y="7060"/>
                      <a:pt x="2707" y="7135"/>
                    </a:cubicBezTo>
                    <a:cubicBezTo>
                      <a:pt x="1629" y="6558"/>
                      <a:pt x="1228" y="5731"/>
                      <a:pt x="1078" y="5105"/>
                    </a:cubicBezTo>
                    <a:cubicBezTo>
                      <a:pt x="928" y="4453"/>
                      <a:pt x="1003" y="3877"/>
                      <a:pt x="1103" y="3551"/>
                    </a:cubicBezTo>
                    <a:cubicBezTo>
                      <a:pt x="1153" y="3476"/>
                      <a:pt x="1178" y="3401"/>
                      <a:pt x="1228" y="3325"/>
                    </a:cubicBezTo>
                    <a:cubicBezTo>
                      <a:pt x="1228" y="3300"/>
                      <a:pt x="1228" y="3275"/>
                      <a:pt x="1203" y="3250"/>
                    </a:cubicBezTo>
                    <a:cubicBezTo>
                      <a:pt x="1178" y="3250"/>
                      <a:pt x="1153" y="3250"/>
                      <a:pt x="1128" y="3275"/>
                    </a:cubicBezTo>
                    <a:cubicBezTo>
                      <a:pt x="1103" y="3325"/>
                      <a:pt x="1053" y="3401"/>
                      <a:pt x="1028" y="3476"/>
                    </a:cubicBezTo>
                    <a:cubicBezTo>
                      <a:pt x="777" y="4002"/>
                      <a:pt x="677" y="4428"/>
                      <a:pt x="627" y="4679"/>
                    </a:cubicBezTo>
                    <a:cubicBezTo>
                      <a:pt x="501" y="4253"/>
                      <a:pt x="351" y="3200"/>
                      <a:pt x="1178" y="1797"/>
                    </a:cubicBezTo>
                    <a:cubicBezTo>
                      <a:pt x="1955" y="734"/>
                      <a:pt x="2698" y="121"/>
                      <a:pt x="4032" y="121"/>
                    </a:cubicBezTo>
                    <a:close/>
                    <a:moveTo>
                      <a:pt x="4063" y="0"/>
                    </a:moveTo>
                    <a:cubicBezTo>
                      <a:pt x="2654" y="0"/>
                      <a:pt x="1883" y="652"/>
                      <a:pt x="1078" y="1746"/>
                    </a:cubicBezTo>
                    <a:cubicBezTo>
                      <a:pt x="0" y="3626"/>
                      <a:pt x="577" y="4879"/>
                      <a:pt x="602" y="4929"/>
                    </a:cubicBezTo>
                    <a:cubicBezTo>
                      <a:pt x="602" y="4954"/>
                      <a:pt x="627" y="4954"/>
                      <a:pt x="652" y="4954"/>
                    </a:cubicBezTo>
                    <a:cubicBezTo>
                      <a:pt x="677" y="4954"/>
                      <a:pt x="702" y="4929"/>
                      <a:pt x="702" y="4904"/>
                    </a:cubicBezTo>
                    <a:cubicBezTo>
                      <a:pt x="702" y="4904"/>
                      <a:pt x="727" y="4579"/>
                      <a:pt x="902" y="4077"/>
                    </a:cubicBezTo>
                    <a:lnTo>
                      <a:pt x="902" y="4077"/>
                    </a:lnTo>
                    <a:cubicBezTo>
                      <a:pt x="877" y="4378"/>
                      <a:pt x="877" y="4754"/>
                      <a:pt x="978" y="5130"/>
                    </a:cubicBezTo>
                    <a:cubicBezTo>
                      <a:pt x="1128" y="5782"/>
                      <a:pt x="1579" y="6684"/>
                      <a:pt x="2757" y="7285"/>
                    </a:cubicBezTo>
                    <a:lnTo>
                      <a:pt x="2807" y="7285"/>
                    </a:lnTo>
                    <a:cubicBezTo>
                      <a:pt x="2832" y="7285"/>
                      <a:pt x="2832" y="7260"/>
                      <a:pt x="2832" y="7235"/>
                    </a:cubicBezTo>
                    <a:cubicBezTo>
                      <a:pt x="2807" y="7060"/>
                      <a:pt x="2782" y="6985"/>
                      <a:pt x="2782" y="6934"/>
                    </a:cubicBezTo>
                    <a:cubicBezTo>
                      <a:pt x="2757" y="6859"/>
                      <a:pt x="2757" y="6859"/>
                      <a:pt x="2832" y="6483"/>
                    </a:cubicBezTo>
                    <a:cubicBezTo>
                      <a:pt x="2857" y="6383"/>
                      <a:pt x="2882" y="6233"/>
                      <a:pt x="2933" y="6057"/>
                    </a:cubicBezTo>
                    <a:cubicBezTo>
                      <a:pt x="2807" y="5005"/>
                      <a:pt x="3108" y="4528"/>
                      <a:pt x="3434" y="4002"/>
                    </a:cubicBezTo>
                    <a:cubicBezTo>
                      <a:pt x="3609" y="3726"/>
                      <a:pt x="3810" y="3451"/>
                      <a:pt x="3910" y="3050"/>
                    </a:cubicBezTo>
                    <a:lnTo>
                      <a:pt x="3910" y="3050"/>
                    </a:lnTo>
                    <a:cubicBezTo>
                      <a:pt x="3935" y="3751"/>
                      <a:pt x="3684" y="4052"/>
                      <a:pt x="3684" y="4052"/>
                    </a:cubicBezTo>
                    <a:cubicBezTo>
                      <a:pt x="3659" y="4077"/>
                      <a:pt x="3659" y="4102"/>
                      <a:pt x="3684" y="4127"/>
                    </a:cubicBezTo>
                    <a:cubicBezTo>
                      <a:pt x="3684" y="4127"/>
                      <a:pt x="3696" y="4139"/>
                      <a:pt x="3710" y="4139"/>
                    </a:cubicBezTo>
                    <a:cubicBezTo>
                      <a:pt x="3718" y="4139"/>
                      <a:pt x="3726" y="4136"/>
                      <a:pt x="3735" y="4127"/>
                    </a:cubicBezTo>
                    <a:cubicBezTo>
                      <a:pt x="3760" y="4127"/>
                      <a:pt x="5314" y="3676"/>
                      <a:pt x="5539" y="2348"/>
                    </a:cubicBezTo>
                    <a:cubicBezTo>
                      <a:pt x="5865" y="3100"/>
                      <a:pt x="6416" y="3200"/>
                      <a:pt x="6892" y="3300"/>
                    </a:cubicBezTo>
                    <a:cubicBezTo>
                      <a:pt x="7193" y="3376"/>
                      <a:pt x="7469" y="3426"/>
                      <a:pt x="7644" y="3651"/>
                    </a:cubicBezTo>
                    <a:cubicBezTo>
                      <a:pt x="7644" y="3651"/>
                      <a:pt x="7655" y="3662"/>
                      <a:pt x="7670" y="3662"/>
                    </a:cubicBezTo>
                    <a:cubicBezTo>
                      <a:pt x="7678" y="3662"/>
                      <a:pt x="7686" y="3660"/>
                      <a:pt x="7694" y="3651"/>
                    </a:cubicBezTo>
                    <a:cubicBezTo>
                      <a:pt x="7720" y="3651"/>
                      <a:pt x="7745" y="3651"/>
                      <a:pt x="7745" y="3626"/>
                    </a:cubicBezTo>
                    <a:cubicBezTo>
                      <a:pt x="7895" y="2849"/>
                      <a:pt x="7720" y="2323"/>
                      <a:pt x="7494" y="1947"/>
                    </a:cubicBezTo>
                    <a:lnTo>
                      <a:pt x="7494" y="1947"/>
                    </a:lnTo>
                    <a:cubicBezTo>
                      <a:pt x="7544" y="1997"/>
                      <a:pt x="7594" y="2047"/>
                      <a:pt x="7644" y="2122"/>
                    </a:cubicBezTo>
                    <a:cubicBezTo>
                      <a:pt x="7661" y="2122"/>
                      <a:pt x="7678" y="2134"/>
                      <a:pt x="7694" y="2134"/>
                    </a:cubicBezTo>
                    <a:cubicBezTo>
                      <a:pt x="7703" y="2134"/>
                      <a:pt x="7711" y="2131"/>
                      <a:pt x="7720" y="2122"/>
                    </a:cubicBezTo>
                    <a:cubicBezTo>
                      <a:pt x="7745" y="2122"/>
                      <a:pt x="7745" y="2072"/>
                      <a:pt x="7745" y="2072"/>
                    </a:cubicBezTo>
                    <a:cubicBezTo>
                      <a:pt x="7043" y="92"/>
                      <a:pt x="5188" y="92"/>
                      <a:pt x="5063" y="92"/>
                    </a:cubicBezTo>
                    <a:cubicBezTo>
                      <a:pt x="4696" y="30"/>
                      <a:pt x="4365" y="0"/>
                      <a:pt x="4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46" name="Google Shape;3146;p38"/>
              <p:cNvSpPr/>
              <p:nvPr/>
            </p:nvSpPr>
            <p:spPr>
              <a:xfrm>
                <a:off x="4404791" y="1812841"/>
                <a:ext cx="159471" cy="48101"/>
              </a:xfrm>
              <a:custGeom>
                <a:avLst/>
                <a:gdLst/>
                <a:ahLst/>
                <a:cxnLst/>
                <a:rect l="l" t="t" r="r" b="b"/>
                <a:pathLst>
                  <a:path w="3259" h="983" extrusionOk="0">
                    <a:moveTo>
                      <a:pt x="276" y="1"/>
                    </a:moveTo>
                    <a:cubicBezTo>
                      <a:pt x="151" y="327"/>
                      <a:pt x="51" y="602"/>
                      <a:pt x="1" y="878"/>
                    </a:cubicBezTo>
                    <a:cubicBezTo>
                      <a:pt x="126" y="903"/>
                      <a:pt x="301" y="928"/>
                      <a:pt x="502" y="953"/>
                    </a:cubicBezTo>
                    <a:cubicBezTo>
                      <a:pt x="502" y="928"/>
                      <a:pt x="527" y="903"/>
                      <a:pt x="527" y="903"/>
                    </a:cubicBezTo>
                    <a:cubicBezTo>
                      <a:pt x="552" y="878"/>
                      <a:pt x="577" y="878"/>
                      <a:pt x="602" y="878"/>
                    </a:cubicBezTo>
                    <a:cubicBezTo>
                      <a:pt x="627" y="903"/>
                      <a:pt x="627" y="928"/>
                      <a:pt x="627" y="953"/>
                    </a:cubicBezTo>
                    <a:cubicBezTo>
                      <a:pt x="828" y="971"/>
                      <a:pt x="1059" y="982"/>
                      <a:pt x="1323" y="982"/>
                    </a:cubicBezTo>
                    <a:cubicBezTo>
                      <a:pt x="1816" y="982"/>
                      <a:pt x="2424" y="942"/>
                      <a:pt x="3159" y="828"/>
                    </a:cubicBezTo>
                    <a:cubicBezTo>
                      <a:pt x="3184" y="728"/>
                      <a:pt x="3234" y="628"/>
                      <a:pt x="3259" y="502"/>
                    </a:cubicBezTo>
                    <a:lnTo>
                      <a:pt x="3259" y="502"/>
                    </a:lnTo>
                    <a:cubicBezTo>
                      <a:pt x="3007" y="527"/>
                      <a:pt x="2771" y="538"/>
                      <a:pt x="2550" y="538"/>
                    </a:cubicBezTo>
                    <a:cubicBezTo>
                      <a:pt x="1435" y="538"/>
                      <a:pt x="716" y="252"/>
                      <a:pt x="276"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47" name="Google Shape;3147;p38"/>
              <p:cNvSpPr/>
              <p:nvPr/>
            </p:nvSpPr>
            <p:spPr>
              <a:xfrm>
                <a:off x="4571599" y="1825123"/>
                <a:ext cx="65031" cy="25787"/>
              </a:xfrm>
              <a:custGeom>
                <a:avLst/>
                <a:gdLst/>
                <a:ahLst/>
                <a:cxnLst/>
                <a:rect l="l" t="t" r="r" b="b"/>
                <a:pathLst>
                  <a:path w="1329" h="527" extrusionOk="0">
                    <a:moveTo>
                      <a:pt x="1329" y="1"/>
                    </a:moveTo>
                    <a:cubicBezTo>
                      <a:pt x="1053" y="76"/>
                      <a:pt x="752" y="126"/>
                      <a:pt x="401" y="201"/>
                    </a:cubicBezTo>
                    <a:cubicBezTo>
                      <a:pt x="276" y="201"/>
                      <a:pt x="126" y="226"/>
                      <a:pt x="0" y="251"/>
                    </a:cubicBezTo>
                    <a:cubicBezTo>
                      <a:pt x="25" y="351"/>
                      <a:pt x="25" y="452"/>
                      <a:pt x="25" y="527"/>
                    </a:cubicBezTo>
                    <a:cubicBezTo>
                      <a:pt x="151" y="502"/>
                      <a:pt x="301" y="477"/>
                      <a:pt x="426" y="452"/>
                    </a:cubicBezTo>
                    <a:cubicBezTo>
                      <a:pt x="702" y="402"/>
                      <a:pt x="953" y="351"/>
                      <a:pt x="1178" y="301"/>
                    </a:cubicBezTo>
                    <a:cubicBezTo>
                      <a:pt x="1253" y="201"/>
                      <a:pt x="1304" y="101"/>
                      <a:pt x="1329"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48" name="Google Shape;3148;p38"/>
              <p:cNvSpPr/>
              <p:nvPr/>
            </p:nvSpPr>
            <p:spPr>
              <a:xfrm>
                <a:off x="4656202" y="1780986"/>
                <a:ext cx="90819" cy="51526"/>
              </a:xfrm>
              <a:custGeom>
                <a:avLst/>
                <a:gdLst/>
                <a:ahLst/>
                <a:cxnLst/>
                <a:rect l="l" t="t" r="r" b="b"/>
                <a:pathLst>
                  <a:path w="1856" h="1053" extrusionOk="0">
                    <a:moveTo>
                      <a:pt x="1429" y="0"/>
                    </a:moveTo>
                    <a:cubicBezTo>
                      <a:pt x="1153" y="276"/>
                      <a:pt x="702" y="552"/>
                      <a:pt x="1" y="777"/>
                    </a:cubicBezTo>
                    <a:cubicBezTo>
                      <a:pt x="76" y="878"/>
                      <a:pt x="126" y="978"/>
                      <a:pt x="201" y="1053"/>
                    </a:cubicBezTo>
                    <a:cubicBezTo>
                      <a:pt x="1003" y="903"/>
                      <a:pt x="1529" y="777"/>
                      <a:pt x="1855" y="702"/>
                    </a:cubicBezTo>
                    <a:cubicBezTo>
                      <a:pt x="1755" y="401"/>
                      <a:pt x="1605" y="151"/>
                      <a:pt x="142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49" name="Google Shape;3149;p38"/>
              <p:cNvSpPr/>
              <p:nvPr/>
            </p:nvSpPr>
            <p:spPr>
              <a:xfrm>
                <a:off x="4565433" y="1845968"/>
                <a:ext cx="1272" cy="6165"/>
              </a:xfrm>
              <a:custGeom>
                <a:avLst/>
                <a:gdLst/>
                <a:ahLst/>
                <a:cxnLst/>
                <a:rect l="l" t="t" r="r" b="b"/>
                <a:pathLst>
                  <a:path w="26" h="126" extrusionOk="0">
                    <a:moveTo>
                      <a:pt x="26" y="1"/>
                    </a:moveTo>
                    <a:cubicBezTo>
                      <a:pt x="26" y="51"/>
                      <a:pt x="1" y="101"/>
                      <a:pt x="1" y="126"/>
                    </a:cubicBezTo>
                    <a:lnTo>
                      <a:pt x="26" y="126"/>
                    </a:lnTo>
                    <a:cubicBezTo>
                      <a:pt x="26" y="101"/>
                      <a:pt x="26" y="51"/>
                      <a:pt x="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50" name="Google Shape;3150;p38"/>
              <p:cNvSpPr/>
              <p:nvPr/>
            </p:nvSpPr>
            <p:spPr>
              <a:xfrm>
                <a:off x="4447214" y="1959734"/>
                <a:ext cx="74133" cy="93119"/>
              </a:xfrm>
              <a:custGeom>
                <a:avLst/>
                <a:gdLst/>
                <a:ahLst/>
                <a:cxnLst/>
                <a:rect l="l" t="t" r="r" b="b"/>
                <a:pathLst>
                  <a:path w="1515" h="1903" extrusionOk="0">
                    <a:moveTo>
                      <a:pt x="727" y="0"/>
                    </a:moveTo>
                    <a:cubicBezTo>
                      <a:pt x="690" y="0"/>
                      <a:pt x="652" y="2"/>
                      <a:pt x="612" y="7"/>
                    </a:cubicBezTo>
                    <a:cubicBezTo>
                      <a:pt x="1" y="74"/>
                      <a:pt x="577" y="1903"/>
                      <a:pt x="1192" y="1903"/>
                    </a:cubicBezTo>
                    <a:cubicBezTo>
                      <a:pt x="1258" y="1903"/>
                      <a:pt x="1324" y="1882"/>
                      <a:pt x="1389" y="1836"/>
                    </a:cubicBezTo>
                    <a:lnTo>
                      <a:pt x="1515" y="558"/>
                    </a:lnTo>
                    <a:cubicBezTo>
                      <a:pt x="1515" y="558"/>
                      <a:pt x="1336" y="0"/>
                      <a:pt x="727" y="0"/>
                    </a:cubicBezTo>
                    <a:close/>
                  </a:path>
                </a:pathLst>
              </a:custGeom>
              <a:solidFill>
                <a:srgbClr val="FFAB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51" name="Google Shape;3151;p38"/>
              <p:cNvSpPr/>
              <p:nvPr/>
            </p:nvSpPr>
            <p:spPr>
              <a:xfrm>
                <a:off x="4457539" y="1957287"/>
                <a:ext cx="66255" cy="98452"/>
              </a:xfrm>
              <a:custGeom>
                <a:avLst/>
                <a:gdLst/>
                <a:ahLst/>
                <a:cxnLst/>
                <a:rect l="l" t="t" r="r" b="b"/>
                <a:pathLst>
                  <a:path w="1354" h="2012" extrusionOk="0">
                    <a:moveTo>
                      <a:pt x="516" y="0"/>
                    </a:moveTo>
                    <a:cubicBezTo>
                      <a:pt x="479" y="0"/>
                      <a:pt x="441" y="2"/>
                      <a:pt x="401" y="6"/>
                    </a:cubicBezTo>
                    <a:cubicBezTo>
                      <a:pt x="301" y="6"/>
                      <a:pt x="176" y="82"/>
                      <a:pt x="126" y="282"/>
                    </a:cubicBezTo>
                    <a:cubicBezTo>
                      <a:pt x="0" y="758"/>
                      <a:pt x="351" y="1661"/>
                      <a:pt x="727" y="1936"/>
                    </a:cubicBezTo>
                    <a:cubicBezTo>
                      <a:pt x="802" y="1986"/>
                      <a:pt x="903" y="2011"/>
                      <a:pt x="978" y="2011"/>
                    </a:cubicBezTo>
                    <a:cubicBezTo>
                      <a:pt x="1053" y="2011"/>
                      <a:pt x="1128" y="1986"/>
                      <a:pt x="1203" y="1936"/>
                    </a:cubicBezTo>
                    <a:cubicBezTo>
                      <a:pt x="1228" y="1911"/>
                      <a:pt x="1228" y="1886"/>
                      <a:pt x="1203" y="1861"/>
                    </a:cubicBezTo>
                    <a:cubicBezTo>
                      <a:pt x="1203" y="1843"/>
                      <a:pt x="1178" y="1826"/>
                      <a:pt x="1155" y="1826"/>
                    </a:cubicBezTo>
                    <a:cubicBezTo>
                      <a:pt x="1145" y="1826"/>
                      <a:pt x="1136" y="1829"/>
                      <a:pt x="1128" y="1836"/>
                    </a:cubicBezTo>
                    <a:cubicBezTo>
                      <a:pt x="1078" y="1874"/>
                      <a:pt x="1022" y="1892"/>
                      <a:pt x="962" y="1892"/>
                    </a:cubicBezTo>
                    <a:cubicBezTo>
                      <a:pt x="903" y="1892"/>
                      <a:pt x="840" y="1874"/>
                      <a:pt x="777" y="1836"/>
                    </a:cubicBezTo>
                    <a:cubicBezTo>
                      <a:pt x="426" y="1610"/>
                      <a:pt x="126" y="758"/>
                      <a:pt x="226" y="307"/>
                    </a:cubicBezTo>
                    <a:cubicBezTo>
                      <a:pt x="251" y="182"/>
                      <a:pt x="326" y="107"/>
                      <a:pt x="426" y="107"/>
                    </a:cubicBezTo>
                    <a:cubicBezTo>
                      <a:pt x="466" y="102"/>
                      <a:pt x="505" y="100"/>
                      <a:pt x="541" y="100"/>
                    </a:cubicBezTo>
                    <a:cubicBezTo>
                      <a:pt x="1075" y="100"/>
                      <a:pt x="1230" y="584"/>
                      <a:pt x="1254" y="608"/>
                    </a:cubicBezTo>
                    <a:cubicBezTo>
                      <a:pt x="1254" y="633"/>
                      <a:pt x="1279" y="658"/>
                      <a:pt x="1304" y="658"/>
                    </a:cubicBezTo>
                    <a:cubicBezTo>
                      <a:pt x="1329" y="633"/>
                      <a:pt x="1354" y="608"/>
                      <a:pt x="1354" y="583"/>
                    </a:cubicBezTo>
                    <a:cubicBezTo>
                      <a:pt x="1354" y="583"/>
                      <a:pt x="1152" y="0"/>
                      <a:pt x="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52" name="Google Shape;3152;p38"/>
              <p:cNvSpPr/>
              <p:nvPr/>
            </p:nvSpPr>
            <p:spPr>
              <a:xfrm>
                <a:off x="4419519" y="2178312"/>
                <a:ext cx="301718" cy="551763"/>
              </a:xfrm>
              <a:custGeom>
                <a:avLst/>
                <a:gdLst/>
                <a:ahLst/>
                <a:cxnLst/>
                <a:rect l="l" t="t" r="r" b="b"/>
                <a:pathLst>
                  <a:path w="6166" h="11276" extrusionOk="0">
                    <a:moveTo>
                      <a:pt x="2081" y="1"/>
                    </a:moveTo>
                    <a:cubicBezTo>
                      <a:pt x="226" y="1"/>
                      <a:pt x="0" y="2632"/>
                      <a:pt x="828" y="10978"/>
                    </a:cubicBezTo>
                    <a:cubicBezTo>
                      <a:pt x="1569" y="11192"/>
                      <a:pt x="2236" y="11275"/>
                      <a:pt x="2828" y="11275"/>
                    </a:cubicBezTo>
                    <a:cubicBezTo>
                      <a:pt x="5017" y="11275"/>
                      <a:pt x="6166" y="10126"/>
                      <a:pt x="6166" y="10126"/>
                    </a:cubicBezTo>
                    <a:cubicBezTo>
                      <a:pt x="5113" y="2858"/>
                      <a:pt x="3960" y="1"/>
                      <a:pt x="20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53" name="Google Shape;3153;p38"/>
              <p:cNvSpPr/>
              <p:nvPr/>
            </p:nvSpPr>
            <p:spPr>
              <a:xfrm>
                <a:off x="4424412" y="2175865"/>
                <a:ext cx="300543" cy="556852"/>
              </a:xfrm>
              <a:custGeom>
                <a:avLst/>
                <a:gdLst/>
                <a:ahLst/>
                <a:cxnLst/>
                <a:rect l="l" t="t" r="r" b="b"/>
                <a:pathLst>
                  <a:path w="6142" h="11380" extrusionOk="0">
                    <a:moveTo>
                      <a:pt x="1981" y="101"/>
                    </a:moveTo>
                    <a:cubicBezTo>
                      <a:pt x="3810" y="101"/>
                      <a:pt x="4963" y="2908"/>
                      <a:pt x="6016" y="10151"/>
                    </a:cubicBezTo>
                    <a:cubicBezTo>
                      <a:pt x="5860" y="10287"/>
                      <a:pt x="4718" y="11258"/>
                      <a:pt x="2709" y="11258"/>
                    </a:cubicBezTo>
                    <a:cubicBezTo>
                      <a:pt x="2135" y="11258"/>
                      <a:pt x="1491" y="11179"/>
                      <a:pt x="778" y="10978"/>
                    </a:cubicBezTo>
                    <a:cubicBezTo>
                      <a:pt x="101" y="4186"/>
                      <a:pt x="176" y="1454"/>
                      <a:pt x="1028" y="502"/>
                    </a:cubicBezTo>
                    <a:cubicBezTo>
                      <a:pt x="1279" y="226"/>
                      <a:pt x="1580" y="101"/>
                      <a:pt x="1981" y="101"/>
                    </a:cubicBezTo>
                    <a:close/>
                    <a:moveTo>
                      <a:pt x="1981" y="1"/>
                    </a:moveTo>
                    <a:cubicBezTo>
                      <a:pt x="1555" y="1"/>
                      <a:pt x="1229" y="126"/>
                      <a:pt x="953" y="427"/>
                    </a:cubicBezTo>
                    <a:cubicBezTo>
                      <a:pt x="76" y="1404"/>
                      <a:pt x="1" y="4186"/>
                      <a:pt x="677" y="11028"/>
                    </a:cubicBezTo>
                    <a:cubicBezTo>
                      <a:pt x="677" y="11053"/>
                      <a:pt x="702" y="11078"/>
                      <a:pt x="728" y="11078"/>
                    </a:cubicBezTo>
                    <a:cubicBezTo>
                      <a:pt x="1454" y="11279"/>
                      <a:pt x="2106" y="11379"/>
                      <a:pt x="2707" y="11379"/>
                    </a:cubicBezTo>
                    <a:cubicBezTo>
                      <a:pt x="4913" y="11379"/>
                      <a:pt x="6091" y="10226"/>
                      <a:pt x="6116" y="10201"/>
                    </a:cubicBezTo>
                    <a:cubicBezTo>
                      <a:pt x="6116" y="10201"/>
                      <a:pt x="6141" y="10176"/>
                      <a:pt x="6141" y="10151"/>
                    </a:cubicBezTo>
                    <a:cubicBezTo>
                      <a:pt x="5038" y="2833"/>
                      <a:pt x="3885" y="1"/>
                      <a:pt x="1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54" name="Google Shape;3154;p38"/>
              <p:cNvSpPr/>
              <p:nvPr/>
            </p:nvSpPr>
            <p:spPr>
              <a:xfrm>
                <a:off x="4374796" y="2148170"/>
                <a:ext cx="362394" cy="495588"/>
              </a:xfrm>
              <a:custGeom>
                <a:avLst/>
                <a:gdLst/>
                <a:ahLst/>
                <a:cxnLst/>
                <a:rect l="l" t="t" r="r" b="b"/>
                <a:pathLst>
                  <a:path w="7406" h="10128" extrusionOk="0">
                    <a:moveTo>
                      <a:pt x="3030" y="1"/>
                    </a:moveTo>
                    <a:cubicBezTo>
                      <a:pt x="1134" y="1"/>
                      <a:pt x="1" y="5419"/>
                      <a:pt x="714" y="9790"/>
                    </a:cubicBezTo>
                    <a:cubicBezTo>
                      <a:pt x="1738" y="10031"/>
                      <a:pt x="2623" y="10128"/>
                      <a:pt x="3384" y="10128"/>
                    </a:cubicBezTo>
                    <a:cubicBezTo>
                      <a:pt x="6329" y="10128"/>
                      <a:pt x="7406" y="8687"/>
                      <a:pt x="7406" y="8687"/>
                    </a:cubicBezTo>
                    <a:cubicBezTo>
                      <a:pt x="5824" y="2300"/>
                      <a:pt x="4265" y="1"/>
                      <a:pt x="3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55" name="Google Shape;3155;p38"/>
              <p:cNvSpPr/>
              <p:nvPr/>
            </p:nvSpPr>
            <p:spPr>
              <a:xfrm>
                <a:off x="4371713" y="2145430"/>
                <a:ext cx="367923" cy="500188"/>
              </a:xfrm>
              <a:custGeom>
                <a:avLst/>
                <a:gdLst/>
                <a:ahLst/>
                <a:cxnLst/>
                <a:rect l="l" t="t" r="r" b="b"/>
                <a:pathLst>
                  <a:path w="7519" h="10222" extrusionOk="0">
                    <a:moveTo>
                      <a:pt x="3090" y="102"/>
                    </a:moveTo>
                    <a:cubicBezTo>
                      <a:pt x="3972" y="102"/>
                      <a:pt x="5596" y="1388"/>
                      <a:pt x="7394" y="8718"/>
                    </a:cubicBezTo>
                    <a:cubicBezTo>
                      <a:pt x="7256" y="8895"/>
                      <a:pt x="6147" y="10120"/>
                      <a:pt x="3437" y="10120"/>
                    </a:cubicBezTo>
                    <a:cubicBezTo>
                      <a:pt x="2692" y="10120"/>
                      <a:pt x="1827" y="10028"/>
                      <a:pt x="827" y="9796"/>
                    </a:cubicBezTo>
                    <a:cubicBezTo>
                      <a:pt x="150" y="5535"/>
                      <a:pt x="1228" y="472"/>
                      <a:pt x="2907" y="121"/>
                    </a:cubicBezTo>
                    <a:cubicBezTo>
                      <a:pt x="2964" y="109"/>
                      <a:pt x="3025" y="102"/>
                      <a:pt x="3090" y="102"/>
                    </a:cubicBezTo>
                    <a:close/>
                    <a:moveTo>
                      <a:pt x="3087" y="1"/>
                    </a:moveTo>
                    <a:cubicBezTo>
                      <a:pt x="3019" y="1"/>
                      <a:pt x="2950" y="8"/>
                      <a:pt x="2882" y="21"/>
                    </a:cubicBezTo>
                    <a:cubicBezTo>
                      <a:pt x="1103" y="397"/>
                      <a:pt x="0" y="5435"/>
                      <a:pt x="727" y="9846"/>
                    </a:cubicBezTo>
                    <a:cubicBezTo>
                      <a:pt x="727" y="9871"/>
                      <a:pt x="752" y="9896"/>
                      <a:pt x="777" y="9896"/>
                    </a:cubicBezTo>
                    <a:cubicBezTo>
                      <a:pt x="1805" y="10121"/>
                      <a:pt x="2682" y="10222"/>
                      <a:pt x="3434" y="10222"/>
                    </a:cubicBezTo>
                    <a:cubicBezTo>
                      <a:pt x="6391" y="10222"/>
                      <a:pt x="7494" y="8793"/>
                      <a:pt x="7494" y="8768"/>
                    </a:cubicBezTo>
                    <a:cubicBezTo>
                      <a:pt x="7519" y="8768"/>
                      <a:pt x="7519" y="8743"/>
                      <a:pt x="7519" y="8718"/>
                    </a:cubicBezTo>
                    <a:cubicBezTo>
                      <a:pt x="6106" y="3067"/>
                      <a:pt x="4556" y="1"/>
                      <a:pt x="30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56" name="Google Shape;3156;p38"/>
              <p:cNvSpPr/>
              <p:nvPr/>
            </p:nvSpPr>
            <p:spPr>
              <a:xfrm>
                <a:off x="4733465" y="3209694"/>
                <a:ext cx="77313" cy="326282"/>
              </a:xfrm>
              <a:custGeom>
                <a:avLst/>
                <a:gdLst/>
                <a:ahLst/>
                <a:cxnLst/>
                <a:rect l="l" t="t" r="r" b="b"/>
                <a:pathLst>
                  <a:path w="1580" h="6668" extrusionOk="0">
                    <a:moveTo>
                      <a:pt x="51" y="1"/>
                    </a:moveTo>
                    <a:cubicBezTo>
                      <a:pt x="26" y="1"/>
                      <a:pt x="1" y="26"/>
                      <a:pt x="1" y="76"/>
                    </a:cubicBezTo>
                    <a:lnTo>
                      <a:pt x="1479" y="6617"/>
                    </a:lnTo>
                    <a:cubicBezTo>
                      <a:pt x="1479" y="6642"/>
                      <a:pt x="1504" y="6667"/>
                      <a:pt x="1529" y="6667"/>
                    </a:cubicBezTo>
                    <a:cubicBezTo>
                      <a:pt x="1529" y="6667"/>
                      <a:pt x="1529" y="6642"/>
                      <a:pt x="1529" y="6642"/>
                    </a:cubicBezTo>
                    <a:cubicBezTo>
                      <a:pt x="1554" y="6642"/>
                      <a:pt x="1579" y="6617"/>
                      <a:pt x="1579" y="6592"/>
                    </a:cubicBezTo>
                    <a:lnTo>
                      <a:pt x="126" y="51"/>
                    </a:lnTo>
                    <a:cubicBezTo>
                      <a:pt x="101" y="1"/>
                      <a:pt x="76" y="1"/>
                      <a:pt x="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57" name="Google Shape;3157;p38"/>
              <p:cNvSpPr/>
              <p:nvPr/>
            </p:nvSpPr>
            <p:spPr>
              <a:xfrm>
                <a:off x="4469821" y="3219529"/>
                <a:ext cx="34351" cy="289436"/>
              </a:xfrm>
              <a:custGeom>
                <a:avLst/>
                <a:gdLst/>
                <a:ahLst/>
                <a:cxnLst/>
                <a:rect l="l" t="t" r="r" b="b"/>
                <a:pathLst>
                  <a:path w="702" h="5915" extrusionOk="0">
                    <a:moveTo>
                      <a:pt x="652" y="0"/>
                    </a:moveTo>
                    <a:cubicBezTo>
                      <a:pt x="602" y="0"/>
                      <a:pt x="602" y="0"/>
                      <a:pt x="576" y="50"/>
                    </a:cubicBezTo>
                    <a:lnTo>
                      <a:pt x="0" y="5840"/>
                    </a:lnTo>
                    <a:cubicBezTo>
                      <a:pt x="0" y="5890"/>
                      <a:pt x="25" y="5915"/>
                      <a:pt x="50" y="5915"/>
                    </a:cubicBezTo>
                    <a:cubicBezTo>
                      <a:pt x="75" y="5915"/>
                      <a:pt x="100" y="5890"/>
                      <a:pt x="100" y="5865"/>
                    </a:cubicBezTo>
                    <a:lnTo>
                      <a:pt x="702" y="50"/>
                    </a:lnTo>
                    <a:cubicBezTo>
                      <a:pt x="702" y="25"/>
                      <a:pt x="677" y="0"/>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58" name="Google Shape;3158;p38"/>
              <p:cNvSpPr/>
              <p:nvPr/>
            </p:nvSpPr>
            <p:spPr>
              <a:xfrm>
                <a:off x="4836662" y="4419040"/>
                <a:ext cx="415633" cy="182665"/>
              </a:xfrm>
              <a:custGeom>
                <a:avLst/>
                <a:gdLst/>
                <a:ahLst/>
                <a:cxnLst/>
                <a:rect l="l" t="t" r="r" b="b"/>
                <a:pathLst>
                  <a:path w="8494" h="3733" extrusionOk="0">
                    <a:moveTo>
                      <a:pt x="3671" y="1"/>
                    </a:moveTo>
                    <a:cubicBezTo>
                      <a:pt x="3487" y="1"/>
                      <a:pt x="3317" y="86"/>
                      <a:pt x="3230" y="348"/>
                    </a:cubicBezTo>
                    <a:cubicBezTo>
                      <a:pt x="3029" y="624"/>
                      <a:pt x="3130" y="1050"/>
                      <a:pt x="2102" y="1100"/>
                    </a:cubicBezTo>
                    <a:cubicBezTo>
                      <a:pt x="2071" y="1102"/>
                      <a:pt x="2041" y="1102"/>
                      <a:pt x="2012" y="1102"/>
                    </a:cubicBezTo>
                    <a:cubicBezTo>
                      <a:pt x="1223" y="1102"/>
                      <a:pt x="1208" y="573"/>
                      <a:pt x="934" y="573"/>
                    </a:cubicBezTo>
                    <a:cubicBezTo>
                      <a:pt x="878" y="573"/>
                      <a:pt x="811" y="595"/>
                      <a:pt x="724" y="649"/>
                    </a:cubicBezTo>
                    <a:cubicBezTo>
                      <a:pt x="227" y="947"/>
                      <a:pt x="1" y="3732"/>
                      <a:pt x="1632" y="3732"/>
                    </a:cubicBezTo>
                    <a:cubicBezTo>
                      <a:pt x="1647" y="3732"/>
                      <a:pt x="1661" y="3732"/>
                      <a:pt x="1676" y="3732"/>
                    </a:cubicBezTo>
                    <a:cubicBezTo>
                      <a:pt x="3280" y="3657"/>
                      <a:pt x="4583" y="3632"/>
                      <a:pt x="6714" y="3306"/>
                    </a:cubicBezTo>
                    <a:cubicBezTo>
                      <a:pt x="7039" y="3256"/>
                      <a:pt x="7340" y="3105"/>
                      <a:pt x="7591" y="2880"/>
                    </a:cubicBezTo>
                    <a:cubicBezTo>
                      <a:pt x="8493" y="2053"/>
                      <a:pt x="7315" y="1200"/>
                      <a:pt x="6363" y="1100"/>
                    </a:cubicBezTo>
                    <a:cubicBezTo>
                      <a:pt x="5260" y="975"/>
                      <a:pt x="4408" y="298"/>
                      <a:pt x="4408" y="298"/>
                    </a:cubicBezTo>
                    <a:cubicBezTo>
                      <a:pt x="4408" y="298"/>
                      <a:pt x="4015" y="1"/>
                      <a:pt x="3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59" name="Google Shape;3159;p38"/>
              <p:cNvSpPr/>
              <p:nvPr/>
            </p:nvSpPr>
            <p:spPr>
              <a:xfrm>
                <a:off x="4845078" y="4416496"/>
                <a:ext cx="382652" cy="187607"/>
              </a:xfrm>
              <a:custGeom>
                <a:avLst/>
                <a:gdLst/>
                <a:ahLst/>
                <a:cxnLst/>
                <a:rect l="l" t="t" r="r" b="b"/>
                <a:pathLst>
                  <a:path w="7820" h="3834" extrusionOk="0">
                    <a:moveTo>
                      <a:pt x="3480" y="108"/>
                    </a:moveTo>
                    <a:cubicBezTo>
                      <a:pt x="3796" y="108"/>
                      <a:pt x="4189" y="400"/>
                      <a:pt x="4211" y="400"/>
                    </a:cubicBezTo>
                    <a:cubicBezTo>
                      <a:pt x="4236" y="425"/>
                      <a:pt x="5088" y="1077"/>
                      <a:pt x="6166" y="1202"/>
                    </a:cubicBezTo>
                    <a:cubicBezTo>
                      <a:pt x="6767" y="1278"/>
                      <a:pt x="7494" y="1653"/>
                      <a:pt x="7669" y="2130"/>
                    </a:cubicBezTo>
                    <a:cubicBezTo>
                      <a:pt x="7745" y="2405"/>
                      <a:pt x="7644" y="2656"/>
                      <a:pt x="7394" y="2907"/>
                    </a:cubicBezTo>
                    <a:cubicBezTo>
                      <a:pt x="7168" y="3107"/>
                      <a:pt x="6867" y="3232"/>
                      <a:pt x="6517" y="3308"/>
                    </a:cubicBezTo>
                    <a:cubicBezTo>
                      <a:pt x="4662" y="3608"/>
                      <a:pt x="3459" y="3633"/>
                      <a:pt x="2080" y="3709"/>
                    </a:cubicBezTo>
                    <a:lnTo>
                      <a:pt x="1504" y="3709"/>
                    </a:lnTo>
                    <a:cubicBezTo>
                      <a:pt x="1473" y="3711"/>
                      <a:pt x="1442" y="3712"/>
                      <a:pt x="1412" y="3712"/>
                    </a:cubicBezTo>
                    <a:cubicBezTo>
                      <a:pt x="774" y="3712"/>
                      <a:pt x="471" y="3213"/>
                      <a:pt x="351" y="2806"/>
                    </a:cubicBezTo>
                    <a:cubicBezTo>
                      <a:pt x="100" y="1979"/>
                      <a:pt x="326" y="902"/>
                      <a:pt x="577" y="751"/>
                    </a:cubicBezTo>
                    <a:cubicBezTo>
                      <a:pt x="652" y="701"/>
                      <a:pt x="727" y="676"/>
                      <a:pt x="752" y="676"/>
                    </a:cubicBezTo>
                    <a:cubicBezTo>
                      <a:pt x="827" y="676"/>
                      <a:pt x="903" y="726"/>
                      <a:pt x="978" y="826"/>
                    </a:cubicBezTo>
                    <a:cubicBezTo>
                      <a:pt x="1121" y="970"/>
                      <a:pt x="1333" y="1204"/>
                      <a:pt x="1851" y="1204"/>
                    </a:cubicBezTo>
                    <a:cubicBezTo>
                      <a:pt x="1877" y="1204"/>
                      <a:pt x="1903" y="1203"/>
                      <a:pt x="1930" y="1202"/>
                    </a:cubicBezTo>
                    <a:cubicBezTo>
                      <a:pt x="2757" y="1177"/>
                      <a:pt x="2882" y="876"/>
                      <a:pt x="3008" y="626"/>
                    </a:cubicBezTo>
                    <a:cubicBezTo>
                      <a:pt x="3033" y="551"/>
                      <a:pt x="3058" y="501"/>
                      <a:pt x="3108" y="450"/>
                    </a:cubicBezTo>
                    <a:cubicBezTo>
                      <a:pt x="3108" y="425"/>
                      <a:pt x="3108" y="425"/>
                      <a:pt x="3108" y="425"/>
                    </a:cubicBezTo>
                    <a:cubicBezTo>
                      <a:pt x="3158" y="275"/>
                      <a:pt x="3258" y="175"/>
                      <a:pt x="3359" y="125"/>
                    </a:cubicBezTo>
                    <a:cubicBezTo>
                      <a:pt x="3397" y="113"/>
                      <a:pt x="3438" y="108"/>
                      <a:pt x="3480" y="108"/>
                    </a:cubicBezTo>
                    <a:close/>
                    <a:moveTo>
                      <a:pt x="3492" y="0"/>
                    </a:moveTo>
                    <a:cubicBezTo>
                      <a:pt x="3437" y="0"/>
                      <a:pt x="3384" y="8"/>
                      <a:pt x="3334" y="24"/>
                    </a:cubicBezTo>
                    <a:cubicBezTo>
                      <a:pt x="3183" y="74"/>
                      <a:pt x="3083" y="200"/>
                      <a:pt x="3008" y="375"/>
                    </a:cubicBezTo>
                    <a:cubicBezTo>
                      <a:pt x="2983" y="450"/>
                      <a:pt x="2933" y="526"/>
                      <a:pt x="2908" y="576"/>
                    </a:cubicBezTo>
                    <a:cubicBezTo>
                      <a:pt x="2807" y="826"/>
                      <a:pt x="2707" y="1052"/>
                      <a:pt x="1930" y="1102"/>
                    </a:cubicBezTo>
                    <a:cubicBezTo>
                      <a:pt x="1902" y="1103"/>
                      <a:pt x="1874" y="1104"/>
                      <a:pt x="1847" y="1104"/>
                    </a:cubicBezTo>
                    <a:cubicBezTo>
                      <a:pt x="1361" y="1104"/>
                      <a:pt x="1195" y="894"/>
                      <a:pt x="1053" y="751"/>
                    </a:cubicBezTo>
                    <a:cubicBezTo>
                      <a:pt x="971" y="653"/>
                      <a:pt x="889" y="565"/>
                      <a:pt x="765" y="565"/>
                    </a:cubicBezTo>
                    <a:cubicBezTo>
                      <a:pt x="700" y="565"/>
                      <a:pt x="622" y="590"/>
                      <a:pt x="527" y="651"/>
                    </a:cubicBezTo>
                    <a:cubicBezTo>
                      <a:pt x="201" y="851"/>
                      <a:pt x="0" y="2004"/>
                      <a:pt x="251" y="2831"/>
                    </a:cubicBezTo>
                    <a:cubicBezTo>
                      <a:pt x="451" y="3483"/>
                      <a:pt x="877" y="3834"/>
                      <a:pt x="1454" y="3834"/>
                    </a:cubicBezTo>
                    <a:lnTo>
                      <a:pt x="1504" y="3834"/>
                    </a:lnTo>
                    <a:cubicBezTo>
                      <a:pt x="1705" y="3809"/>
                      <a:pt x="1880" y="3809"/>
                      <a:pt x="2080" y="3809"/>
                    </a:cubicBezTo>
                    <a:cubicBezTo>
                      <a:pt x="3459" y="3759"/>
                      <a:pt x="4662" y="3709"/>
                      <a:pt x="6542" y="3408"/>
                    </a:cubicBezTo>
                    <a:cubicBezTo>
                      <a:pt x="6893" y="3333"/>
                      <a:pt x="7218" y="3207"/>
                      <a:pt x="7469" y="2982"/>
                    </a:cubicBezTo>
                    <a:cubicBezTo>
                      <a:pt x="7820" y="2631"/>
                      <a:pt x="7820" y="2305"/>
                      <a:pt x="7770" y="2105"/>
                    </a:cubicBezTo>
                    <a:cubicBezTo>
                      <a:pt x="7594" y="1578"/>
                      <a:pt x="6817" y="1177"/>
                      <a:pt x="6191" y="1102"/>
                    </a:cubicBezTo>
                    <a:cubicBezTo>
                      <a:pt x="5113" y="977"/>
                      <a:pt x="4286" y="325"/>
                      <a:pt x="4261" y="325"/>
                    </a:cubicBezTo>
                    <a:cubicBezTo>
                      <a:pt x="4239" y="303"/>
                      <a:pt x="3842" y="0"/>
                      <a:pt x="34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60" name="Google Shape;3160;p38"/>
              <p:cNvSpPr/>
              <p:nvPr/>
            </p:nvSpPr>
            <p:spPr>
              <a:xfrm>
                <a:off x="5096489" y="4464253"/>
                <a:ext cx="27011" cy="60138"/>
              </a:xfrm>
              <a:custGeom>
                <a:avLst/>
                <a:gdLst/>
                <a:ahLst/>
                <a:cxnLst/>
                <a:rect l="l" t="t" r="r" b="b"/>
                <a:pathLst>
                  <a:path w="552" h="1229" extrusionOk="0">
                    <a:moveTo>
                      <a:pt x="501" y="1"/>
                    </a:moveTo>
                    <a:cubicBezTo>
                      <a:pt x="476" y="1"/>
                      <a:pt x="451" y="1"/>
                      <a:pt x="426" y="26"/>
                    </a:cubicBezTo>
                    <a:lnTo>
                      <a:pt x="0" y="1179"/>
                    </a:lnTo>
                    <a:cubicBezTo>
                      <a:pt x="0" y="1204"/>
                      <a:pt x="25" y="1229"/>
                      <a:pt x="50" y="1229"/>
                    </a:cubicBezTo>
                    <a:cubicBezTo>
                      <a:pt x="75" y="1229"/>
                      <a:pt x="100" y="1229"/>
                      <a:pt x="100" y="1204"/>
                    </a:cubicBezTo>
                    <a:lnTo>
                      <a:pt x="526" y="76"/>
                    </a:lnTo>
                    <a:cubicBezTo>
                      <a:pt x="551" y="51"/>
                      <a:pt x="526" y="26"/>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61" name="Google Shape;3161;p38"/>
              <p:cNvSpPr/>
              <p:nvPr/>
            </p:nvSpPr>
            <p:spPr>
              <a:xfrm>
                <a:off x="5062139" y="4451482"/>
                <a:ext cx="27011" cy="61900"/>
              </a:xfrm>
              <a:custGeom>
                <a:avLst/>
                <a:gdLst/>
                <a:ahLst/>
                <a:cxnLst/>
                <a:rect l="l" t="t" r="r" b="b"/>
                <a:pathLst>
                  <a:path w="552" h="1265" extrusionOk="0">
                    <a:moveTo>
                      <a:pt x="480" y="1"/>
                    </a:moveTo>
                    <a:cubicBezTo>
                      <a:pt x="464" y="1"/>
                      <a:pt x="451" y="18"/>
                      <a:pt x="451" y="36"/>
                    </a:cubicBezTo>
                    <a:lnTo>
                      <a:pt x="25" y="1189"/>
                    </a:lnTo>
                    <a:cubicBezTo>
                      <a:pt x="0" y="1214"/>
                      <a:pt x="25" y="1239"/>
                      <a:pt x="50" y="1264"/>
                    </a:cubicBezTo>
                    <a:lnTo>
                      <a:pt x="76" y="1264"/>
                    </a:lnTo>
                    <a:cubicBezTo>
                      <a:pt x="101" y="1264"/>
                      <a:pt x="101" y="1239"/>
                      <a:pt x="126" y="1214"/>
                    </a:cubicBezTo>
                    <a:lnTo>
                      <a:pt x="552" y="61"/>
                    </a:lnTo>
                    <a:cubicBezTo>
                      <a:pt x="552" y="36"/>
                      <a:pt x="552" y="11"/>
                      <a:pt x="502" y="11"/>
                    </a:cubicBezTo>
                    <a:cubicBezTo>
                      <a:pt x="494" y="4"/>
                      <a:pt x="487" y="1"/>
                      <a:pt x="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62" name="Google Shape;3162;p38"/>
              <p:cNvSpPr/>
              <p:nvPr/>
            </p:nvSpPr>
            <p:spPr>
              <a:xfrm>
                <a:off x="5029012" y="4433622"/>
                <a:ext cx="29506" cy="63808"/>
              </a:xfrm>
              <a:custGeom>
                <a:avLst/>
                <a:gdLst/>
                <a:ahLst/>
                <a:cxnLst/>
                <a:rect l="l" t="t" r="r" b="b"/>
                <a:pathLst>
                  <a:path w="603" h="1304" extrusionOk="0">
                    <a:moveTo>
                      <a:pt x="577" y="0"/>
                    </a:moveTo>
                    <a:cubicBezTo>
                      <a:pt x="552" y="0"/>
                      <a:pt x="502" y="0"/>
                      <a:pt x="502" y="50"/>
                    </a:cubicBezTo>
                    <a:lnTo>
                      <a:pt x="26" y="1228"/>
                    </a:lnTo>
                    <a:cubicBezTo>
                      <a:pt x="1" y="1253"/>
                      <a:pt x="26" y="1278"/>
                      <a:pt x="51" y="1303"/>
                    </a:cubicBezTo>
                    <a:lnTo>
                      <a:pt x="76" y="1303"/>
                    </a:lnTo>
                    <a:cubicBezTo>
                      <a:pt x="101" y="1303"/>
                      <a:pt x="101" y="1278"/>
                      <a:pt x="126" y="1278"/>
                    </a:cubicBezTo>
                    <a:lnTo>
                      <a:pt x="602" y="75"/>
                    </a:lnTo>
                    <a:cubicBezTo>
                      <a:pt x="602" y="50"/>
                      <a:pt x="602" y="25"/>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63" name="Google Shape;3163;p38"/>
              <p:cNvSpPr/>
              <p:nvPr/>
            </p:nvSpPr>
            <p:spPr>
              <a:xfrm>
                <a:off x="4863476" y="4533638"/>
                <a:ext cx="363030" cy="50841"/>
              </a:xfrm>
              <a:custGeom>
                <a:avLst/>
                <a:gdLst/>
                <a:ahLst/>
                <a:cxnLst/>
                <a:rect l="l" t="t" r="r" b="b"/>
                <a:pathLst>
                  <a:path w="7419" h="1039" extrusionOk="0">
                    <a:moveTo>
                      <a:pt x="7345" y="1"/>
                    </a:moveTo>
                    <a:cubicBezTo>
                      <a:pt x="7335" y="1"/>
                      <a:pt x="7326" y="4"/>
                      <a:pt x="7319" y="11"/>
                    </a:cubicBezTo>
                    <a:cubicBezTo>
                      <a:pt x="7293" y="36"/>
                      <a:pt x="7293" y="61"/>
                      <a:pt x="7293" y="61"/>
                    </a:cubicBezTo>
                    <a:cubicBezTo>
                      <a:pt x="7293" y="112"/>
                      <a:pt x="7118" y="387"/>
                      <a:pt x="4662" y="663"/>
                    </a:cubicBezTo>
                    <a:cubicBezTo>
                      <a:pt x="3253" y="819"/>
                      <a:pt x="2087" y="927"/>
                      <a:pt x="1278" y="927"/>
                    </a:cubicBezTo>
                    <a:cubicBezTo>
                      <a:pt x="662" y="927"/>
                      <a:pt x="252" y="865"/>
                      <a:pt x="100" y="713"/>
                    </a:cubicBezTo>
                    <a:cubicBezTo>
                      <a:pt x="88" y="701"/>
                      <a:pt x="75" y="694"/>
                      <a:pt x="63" y="694"/>
                    </a:cubicBezTo>
                    <a:cubicBezTo>
                      <a:pt x="50" y="694"/>
                      <a:pt x="38" y="701"/>
                      <a:pt x="25" y="713"/>
                    </a:cubicBezTo>
                    <a:cubicBezTo>
                      <a:pt x="0" y="738"/>
                      <a:pt x="0" y="763"/>
                      <a:pt x="25" y="788"/>
                    </a:cubicBezTo>
                    <a:cubicBezTo>
                      <a:pt x="201" y="964"/>
                      <a:pt x="627" y="1039"/>
                      <a:pt x="1303" y="1039"/>
                    </a:cubicBezTo>
                    <a:cubicBezTo>
                      <a:pt x="2105" y="1039"/>
                      <a:pt x="3258" y="939"/>
                      <a:pt x="4687" y="763"/>
                    </a:cubicBezTo>
                    <a:cubicBezTo>
                      <a:pt x="6341" y="563"/>
                      <a:pt x="7293" y="362"/>
                      <a:pt x="7394" y="112"/>
                    </a:cubicBezTo>
                    <a:cubicBezTo>
                      <a:pt x="7419" y="87"/>
                      <a:pt x="7419" y="36"/>
                      <a:pt x="7394" y="36"/>
                    </a:cubicBezTo>
                    <a:cubicBezTo>
                      <a:pt x="7394" y="19"/>
                      <a:pt x="7369" y="1"/>
                      <a:pt x="7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64" name="Google Shape;3164;p38"/>
              <p:cNvSpPr/>
              <p:nvPr/>
            </p:nvSpPr>
            <p:spPr>
              <a:xfrm>
                <a:off x="3891644" y="4248807"/>
                <a:ext cx="317817" cy="335383"/>
              </a:xfrm>
              <a:custGeom>
                <a:avLst/>
                <a:gdLst/>
                <a:ahLst/>
                <a:cxnLst/>
                <a:rect l="l" t="t" r="r" b="b"/>
                <a:pathLst>
                  <a:path w="6495" h="6854" extrusionOk="0">
                    <a:moveTo>
                      <a:pt x="2753" y="0"/>
                    </a:moveTo>
                    <a:cubicBezTo>
                      <a:pt x="2048" y="0"/>
                      <a:pt x="0" y="1448"/>
                      <a:pt x="1014" y="2674"/>
                    </a:cubicBezTo>
                    <a:cubicBezTo>
                      <a:pt x="2067" y="3902"/>
                      <a:pt x="2869" y="4905"/>
                      <a:pt x="4448" y="6384"/>
                    </a:cubicBezTo>
                    <a:cubicBezTo>
                      <a:pt x="4673" y="6609"/>
                      <a:pt x="4974" y="6760"/>
                      <a:pt x="5300" y="6835"/>
                    </a:cubicBezTo>
                    <a:cubicBezTo>
                      <a:pt x="5376" y="6848"/>
                      <a:pt x="5447" y="6854"/>
                      <a:pt x="5514" y="6854"/>
                    </a:cubicBezTo>
                    <a:cubicBezTo>
                      <a:pt x="6495" y="6854"/>
                      <a:pt x="6421" y="5529"/>
                      <a:pt x="5951" y="4755"/>
                    </a:cubicBezTo>
                    <a:cubicBezTo>
                      <a:pt x="5400" y="3802"/>
                      <a:pt x="5400" y="2725"/>
                      <a:pt x="5400" y="2725"/>
                    </a:cubicBezTo>
                    <a:cubicBezTo>
                      <a:pt x="5400" y="2725"/>
                      <a:pt x="5380" y="1780"/>
                      <a:pt x="4854" y="1780"/>
                    </a:cubicBezTo>
                    <a:cubicBezTo>
                      <a:pt x="4793" y="1780"/>
                      <a:pt x="4724" y="1793"/>
                      <a:pt x="4648" y="1822"/>
                    </a:cubicBezTo>
                    <a:cubicBezTo>
                      <a:pt x="4484" y="1834"/>
                      <a:pt x="4337" y="1911"/>
                      <a:pt x="4157" y="1911"/>
                    </a:cubicBezTo>
                    <a:cubicBezTo>
                      <a:pt x="3952" y="1911"/>
                      <a:pt x="3706" y="1810"/>
                      <a:pt x="3345" y="1396"/>
                    </a:cubicBezTo>
                    <a:cubicBezTo>
                      <a:pt x="2668" y="594"/>
                      <a:pt x="3420" y="243"/>
                      <a:pt x="2869" y="18"/>
                    </a:cubicBezTo>
                    <a:cubicBezTo>
                      <a:pt x="2836" y="6"/>
                      <a:pt x="2797" y="0"/>
                      <a:pt x="2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65" name="Google Shape;3165;p38"/>
              <p:cNvSpPr/>
              <p:nvPr/>
            </p:nvSpPr>
            <p:spPr>
              <a:xfrm>
                <a:off x="3920367" y="4246312"/>
                <a:ext cx="289485" cy="339396"/>
              </a:xfrm>
              <a:custGeom>
                <a:avLst/>
                <a:gdLst/>
                <a:ahLst/>
                <a:cxnLst/>
                <a:rect l="l" t="t" r="r" b="b"/>
                <a:pathLst>
                  <a:path w="5916" h="6936" extrusionOk="0">
                    <a:moveTo>
                      <a:pt x="2257" y="119"/>
                    </a:moveTo>
                    <a:cubicBezTo>
                      <a:pt x="2482" y="219"/>
                      <a:pt x="2457" y="294"/>
                      <a:pt x="2432" y="470"/>
                    </a:cubicBezTo>
                    <a:cubicBezTo>
                      <a:pt x="2407" y="695"/>
                      <a:pt x="2332" y="1021"/>
                      <a:pt x="2733" y="1472"/>
                    </a:cubicBezTo>
                    <a:cubicBezTo>
                      <a:pt x="3090" y="1914"/>
                      <a:pt x="3343" y="2022"/>
                      <a:pt x="3555" y="2022"/>
                    </a:cubicBezTo>
                    <a:cubicBezTo>
                      <a:pt x="3656" y="2022"/>
                      <a:pt x="3747" y="1998"/>
                      <a:pt x="3836" y="1974"/>
                    </a:cubicBezTo>
                    <a:cubicBezTo>
                      <a:pt x="3911" y="1948"/>
                      <a:pt x="3986" y="1948"/>
                      <a:pt x="4061" y="1948"/>
                    </a:cubicBezTo>
                    <a:cubicBezTo>
                      <a:pt x="4061" y="1948"/>
                      <a:pt x="4061" y="1923"/>
                      <a:pt x="4061" y="1923"/>
                    </a:cubicBezTo>
                    <a:cubicBezTo>
                      <a:pt x="4129" y="1901"/>
                      <a:pt x="4191" y="1888"/>
                      <a:pt x="4249" y="1888"/>
                    </a:cubicBezTo>
                    <a:cubicBezTo>
                      <a:pt x="4319" y="1888"/>
                      <a:pt x="4382" y="1907"/>
                      <a:pt x="4437" y="1948"/>
                    </a:cubicBezTo>
                    <a:cubicBezTo>
                      <a:pt x="4738" y="2149"/>
                      <a:pt x="4763" y="2750"/>
                      <a:pt x="4763" y="2776"/>
                    </a:cubicBezTo>
                    <a:cubicBezTo>
                      <a:pt x="4763" y="2801"/>
                      <a:pt x="4763" y="3903"/>
                      <a:pt x="5339" y="4831"/>
                    </a:cubicBezTo>
                    <a:cubicBezTo>
                      <a:pt x="5640" y="5332"/>
                      <a:pt x="5790" y="6134"/>
                      <a:pt x="5490" y="6560"/>
                    </a:cubicBezTo>
                    <a:cubicBezTo>
                      <a:pt x="5376" y="6749"/>
                      <a:pt x="5205" y="6838"/>
                      <a:pt x="4978" y="6838"/>
                    </a:cubicBezTo>
                    <a:cubicBezTo>
                      <a:pt x="4904" y="6838"/>
                      <a:pt x="4824" y="6829"/>
                      <a:pt x="4738" y="6811"/>
                    </a:cubicBezTo>
                    <a:cubicBezTo>
                      <a:pt x="4437" y="6761"/>
                      <a:pt x="4136" y="6610"/>
                      <a:pt x="3886" y="6385"/>
                    </a:cubicBezTo>
                    <a:cubicBezTo>
                      <a:pt x="2507" y="5081"/>
                      <a:pt x="1730" y="4179"/>
                      <a:pt x="828" y="3126"/>
                    </a:cubicBezTo>
                    <a:cubicBezTo>
                      <a:pt x="728" y="2976"/>
                      <a:pt x="602" y="2826"/>
                      <a:pt x="477" y="2675"/>
                    </a:cubicBezTo>
                    <a:cubicBezTo>
                      <a:pt x="26" y="2149"/>
                      <a:pt x="226" y="1573"/>
                      <a:pt x="502" y="1222"/>
                    </a:cubicBezTo>
                    <a:cubicBezTo>
                      <a:pt x="953" y="570"/>
                      <a:pt x="1780" y="119"/>
                      <a:pt x="2156" y="119"/>
                    </a:cubicBezTo>
                    <a:close/>
                    <a:moveTo>
                      <a:pt x="2181" y="1"/>
                    </a:moveTo>
                    <a:cubicBezTo>
                      <a:pt x="1738" y="1"/>
                      <a:pt x="855" y="512"/>
                      <a:pt x="402" y="1146"/>
                    </a:cubicBezTo>
                    <a:cubicBezTo>
                      <a:pt x="1" y="1723"/>
                      <a:pt x="1" y="2299"/>
                      <a:pt x="402" y="2750"/>
                    </a:cubicBezTo>
                    <a:cubicBezTo>
                      <a:pt x="527" y="2901"/>
                      <a:pt x="653" y="3051"/>
                      <a:pt x="753" y="3177"/>
                    </a:cubicBezTo>
                    <a:cubicBezTo>
                      <a:pt x="1655" y="4254"/>
                      <a:pt x="2432" y="5157"/>
                      <a:pt x="3810" y="6460"/>
                    </a:cubicBezTo>
                    <a:cubicBezTo>
                      <a:pt x="4086" y="6710"/>
                      <a:pt x="4387" y="6861"/>
                      <a:pt x="4713" y="6936"/>
                    </a:cubicBezTo>
                    <a:lnTo>
                      <a:pt x="4938" y="6936"/>
                    </a:lnTo>
                    <a:cubicBezTo>
                      <a:pt x="5289" y="6936"/>
                      <a:pt x="5490" y="6786"/>
                      <a:pt x="5590" y="6635"/>
                    </a:cubicBezTo>
                    <a:cubicBezTo>
                      <a:pt x="5916" y="6159"/>
                      <a:pt x="5740" y="5307"/>
                      <a:pt x="5414" y="4781"/>
                    </a:cubicBezTo>
                    <a:cubicBezTo>
                      <a:pt x="4863" y="3853"/>
                      <a:pt x="4863" y="2801"/>
                      <a:pt x="4863" y="2776"/>
                    </a:cubicBezTo>
                    <a:cubicBezTo>
                      <a:pt x="4863" y="2750"/>
                      <a:pt x="4838" y="2099"/>
                      <a:pt x="4512" y="1873"/>
                    </a:cubicBezTo>
                    <a:cubicBezTo>
                      <a:pt x="4439" y="1815"/>
                      <a:pt x="4348" y="1790"/>
                      <a:pt x="4250" y="1790"/>
                    </a:cubicBezTo>
                    <a:cubicBezTo>
                      <a:pt x="4181" y="1790"/>
                      <a:pt x="4109" y="1802"/>
                      <a:pt x="4036" y="1823"/>
                    </a:cubicBezTo>
                    <a:cubicBezTo>
                      <a:pt x="3961" y="1823"/>
                      <a:pt x="3886" y="1848"/>
                      <a:pt x="3810" y="1873"/>
                    </a:cubicBezTo>
                    <a:cubicBezTo>
                      <a:pt x="3734" y="1889"/>
                      <a:pt x="3657" y="1906"/>
                      <a:pt x="3574" y="1906"/>
                    </a:cubicBezTo>
                    <a:cubicBezTo>
                      <a:pt x="3383" y="1906"/>
                      <a:pt x="3156" y="1815"/>
                      <a:pt x="2808" y="1397"/>
                    </a:cubicBezTo>
                    <a:cubicBezTo>
                      <a:pt x="2457" y="996"/>
                      <a:pt x="2507" y="695"/>
                      <a:pt x="2532" y="495"/>
                    </a:cubicBezTo>
                    <a:cubicBezTo>
                      <a:pt x="2582" y="294"/>
                      <a:pt x="2607" y="144"/>
                      <a:pt x="2307" y="19"/>
                    </a:cubicBezTo>
                    <a:cubicBezTo>
                      <a:pt x="2271" y="7"/>
                      <a:pt x="2228" y="1"/>
                      <a:pt x="2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66" name="Google Shape;3166;p38"/>
              <p:cNvSpPr/>
              <p:nvPr/>
            </p:nvSpPr>
            <p:spPr>
              <a:xfrm>
                <a:off x="4111690" y="4453244"/>
                <a:ext cx="62585" cy="23341"/>
              </a:xfrm>
              <a:custGeom>
                <a:avLst/>
                <a:gdLst/>
                <a:ahLst/>
                <a:cxnLst/>
                <a:rect l="l" t="t" r="r" b="b"/>
                <a:pathLst>
                  <a:path w="1279" h="477" extrusionOk="0">
                    <a:moveTo>
                      <a:pt x="1204" y="0"/>
                    </a:moveTo>
                    <a:lnTo>
                      <a:pt x="51" y="351"/>
                    </a:lnTo>
                    <a:cubicBezTo>
                      <a:pt x="26" y="376"/>
                      <a:pt x="1" y="401"/>
                      <a:pt x="1" y="426"/>
                    </a:cubicBezTo>
                    <a:cubicBezTo>
                      <a:pt x="26" y="451"/>
                      <a:pt x="26" y="476"/>
                      <a:pt x="51" y="476"/>
                    </a:cubicBezTo>
                    <a:lnTo>
                      <a:pt x="76" y="476"/>
                    </a:lnTo>
                    <a:lnTo>
                      <a:pt x="1229" y="100"/>
                    </a:lnTo>
                    <a:cubicBezTo>
                      <a:pt x="1254" y="100"/>
                      <a:pt x="1279" y="75"/>
                      <a:pt x="1254" y="50"/>
                    </a:cubicBezTo>
                    <a:cubicBezTo>
                      <a:pt x="1254" y="25"/>
                      <a:pt x="1229" y="0"/>
                      <a:pt x="12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67" name="Google Shape;3167;p38"/>
              <p:cNvSpPr/>
              <p:nvPr/>
            </p:nvSpPr>
            <p:spPr>
              <a:xfrm>
                <a:off x="4100680" y="4418894"/>
                <a:ext cx="62585" cy="23341"/>
              </a:xfrm>
              <a:custGeom>
                <a:avLst/>
                <a:gdLst/>
                <a:ahLst/>
                <a:cxnLst/>
                <a:rect l="l" t="t" r="r" b="b"/>
                <a:pathLst>
                  <a:path w="1279" h="477" extrusionOk="0">
                    <a:moveTo>
                      <a:pt x="1203" y="0"/>
                    </a:moveTo>
                    <a:lnTo>
                      <a:pt x="25" y="376"/>
                    </a:lnTo>
                    <a:cubicBezTo>
                      <a:pt x="0" y="376"/>
                      <a:pt x="0" y="401"/>
                      <a:pt x="0" y="426"/>
                    </a:cubicBezTo>
                    <a:cubicBezTo>
                      <a:pt x="0" y="452"/>
                      <a:pt x="25" y="477"/>
                      <a:pt x="50" y="477"/>
                    </a:cubicBezTo>
                    <a:lnTo>
                      <a:pt x="75" y="477"/>
                    </a:lnTo>
                    <a:lnTo>
                      <a:pt x="1228" y="101"/>
                    </a:lnTo>
                    <a:cubicBezTo>
                      <a:pt x="1253" y="101"/>
                      <a:pt x="1278" y="51"/>
                      <a:pt x="1278" y="25"/>
                    </a:cubicBezTo>
                    <a:cubicBezTo>
                      <a:pt x="1253" y="0"/>
                      <a:pt x="1228" y="0"/>
                      <a:pt x="12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68" name="Google Shape;3168;p38"/>
              <p:cNvSpPr/>
              <p:nvPr/>
            </p:nvSpPr>
            <p:spPr>
              <a:xfrm>
                <a:off x="4092068" y="4384054"/>
                <a:ext cx="66304" cy="22607"/>
              </a:xfrm>
              <a:custGeom>
                <a:avLst/>
                <a:gdLst/>
                <a:ahLst/>
                <a:cxnLst/>
                <a:rect l="l" t="t" r="r" b="b"/>
                <a:pathLst>
                  <a:path w="1355" h="462" extrusionOk="0">
                    <a:moveTo>
                      <a:pt x="1305" y="0"/>
                    </a:moveTo>
                    <a:cubicBezTo>
                      <a:pt x="1296" y="0"/>
                      <a:pt x="1286" y="3"/>
                      <a:pt x="1279" y="11"/>
                    </a:cubicBezTo>
                    <a:lnTo>
                      <a:pt x="51" y="336"/>
                    </a:lnTo>
                    <a:cubicBezTo>
                      <a:pt x="26" y="362"/>
                      <a:pt x="1" y="387"/>
                      <a:pt x="26" y="412"/>
                    </a:cubicBezTo>
                    <a:cubicBezTo>
                      <a:pt x="26" y="437"/>
                      <a:pt x="51" y="462"/>
                      <a:pt x="76" y="462"/>
                    </a:cubicBezTo>
                    <a:lnTo>
                      <a:pt x="1304" y="111"/>
                    </a:lnTo>
                    <a:cubicBezTo>
                      <a:pt x="1354" y="86"/>
                      <a:pt x="1354" y="61"/>
                      <a:pt x="1354" y="36"/>
                    </a:cubicBezTo>
                    <a:cubicBezTo>
                      <a:pt x="1354" y="18"/>
                      <a:pt x="1329" y="0"/>
                      <a:pt x="13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69" name="Google Shape;3169;p38"/>
              <p:cNvSpPr/>
              <p:nvPr/>
            </p:nvSpPr>
            <p:spPr>
              <a:xfrm>
                <a:off x="3927756" y="4316577"/>
                <a:ext cx="255134" cy="266682"/>
              </a:xfrm>
              <a:custGeom>
                <a:avLst/>
                <a:gdLst/>
                <a:ahLst/>
                <a:cxnLst/>
                <a:rect l="l" t="t" r="r" b="b"/>
                <a:pathLst>
                  <a:path w="5214" h="5450" extrusionOk="0">
                    <a:moveTo>
                      <a:pt x="104" y="1"/>
                    </a:moveTo>
                    <a:cubicBezTo>
                      <a:pt x="88" y="1"/>
                      <a:pt x="75" y="19"/>
                      <a:pt x="75" y="36"/>
                    </a:cubicBezTo>
                    <a:cubicBezTo>
                      <a:pt x="0" y="588"/>
                      <a:pt x="1103" y="1841"/>
                      <a:pt x="2933" y="3721"/>
                    </a:cubicBezTo>
                    <a:cubicBezTo>
                      <a:pt x="4060" y="4848"/>
                      <a:pt x="4812" y="5450"/>
                      <a:pt x="5088" y="5450"/>
                    </a:cubicBezTo>
                    <a:lnTo>
                      <a:pt x="5113" y="5450"/>
                    </a:lnTo>
                    <a:cubicBezTo>
                      <a:pt x="5163" y="5450"/>
                      <a:pt x="5188" y="5425"/>
                      <a:pt x="5188" y="5400"/>
                    </a:cubicBezTo>
                    <a:cubicBezTo>
                      <a:pt x="5213" y="5375"/>
                      <a:pt x="5188" y="5350"/>
                      <a:pt x="5163" y="5325"/>
                    </a:cubicBezTo>
                    <a:cubicBezTo>
                      <a:pt x="5138" y="5325"/>
                      <a:pt x="5113" y="5325"/>
                      <a:pt x="5088" y="5350"/>
                    </a:cubicBezTo>
                    <a:cubicBezTo>
                      <a:pt x="5085" y="5353"/>
                      <a:pt x="5078" y="5356"/>
                      <a:pt x="5065" y="5356"/>
                    </a:cubicBezTo>
                    <a:cubicBezTo>
                      <a:pt x="4966" y="5356"/>
                      <a:pt x="4532" y="5192"/>
                      <a:pt x="3008" y="3645"/>
                    </a:cubicBezTo>
                    <a:cubicBezTo>
                      <a:pt x="1253" y="1841"/>
                      <a:pt x="101" y="538"/>
                      <a:pt x="176" y="61"/>
                    </a:cubicBezTo>
                    <a:cubicBezTo>
                      <a:pt x="176" y="36"/>
                      <a:pt x="151" y="11"/>
                      <a:pt x="126" y="11"/>
                    </a:cubicBezTo>
                    <a:cubicBezTo>
                      <a:pt x="118" y="4"/>
                      <a:pt x="111" y="1"/>
                      <a:pt x="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70" name="Google Shape;3170;p38"/>
              <p:cNvSpPr/>
              <p:nvPr/>
            </p:nvSpPr>
            <p:spPr>
              <a:xfrm>
                <a:off x="4363101" y="3028206"/>
                <a:ext cx="428062" cy="361513"/>
              </a:xfrm>
              <a:custGeom>
                <a:avLst/>
                <a:gdLst/>
                <a:ahLst/>
                <a:cxnLst/>
                <a:rect l="l" t="t" r="r" b="b"/>
                <a:pathLst>
                  <a:path w="8748" h="7388" extrusionOk="0">
                    <a:moveTo>
                      <a:pt x="702" y="0"/>
                    </a:moveTo>
                    <a:cubicBezTo>
                      <a:pt x="502" y="0"/>
                      <a:pt x="301" y="151"/>
                      <a:pt x="301" y="376"/>
                    </a:cubicBezTo>
                    <a:cubicBezTo>
                      <a:pt x="226" y="1354"/>
                      <a:pt x="76" y="3985"/>
                      <a:pt x="26" y="6491"/>
                    </a:cubicBezTo>
                    <a:cubicBezTo>
                      <a:pt x="1" y="6692"/>
                      <a:pt x="151" y="6842"/>
                      <a:pt x="351" y="6892"/>
                    </a:cubicBezTo>
                    <a:cubicBezTo>
                      <a:pt x="2292" y="7271"/>
                      <a:pt x="4007" y="7388"/>
                      <a:pt x="5375" y="7388"/>
                    </a:cubicBezTo>
                    <a:cubicBezTo>
                      <a:pt x="6815" y="7388"/>
                      <a:pt x="7870" y="7258"/>
                      <a:pt x="8397" y="7168"/>
                    </a:cubicBezTo>
                    <a:cubicBezTo>
                      <a:pt x="8597" y="7143"/>
                      <a:pt x="8747" y="6968"/>
                      <a:pt x="8747" y="6742"/>
                    </a:cubicBezTo>
                    <a:lnTo>
                      <a:pt x="8246" y="627"/>
                    </a:lnTo>
                    <a:cubicBezTo>
                      <a:pt x="8221" y="426"/>
                      <a:pt x="8046" y="251"/>
                      <a:pt x="7845" y="251"/>
                    </a:cubicBezTo>
                    <a:lnTo>
                      <a:pt x="7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71" name="Google Shape;3171;p38"/>
              <p:cNvSpPr/>
              <p:nvPr/>
            </p:nvSpPr>
            <p:spPr>
              <a:xfrm>
                <a:off x="4360654" y="3025760"/>
                <a:ext cx="434178" cy="366700"/>
              </a:xfrm>
              <a:custGeom>
                <a:avLst/>
                <a:gdLst/>
                <a:ahLst/>
                <a:cxnLst/>
                <a:rect l="l" t="t" r="r" b="b"/>
                <a:pathLst>
                  <a:path w="8873" h="7494" extrusionOk="0">
                    <a:moveTo>
                      <a:pt x="752" y="100"/>
                    </a:moveTo>
                    <a:lnTo>
                      <a:pt x="7895" y="351"/>
                    </a:lnTo>
                    <a:cubicBezTo>
                      <a:pt x="8071" y="351"/>
                      <a:pt x="8221" y="501"/>
                      <a:pt x="8246" y="677"/>
                    </a:cubicBezTo>
                    <a:lnTo>
                      <a:pt x="8747" y="6792"/>
                    </a:lnTo>
                    <a:cubicBezTo>
                      <a:pt x="8747" y="6993"/>
                      <a:pt x="8622" y="7143"/>
                      <a:pt x="8447" y="7168"/>
                    </a:cubicBezTo>
                    <a:cubicBezTo>
                      <a:pt x="7888" y="7257"/>
                      <a:pt x="6846" y="7378"/>
                      <a:pt x="5440" y="7378"/>
                    </a:cubicBezTo>
                    <a:cubicBezTo>
                      <a:pt x="4070" y="7378"/>
                      <a:pt x="2355" y="7263"/>
                      <a:pt x="401" y="6892"/>
                    </a:cubicBezTo>
                    <a:cubicBezTo>
                      <a:pt x="226" y="6867"/>
                      <a:pt x="126" y="6717"/>
                      <a:pt x="126" y="6541"/>
                    </a:cubicBezTo>
                    <a:cubicBezTo>
                      <a:pt x="176" y="4060"/>
                      <a:pt x="326" y="1429"/>
                      <a:pt x="401" y="426"/>
                    </a:cubicBezTo>
                    <a:cubicBezTo>
                      <a:pt x="401" y="251"/>
                      <a:pt x="552" y="100"/>
                      <a:pt x="752" y="100"/>
                    </a:cubicBezTo>
                    <a:close/>
                    <a:moveTo>
                      <a:pt x="752" y="0"/>
                    </a:moveTo>
                    <a:cubicBezTo>
                      <a:pt x="527" y="0"/>
                      <a:pt x="301" y="176"/>
                      <a:pt x="301" y="426"/>
                    </a:cubicBezTo>
                    <a:cubicBezTo>
                      <a:pt x="226" y="1429"/>
                      <a:pt x="76" y="4035"/>
                      <a:pt x="0" y="6541"/>
                    </a:cubicBezTo>
                    <a:cubicBezTo>
                      <a:pt x="0" y="6767"/>
                      <a:pt x="151" y="6942"/>
                      <a:pt x="376" y="6993"/>
                    </a:cubicBezTo>
                    <a:cubicBezTo>
                      <a:pt x="2331" y="7369"/>
                      <a:pt x="4061" y="7494"/>
                      <a:pt x="5439" y="7494"/>
                    </a:cubicBezTo>
                    <a:cubicBezTo>
                      <a:pt x="6843" y="7494"/>
                      <a:pt x="7895" y="7369"/>
                      <a:pt x="8447" y="7268"/>
                    </a:cubicBezTo>
                    <a:cubicBezTo>
                      <a:pt x="8697" y="7243"/>
                      <a:pt x="8873" y="7018"/>
                      <a:pt x="8848" y="6792"/>
                    </a:cubicBezTo>
                    <a:lnTo>
                      <a:pt x="8346" y="677"/>
                    </a:lnTo>
                    <a:cubicBezTo>
                      <a:pt x="8321" y="426"/>
                      <a:pt x="8121" y="251"/>
                      <a:pt x="7895" y="251"/>
                    </a:cubicBezTo>
                    <a:lnTo>
                      <a:pt x="7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72" name="Google Shape;3172;p38"/>
              <p:cNvSpPr/>
              <p:nvPr/>
            </p:nvSpPr>
            <p:spPr>
              <a:xfrm>
                <a:off x="4381499" y="3045381"/>
                <a:ext cx="390041" cy="321438"/>
              </a:xfrm>
              <a:custGeom>
                <a:avLst/>
                <a:gdLst/>
                <a:ahLst/>
                <a:cxnLst/>
                <a:rect l="l" t="t" r="r" b="b"/>
                <a:pathLst>
                  <a:path w="7971" h="6569" extrusionOk="0">
                    <a:moveTo>
                      <a:pt x="552" y="0"/>
                    </a:moveTo>
                    <a:cubicBezTo>
                      <a:pt x="402" y="0"/>
                      <a:pt x="276" y="125"/>
                      <a:pt x="251" y="276"/>
                    </a:cubicBezTo>
                    <a:cubicBezTo>
                      <a:pt x="201" y="1078"/>
                      <a:pt x="51" y="3384"/>
                      <a:pt x="1" y="5815"/>
                    </a:cubicBezTo>
                    <a:cubicBezTo>
                      <a:pt x="1" y="5940"/>
                      <a:pt x="101" y="6065"/>
                      <a:pt x="226" y="6090"/>
                    </a:cubicBezTo>
                    <a:cubicBezTo>
                      <a:pt x="1751" y="6479"/>
                      <a:pt x="3826" y="6569"/>
                      <a:pt x="5450" y="6569"/>
                    </a:cubicBezTo>
                    <a:cubicBezTo>
                      <a:pt x="6443" y="6569"/>
                      <a:pt x="7267" y="6535"/>
                      <a:pt x="7695" y="6516"/>
                    </a:cubicBezTo>
                    <a:cubicBezTo>
                      <a:pt x="7845" y="6516"/>
                      <a:pt x="7970" y="6366"/>
                      <a:pt x="7970" y="6216"/>
                    </a:cubicBezTo>
                    <a:lnTo>
                      <a:pt x="7569" y="526"/>
                    </a:lnTo>
                    <a:cubicBezTo>
                      <a:pt x="7569" y="376"/>
                      <a:pt x="7444" y="251"/>
                      <a:pt x="7294" y="251"/>
                    </a:cubicBezTo>
                    <a:lnTo>
                      <a:pt x="5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73" name="Google Shape;3173;p38"/>
              <p:cNvSpPr/>
              <p:nvPr/>
            </p:nvSpPr>
            <p:spPr>
              <a:xfrm>
                <a:off x="4379053" y="3042886"/>
                <a:ext cx="394934" cy="326282"/>
              </a:xfrm>
              <a:custGeom>
                <a:avLst/>
                <a:gdLst/>
                <a:ahLst/>
                <a:cxnLst/>
                <a:rect l="l" t="t" r="r" b="b"/>
                <a:pathLst>
                  <a:path w="8071" h="6668" extrusionOk="0">
                    <a:moveTo>
                      <a:pt x="602" y="101"/>
                    </a:moveTo>
                    <a:lnTo>
                      <a:pt x="7344" y="352"/>
                    </a:lnTo>
                    <a:cubicBezTo>
                      <a:pt x="7469" y="377"/>
                      <a:pt x="7569" y="452"/>
                      <a:pt x="7569" y="577"/>
                    </a:cubicBezTo>
                    <a:lnTo>
                      <a:pt x="7970" y="6267"/>
                    </a:lnTo>
                    <a:cubicBezTo>
                      <a:pt x="7970" y="6317"/>
                      <a:pt x="7945" y="6392"/>
                      <a:pt x="7895" y="6442"/>
                    </a:cubicBezTo>
                    <a:cubicBezTo>
                      <a:pt x="7845" y="6492"/>
                      <a:pt x="7795" y="6517"/>
                      <a:pt x="7720" y="6517"/>
                    </a:cubicBezTo>
                    <a:cubicBezTo>
                      <a:pt x="7313" y="6535"/>
                      <a:pt x="6550" y="6563"/>
                      <a:pt x="5628" y="6563"/>
                    </a:cubicBezTo>
                    <a:cubicBezTo>
                      <a:pt x="3993" y="6563"/>
                      <a:pt x="1855" y="6476"/>
                      <a:pt x="301" y="6091"/>
                    </a:cubicBezTo>
                    <a:cubicBezTo>
                      <a:pt x="176" y="6066"/>
                      <a:pt x="101" y="5966"/>
                      <a:pt x="101" y="5866"/>
                    </a:cubicBezTo>
                    <a:cubicBezTo>
                      <a:pt x="176" y="3460"/>
                      <a:pt x="301" y="1204"/>
                      <a:pt x="351" y="327"/>
                    </a:cubicBezTo>
                    <a:cubicBezTo>
                      <a:pt x="376" y="201"/>
                      <a:pt x="477" y="101"/>
                      <a:pt x="602" y="101"/>
                    </a:cubicBezTo>
                    <a:close/>
                    <a:moveTo>
                      <a:pt x="627" y="1"/>
                    </a:moveTo>
                    <a:cubicBezTo>
                      <a:pt x="426" y="1"/>
                      <a:pt x="276" y="126"/>
                      <a:pt x="251" y="327"/>
                    </a:cubicBezTo>
                    <a:cubicBezTo>
                      <a:pt x="201" y="1179"/>
                      <a:pt x="51" y="3460"/>
                      <a:pt x="0" y="5866"/>
                    </a:cubicBezTo>
                    <a:cubicBezTo>
                      <a:pt x="0" y="6016"/>
                      <a:pt x="101" y="6166"/>
                      <a:pt x="276" y="6191"/>
                    </a:cubicBezTo>
                    <a:cubicBezTo>
                      <a:pt x="1830" y="6592"/>
                      <a:pt x="3960" y="6668"/>
                      <a:pt x="5614" y="6668"/>
                    </a:cubicBezTo>
                    <a:cubicBezTo>
                      <a:pt x="6542" y="6668"/>
                      <a:pt x="7319" y="6643"/>
                      <a:pt x="7745" y="6618"/>
                    </a:cubicBezTo>
                    <a:cubicBezTo>
                      <a:pt x="7820" y="6618"/>
                      <a:pt x="7920" y="6592"/>
                      <a:pt x="7970" y="6517"/>
                    </a:cubicBezTo>
                    <a:cubicBezTo>
                      <a:pt x="8046" y="6442"/>
                      <a:pt x="8071" y="6342"/>
                      <a:pt x="8071" y="6267"/>
                    </a:cubicBezTo>
                    <a:lnTo>
                      <a:pt x="7670" y="577"/>
                    </a:lnTo>
                    <a:cubicBezTo>
                      <a:pt x="7670" y="402"/>
                      <a:pt x="7519" y="252"/>
                      <a:pt x="7344" y="252"/>
                    </a:cubicBezTo>
                    <a:lnTo>
                      <a:pt x="6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74" name="Google Shape;3174;p38"/>
              <p:cNvSpPr/>
              <p:nvPr/>
            </p:nvSpPr>
            <p:spPr>
              <a:xfrm>
                <a:off x="4390062" y="3127537"/>
                <a:ext cx="366749" cy="18448"/>
              </a:xfrm>
              <a:custGeom>
                <a:avLst/>
                <a:gdLst/>
                <a:ahLst/>
                <a:cxnLst/>
                <a:rect l="l" t="t" r="r" b="b"/>
                <a:pathLst>
                  <a:path w="7495" h="377" extrusionOk="0">
                    <a:moveTo>
                      <a:pt x="7495" y="376"/>
                    </a:moveTo>
                    <a:lnTo>
                      <a:pt x="1" y="0"/>
                    </a:lnTo>
                  </a:path>
                </a:pathLst>
              </a:custGeom>
              <a:solidFill>
                <a:srgbClr val="376B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75" name="Google Shape;3175;p38"/>
              <p:cNvSpPr/>
              <p:nvPr/>
            </p:nvSpPr>
            <p:spPr>
              <a:xfrm>
                <a:off x="4387616" y="3125091"/>
                <a:ext cx="371642" cy="23341"/>
              </a:xfrm>
              <a:custGeom>
                <a:avLst/>
                <a:gdLst/>
                <a:ahLst/>
                <a:cxnLst/>
                <a:rect l="l" t="t" r="r" b="b"/>
                <a:pathLst>
                  <a:path w="7595" h="477" extrusionOk="0">
                    <a:moveTo>
                      <a:pt x="51" y="0"/>
                    </a:moveTo>
                    <a:cubicBezTo>
                      <a:pt x="26" y="0"/>
                      <a:pt x="1" y="25"/>
                      <a:pt x="1" y="50"/>
                    </a:cubicBezTo>
                    <a:cubicBezTo>
                      <a:pt x="1" y="75"/>
                      <a:pt x="26" y="100"/>
                      <a:pt x="51" y="100"/>
                    </a:cubicBezTo>
                    <a:lnTo>
                      <a:pt x="7545" y="476"/>
                    </a:lnTo>
                    <a:cubicBezTo>
                      <a:pt x="7570" y="476"/>
                      <a:pt x="7595" y="451"/>
                      <a:pt x="7595" y="426"/>
                    </a:cubicBezTo>
                    <a:cubicBezTo>
                      <a:pt x="7595" y="401"/>
                      <a:pt x="7595" y="376"/>
                      <a:pt x="7545" y="351"/>
                    </a:cubicBezTo>
                    <a:lnTo>
                      <a:pt x="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76" name="Google Shape;3176;p38"/>
              <p:cNvSpPr/>
              <p:nvPr/>
            </p:nvSpPr>
            <p:spPr>
              <a:xfrm>
                <a:off x="4721183" y="3144712"/>
                <a:ext cx="38069" cy="40516"/>
              </a:xfrm>
              <a:custGeom>
                <a:avLst/>
                <a:gdLst/>
                <a:ahLst/>
                <a:cxnLst/>
                <a:rect l="l" t="t" r="r" b="b"/>
                <a:pathLst>
                  <a:path w="778" h="828" extrusionOk="0">
                    <a:moveTo>
                      <a:pt x="402" y="0"/>
                    </a:moveTo>
                    <a:cubicBezTo>
                      <a:pt x="402" y="0"/>
                      <a:pt x="1" y="827"/>
                      <a:pt x="402" y="827"/>
                    </a:cubicBezTo>
                    <a:cubicBezTo>
                      <a:pt x="778" y="827"/>
                      <a:pt x="402"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77" name="Google Shape;3177;p38"/>
              <p:cNvSpPr/>
              <p:nvPr/>
            </p:nvSpPr>
            <p:spPr>
              <a:xfrm>
                <a:off x="4724902" y="3142559"/>
                <a:ext cx="31904" cy="45116"/>
              </a:xfrm>
              <a:custGeom>
                <a:avLst/>
                <a:gdLst/>
                <a:ahLst/>
                <a:cxnLst/>
                <a:rect l="l" t="t" r="r" b="b"/>
                <a:pathLst>
                  <a:path w="652" h="922" extrusionOk="0">
                    <a:moveTo>
                      <a:pt x="326" y="169"/>
                    </a:moveTo>
                    <a:cubicBezTo>
                      <a:pt x="401" y="395"/>
                      <a:pt x="476" y="671"/>
                      <a:pt x="401" y="771"/>
                    </a:cubicBezTo>
                    <a:cubicBezTo>
                      <a:pt x="401" y="796"/>
                      <a:pt x="376" y="821"/>
                      <a:pt x="326" y="821"/>
                    </a:cubicBezTo>
                    <a:cubicBezTo>
                      <a:pt x="251" y="821"/>
                      <a:pt x="226" y="796"/>
                      <a:pt x="226" y="771"/>
                    </a:cubicBezTo>
                    <a:cubicBezTo>
                      <a:pt x="150" y="671"/>
                      <a:pt x="226" y="395"/>
                      <a:pt x="326" y="169"/>
                    </a:cubicBezTo>
                    <a:close/>
                    <a:moveTo>
                      <a:pt x="317" y="0"/>
                    </a:moveTo>
                    <a:cubicBezTo>
                      <a:pt x="295" y="0"/>
                      <a:pt x="276" y="7"/>
                      <a:pt x="276" y="19"/>
                    </a:cubicBezTo>
                    <a:cubicBezTo>
                      <a:pt x="251" y="69"/>
                      <a:pt x="0" y="621"/>
                      <a:pt x="125" y="846"/>
                    </a:cubicBezTo>
                    <a:cubicBezTo>
                      <a:pt x="150" y="871"/>
                      <a:pt x="226" y="921"/>
                      <a:pt x="326" y="921"/>
                    </a:cubicBezTo>
                    <a:cubicBezTo>
                      <a:pt x="426" y="921"/>
                      <a:pt x="476" y="871"/>
                      <a:pt x="501" y="846"/>
                    </a:cubicBezTo>
                    <a:cubicBezTo>
                      <a:pt x="652" y="621"/>
                      <a:pt x="401" y="69"/>
                      <a:pt x="376" y="19"/>
                    </a:cubicBezTo>
                    <a:cubicBezTo>
                      <a:pt x="364" y="7"/>
                      <a:pt x="338" y="0"/>
                      <a:pt x="3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78" name="Google Shape;3178;p38"/>
              <p:cNvSpPr/>
              <p:nvPr/>
            </p:nvSpPr>
            <p:spPr>
              <a:xfrm>
                <a:off x="4464879" y="2125417"/>
                <a:ext cx="208550" cy="108141"/>
              </a:xfrm>
              <a:custGeom>
                <a:avLst/>
                <a:gdLst/>
                <a:ahLst/>
                <a:cxnLst/>
                <a:rect l="l" t="t" r="r" b="b"/>
                <a:pathLst>
                  <a:path w="4262" h="2210" extrusionOk="0">
                    <a:moveTo>
                      <a:pt x="1286" y="0"/>
                    </a:moveTo>
                    <a:cubicBezTo>
                      <a:pt x="486" y="0"/>
                      <a:pt x="39" y="415"/>
                      <a:pt x="1" y="931"/>
                    </a:cubicBezTo>
                    <a:cubicBezTo>
                      <a:pt x="430" y="802"/>
                      <a:pt x="832" y="747"/>
                      <a:pt x="1204" y="747"/>
                    </a:cubicBezTo>
                    <a:cubicBezTo>
                      <a:pt x="3134" y="747"/>
                      <a:pt x="4261" y="2210"/>
                      <a:pt x="4261" y="2210"/>
                    </a:cubicBezTo>
                    <a:cubicBezTo>
                      <a:pt x="4261" y="2210"/>
                      <a:pt x="3434" y="530"/>
                      <a:pt x="2131" y="129"/>
                    </a:cubicBezTo>
                    <a:cubicBezTo>
                      <a:pt x="1817" y="40"/>
                      <a:pt x="1535" y="0"/>
                      <a:pt x="1286" y="0"/>
                    </a:cubicBezTo>
                    <a:close/>
                  </a:path>
                </a:pathLst>
              </a:custGeom>
              <a:solidFill>
                <a:srgbClr val="FFC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79" name="Google Shape;3179;p38"/>
              <p:cNvSpPr/>
              <p:nvPr/>
            </p:nvSpPr>
            <p:spPr>
              <a:xfrm>
                <a:off x="4462432" y="2122823"/>
                <a:ext cx="213444" cy="113181"/>
              </a:xfrm>
              <a:custGeom>
                <a:avLst/>
                <a:gdLst/>
                <a:ahLst/>
                <a:cxnLst/>
                <a:rect l="l" t="t" r="r" b="b"/>
                <a:pathLst>
                  <a:path w="4362" h="2313" extrusionOk="0">
                    <a:moveTo>
                      <a:pt x="1317" y="101"/>
                    </a:moveTo>
                    <a:cubicBezTo>
                      <a:pt x="1571" y="101"/>
                      <a:pt x="1852" y="145"/>
                      <a:pt x="2156" y="232"/>
                    </a:cubicBezTo>
                    <a:cubicBezTo>
                      <a:pt x="3058" y="508"/>
                      <a:pt x="3710" y="1385"/>
                      <a:pt x="4036" y="1912"/>
                    </a:cubicBezTo>
                    <a:cubicBezTo>
                      <a:pt x="3585" y="1461"/>
                      <a:pt x="2607" y="734"/>
                      <a:pt x="1254" y="734"/>
                    </a:cubicBezTo>
                    <a:cubicBezTo>
                      <a:pt x="903" y="734"/>
                      <a:pt x="502" y="784"/>
                      <a:pt x="101" y="909"/>
                    </a:cubicBezTo>
                    <a:cubicBezTo>
                      <a:pt x="151" y="684"/>
                      <a:pt x="276" y="483"/>
                      <a:pt x="477" y="333"/>
                    </a:cubicBezTo>
                    <a:cubicBezTo>
                      <a:pt x="704" y="177"/>
                      <a:pt x="987" y="101"/>
                      <a:pt x="1317" y="101"/>
                    </a:cubicBezTo>
                    <a:close/>
                    <a:moveTo>
                      <a:pt x="1302" y="1"/>
                    </a:moveTo>
                    <a:cubicBezTo>
                      <a:pt x="953" y="1"/>
                      <a:pt x="654" y="76"/>
                      <a:pt x="427" y="232"/>
                    </a:cubicBezTo>
                    <a:cubicBezTo>
                      <a:pt x="176" y="408"/>
                      <a:pt x="26" y="684"/>
                      <a:pt x="1" y="984"/>
                    </a:cubicBezTo>
                    <a:cubicBezTo>
                      <a:pt x="1" y="984"/>
                      <a:pt x="1" y="1009"/>
                      <a:pt x="26" y="1034"/>
                    </a:cubicBezTo>
                    <a:lnTo>
                      <a:pt x="51" y="1034"/>
                    </a:lnTo>
                    <a:cubicBezTo>
                      <a:pt x="476" y="902"/>
                      <a:pt x="875" y="847"/>
                      <a:pt x="1245" y="847"/>
                    </a:cubicBezTo>
                    <a:cubicBezTo>
                      <a:pt x="3118" y="847"/>
                      <a:pt x="4240" y="2267"/>
                      <a:pt x="4261" y="2288"/>
                    </a:cubicBezTo>
                    <a:cubicBezTo>
                      <a:pt x="4261" y="2313"/>
                      <a:pt x="4286" y="2313"/>
                      <a:pt x="4311" y="2313"/>
                    </a:cubicBezTo>
                    <a:lnTo>
                      <a:pt x="4337" y="2313"/>
                    </a:lnTo>
                    <a:cubicBezTo>
                      <a:pt x="4362" y="2288"/>
                      <a:pt x="4362" y="2263"/>
                      <a:pt x="4362" y="2237"/>
                    </a:cubicBezTo>
                    <a:cubicBezTo>
                      <a:pt x="4311" y="2162"/>
                      <a:pt x="3509" y="533"/>
                      <a:pt x="2181" y="132"/>
                    </a:cubicBezTo>
                    <a:cubicBezTo>
                      <a:pt x="1866" y="45"/>
                      <a:pt x="1569" y="1"/>
                      <a:pt x="1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3180" name="Google Shape;3180;p38"/>
            <p:cNvGrpSpPr/>
            <p:nvPr/>
          </p:nvGrpSpPr>
          <p:grpSpPr>
            <a:xfrm rot="958643" flipH="1">
              <a:off x="4547737" y="1884060"/>
              <a:ext cx="183641" cy="162866"/>
              <a:chOff x="9166880" y="1557015"/>
              <a:chExt cx="191400" cy="169747"/>
            </a:xfrm>
          </p:grpSpPr>
          <p:sp>
            <p:nvSpPr>
              <p:cNvPr id="3181" name="Google Shape;3181;p38"/>
              <p:cNvSpPr/>
              <p:nvPr/>
            </p:nvSpPr>
            <p:spPr>
              <a:xfrm>
                <a:off x="9279768" y="1617462"/>
                <a:ext cx="68295" cy="29459"/>
              </a:xfrm>
              <a:custGeom>
                <a:avLst/>
                <a:gdLst/>
                <a:ahLst/>
                <a:cxnLst/>
                <a:rect l="l" t="t" r="r" b="b"/>
                <a:pathLst>
                  <a:path w="3037" h="1310" extrusionOk="0">
                    <a:moveTo>
                      <a:pt x="1267" y="0"/>
                    </a:moveTo>
                    <a:cubicBezTo>
                      <a:pt x="907" y="0"/>
                      <a:pt x="519" y="98"/>
                      <a:pt x="123" y="281"/>
                    </a:cubicBezTo>
                    <a:cubicBezTo>
                      <a:pt x="49" y="330"/>
                      <a:pt x="0" y="404"/>
                      <a:pt x="49" y="477"/>
                    </a:cubicBezTo>
                    <a:cubicBezTo>
                      <a:pt x="67" y="530"/>
                      <a:pt x="123" y="570"/>
                      <a:pt x="180" y="570"/>
                    </a:cubicBezTo>
                    <a:cubicBezTo>
                      <a:pt x="202" y="570"/>
                      <a:pt x="224" y="564"/>
                      <a:pt x="245" y="551"/>
                    </a:cubicBezTo>
                    <a:cubicBezTo>
                      <a:pt x="602" y="380"/>
                      <a:pt x="949" y="298"/>
                      <a:pt x="1267" y="298"/>
                    </a:cubicBezTo>
                    <a:cubicBezTo>
                      <a:pt x="1451" y="298"/>
                      <a:pt x="1626" y="325"/>
                      <a:pt x="1788" y="379"/>
                    </a:cubicBezTo>
                    <a:cubicBezTo>
                      <a:pt x="2424" y="600"/>
                      <a:pt x="2718" y="1212"/>
                      <a:pt x="2718" y="1212"/>
                    </a:cubicBezTo>
                    <a:cubicBezTo>
                      <a:pt x="2743" y="1261"/>
                      <a:pt x="2816" y="1310"/>
                      <a:pt x="2865" y="1310"/>
                    </a:cubicBezTo>
                    <a:cubicBezTo>
                      <a:pt x="2890" y="1310"/>
                      <a:pt x="2914" y="1285"/>
                      <a:pt x="2914" y="1285"/>
                    </a:cubicBezTo>
                    <a:cubicBezTo>
                      <a:pt x="2988" y="1261"/>
                      <a:pt x="3037" y="1163"/>
                      <a:pt x="2988" y="1089"/>
                    </a:cubicBezTo>
                    <a:cubicBezTo>
                      <a:pt x="2988" y="1065"/>
                      <a:pt x="2645" y="379"/>
                      <a:pt x="1886" y="110"/>
                    </a:cubicBezTo>
                    <a:cubicBezTo>
                      <a:pt x="1692" y="36"/>
                      <a:pt x="1485" y="0"/>
                      <a:pt x="1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82" name="Google Shape;3182;p38"/>
              <p:cNvSpPr/>
              <p:nvPr/>
            </p:nvSpPr>
            <p:spPr>
              <a:xfrm>
                <a:off x="9302885" y="1621352"/>
                <a:ext cx="23702" cy="21386"/>
              </a:xfrm>
              <a:custGeom>
                <a:avLst/>
                <a:gdLst/>
                <a:ahLst/>
                <a:cxnLst/>
                <a:rect l="l" t="t" r="r" b="b"/>
                <a:pathLst>
                  <a:path w="1054" h="951" extrusionOk="0">
                    <a:moveTo>
                      <a:pt x="518" y="1"/>
                    </a:moveTo>
                    <a:cubicBezTo>
                      <a:pt x="303" y="1"/>
                      <a:pt x="92" y="143"/>
                      <a:pt x="50" y="378"/>
                    </a:cubicBezTo>
                    <a:cubicBezTo>
                      <a:pt x="1" y="647"/>
                      <a:pt x="172" y="892"/>
                      <a:pt x="417" y="941"/>
                    </a:cubicBezTo>
                    <a:cubicBezTo>
                      <a:pt x="451" y="947"/>
                      <a:pt x="485" y="950"/>
                      <a:pt x="519" y="950"/>
                    </a:cubicBezTo>
                    <a:cubicBezTo>
                      <a:pt x="746" y="950"/>
                      <a:pt x="937" y="808"/>
                      <a:pt x="980" y="573"/>
                    </a:cubicBezTo>
                    <a:cubicBezTo>
                      <a:pt x="1054" y="329"/>
                      <a:pt x="882" y="59"/>
                      <a:pt x="613" y="10"/>
                    </a:cubicBezTo>
                    <a:cubicBezTo>
                      <a:pt x="581" y="4"/>
                      <a:pt x="550" y="1"/>
                      <a:pt x="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83" name="Google Shape;3183;p38"/>
              <p:cNvSpPr/>
              <p:nvPr/>
            </p:nvSpPr>
            <p:spPr>
              <a:xfrm>
                <a:off x="9300141" y="1618069"/>
                <a:ext cx="29751" cy="28312"/>
              </a:xfrm>
              <a:custGeom>
                <a:avLst/>
                <a:gdLst/>
                <a:ahLst/>
                <a:cxnLst/>
                <a:rect l="l" t="t" r="r" b="b"/>
                <a:pathLst>
                  <a:path w="1323" h="1259" extrusionOk="0">
                    <a:moveTo>
                      <a:pt x="710" y="303"/>
                    </a:moveTo>
                    <a:cubicBezTo>
                      <a:pt x="882" y="352"/>
                      <a:pt x="1004" y="524"/>
                      <a:pt x="955" y="695"/>
                    </a:cubicBezTo>
                    <a:cubicBezTo>
                      <a:pt x="955" y="768"/>
                      <a:pt x="906" y="842"/>
                      <a:pt x="833" y="891"/>
                    </a:cubicBezTo>
                    <a:cubicBezTo>
                      <a:pt x="779" y="927"/>
                      <a:pt x="712" y="949"/>
                      <a:pt x="642" y="949"/>
                    </a:cubicBezTo>
                    <a:cubicBezTo>
                      <a:pt x="616" y="949"/>
                      <a:pt x="590" y="946"/>
                      <a:pt x="563" y="940"/>
                    </a:cubicBezTo>
                    <a:cubicBezTo>
                      <a:pt x="490" y="915"/>
                      <a:pt x="416" y="866"/>
                      <a:pt x="367" y="793"/>
                    </a:cubicBezTo>
                    <a:cubicBezTo>
                      <a:pt x="318" y="719"/>
                      <a:pt x="294" y="646"/>
                      <a:pt x="318" y="548"/>
                    </a:cubicBezTo>
                    <a:cubicBezTo>
                      <a:pt x="343" y="475"/>
                      <a:pt x="392" y="401"/>
                      <a:pt x="465" y="352"/>
                    </a:cubicBezTo>
                    <a:cubicBezTo>
                      <a:pt x="514" y="303"/>
                      <a:pt x="588" y="303"/>
                      <a:pt x="637" y="303"/>
                    </a:cubicBezTo>
                    <a:close/>
                    <a:moveTo>
                      <a:pt x="663" y="0"/>
                    </a:moveTo>
                    <a:cubicBezTo>
                      <a:pt x="533" y="0"/>
                      <a:pt x="406" y="32"/>
                      <a:pt x="294" y="107"/>
                    </a:cubicBezTo>
                    <a:cubicBezTo>
                      <a:pt x="172" y="181"/>
                      <a:pt x="74" y="328"/>
                      <a:pt x="25" y="499"/>
                    </a:cubicBezTo>
                    <a:cubicBezTo>
                      <a:pt x="0" y="646"/>
                      <a:pt x="25" y="817"/>
                      <a:pt x="123" y="964"/>
                    </a:cubicBezTo>
                    <a:cubicBezTo>
                      <a:pt x="196" y="1111"/>
                      <a:pt x="343" y="1209"/>
                      <a:pt x="514" y="1234"/>
                    </a:cubicBezTo>
                    <a:cubicBezTo>
                      <a:pt x="563" y="1234"/>
                      <a:pt x="588" y="1258"/>
                      <a:pt x="637" y="1258"/>
                    </a:cubicBezTo>
                    <a:cubicBezTo>
                      <a:pt x="759" y="1258"/>
                      <a:pt x="882" y="1209"/>
                      <a:pt x="980" y="1160"/>
                    </a:cubicBezTo>
                    <a:cubicBezTo>
                      <a:pt x="1127" y="1062"/>
                      <a:pt x="1225" y="915"/>
                      <a:pt x="1249" y="744"/>
                    </a:cubicBezTo>
                    <a:cubicBezTo>
                      <a:pt x="1323" y="426"/>
                      <a:pt x="1102" y="83"/>
                      <a:pt x="784" y="9"/>
                    </a:cubicBezTo>
                    <a:cubicBezTo>
                      <a:pt x="743" y="4"/>
                      <a:pt x="703" y="0"/>
                      <a:pt x="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84" name="Google Shape;3184;p38"/>
              <p:cNvSpPr/>
              <p:nvPr/>
            </p:nvSpPr>
            <p:spPr>
              <a:xfrm>
                <a:off x="9166880" y="1593085"/>
                <a:ext cx="68295" cy="29054"/>
              </a:xfrm>
              <a:custGeom>
                <a:avLst/>
                <a:gdLst/>
                <a:ahLst/>
                <a:cxnLst/>
                <a:rect l="l" t="t" r="r" b="b"/>
                <a:pathLst>
                  <a:path w="3037" h="1292" extrusionOk="0">
                    <a:moveTo>
                      <a:pt x="1240" y="0"/>
                    </a:moveTo>
                    <a:cubicBezTo>
                      <a:pt x="887" y="0"/>
                      <a:pt x="509" y="94"/>
                      <a:pt x="123" y="288"/>
                    </a:cubicBezTo>
                    <a:cubicBezTo>
                      <a:pt x="49" y="337"/>
                      <a:pt x="0" y="410"/>
                      <a:pt x="49" y="484"/>
                    </a:cubicBezTo>
                    <a:cubicBezTo>
                      <a:pt x="67" y="537"/>
                      <a:pt x="123" y="577"/>
                      <a:pt x="180" y="577"/>
                    </a:cubicBezTo>
                    <a:cubicBezTo>
                      <a:pt x="202" y="577"/>
                      <a:pt x="224" y="571"/>
                      <a:pt x="245" y="557"/>
                    </a:cubicBezTo>
                    <a:cubicBezTo>
                      <a:pt x="604" y="386"/>
                      <a:pt x="952" y="293"/>
                      <a:pt x="1272" y="293"/>
                    </a:cubicBezTo>
                    <a:cubicBezTo>
                      <a:pt x="1455" y="293"/>
                      <a:pt x="1628" y="323"/>
                      <a:pt x="1788" y="386"/>
                    </a:cubicBezTo>
                    <a:cubicBezTo>
                      <a:pt x="2424" y="606"/>
                      <a:pt x="2718" y="1218"/>
                      <a:pt x="2718" y="1218"/>
                    </a:cubicBezTo>
                    <a:cubicBezTo>
                      <a:pt x="2743" y="1267"/>
                      <a:pt x="2816" y="1292"/>
                      <a:pt x="2865" y="1292"/>
                    </a:cubicBezTo>
                    <a:lnTo>
                      <a:pt x="2914" y="1292"/>
                    </a:lnTo>
                    <a:cubicBezTo>
                      <a:pt x="2988" y="1243"/>
                      <a:pt x="3037" y="1169"/>
                      <a:pt x="2988" y="1096"/>
                    </a:cubicBezTo>
                    <a:cubicBezTo>
                      <a:pt x="2988" y="1071"/>
                      <a:pt x="2645" y="386"/>
                      <a:pt x="1886" y="116"/>
                    </a:cubicBezTo>
                    <a:cubicBezTo>
                      <a:pt x="1684" y="39"/>
                      <a:pt x="1467" y="0"/>
                      <a:pt x="1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85" name="Google Shape;3185;p38"/>
              <p:cNvSpPr/>
              <p:nvPr/>
            </p:nvSpPr>
            <p:spPr>
              <a:xfrm>
                <a:off x="9189997" y="1597133"/>
                <a:ext cx="23702" cy="21363"/>
              </a:xfrm>
              <a:custGeom>
                <a:avLst/>
                <a:gdLst/>
                <a:ahLst/>
                <a:cxnLst/>
                <a:rect l="l" t="t" r="r" b="b"/>
                <a:pathLst>
                  <a:path w="1054" h="950" extrusionOk="0">
                    <a:moveTo>
                      <a:pt x="518" y="0"/>
                    </a:moveTo>
                    <a:cubicBezTo>
                      <a:pt x="302" y="0"/>
                      <a:pt x="92" y="142"/>
                      <a:pt x="50" y="377"/>
                    </a:cubicBezTo>
                    <a:cubicBezTo>
                      <a:pt x="1" y="622"/>
                      <a:pt x="172" y="891"/>
                      <a:pt x="417" y="940"/>
                    </a:cubicBezTo>
                    <a:cubicBezTo>
                      <a:pt x="451" y="947"/>
                      <a:pt x="485" y="950"/>
                      <a:pt x="519" y="950"/>
                    </a:cubicBezTo>
                    <a:cubicBezTo>
                      <a:pt x="746" y="950"/>
                      <a:pt x="937" y="808"/>
                      <a:pt x="980" y="573"/>
                    </a:cubicBezTo>
                    <a:cubicBezTo>
                      <a:pt x="1054" y="328"/>
                      <a:pt x="882" y="59"/>
                      <a:pt x="613" y="10"/>
                    </a:cubicBezTo>
                    <a:cubicBezTo>
                      <a:pt x="581" y="4"/>
                      <a:pt x="550" y="0"/>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86" name="Google Shape;3186;p38"/>
              <p:cNvSpPr/>
              <p:nvPr/>
            </p:nvSpPr>
            <p:spPr>
              <a:xfrm>
                <a:off x="9187254" y="1593715"/>
                <a:ext cx="29189" cy="28424"/>
              </a:xfrm>
              <a:custGeom>
                <a:avLst/>
                <a:gdLst/>
                <a:ahLst/>
                <a:cxnLst/>
                <a:rect l="l" t="t" r="r" b="b"/>
                <a:pathLst>
                  <a:path w="1298" h="1264" extrusionOk="0">
                    <a:moveTo>
                      <a:pt x="710" y="309"/>
                    </a:moveTo>
                    <a:cubicBezTo>
                      <a:pt x="808" y="333"/>
                      <a:pt x="882" y="382"/>
                      <a:pt x="931" y="456"/>
                    </a:cubicBezTo>
                    <a:cubicBezTo>
                      <a:pt x="955" y="529"/>
                      <a:pt x="980" y="603"/>
                      <a:pt x="955" y="701"/>
                    </a:cubicBezTo>
                    <a:cubicBezTo>
                      <a:pt x="955" y="774"/>
                      <a:pt x="906" y="847"/>
                      <a:pt x="833" y="896"/>
                    </a:cubicBezTo>
                    <a:cubicBezTo>
                      <a:pt x="779" y="932"/>
                      <a:pt x="712" y="955"/>
                      <a:pt x="642" y="955"/>
                    </a:cubicBezTo>
                    <a:cubicBezTo>
                      <a:pt x="616" y="955"/>
                      <a:pt x="590" y="952"/>
                      <a:pt x="563" y="945"/>
                    </a:cubicBezTo>
                    <a:cubicBezTo>
                      <a:pt x="490" y="921"/>
                      <a:pt x="416" y="872"/>
                      <a:pt x="367" y="798"/>
                    </a:cubicBezTo>
                    <a:cubicBezTo>
                      <a:pt x="318" y="725"/>
                      <a:pt x="294" y="652"/>
                      <a:pt x="318" y="554"/>
                    </a:cubicBezTo>
                    <a:cubicBezTo>
                      <a:pt x="343" y="407"/>
                      <a:pt x="490" y="309"/>
                      <a:pt x="637" y="309"/>
                    </a:cubicBezTo>
                    <a:close/>
                    <a:moveTo>
                      <a:pt x="651" y="1"/>
                    </a:moveTo>
                    <a:cubicBezTo>
                      <a:pt x="356" y="1"/>
                      <a:pt x="89" y="206"/>
                      <a:pt x="25" y="505"/>
                    </a:cubicBezTo>
                    <a:cubicBezTo>
                      <a:pt x="0" y="652"/>
                      <a:pt x="25" y="823"/>
                      <a:pt x="123" y="970"/>
                    </a:cubicBezTo>
                    <a:cubicBezTo>
                      <a:pt x="196" y="1117"/>
                      <a:pt x="343" y="1215"/>
                      <a:pt x="514" y="1239"/>
                    </a:cubicBezTo>
                    <a:cubicBezTo>
                      <a:pt x="563" y="1239"/>
                      <a:pt x="612" y="1264"/>
                      <a:pt x="637" y="1264"/>
                    </a:cubicBezTo>
                    <a:cubicBezTo>
                      <a:pt x="759" y="1264"/>
                      <a:pt x="882" y="1215"/>
                      <a:pt x="980" y="1141"/>
                    </a:cubicBezTo>
                    <a:cubicBezTo>
                      <a:pt x="1127" y="1068"/>
                      <a:pt x="1225" y="921"/>
                      <a:pt x="1249" y="749"/>
                    </a:cubicBezTo>
                    <a:cubicBezTo>
                      <a:pt x="1298" y="603"/>
                      <a:pt x="1249" y="431"/>
                      <a:pt x="1176" y="284"/>
                    </a:cubicBezTo>
                    <a:cubicBezTo>
                      <a:pt x="1078" y="137"/>
                      <a:pt x="931" y="39"/>
                      <a:pt x="784" y="15"/>
                    </a:cubicBezTo>
                    <a:cubicBezTo>
                      <a:pt x="739" y="5"/>
                      <a:pt x="695" y="1"/>
                      <a:pt x="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87" name="Google Shape;3187;p38"/>
              <p:cNvSpPr/>
              <p:nvPr/>
            </p:nvSpPr>
            <p:spPr>
              <a:xfrm>
                <a:off x="9220828" y="1619373"/>
                <a:ext cx="40230" cy="68295"/>
              </a:xfrm>
              <a:custGeom>
                <a:avLst/>
                <a:gdLst/>
                <a:ahLst/>
                <a:cxnLst/>
                <a:rect l="l" t="t" r="r" b="b"/>
                <a:pathLst>
                  <a:path w="1789" h="3037" extrusionOk="0">
                    <a:moveTo>
                      <a:pt x="1642" y="0"/>
                    </a:moveTo>
                    <a:cubicBezTo>
                      <a:pt x="1568" y="0"/>
                      <a:pt x="1495" y="49"/>
                      <a:pt x="1495" y="123"/>
                    </a:cubicBezTo>
                    <a:cubicBezTo>
                      <a:pt x="1470" y="147"/>
                      <a:pt x="1348" y="906"/>
                      <a:pt x="589" y="1421"/>
                    </a:cubicBezTo>
                    <a:cubicBezTo>
                      <a:pt x="319" y="1616"/>
                      <a:pt x="148" y="1861"/>
                      <a:pt x="74" y="2131"/>
                    </a:cubicBezTo>
                    <a:cubicBezTo>
                      <a:pt x="1" y="2572"/>
                      <a:pt x="270" y="2939"/>
                      <a:pt x="270" y="2963"/>
                    </a:cubicBezTo>
                    <a:cubicBezTo>
                      <a:pt x="295" y="3012"/>
                      <a:pt x="344" y="3037"/>
                      <a:pt x="393" y="3037"/>
                    </a:cubicBezTo>
                    <a:cubicBezTo>
                      <a:pt x="417" y="3037"/>
                      <a:pt x="442" y="3012"/>
                      <a:pt x="491" y="2988"/>
                    </a:cubicBezTo>
                    <a:cubicBezTo>
                      <a:pt x="540" y="2963"/>
                      <a:pt x="564" y="2865"/>
                      <a:pt x="515" y="2792"/>
                    </a:cubicBezTo>
                    <a:cubicBezTo>
                      <a:pt x="515" y="2792"/>
                      <a:pt x="319" y="2498"/>
                      <a:pt x="368" y="2204"/>
                    </a:cubicBezTo>
                    <a:cubicBezTo>
                      <a:pt x="417" y="1984"/>
                      <a:pt x="540" y="1812"/>
                      <a:pt x="760" y="1665"/>
                    </a:cubicBezTo>
                    <a:cubicBezTo>
                      <a:pt x="1642" y="1078"/>
                      <a:pt x="1764" y="221"/>
                      <a:pt x="1789" y="172"/>
                    </a:cubicBezTo>
                    <a:cubicBezTo>
                      <a:pt x="1789" y="98"/>
                      <a:pt x="1740" y="25"/>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88" name="Google Shape;3188;p38"/>
              <p:cNvSpPr/>
              <p:nvPr/>
            </p:nvSpPr>
            <p:spPr>
              <a:xfrm rot="-10633294">
                <a:off x="9198621" y="1705690"/>
                <a:ext cx="65548" cy="19496"/>
              </a:xfrm>
              <a:custGeom>
                <a:avLst/>
                <a:gdLst/>
                <a:ahLst/>
                <a:cxnLst/>
                <a:rect l="l" t="t" r="r" b="b"/>
                <a:pathLst>
                  <a:path w="2915" h="867" extrusionOk="0">
                    <a:moveTo>
                      <a:pt x="604" y="1"/>
                    </a:moveTo>
                    <a:cubicBezTo>
                      <a:pt x="453" y="1"/>
                      <a:pt x="300" y="11"/>
                      <a:pt x="148" y="34"/>
                    </a:cubicBezTo>
                    <a:cubicBezTo>
                      <a:pt x="74" y="34"/>
                      <a:pt x="1" y="107"/>
                      <a:pt x="25" y="181"/>
                    </a:cubicBezTo>
                    <a:cubicBezTo>
                      <a:pt x="25" y="279"/>
                      <a:pt x="99" y="328"/>
                      <a:pt x="197" y="328"/>
                    </a:cubicBezTo>
                    <a:cubicBezTo>
                      <a:pt x="327" y="309"/>
                      <a:pt x="459" y="300"/>
                      <a:pt x="590" y="300"/>
                    </a:cubicBezTo>
                    <a:cubicBezTo>
                      <a:pt x="1644" y="300"/>
                      <a:pt x="2670" y="845"/>
                      <a:pt x="2670" y="866"/>
                    </a:cubicBezTo>
                    <a:lnTo>
                      <a:pt x="2744" y="866"/>
                    </a:lnTo>
                    <a:cubicBezTo>
                      <a:pt x="2793" y="866"/>
                      <a:pt x="2842" y="842"/>
                      <a:pt x="2866" y="793"/>
                    </a:cubicBezTo>
                    <a:cubicBezTo>
                      <a:pt x="2915" y="719"/>
                      <a:pt x="2890" y="646"/>
                      <a:pt x="2817" y="597"/>
                    </a:cubicBezTo>
                    <a:cubicBezTo>
                      <a:pt x="2774" y="575"/>
                      <a:pt x="1739" y="1"/>
                      <a:pt x="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89" name="Google Shape;3189;p38"/>
              <p:cNvSpPr/>
              <p:nvPr/>
            </p:nvSpPr>
            <p:spPr>
              <a:xfrm rot="784518">
                <a:off x="9286918" y="1586069"/>
                <a:ext cx="70500" cy="15697"/>
              </a:xfrm>
              <a:custGeom>
                <a:avLst/>
                <a:gdLst/>
                <a:ahLst/>
                <a:cxnLst/>
                <a:rect l="l" t="t" r="r" b="b"/>
                <a:pathLst>
                  <a:path w="3135" h="698" extrusionOk="0">
                    <a:moveTo>
                      <a:pt x="1406" y="1"/>
                    </a:moveTo>
                    <a:cubicBezTo>
                      <a:pt x="1005" y="1"/>
                      <a:pt x="558" y="74"/>
                      <a:pt x="98" y="281"/>
                    </a:cubicBezTo>
                    <a:cubicBezTo>
                      <a:pt x="25" y="306"/>
                      <a:pt x="0" y="379"/>
                      <a:pt x="25" y="477"/>
                    </a:cubicBezTo>
                    <a:cubicBezTo>
                      <a:pt x="43" y="532"/>
                      <a:pt x="103" y="560"/>
                      <a:pt x="163" y="560"/>
                    </a:cubicBezTo>
                    <a:cubicBezTo>
                      <a:pt x="183" y="560"/>
                      <a:pt x="202" y="557"/>
                      <a:pt x="221" y="551"/>
                    </a:cubicBezTo>
                    <a:cubicBezTo>
                      <a:pt x="641" y="359"/>
                      <a:pt x="1050" y="292"/>
                      <a:pt x="1416" y="292"/>
                    </a:cubicBezTo>
                    <a:cubicBezTo>
                      <a:pt x="2268" y="292"/>
                      <a:pt x="2890" y="656"/>
                      <a:pt x="2890" y="673"/>
                    </a:cubicBezTo>
                    <a:cubicBezTo>
                      <a:pt x="2915" y="673"/>
                      <a:pt x="2939" y="698"/>
                      <a:pt x="2963" y="698"/>
                    </a:cubicBezTo>
                    <a:cubicBezTo>
                      <a:pt x="3037" y="698"/>
                      <a:pt x="3086" y="649"/>
                      <a:pt x="3110" y="624"/>
                    </a:cubicBezTo>
                    <a:cubicBezTo>
                      <a:pt x="3135" y="551"/>
                      <a:pt x="3110" y="453"/>
                      <a:pt x="3061" y="404"/>
                    </a:cubicBezTo>
                    <a:cubicBezTo>
                      <a:pt x="3010" y="387"/>
                      <a:pt x="2328" y="1"/>
                      <a:pt x="14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90" name="Google Shape;3190;p38"/>
              <p:cNvSpPr/>
              <p:nvPr/>
            </p:nvSpPr>
            <p:spPr>
              <a:xfrm>
                <a:off x="9176235" y="1557015"/>
                <a:ext cx="66091" cy="30448"/>
              </a:xfrm>
              <a:custGeom>
                <a:avLst/>
                <a:gdLst/>
                <a:ahLst/>
                <a:cxnLst/>
                <a:rect l="l" t="t" r="r" b="b"/>
                <a:pathLst>
                  <a:path w="2939" h="1354" extrusionOk="0">
                    <a:moveTo>
                      <a:pt x="338" y="1"/>
                    </a:moveTo>
                    <a:cubicBezTo>
                      <a:pt x="229" y="1"/>
                      <a:pt x="161" y="6"/>
                      <a:pt x="147" y="6"/>
                    </a:cubicBezTo>
                    <a:cubicBezTo>
                      <a:pt x="74" y="31"/>
                      <a:pt x="0" y="104"/>
                      <a:pt x="25" y="178"/>
                    </a:cubicBezTo>
                    <a:cubicBezTo>
                      <a:pt x="25" y="251"/>
                      <a:pt x="98" y="325"/>
                      <a:pt x="172" y="325"/>
                    </a:cubicBezTo>
                    <a:cubicBezTo>
                      <a:pt x="177" y="319"/>
                      <a:pt x="257" y="308"/>
                      <a:pt x="388" y="308"/>
                    </a:cubicBezTo>
                    <a:cubicBezTo>
                      <a:pt x="836" y="308"/>
                      <a:pt x="1892" y="432"/>
                      <a:pt x="2670" y="1304"/>
                    </a:cubicBezTo>
                    <a:cubicBezTo>
                      <a:pt x="2694" y="1329"/>
                      <a:pt x="2743" y="1353"/>
                      <a:pt x="2792" y="1353"/>
                    </a:cubicBezTo>
                    <a:cubicBezTo>
                      <a:pt x="2816" y="1353"/>
                      <a:pt x="2841" y="1329"/>
                      <a:pt x="2890" y="1304"/>
                    </a:cubicBezTo>
                    <a:cubicBezTo>
                      <a:pt x="2939" y="1255"/>
                      <a:pt x="2939" y="1157"/>
                      <a:pt x="2890" y="1108"/>
                    </a:cubicBezTo>
                    <a:cubicBezTo>
                      <a:pt x="1998" y="97"/>
                      <a:pt x="801" y="1"/>
                      <a:pt x="3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4" name="Group 13">
            <a:extLst>
              <a:ext uri="{FF2B5EF4-FFF2-40B4-BE49-F238E27FC236}">
                <a16:creationId xmlns:a16="http://schemas.microsoft.com/office/drawing/2014/main" id="{05E8DCCE-861C-43AD-B9A2-07B4B4051828}"/>
              </a:ext>
            </a:extLst>
          </p:cNvPr>
          <p:cNvGrpSpPr/>
          <p:nvPr/>
        </p:nvGrpSpPr>
        <p:grpSpPr>
          <a:xfrm>
            <a:off x="2626617" y="3405689"/>
            <a:ext cx="778664" cy="869905"/>
            <a:chOff x="2314478" y="3634604"/>
            <a:chExt cx="778664" cy="869905"/>
          </a:xfrm>
        </p:grpSpPr>
        <p:sp>
          <p:nvSpPr>
            <p:cNvPr id="3094" name="Google Shape;3094;p38"/>
            <p:cNvSpPr/>
            <p:nvPr/>
          </p:nvSpPr>
          <p:spPr>
            <a:xfrm>
              <a:off x="2314478" y="3634604"/>
              <a:ext cx="778664" cy="8699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3191" name="Google Shape;3191;p38"/>
            <p:cNvGrpSpPr/>
            <p:nvPr/>
          </p:nvGrpSpPr>
          <p:grpSpPr>
            <a:xfrm>
              <a:off x="2554623" y="3931305"/>
              <a:ext cx="298373" cy="390920"/>
              <a:chOff x="1774648" y="1976930"/>
              <a:chExt cx="298373" cy="390920"/>
            </a:xfrm>
          </p:grpSpPr>
          <p:sp>
            <p:nvSpPr>
              <p:cNvPr id="3192" name="Google Shape;3192;p38"/>
              <p:cNvSpPr/>
              <p:nvPr/>
            </p:nvSpPr>
            <p:spPr>
              <a:xfrm>
                <a:off x="1781821" y="2283445"/>
                <a:ext cx="284262" cy="76864"/>
              </a:xfrm>
              <a:custGeom>
                <a:avLst/>
                <a:gdLst/>
                <a:ahLst/>
                <a:cxnLst/>
                <a:rect l="l" t="t" r="r" b="b"/>
                <a:pathLst>
                  <a:path w="10858" h="2936" extrusionOk="0">
                    <a:moveTo>
                      <a:pt x="1471" y="0"/>
                    </a:moveTo>
                    <a:cubicBezTo>
                      <a:pt x="659" y="0"/>
                      <a:pt x="1" y="658"/>
                      <a:pt x="1" y="1470"/>
                    </a:cubicBezTo>
                    <a:cubicBezTo>
                      <a:pt x="1" y="2277"/>
                      <a:pt x="659" y="2936"/>
                      <a:pt x="1471" y="2936"/>
                    </a:cubicBezTo>
                    <a:lnTo>
                      <a:pt x="10858" y="2936"/>
                    </a:lnTo>
                    <a:lnTo>
                      <a:pt x="108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93" name="Google Shape;3193;p38"/>
              <p:cNvSpPr/>
              <p:nvPr/>
            </p:nvSpPr>
            <p:spPr>
              <a:xfrm>
                <a:off x="1820306" y="1983605"/>
                <a:ext cx="245778" cy="299866"/>
              </a:xfrm>
              <a:custGeom>
                <a:avLst/>
                <a:gdLst/>
                <a:ahLst/>
                <a:cxnLst/>
                <a:rect l="l" t="t" r="r" b="b"/>
                <a:pathLst>
                  <a:path w="9388" h="11454" extrusionOk="0">
                    <a:moveTo>
                      <a:pt x="1" y="1"/>
                    </a:moveTo>
                    <a:lnTo>
                      <a:pt x="1" y="11453"/>
                    </a:lnTo>
                    <a:lnTo>
                      <a:pt x="9388" y="11453"/>
                    </a:lnTo>
                    <a:lnTo>
                      <a:pt x="93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94" name="Google Shape;3194;p38"/>
              <p:cNvSpPr/>
              <p:nvPr/>
            </p:nvSpPr>
            <p:spPr>
              <a:xfrm>
                <a:off x="1781821" y="1983605"/>
                <a:ext cx="38511" cy="338219"/>
              </a:xfrm>
              <a:custGeom>
                <a:avLst/>
                <a:gdLst/>
                <a:ahLst/>
                <a:cxnLst/>
                <a:rect l="l" t="t" r="r" b="b"/>
                <a:pathLst>
                  <a:path w="1471" h="12919" extrusionOk="0">
                    <a:moveTo>
                      <a:pt x="1471" y="1"/>
                    </a:moveTo>
                    <a:cubicBezTo>
                      <a:pt x="659" y="1"/>
                      <a:pt x="5" y="654"/>
                      <a:pt x="1" y="1466"/>
                    </a:cubicBezTo>
                    <a:lnTo>
                      <a:pt x="1" y="12919"/>
                    </a:lnTo>
                    <a:cubicBezTo>
                      <a:pt x="1" y="12111"/>
                      <a:pt x="659" y="11453"/>
                      <a:pt x="1471" y="11453"/>
                    </a:cubicBezTo>
                    <a:lnTo>
                      <a:pt x="14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95" name="Google Shape;3195;p38"/>
              <p:cNvSpPr/>
              <p:nvPr/>
            </p:nvSpPr>
            <p:spPr>
              <a:xfrm>
                <a:off x="1774910" y="2283445"/>
                <a:ext cx="291174" cy="51967"/>
              </a:xfrm>
              <a:custGeom>
                <a:avLst/>
                <a:gdLst/>
                <a:ahLst/>
                <a:cxnLst/>
                <a:rect l="l" t="t" r="r" b="b"/>
                <a:pathLst>
                  <a:path w="11122" h="1985" extrusionOk="0">
                    <a:moveTo>
                      <a:pt x="1735" y="0"/>
                    </a:moveTo>
                    <a:cubicBezTo>
                      <a:pt x="707" y="0"/>
                      <a:pt x="0" y="1024"/>
                      <a:pt x="361" y="1984"/>
                    </a:cubicBezTo>
                    <a:cubicBezTo>
                      <a:pt x="572" y="1413"/>
                      <a:pt x="1120" y="1033"/>
                      <a:pt x="1735" y="1033"/>
                    </a:cubicBezTo>
                    <a:lnTo>
                      <a:pt x="11122" y="1033"/>
                    </a:lnTo>
                    <a:lnTo>
                      <a:pt x="11122"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96" name="Google Shape;3196;p38"/>
              <p:cNvSpPr/>
              <p:nvPr/>
            </p:nvSpPr>
            <p:spPr>
              <a:xfrm>
                <a:off x="1774648" y="1976930"/>
                <a:ext cx="298373" cy="390920"/>
              </a:xfrm>
              <a:custGeom>
                <a:avLst/>
                <a:gdLst/>
                <a:ahLst/>
                <a:cxnLst/>
                <a:rect l="l" t="t" r="r" b="b"/>
                <a:pathLst>
                  <a:path w="11397" h="14932" extrusionOk="0">
                    <a:moveTo>
                      <a:pt x="1705" y="12001"/>
                    </a:moveTo>
                    <a:cubicBezTo>
                      <a:pt x="1717" y="12001"/>
                      <a:pt x="1728" y="12001"/>
                      <a:pt x="1740" y="12001"/>
                    </a:cubicBezTo>
                    <a:lnTo>
                      <a:pt x="10853" y="12001"/>
                    </a:lnTo>
                    <a:lnTo>
                      <a:pt x="10853" y="12448"/>
                    </a:lnTo>
                    <a:lnTo>
                      <a:pt x="4267" y="12448"/>
                    </a:lnTo>
                    <a:cubicBezTo>
                      <a:pt x="3935" y="12482"/>
                      <a:pt x="3935" y="12957"/>
                      <a:pt x="4267" y="12991"/>
                    </a:cubicBezTo>
                    <a:lnTo>
                      <a:pt x="10853" y="12991"/>
                    </a:lnTo>
                    <a:lnTo>
                      <a:pt x="10853" y="13394"/>
                    </a:lnTo>
                    <a:lnTo>
                      <a:pt x="8610" y="13394"/>
                    </a:lnTo>
                    <a:cubicBezTo>
                      <a:pt x="8601" y="13394"/>
                      <a:pt x="8593" y="13393"/>
                      <a:pt x="8584" y="13393"/>
                    </a:cubicBezTo>
                    <a:cubicBezTo>
                      <a:pt x="8433" y="13393"/>
                      <a:pt x="8312" y="13513"/>
                      <a:pt x="8312" y="13664"/>
                    </a:cubicBezTo>
                    <a:cubicBezTo>
                      <a:pt x="8312" y="13814"/>
                      <a:pt x="8433" y="13934"/>
                      <a:pt x="8584" y="13934"/>
                    </a:cubicBezTo>
                    <a:cubicBezTo>
                      <a:pt x="8593" y="13934"/>
                      <a:pt x="8601" y="13933"/>
                      <a:pt x="8610" y="13933"/>
                    </a:cubicBezTo>
                    <a:lnTo>
                      <a:pt x="10853" y="13933"/>
                    </a:lnTo>
                    <a:lnTo>
                      <a:pt x="10853" y="14389"/>
                    </a:lnTo>
                    <a:lnTo>
                      <a:pt x="1740" y="14389"/>
                    </a:lnTo>
                    <a:cubicBezTo>
                      <a:pt x="1731" y="14389"/>
                      <a:pt x="1722" y="14389"/>
                      <a:pt x="1713" y="14389"/>
                    </a:cubicBezTo>
                    <a:cubicBezTo>
                      <a:pt x="1053" y="14389"/>
                      <a:pt x="515" y="13856"/>
                      <a:pt x="515" y="13193"/>
                    </a:cubicBezTo>
                    <a:cubicBezTo>
                      <a:pt x="515" y="12536"/>
                      <a:pt x="1048" y="12001"/>
                      <a:pt x="1705" y="12001"/>
                    </a:cubicBezTo>
                    <a:close/>
                    <a:moveTo>
                      <a:pt x="1740" y="1"/>
                    </a:moveTo>
                    <a:cubicBezTo>
                      <a:pt x="779" y="6"/>
                      <a:pt x="1" y="779"/>
                      <a:pt x="1" y="1740"/>
                    </a:cubicBezTo>
                    <a:lnTo>
                      <a:pt x="1" y="13198"/>
                    </a:lnTo>
                    <a:cubicBezTo>
                      <a:pt x="1" y="14154"/>
                      <a:pt x="779" y="14932"/>
                      <a:pt x="1740" y="14932"/>
                    </a:cubicBezTo>
                    <a:lnTo>
                      <a:pt x="11127" y="14932"/>
                    </a:lnTo>
                    <a:cubicBezTo>
                      <a:pt x="11276" y="14932"/>
                      <a:pt x="11396" y="14812"/>
                      <a:pt x="11396" y="14663"/>
                    </a:cubicBezTo>
                    <a:lnTo>
                      <a:pt x="11396" y="2782"/>
                    </a:lnTo>
                    <a:cubicBezTo>
                      <a:pt x="11382" y="2619"/>
                      <a:pt x="11254" y="2537"/>
                      <a:pt x="11127" y="2537"/>
                    </a:cubicBezTo>
                    <a:cubicBezTo>
                      <a:pt x="11000" y="2537"/>
                      <a:pt x="10872" y="2619"/>
                      <a:pt x="10858" y="2782"/>
                    </a:cubicBezTo>
                    <a:lnTo>
                      <a:pt x="10858" y="11458"/>
                    </a:lnTo>
                    <a:lnTo>
                      <a:pt x="2009" y="11458"/>
                    </a:lnTo>
                    <a:lnTo>
                      <a:pt x="2009" y="9926"/>
                    </a:lnTo>
                    <a:cubicBezTo>
                      <a:pt x="2023" y="9767"/>
                      <a:pt x="1898" y="9633"/>
                      <a:pt x="1740" y="9633"/>
                    </a:cubicBezTo>
                    <a:cubicBezTo>
                      <a:pt x="1581" y="9633"/>
                      <a:pt x="1452" y="9767"/>
                      <a:pt x="1471" y="9926"/>
                    </a:cubicBezTo>
                    <a:lnTo>
                      <a:pt x="1471" y="11478"/>
                    </a:lnTo>
                    <a:cubicBezTo>
                      <a:pt x="1120" y="11531"/>
                      <a:pt x="798" y="11689"/>
                      <a:pt x="544" y="11934"/>
                    </a:cubicBezTo>
                    <a:lnTo>
                      <a:pt x="544" y="1740"/>
                    </a:lnTo>
                    <a:cubicBezTo>
                      <a:pt x="544" y="1183"/>
                      <a:pt x="928" y="702"/>
                      <a:pt x="1466" y="577"/>
                    </a:cubicBezTo>
                    <a:lnTo>
                      <a:pt x="1466" y="9047"/>
                    </a:lnTo>
                    <a:cubicBezTo>
                      <a:pt x="1452" y="9205"/>
                      <a:pt x="1577" y="9340"/>
                      <a:pt x="1735" y="9340"/>
                    </a:cubicBezTo>
                    <a:cubicBezTo>
                      <a:pt x="1898" y="9340"/>
                      <a:pt x="2023" y="9205"/>
                      <a:pt x="2009" y="9047"/>
                    </a:cubicBezTo>
                    <a:lnTo>
                      <a:pt x="2009" y="544"/>
                    </a:lnTo>
                    <a:lnTo>
                      <a:pt x="10853" y="544"/>
                    </a:lnTo>
                    <a:lnTo>
                      <a:pt x="10853" y="1898"/>
                    </a:lnTo>
                    <a:cubicBezTo>
                      <a:pt x="10870" y="2062"/>
                      <a:pt x="10997" y="2143"/>
                      <a:pt x="11125" y="2143"/>
                    </a:cubicBezTo>
                    <a:cubicBezTo>
                      <a:pt x="11252" y="2143"/>
                      <a:pt x="11379" y="2062"/>
                      <a:pt x="11396" y="1898"/>
                    </a:cubicBezTo>
                    <a:lnTo>
                      <a:pt x="11396" y="275"/>
                    </a:lnTo>
                    <a:cubicBezTo>
                      <a:pt x="11396" y="121"/>
                      <a:pt x="11276" y="1"/>
                      <a:pt x="11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97" name="Google Shape;3197;p38"/>
              <p:cNvSpPr/>
              <p:nvPr/>
            </p:nvSpPr>
            <p:spPr>
              <a:xfrm>
                <a:off x="1810488" y="2327715"/>
                <a:ext cx="177239" cy="14111"/>
              </a:xfrm>
              <a:custGeom>
                <a:avLst/>
                <a:gdLst/>
                <a:ahLst/>
                <a:cxnLst/>
                <a:rect l="l" t="t" r="r" b="b"/>
                <a:pathLst>
                  <a:path w="6770" h="539" extrusionOk="0">
                    <a:moveTo>
                      <a:pt x="328" y="0"/>
                    </a:moveTo>
                    <a:cubicBezTo>
                      <a:pt x="1" y="29"/>
                      <a:pt x="1" y="510"/>
                      <a:pt x="328" y="538"/>
                    </a:cubicBezTo>
                    <a:lnTo>
                      <a:pt x="6443" y="538"/>
                    </a:lnTo>
                    <a:cubicBezTo>
                      <a:pt x="6770" y="510"/>
                      <a:pt x="6770" y="29"/>
                      <a:pt x="6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20" name="Group 19">
            <a:extLst>
              <a:ext uri="{FF2B5EF4-FFF2-40B4-BE49-F238E27FC236}">
                <a16:creationId xmlns:a16="http://schemas.microsoft.com/office/drawing/2014/main" id="{309C6D3D-2976-4905-9A77-7F0596271599}"/>
              </a:ext>
            </a:extLst>
          </p:cNvPr>
          <p:cNvGrpSpPr/>
          <p:nvPr/>
        </p:nvGrpSpPr>
        <p:grpSpPr>
          <a:xfrm>
            <a:off x="5579302" y="3757232"/>
            <a:ext cx="778664" cy="869905"/>
            <a:chOff x="6025745" y="3653273"/>
            <a:chExt cx="778664" cy="869905"/>
          </a:xfrm>
        </p:grpSpPr>
        <p:sp>
          <p:nvSpPr>
            <p:cNvPr id="3090" name="Google Shape;3090;p38"/>
            <p:cNvSpPr/>
            <p:nvPr/>
          </p:nvSpPr>
          <p:spPr>
            <a:xfrm>
              <a:off x="6025745" y="3653273"/>
              <a:ext cx="778664" cy="8699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3198" name="Google Shape;3198;p38"/>
            <p:cNvGrpSpPr/>
            <p:nvPr/>
          </p:nvGrpSpPr>
          <p:grpSpPr>
            <a:xfrm>
              <a:off x="6306662" y="3958539"/>
              <a:ext cx="336465" cy="336439"/>
              <a:chOff x="1736294" y="1531477"/>
              <a:chExt cx="336465" cy="336439"/>
            </a:xfrm>
          </p:grpSpPr>
          <p:sp>
            <p:nvSpPr>
              <p:cNvPr id="3199" name="Google Shape;3199;p38"/>
              <p:cNvSpPr/>
              <p:nvPr/>
            </p:nvSpPr>
            <p:spPr>
              <a:xfrm>
                <a:off x="1741713" y="1536870"/>
                <a:ext cx="325627" cy="325784"/>
              </a:xfrm>
              <a:custGeom>
                <a:avLst/>
                <a:gdLst/>
                <a:ahLst/>
                <a:cxnLst/>
                <a:rect l="l" t="t" r="r" b="b"/>
                <a:pathLst>
                  <a:path w="12438" h="12444" extrusionOk="0">
                    <a:moveTo>
                      <a:pt x="6217" y="1"/>
                    </a:moveTo>
                    <a:cubicBezTo>
                      <a:pt x="2782" y="1"/>
                      <a:pt x="0" y="2297"/>
                      <a:pt x="0" y="5127"/>
                    </a:cubicBezTo>
                    <a:cubicBezTo>
                      <a:pt x="0" y="7653"/>
                      <a:pt x="2215" y="9753"/>
                      <a:pt x="5131" y="10176"/>
                    </a:cubicBezTo>
                    <a:cubicBezTo>
                      <a:pt x="5198" y="11002"/>
                      <a:pt x="4924" y="11823"/>
                      <a:pt x="4372" y="12443"/>
                    </a:cubicBezTo>
                    <a:cubicBezTo>
                      <a:pt x="5751" y="12438"/>
                      <a:pt x="6961" y="11511"/>
                      <a:pt x="7312" y="10176"/>
                    </a:cubicBezTo>
                    <a:cubicBezTo>
                      <a:pt x="10223" y="9748"/>
                      <a:pt x="12438" y="7653"/>
                      <a:pt x="12438" y="5131"/>
                    </a:cubicBezTo>
                    <a:cubicBezTo>
                      <a:pt x="12438" y="2297"/>
                      <a:pt x="9651" y="1"/>
                      <a:pt x="6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00" name="Google Shape;3200;p38"/>
              <p:cNvSpPr/>
              <p:nvPr/>
            </p:nvSpPr>
            <p:spPr>
              <a:xfrm>
                <a:off x="1893767" y="1660387"/>
                <a:ext cx="21520" cy="21520"/>
              </a:xfrm>
              <a:custGeom>
                <a:avLst/>
                <a:gdLst/>
                <a:ahLst/>
                <a:cxnLst/>
                <a:rect l="l" t="t" r="r" b="b"/>
                <a:pathLst>
                  <a:path w="822" h="822" extrusionOk="0">
                    <a:moveTo>
                      <a:pt x="409" y="0"/>
                    </a:moveTo>
                    <a:cubicBezTo>
                      <a:pt x="183" y="0"/>
                      <a:pt x="0" y="183"/>
                      <a:pt x="0" y="409"/>
                    </a:cubicBezTo>
                    <a:cubicBezTo>
                      <a:pt x="0" y="634"/>
                      <a:pt x="183" y="822"/>
                      <a:pt x="409" y="822"/>
                    </a:cubicBezTo>
                    <a:cubicBezTo>
                      <a:pt x="634" y="822"/>
                      <a:pt x="822" y="634"/>
                      <a:pt x="822" y="409"/>
                    </a:cubicBezTo>
                    <a:cubicBezTo>
                      <a:pt x="822" y="183"/>
                      <a:pt x="634"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01" name="Google Shape;3201;p38"/>
              <p:cNvSpPr/>
              <p:nvPr/>
            </p:nvSpPr>
            <p:spPr>
              <a:xfrm>
                <a:off x="1843580" y="1660387"/>
                <a:ext cx="21520" cy="21520"/>
              </a:xfrm>
              <a:custGeom>
                <a:avLst/>
                <a:gdLst/>
                <a:ahLst/>
                <a:cxnLst/>
                <a:rect l="l" t="t" r="r" b="b"/>
                <a:pathLst>
                  <a:path w="822" h="822" extrusionOk="0">
                    <a:moveTo>
                      <a:pt x="414" y="0"/>
                    </a:moveTo>
                    <a:cubicBezTo>
                      <a:pt x="188" y="0"/>
                      <a:pt x="0" y="183"/>
                      <a:pt x="0" y="409"/>
                    </a:cubicBezTo>
                    <a:cubicBezTo>
                      <a:pt x="0" y="634"/>
                      <a:pt x="188" y="822"/>
                      <a:pt x="414" y="822"/>
                    </a:cubicBezTo>
                    <a:cubicBezTo>
                      <a:pt x="639" y="822"/>
                      <a:pt x="822" y="634"/>
                      <a:pt x="822" y="409"/>
                    </a:cubicBezTo>
                    <a:cubicBezTo>
                      <a:pt x="822" y="183"/>
                      <a:pt x="639"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02" name="Google Shape;3202;p38"/>
              <p:cNvSpPr/>
              <p:nvPr/>
            </p:nvSpPr>
            <p:spPr>
              <a:xfrm>
                <a:off x="1943823" y="1660387"/>
                <a:ext cx="21520" cy="21520"/>
              </a:xfrm>
              <a:custGeom>
                <a:avLst/>
                <a:gdLst/>
                <a:ahLst/>
                <a:cxnLst/>
                <a:rect l="l" t="t" r="r" b="b"/>
                <a:pathLst>
                  <a:path w="822" h="822" extrusionOk="0">
                    <a:moveTo>
                      <a:pt x="413" y="0"/>
                    </a:moveTo>
                    <a:cubicBezTo>
                      <a:pt x="183" y="0"/>
                      <a:pt x="0" y="183"/>
                      <a:pt x="0" y="409"/>
                    </a:cubicBezTo>
                    <a:cubicBezTo>
                      <a:pt x="0" y="634"/>
                      <a:pt x="183" y="822"/>
                      <a:pt x="413" y="822"/>
                    </a:cubicBezTo>
                    <a:cubicBezTo>
                      <a:pt x="639" y="822"/>
                      <a:pt x="822" y="634"/>
                      <a:pt x="822" y="409"/>
                    </a:cubicBezTo>
                    <a:cubicBezTo>
                      <a:pt x="822" y="183"/>
                      <a:pt x="639" y="0"/>
                      <a:pt x="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03" name="Google Shape;3203;p38"/>
              <p:cNvSpPr/>
              <p:nvPr/>
            </p:nvSpPr>
            <p:spPr>
              <a:xfrm>
                <a:off x="1736294" y="1531477"/>
                <a:ext cx="336465" cy="336439"/>
              </a:xfrm>
              <a:custGeom>
                <a:avLst/>
                <a:gdLst/>
                <a:ahLst/>
                <a:cxnLst/>
                <a:rect l="l" t="t" r="r" b="b"/>
                <a:pathLst>
                  <a:path w="12852" h="12851" extrusionOk="0">
                    <a:moveTo>
                      <a:pt x="6428" y="0"/>
                    </a:moveTo>
                    <a:cubicBezTo>
                      <a:pt x="4723" y="0"/>
                      <a:pt x="3109" y="553"/>
                      <a:pt x="1898" y="1552"/>
                    </a:cubicBezTo>
                    <a:cubicBezTo>
                      <a:pt x="673" y="2561"/>
                      <a:pt x="1" y="3901"/>
                      <a:pt x="1" y="5333"/>
                    </a:cubicBezTo>
                    <a:cubicBezTo>
                      <a:pt x="1" y="6601"/>
                      <a:pt x="548" y="7831"/>
                      <a:pt x="1538" y="8791"/>
                    </a:cubicBezTo>
                    <a:cubicBezTo>
                      <a:pt x="2470" y="9699"/>
                      <a:pt x="3748" y="10324"/>
                      <a:pt x="5146" y="10559"/>
                    </a:cubicBezTo>
                    <a:cubicBezTo>
                      <a:pt x="5165" y="11280"/>
                      <a:pt x="4906" y="11976"/>
                      <a:pt x="4425" y="12510"/>
                    </a:cubicBezTo>
                    <a:cubicBezTo>
                      <a:pt x="4305" y="12644"/>
                      <a:pt x="4401" y="12851"/>
                      <a:pt x="4579" y="12851"/>
                    </a:cubicBezTo>
                    <a:cubicBezTo>
                      <a:pt x="6001" y="12851"/>
                      <a:pt x="7259" y="11924"/>
                      <a:pt x="7677" y="10559"/>
                    </a:cubicBezTo>
                    <a:cubicBezTo>
                      <a:pt x="8792" y="10386"/>
                      <a:pt x="9849" y="9944"/>
                      <a:pt x="10757" y="9272"/>
                    </a:cubicBezTo>
                    <a:cubicBezTo>
                      <a:pt x="10931" y="9136"/>
                      <a:pt x="10806" y="8898"/>
                      <a:pt x="10635" y="8898"/>
                    </a:cubicBezTo>
                    <a:cubicBezTo>
                      <a:pt x="10594" y="8898"/>
                      <a:pt x="10550" y="8912"/>
                      <a:pt x="10507" y="8945"/>
                    </a:cubicBezTo>
                    <a:cubicBezTo>
                      <a:pt x="9662" y="9584"/>
                      <a:pt x="8619" y="10012"/>
                      <a:pt x="7490" y="10175"/>
                    </a:cubicBezTo>
                    <a:cubicBezTo>
                      <a:pt x="7408" y="10189"/>
                      <a:pt x="7341" y="10247"/>
                      <a:pt x="7322" y="10329"/>
                    </a:cubicBezTo>
                    <a:cubicBezTo>
                      <a:pt x="7034" y="11414"/>
                      <a:pt x="6131" y="12231"/>
                      <a:pt x="5021" y="12409"/>
                    </a:cubicBezTo>
                    <a:cubicBezTo>
                      <a:pt x="5420" y="11804"/>
                      <a:pt x="5602" y="11083"/>
                      <a:pt x="5544" y="10367"/>
                    </a:cubicBezTo>
                    <a:cubicBezTo>
                      <a:pt x="5535" y="10271"/>
                      <a:pt x="5463" y="10194"/>
                      <a:pt x="5367" y="10180"/>
                    </a:cubicBezTo>
                    <a:cubicBezTo>
                      <a:pt x="2494" y="9762"/>
                      <a:pt x="409" y="7725"/>
                      <a:pt x="409" y="5333"/>
                    </a:cubicBezTo>
                    <a:cubicBezTo>
                      <a:pt x="409" y="2623"/>
                      <a:pt x="3109" y="413"/>
                      <a:pt x="6428" y="413"/>
                    </a:cubicBezTo>
                    <a:cubicBezTo>
                      <a:pt x="9743" y="413"/>
                      <a:pt x="12438" y="2623"/>
                      <a:pt x="12438" y="5333"/>
                    </a:cubicBezTo>
                    <a:cubicBezTo>
                      <a:pt x="12438" y="6457"/>
                      <a:pt x="11967" y="7552"/>
                      <a:pt x="11108" y="8422"/>
                    </a:cubicBezTo>
                    <a:cubicBezTo>
                      <a:pt x="10961" y="8572"/>
                      <a:pt x="11094" y="8776"/>
                      <a:pt x="11251" y="8776"/>
                    </a:cubicBezTo>
                    <a:cubicBezTo>
                      <a:pt x="11300" y="8776"/>
                      <a:pt x="11350" y="8756"/>
                      <a:pt x="11396" y="8710"/>
                    </a:cubicBezTo>
                    <a:cubicBezTo>
                      <a:pt x="12333" y="7763"/>
                      <a:pt x="12851" y="6562"/>
                      <a:pt x="12851" y="5333"/>
                    </a:cubicBezTo>
                    <a:cubicBezTo>
                      <a:pt x="12851" y="3901"/>
                      <a:pt x="12179" y="2561"/>
                      <a:pt x="10954" y="1552"/>
                    </a:cubicBezTo>
                    <a:cubicBezTo>
                      <a:pt x="9743" y="553"/>
                      <a:pt x="8134" y="0"/>
                      <a:pt x="6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 name="Group 10">
            <a:extLst>
              <a:ext uri="{FF2B5EF4-FFF2-40B4-BE49-F238E27FC236}">
                <a16:creationId xmlns:a16="http://schemas.microsoft.com/office/drawing/2014/main" id="{62A07FD2-495D-4EB9-BD23-00006C1A96E0}"/>
              </a:ext>
            </a:extLst>
          </p:cNvPr>
          <p:cNvGrpSpPr/>
          <p:nvPr/>
        </p:nvGrpSpPr>
        <p:grpSpPr>
          <a:xfrm>
            <a:off x="2723170" y="1062424"/>
            <a:ext cx="778664" cy="869905"/>
            <a:chOff x="2314478" y="1360004"/>
            <a:chExt cx="778664" cy="869905"/>
          </a:xfrm>
        </p:grpSpPr>
        <p:sp>
          <p:nvSpPr>
            <p:cNvPr id="3095" name="Google Shape;3095;p38"/>
            <p:cNvSpPr/>
            <p:nvPr/>
          </p:nvSpPr>
          <p:spPr>
            <a:xfrm>
              <a:off x="2314478" y="1360004"/>
              <a:ext cx="778664" cy="8699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3204" name="Google Shape;3204;p38"/>
            <p:cNvGrpSpPr/>
            <p:nvPr/>
          </p:nvGrpSpPr>
          <p:grpSpPr>
            <a:xfrm>
              <a:off x="2516915" y="1656801"/>
              <a:ext cx="373798" cy="370368"/>
              <a:chOff x="2516915" y="1885401"/>
              <a:chExt cx="373798" cy="370368"/>
            </a:xfrm>
          </p:grpSpPr>
          <p:grpSp>
            <p:nvGrpSpPr>
              <p:cNvPr id="3205" name="Google Shape;3205;p38"/>
              <p:cNvGrpSpPr/>
              <p:nvPr/>
            </p:nvGrpSpPr>
            <p:grpSpPr>
              <a:xfrm>
                <a:off x="2523198" y="1891029"/>
                <a:ext cx="361232" cy="359033"/>
                <a:chOff x="3485511" y="1516554"/>
                <a:chExt cx="361232" cy="359033"/>
              </a:xfrm>
            </p:grpSpPr>
            <p:sp>
              <p:nvSpPr>
                <p:cNvPr id="3206" name="Google Shape;3206;p38"/>
                <p:cNvSpPr/>
                <p:nvPr/>
              </p:nvSpPr>
              <p:spPr>
                <a:xfrm>
                  <a:off x="3485511" y="1516554"/>
                  <a:ext cx="361232" cy="359033"/>
                </a:xfrm>
                <a:custGeom>
                  <a:avLst/>
                  <a:gdLst/>
                  <a:ahLst/>
                  <a:cxnLst/>
                  <a:rect l="l" t="t" r="r" b="b"/>
                  <a:pathLst>
                    <a:path w="13798" h="13714" extrusionOk="0">
                      <a:moveTo>
                        <a:pt x="11492" y="1"/>
                      </a:moveTo>
                      <a:cubicBezTo>
                        <a:pt x="11375" y="1"/>
                        <a:pt x="11259" y="46"/>
                        <a:pt x="11170" y="138"/>
                      </a:cubicBezTo>
                      <a:lnTo>
                        <a:pt x="178" y="11124"/>
                      </a:lnTo>
                      <a:cubicBezTo>
                        <a:pt x="0" y="11302"/>
                        <a:pt x="0" y="11595"/>
                        <a:pt x="178" y="11773"/>
                      </a:cubicBezTo>
                      <a:lnTo>
                        <a:pt x="1989" y="13579"/>
                      </a:lnTo>
                      <a:cubicBezTo>
                        <a:pt x="2076" y="13669"/>
                        <a:pt x="2193" y="13713"/>
                        <a:pt x="2309" y="13713"/>
                      </a:cubicBezTo>
                      <a:cubicBezTo>
                        <a:pt x="2424" y="13713"/>
                        <a:pt x="2540" y="13670"/>
                        <a:pt x="2628" y="13584"/>
                      </a:cubicBezTo>
                      <a:lnTo>
                        <a:pt x="13620" y="2597"/>
                      </a:lnTo>
                      <a:cubicBezTo>
                        <a:pt x="13798" y="2415"/>
                        <a:pt x="13798" y="2127"/>
                        <a:pt x="13620" y="1949"/>
                      </a:cubicBezTo>
                      <a:lnTo>
                        <a:pt x="11814" y="138"/>
                      </a:lnTo>
                      <a:cubicBezTo>
                        <a:pt x="11725" y="46"/>
                        <a:pt x="11608" y="1"/>
                        <a:pt x="114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07" name="Google Shape;3207;p38"/>
                <p:cNvSpPr/>
                <p:nvPr/>
              </p:nvSpPr>
              <p:spPr>
                <a:xfrm>
                  <a:off x="3595807" y="1655361"/>
                  <a:ext cx="111213" cy="111056"/>
                </a:xfrm>
                <a:custGeom>
                  <a:avLst/>
                  <a:gdLst/>
                  <a:ahLst/>
                  <a:cxnLst/>
                  <a:rect l="l" t="t" r="r" b="b"/>
                  <a:pathLst>
                    <a:path w="4248" h="4242" extrusionOk="0">
                      <a:moveTo>
                        <a:pt x="1788" y="0"/>
                      </a:moveTo>
                      <a:lnTo>
                        <a:pt x="1" y="1787"/>
                      </a:lnTo>
                      <a:lnTo>
                        <a:pt x="2455" y="4242"/>
                      </a:lnTo>
                      <a:lnTo>
                        <a:pt x="4247" y="2455"/>
                      </a:lnTo>
                      <a:lnTo>
                        <a:pt x="1788"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08" name="Google Shape;3208;p38"/>
                <p:cNvSpPr/>
                <p:nvPr/>
              </p:nvSpPr>
              <p:spPr>
                <a:xfrm>
                  <a:off x="3488155" y="1521371"/>
                  <a:ext cx="323009" cy="319763"/>
                </a:xfrm>
                <a:custGeom>
                  <a:avLst/>
                  <a:gdLst/>
                  <a:ahLst/>
                  <a:cxnLst/>
                  <a:rect l="l" t="t" r="r" b="b"/>
                  <a:pathLst>
                    <a:path w="12338" h="12214" extrusionOk="0">
                      <a:moveTo>
                        <a:pt x="1389" y="1"/>
                      </a:moveTo>
                      <a:cubicBezTo>
                        <a:pt x="1066" y="1"/>
                        <a:pt x="742" y="124"/>
                        <a:pt x="495" y="372"/>
                      </a:cubicBezTo>
                      <a:cubicBezTo>
                        <a:pt x="0" y="866"/>
                        <a:pt x="0" y="1669"/>
                        <a:pt x="495" y="2159"/>
                      </a:cubicBezTo>
                      <a:lnTo>
                        <a:pt x="10545" y="12214"/>
                      </a:lnTo>
                      <a:lnTo>
                        <a:pt x="12337" y="10426"/>
                      </a:lnTo>
                      <a:lnTo>
                        <a:pt x="2282" y="372"/>
                      </a:lnTo>
                      <a:cubicBezTo>
                        <a:pt x="2035" y="124"/>
                        <a:pt x="1712" y="1"/>
                        <a:pt x="1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09" name="Google Shape;3209;p38"/>
                <p:cNvSpPr/>
                <p:nvPr/>
              </p:nvSpPr>
              <p:spPr>
                <a:xfrm>
                  <a:off x="3764223" y="1794324"/>
                  <a:ext cx="74665" cy="73854"/>
                </a:xfrm>
                <a:custGeom>
                  <a:avLst/>
                  <a:gdLst/>
                  <a:ahLst/>
                  <a:cxnLst/>
                  <a:rect l="l" t="t" r="r" b="b"/>
                  <a:pathLst>
                    <a:path w="2852" h="2821" extrusionOk="0">
                      <a:moveTo>
                        <a:pt x="1792" y="0"/>
                      </a:moveTo>
                      <a:lnTo>
                        <a:pt x="0" y="1788"/>
                      </a:lnTo>
                      <a:lnTo>
                        <a:pt x="2638" y="2811"/>
                      </a:lnTo>
                      <a:cubicBezTo>
                        <a:pt x="2655" y="2818"/>
                        <a:pt x="2672" y="2821"/>
                        <a:pt x="2689" y="2821"/>
                      </a:cubicBezTo>
                      <a:cubicBezTo>
                        <a:pt x="2779" y="2821"/>
                        <a:pt x="2852" y="2731"/>
                        <a:pt x="2815" y="2638"/>
                      </a:cubicBezTo>
                      <a:lnTo>
                        <a:pt x="1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10" name="Google Shape;3210;p38"/>
                <p:cNvSpPr/>
                <p:nvPr/>
              </p:nvSpPr>
              <p:spPr>
                <a:xfrm>
                  <a:off x="3799042" y="1794324"/>
                  <a:ext cx="39767" cy="73801"/>
                </a:xfrm>
                <a:custGeom>
                  <a:avLst/>
                  <a:gdLst/>
                  <a:ahLst/>
                  <a:cxnLst/>
                  <a:rect l="l" t="t" r="r" b="b"/>
                  <a:pathLst>
                    <a:path w="1519" h="2819" extrusionOk="0">
                      <a:moveTo>
                        <a:pt x="462" y="0"/>
                      </a:moveTo>
                      <a:lnTo>
                        <a:pt x="1" y="462"/>
                      </a:lnTo>
                      <a:lnTo>
                        <a:pt x="842" y="2628"/>
                      </a:lnTo>
                      <a:lnTo>
                        <a:pt x="1312" y="2811"/>
                      </a:lnTo>
                      <a:cubicBezTo>
                        <a:pt x="1328" y="2816"/>
                        <a:pt x="1343" y="2819"/>
                        <a:pt x="1358" y="2819"/>
                      </a:cubicBezTo>
                      <a:cubicBezTo>
                        <a:pt x="1445" y="2819"/>
                        <a:pt x="1518" y="2728"/>
                        <a:pt x="1485" y="2638"/>
                      </a:cubicBezTo>
                      <a:lnTo>
                        <a:pt x="462"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11" name="Google Shape;3211;p38"/>
                <p:cNvSpPr/>
                <p:nvPr/>
              </p:nvSpPr>
              <p:spPr>
                <a:xfrm>
                  <a:off x="3512790" y="1521371"/>
                  <a:ext cx="298373" cy="319763"/>
                </a:xfrm>
                <a:custGeom>
                  <a:avLst/>
                  <a:gdLst/>
                  <a:ahLst/>
                  <a:cxnLst/>
                  <a:rect l="l" t="t" r="r" b="b"/>
                  <a:pathLst>
                    <a:path w="11397" h="12214" extrusionOk="0">
                      <a:moveTo>
                        <a:pt x="448" y="1"/>
                      </a:moveTo>
                      <a:cubicBezTo>
                        <a:pt x="298" y="1"/>
                        <a:pt x="147" y="28"/>
                        <a:pt x="1" y="83"/>
                      </a:cubicBezTo>
                      <a:cubicBezTo>
                        <a:pt x="169" y="146"/>
                        <a:pt x="323" y="247"/>
                        <a:pt x="448" y="372"/>
                      </a:cubicBezTo>
                      <a:lnTo>
                        <a:pt x="9157" y="9081"/>
                      </a:lnTo>
                      <a:cubicBezTo>
                        <a:pt x="9902" y="9826"/>
                        <a:pt x="9902" y="11027"/>
                        <a:pt x="9157" y="11767"/>
                      </a:cubicBezTo>
                      <a:lnTo>
                        <a:pt x="9604" y="12214"/>
                      </a:lnTo>
                      <a:lnTo>
                        <a:pt x="11396" y="10426"/>
                      </a:lnTo>
                      <a:lnTo>
                        <a:pt x="1341" y="372"/>
                      </a:lnTo>
                      <a:cubicBezTo>
                        <a:pt x="1100" y="131"/>
                        <a:pt x="778" y="1"/>
                        <a:pt x="44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12" name="Google Shape;3212;p38"/>
                <p:cNvSpPr/>
                <p:nvPr/>
              </p:nvSpPr>
              <p:spPr>
                <a:xfrm>
                  <a:off x="3811635" y="1841736"/>
                  <a:ext cx="27253" cy="26442"/>
                </a:xfrm>
                <a:custGeom>
                  <a:avLst/>
                  <a:gdLst/>
                  <a:ahLst/>
                  <a:cxnLst/>
                  <a:rect l="l" t="t" r="r" b="b"/>
                  <a:pathLst>
                    <a:path w="1041" h="1010" extrusionOk="0">
                      <a:moveTo>
                        <a:pt x="682" y="1"/>
                      </a:moveTo>
                      <a:lnTo>
                        <a:pt x="0" y="678"/>
                      </a:lnTo>
                      <a:lnTo>
                        <a:pt x="831" y="1000"/>
                      </a:lnTo>
                      <a:cubicBezTo>
                        <a:pt x="848" y="1007"/>
                        <a:pt x="865" y="1010"/>
                        <a:pt x="881" y="1010"/>
                      </a:cubicBezTo>
                      <a:cubicBezTo>
                        <a:pt x="968" y="1010"/>
                        <a:pt x="1041" y="920"/>
                        <a:pt x="1004" y="827"/>
                      </a:cubicBezTo>
                      <a:lnTo>
                        <a:pt x="6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13" name="Google Shape;3213;p38"/>
                <p:cNvSpPr/>
                <p:nvPr/>
              </p:nvSpPr>
              <p:spPr>
                <a:xfrm>
                  <a:off x="3523236" y="1553232"/>
                  <a:ext cx="69717" cy="69691"/>
                </a:xfrm>
                <a:custGeom>
                  <a:avLst/>
                  <a:gdLst/>
                  <a:ahLst/>
                  <a:cxnLst/>
                  <a:rect l="l" t="t" r="r" b="b"/>
                  <a:pathLst>
                    <a:path w="2663" h="2662" extrusionOk="0">
                      <a:moveTo>
                        <a:pt x="1788" y="0"/>
                      </a:moveTo>
                      <a:lnTo>
                        <a:pt x="1" y="1787"/>
                      </a:lnTo>
                      <a:lnTo>
                        <a:pt x="870" y="2662"/>
                      </a:lnTo>
                      <a:lnTo>
                        <a:pt x="2662" y="874"/>
                      </a:lnTo>
                      <a:lnTo>
                        <a:pt x="17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3214" name="Google Shape;3214;p38"/>
              <p:cNvSpPr/>
              <p:nvPr/>
            </p:nvSpPr>
            <p:spPr>
              <a:xfrm>
                <a:off x="2516915" y="1885401"/>
                <a:ext cx="373798" cy="370368"/>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8" name="Group 17">
            <a:extLst>
              <a:ext uri="{FF2B5EF4-FFF2-40B4-BE49-F238E27FC236}">
                <a16:creationId xmlns:a16="http://schemas.microsoft.com/office/drawing/2014/main" id="{230830A7-7EC4-4E5F-8556-E5616F84354E}"/>
              </a:ext>
            </a:extLst>
          </p:cNvPr>
          <p:cNvGrpSpPr/>
          <p:nvPr/>
        </p:nvGrpSpPr>
        <p:grpSpPr>
          <a:xfrm>
            <a:off x="5693961" y="1157899"/>
            <a:ext cx="778664" cy="869905"/>
            <a:chOff x="6050765" y="1360004"/>
            <a:chExt cx="778664" cy="869905"/>
          </a:xfrm>
        </p:grpSpPr>
        <p:sp>
          <p:nvSpPr>
            <p:cNvPr id="3091" name="Google Shape;3091;p38"/>
            <p:cNvSpPr/>
            <p:nvPr/>
          </p:nvSpPr>
          <p:spPr>
            <a:xfrm>
              <a:off x="6050765" y="1360004"/>
              <a:ext cx="778664" cy="8699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3215" name="Google Shape;3215;p38"/>
            <p:cNvGrpSpPr/>
            <p:nvPr/>
          </p:nvGrpSpPr>
          <p:grpSpPr>
            <a:xfrm>
              <a:off x="6290941" y="1664757"/>
              <a:ext cx="367908" cy="354477"/>
              <a:chOff x="6308937" y="1893357"/>
              <a:chExt cx="367908" cy="354477"/>
            </a:xfrm>
          </p:grpSpPr>
          <p:grpSp>
            <p:nvGrpSpPr>
              <p:cNvPr id="3216" name="Google Shape;3216;p38"/>
              <p:cNvGrpSpPr/>
              <p:nvPr/>
            </p:nvGrpSpPr>
            <p:grpSpPr>
              <a:xfrm>
                <a:off x="6311712" y="1898593"/>
                <a:ext cx="359478" cy="344162"/>
                <a:chOff x="3946462" y="3830343"/>
                <a:chExt cx="359478" cy="344162"/>
              </a:xfrm>
            </p:grpSpPr>
            <p:sp>
              <p:nvSpPr>
                <p:cNvPr id="3217" name="Google Shape;3217;p38"/>
                <p:cNvSpPr/>
                <p:nvPr/>
              </p:nvSpPr>
              <p:spPr>
                <a:xfrm>
                  <a:off x="4140508" y="4012398"/>
                  <a:ext cx="87834" cy="87808"/>
                </a:xfrm>
                <a:custGeom>
                  <a:avLst/>
                  <a:gdLst/>
                  <a:ahLst/>
                  <a:cxnLst/>
                  <a:rect l="l" t="t" r="r" b="b"/>
                  <a:pathLst>
                    <a:path w="3355" h="3354" extrusionOk="0">
                      <a:moveTo>
                        <a:pt x="621" y="0"/>
                      </a:moveTo>
                      <a:lnTo>
                        <a:pt x="1" y="615"/>
                      </a:lnTo>
                      <a:lnTo>
                        <a:pt x="2734" y="3353"/>
                      </a:lnTo>
                      <a:lnTo>
                        <a:pt x="3354" y="2734"/>
                      </a:lnTo>
                      <a:lnTo>
                        <a:pt x="6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18" name="Google Shape;3218;p38"/>
                <p:cNvSpPr/>
                <p:nvPr/>
              </p:nvSpPr>
              <p:spPr>
                <a:xfrm>
                  <a:off x="4177631" y="4050412"/>
                  <a:ext cx="128308" cy="124067"/>
                </a:xfrm>
                <a:custGeom>
                  <a:avLst/>
                  <a:gdLst/>
                  <a:ahLst/>
                  <a:cxnLst/>
                  <a:rect l="l" t="t" r="r" b="b"/>
                  <a:pathLst>
                    <a:path w="4901" h="4739" extrusionOk="0">
                      <a:moveTo>
                        <a:pt x="1029" y="0"/>
                      </a:moveTo>
                      <a:cubicBezTo>
                        <a:pt x="939" y="0"/>
                        <a:pt x="848" y="35"/>
                        <a:pt x="778" y="105"/>
                      </a:cubicBezTo>
                      <a:lnTo>
                        <a:pt x="144" y="744"/>
                      </a:lnTo>
                      <a:cubicBezTo>
                        <a:pt x="10" y="878"/>
                        <a:pt x="0" y="1089"/>
                        <a:pt x="125" y="1234"/>
                      </a:cubicBezTo>
                      <a:lnTo>
                        <a:pt x="2868" y="4366"/>
                      </a:lnTo>
                      <a:cubicBezTo>
                        <a:pt x="3083" y="4613"/>
                        <a:pt x="3384" y="4739"/>
                        <a:pt x="3687" y="4739"/>
                      </a:cubicBezTo>
                      <a:cubicBezTo>
                        <a:pt x="3965" y="4739"/>
                        <a:pt x="4244" y="4633"/>
                        <a:pt x="4458" y="4419"/>
                      </a:cubicBezTo>
                      <a:cubicBezTo>
                        <a:pt x="4900" y="3972"/>
                        <a:pt x="4876" y="3246"/>
                        <a:pt x="4405" y="2833"/>
                      </a:cubicBezTo>
                      <a:lnTo>
                        <a:pt x="1268" y="90"/>
                      </a:lnTo>
                      <a:cubicBezTo>
                        <a:pt x="1199" y="30"/>
                        <a:pt x="1114" y="0"/>
                        <a:pt x="10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19" name="Google Shape;3219;p38"/>
                <p:cNvSpPr/>
                <p:nvPr/>
              </p:nvSpPr>
              <p:spPr>
                <a:xfrm>
                  <a:off x="4177736" y="4059051"/>
                  <a:ext cx="123177" cy="115454"/>
                </a:xfrm>
                <a:custGeom>
                  <a:avLst/>
                  <a:gdLst/>
                  <a:ahLst/>
                  <a:cxnLst/>
                  <a:rect l="l" t="t" r="r" b="b"/>
                  <a:pathLst>
                    <a:path w="4705" h="4410" extrusionOk="0">
                      <a:moveTo>
                        <a:pt x="553" y="0"/>
                      </a:moveTo>
                      <a:lnTo>
                        <a:pt x="140" y="414"/>
                      </a:lnTo>
                      <a:cubicBezTo>
                        <a:pt x="6" y="548"/>
                        <a:pt x="1" y="759"/>
                        <a:pt x="121" y="904"/>
                      </a:cubicBezTo>
                      <a:lnTo>
                        <a:pt x="2864" y="4041"/>
                      </a:lnTo>
                      <a:cubicBezTo>
                        <a:pt x="3082" y="4286"/>
                        <a:pt x="3383" y="4410"/>
                        <a:pt x="3684" y="4410"/>
                      </a:cubicBezTo>
                      <a:cubicBezTo>
                        <a:pt x="3961" y="4410"/>
                        <a:pt x="4238" y="4305"/>
                        <a:pt x="4449" y="4093"/>
                      </a:cubicBezTo>
                      <a:cubicBezTo>
                        <a:pt x="4565" y="3978"/>
                        <a:pt x="4651" y="3844"/>
                        <a:pt x="4704" y="3690"/>
                      </a:cubicBezTo>
                      <a:lnTo>
                        <a:pt x="4704" y="3690"/>
                      </a:lnTo>
                      <a:cubicBezTo>
                        <a:pt x="4583" y="3734"/>
                        <a:pt x="4458" y="3756"/>
                        <a:pt x="4333" y="3756"/>
                      </a:cubicBezTo>
                      <a:cubicBezTo>
                        <a:pt x="4028" y="3756"/>
                        <a:pt x="3729" y="3626"/>
                        <a:pt x="3517" y="3387"/>
                      </a:cubicBezTo>
                      <a:lnTo>
                        <a:pt x="553"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20" name="Google Shape;3220;p38"/>
                <p:cNvSpPr/>
                <p:nvPr/>
              </p:nvSpPr>
              <p:spPr>
                <a:xfrm>
                  <a:off x="3946462" y="3830343"/>
                  <a:ext cx="270308" cy="246144"/>
                </a:xfrm>
                <a:custGeom>
                  <a:avLst/>
                  <a:gdLst/>
                  <a:ahLst/>
                  <a:cxnLst/>
                  <a:rect l="l" t="t" r="r" b="b"/>
                  <a:pathLst>
                    <a:path w="10325" h="9402" extrusionOk="0">
                      <a:moveTo>
                        <a:pt x="5160" y="0"/>
                      </a:moveTo>
                      <a:cubicBezTo>
                        <a:pt x="3956" y="0"/>
                        <a:pt x="2753" y="459"/>
                        <a:pt x="1835" y="1377"/>
                      </a:cubicBezTo>
                      <a:cubicBezTo>
                        <a:pt x="0" y="3212"/>
                        <a:pt x="0" y="6190"/>
                        <a:pt x="1835" y="8025"/>
                      </a:cubicBezTo>
                      <a:cubicBezTo>
                        <a:pt x="2753" y="8943"/>
                        <a:pt x="3956" y="9402"/>
                        <a:pt x="5160" y="9402"/>
                      </a:cubicBezTo>
                      <a:cubicBezTo>
                        <a:pt x="6363" y="9402"/>
                        <a:pt x="7567" y="8943"/>
                        <a:pt x="8484" y="8025"/>
                      </a:cubicBezTo>
                      <a:cubicBezTo>
                        <a:pt x="10324" y="6190"/>
                        <a:pt x="10324" y="3212"/>
                        <a:pt x="8484" y="1377"/>
                      </a:cubicBezTo>
                      <a:cubicBezTo>
                        <a:pt x="7567" y="459"/>
                        <a:pt x="6363" y="0"/>
                        <a:pt x="5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21" name="Google Shape;3221;p38"/>
                <p:cNvSpPr/>
                <p:nvPr/>
              </p:nvSpPr>
              <p:spPr>
                <a:xfrm>
                  <a:off x="3978035" y="3858984"/>
                  <a:ext cx="207162" cy="188863"/>
                </a:xfrm>
                <a:custGeom>
                  <a:avLst/>
                  <a:gdLst/>
                  <a:ahLst/>
                  <a:cxnLst/>
                  <a:rect l="l" t="t" r="r" b="b"/>
                  <a:pathLst>
                    <a:path w="7913" h="7214" extrusionOk="0">
                      <a:moveTo>
                        <a:pt x="3956" y="0"/>
                      </a:moveTo>
                      <a:cubicBezTo>
                        <a:pt x="3034" y="0"/>
                        <a:pt x="2111" y="352"/>
                        <a:pt x="1408" y="1056"/>
                      </a:cubicBezTo>
                      <a:cubicBezTo>
                        <a:pt x="0" y="2464"/>
                        <a:pt x="0" y="4750"/>
                        <a:pt x="1408" y="6158"/>
                      </a:cubicBezTo>
                      <a:cubicBezTo>
                        <a:pt x="2111" y="6862"/>
                        <a:pt x="3034" y="7214"/>
                        <a:pt x="3956" y="7214"/>
                      </a:cubicBezTo>
                      <a:cubicBezTo>
                        <a:pt x="4879" y="7214"/>
                        <a:pt x="5801" y="6862"/>
                        <a:pt x="6505" y="6158"/>
                      </a:cubicBezTo>
                      <a:cubicBezTo>
                        <a:pt x="7912" y="4750"/>
                        <a:pt x="7912" y="2464"/>
                        <a:pt x="6505" y="1056"/>
                      </a:cubicBezTo>
                      <a:cubicBezTo>
                        <a:pt x="5801" y="352"/>
                        <a:pt x="4879"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22" name="Google Shape;3222;p38"/>
                <p:cNvSpPr/>
                <p:nvPr/>
              </p:nvSpPr>
              <p:spPr>
                <a:xfrm>
                  <a:off x="3977407" y="3878697"/>
                  <a:ext cx="178862" cy="167840"/>
                </a:xfrm>
                <a:custGeom>
                  <a:avLst/>
                  <a:gdLst/>
                  <a:ahLst/>
                  <a:cxnLst/>
                  <a:rect l="l" t="t" r="r" b="b"/>
                  <a:pathLst>
                    <a:path w="6832" h="6411" extrusionOk="0">
                      <a:moveTo>
                        <a:pt x="1773" y="0"/>
                      </a:moveTo>
                      <a:lnTo>
                        <a:pt x="1773" y="0"/>
                      </a:lnTo>
                      <a:cubicBezTo>
                        <a:pt x="1653" y="92"/>
                        <a:pt x="1537" y="193"/>
                        <a:pt x="1432" y="303"/>
                      </a:cubicBezTo>
                      <a:lnTo>
                        <a:pt x="1427" y="303"/>
                      </a:lnTo>
                      <a:cubicBezTo>
                        <a:pt x="0" y="1783"/>
                        <a:pt x="96" y="4156"/>
                        <a:pt x="1643" y="5511"/>
                      </a:cubicBezTo>
                      <a:cubicBezTo>
                        <a:pt x="2329" y="6115"/>
                        <a:pt x="3177" y="6410"/>
                        <a:pt x="4020" y="6410"/>
                      </a:cubicBezTo>
                      <a:cubicBezTo>
                        <a:pt x="5073" y="6410"/>
                        <a:pt x="6119" y="5950"/>
                        <a:pt x="6831" y="5059"/>
                      </a:cubicBezTo>
                      <a:lnTo>
                        <a:pt x="6831" y="5059"/>
                      </a:lnTo>
                      <a:cubicBezTo>
                        <a:pt x="6177" y="5573"/>
                        <a:pt x="5394" y="5826"/>
                        <a:pt x="4613" y="5826"/>
                      </a:cubicBezTo>
                      <a:cubicBezTo>
                        <a:pt x="3687" y="5826"/>
                        <a:pt x="2765" y="5470"/>
                        <a:pt x="2066" y="4771"/>
                      </a:cubicBezTo>
                      <a:cubicBezTo>
                        <a:pt x="778" y="3483"/>
                        <a:pt x="653" y="1437"/>
                        <a:pt x="177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23" name="Google Shape;3223;p38"/>
                <p:cNvSpPr/>
                <p:nvPr/>
              </p:nvSpPr>
              <p:spPr>
                <a:xfrm>
                  <a:off x="4177736" y="4050464"/>
                  <a:ext cx="51863" cy="50999"/>
                </a:xfrm>
                <a:custGeom>
                  <a:avLst/>
                  <a:gdLst/>
                  <a:ahLst/>
                  <a:cxnLst/>
                  <a:rect l="l" t="t" r="r" b="b"/>
                  <a:pathLst>
                    <a:path w="1981" h="1948" extrusionOk="0">
                      <a:moveTo>
                        <a:pt x="1032" y="0"/>
                      </a:moveTo>
                      <a:cubicBezTo>
                        <a:pt x="939" y="0"/>
                        <a:pt x="845" y="36"/>
                        <a:pt x="774" y="107"/>
                      </a:cubicBezTo>
                      <a:lnTo>
                        <a:pt x="140" y="742"/>
                      </a:lnTo>
                      <a:cubicBezTo>
                        <a:pt x="6" y="876"/>
                        <a:pt x="1" y="1087"/>
                        <a:pt x="121" y="1232"/>
                      </a:cubicBezTo>
                      <a:lnTo>
                        <a:pt x="750" y="1947"/>
                      </a:lnTo>
                      <a:lnTo>
                        <a:pt x="1980" y="713"/>
                      </a:lnTo>
                      <a:lnTo>
                        <a:pt x="1264" y="88"/>
                      </a:lnTo>
                      <a:cubicBezTo>
                        <a:pt x="1199" y="29"/>
                        <a:pt x="1116" y="0"/>
                        <a:pt x="1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24" name="Google Shape;3224;p38"/>
                <p:cNvSpPr/>
                <p:nvPr/>
              </p:nvSpPr>
              <p:spPr>
                <a:xfrm>
                  <a:off x="4177736" y="4059051"/>
                  <a:ext cx="36757" cy="42412"/>
                </a:xfrm>
                <a:custGeom>
                  <a:avLst/>
                  <a:gdLst/>
                  <a:ahLst/>
                  <a:cxnLst/>
                  <a:rect l="l" t="t" r="r" b="b"/>
                  <a:pathLst>
                    <a:path w="1404" h="1620" extrusionOk="0">
                      <a:moveTo>
                        <a:pt x="553" y="0"/>
                      </a:moveTo>
                      <a:lnTo>
                        <a:pt x="140" y="414"/>
                      </a:lnTo>
                      <a:cubicBezTo>
                        <a:pt x="6" y="548"/>
                        <a:pt x="1" y="759"/>
                        <a:pt x="121" y="904"/>
                      </a:cubicBezTo>
                      <a:lnTo>
                        <a:pt x="750" y="1619"/>
                      </a:lnTo>
                      <a:lnTo>
                        <a:pt x="1404" y="966"/>
                      </a:lnTo>
                      <a:lnTo>
                        <a:pt x="553"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25" name="Google Shape;3225;p38"/>
                <p:cNvSpPr/>
                <p:nvPr/>
              </p:nvSpPr>
              <p:spPr>
                <a:xfrm>
                  <a:off x="4029479" y="3885111"/>
                  <a:ext cx="104144" cy="28955"/>
                </a:xfrm>
                <a:custGeom>
                  <a:avLst/>
                  <a:gdLst/>
                  <a:ahLst/>
                  <a:cxnLst/>
                  <a:rect l="l" t="t" r="r" b="b"/>
                  <a:pathLst>
                    <a:path w="3978" h="1106" extrusionOk="0">
                      <a:moveTo>
                        <a:pt x="1989" y="0"/>
                      </a:moveTo>
                      <a:cubicBezTo>
                        <a:pt x="1321" y="0"/>
                        <a:pt x="653" y="255"/>
                        <a:pt x="144" y="764"/>
                      </a:cubicBezTo>
                      <a:cubicBezTo>
                        <a:pt x="0" y="908"/>
                        <a:pt x="131" y="1105"/>
                        <a:pt x="283" y="1105"/>
                      </a:cubicBezTo>
                      <a:cubicBezTo>
                        <a:pt x="330" y="1105"/>
                        <a:pt x="379" y="1087"/>
                        <a:pt x="423" y="1043"/>
                      </a:cubicBezTo>
                      <a:cubicBezTo>
                        <a:pt x="855" y="611"/>
                        <a:pt x="1422" y="394"/>
                        <a:pt x="1989" y="394"/>
                      </a:cubicBezTo>
                      <a:cubicBezTo>
                        <a:pt x="2556" y="394"/>
                        <a:pt x="3123" y="611"/>
                        <a:pt x="3555" y="1043"/>
                      </a:cubicBezTo>
                      <a:cubicBezTo>
                        <a:pt x="3599" y="1087"/>
                        <a:pt x="3647" y="1105"/>
                        <a:pt x="3694" y="1105"/>
                      </a:cubicBezTo>
                      <a:cubicBezTo>
                        <a:pt x="3847" y="1105"/>
                        <a:pt x="3977" y="908"/>
                        <a:pt x="3834" y="764"/>
                      </a:cubicBezTo>
                      <a:cubicBezTo>
                        <a:pt x="3324" y="255"/>
                        <a:pt x="2657" y="0"/>
                        <a:pt x="1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26" name="Google Shape;3226;p38"/>
                <p:cNvSpPr/>
                <p:nvPr/>
              </p:nvSpPr>
              <p:spPr>
                <a:xfrm>
                  <a:off x="4087389" y="3854742"/>
                  <a:ext cx="93908" cy="197371"/>
                </a:xfrm>
                <a:custGeom>
                  <a:avLst/>
                  <a:gdLst/>
                  <a:ahLst/>
                  <a:cxnLst/>
                  <a:rect l="l" t="t" r="r" b="b"/>
                  <a:pathLst>
                    <a:path w="3587" h="7539" extrusionOk="0">
                      <a:moveTo>
                        <a:pt x="289" y="0"/>
                      </a:moveTo>
                      <a:cubicBezTo>
                        <a:pt x="56" y="0"/>
                        <a:pt x="15" y="360"/>
                        <a:pt x="267" y="397"/>
                      </a:cubicBezTo>
                      <a:cubicBezTo>
                        <a:pt x="1943" y="642"/>
                        <a:pt x="3188" y="2083"/>
                        <a:pt x="3183" y="3774"/>
                      </a:cubicBezTo>
                      <a:cubicBezTo>
                        <a:pt x="3178" y="5470"/>
                        <a:pt x="1929" y="6906"/>
                        <a:pt x="252" y="7141"/>
                      </a:cubicBezTo>
                      <a:cubicBezTo>
                        <a:pt x="0" y="7178"/>
                        <a:pt x="41" y="7538"/>
                        <a:pt x="270" y="7538"/>
                      </a:cubicBezTo>
                      <a:cubicBezTo>
                        <a:pt x="282" y="7538"/>
                        <a:pt x="293" y="7537"/>
                        <a:pt x="305" y="7535"/>
                      </a:cubicBezTo>
                      <a:cubicBezTo>
                        <a:pt x="2184" y="7271"/>
                        <a:pt x="3577" y="5671"/>
                        <a:pt x="3582" y="3774"/>
                      </a:cubicBezTo>
                      <a:cubicBezTo>
                        <a:pt x="3586" y="1881"/>
                        <a:pt x="2198" y="277"/>
                        <a:pt x="324" y="3"/>
                      </a:cubicBezTo>
                      <a:cubicBezTo>
                        <a:pt x="312" y="1"/>
                        <a:pt x="300"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27" name="Google Shape;3227;p38"/>
                <p:cNvSpPr/>
                <p:nvPr/>
              </p:nvSpPr>
              <p:spPr>
                <a:xfrm>
                  <a:off x="3972249" y="3854376"/>
                  <a:ext cx="105532" cy="197921"/>
                </a:xfrm>
                <a:custGeom>
                  <a:avLst/>
                  <a:gdLst/>
                  <a:ahLst/>
                  <a:cxnLst/>
                  <a:rect l="l" t="t" r="r" b="b"/>
                  <a:pathLst>
                    <a:path w="4031" h="7560" extrusionOk="0">
                      <a:moveTo>
                        <a:pt x="3755" y="1"/>
                      </a:moveTo>
                      <a:cubicBezTo>
                        <a:pt x="3746" y="1"/>
                        <a:pt x="3737" y="1"/>
                        <a:pt x="3728" y="2"/>
                      </a:cubicBezTo>
                      <a:cubicBezTo>
                        <a:pt x="2878" y="103"/>
                        <a:pt x="2085" y="487"/>
                        <a:pt x="1485" y="1093"/>
                      </a:cubicBezTo>
                      <a:cubicBezTo>
                        <a:pt x="0" y="2582"/>
                        <a:pt x="0" y="4984"/>
                        <a:pt x="1485" y="6473"/>
                      </a:cubicBezTo>
                      <a:cubicBezTo>
                        <a:pt x="2085" y="7079"/>
                        <a:pt x="2878" y="7463"/>
                        <a:pt x="3728" y="7559"/>
                      </a:cubicBezTo>
                      <a:lnTo>
                        <a:pt x="3752" y="7559"/>
                      </a:lnTo>
                      <a:cubicBezTo>
                        <a:pt x="3757" y="7559"/>
                        <a:pt x="3761" y="7559"/>
                        <a:pt x="3766" y="7559"/>
                      </a:cubicBezTo>
                      <a:cubicBezTo>
                        <a:pt x="4017" y="7559"/>
                        <a:pt x="4031" y="7179"/>
                        <a:pt x="3771" y="7165"/>
                      </a:cubicBezTo>
                      <a:cubicBezTo>
                        <a:pt x="3012" y="7079"/>
                        <a:pt x="2306" y="6733"/>
                        <a:pt x="1763" y="6190"/>
                      </a:cubicBezTo>
                      <a:cubicBezTo>
                        <a:pt x="437" y="4859"/>
                        <a:pt x="437" y="2702"/>
                        <a:pt x="1763" y="1371"/>
                      </a:cubicBezTo>
                      <a:cubicBezTo>
                        <a:pt x="2306" y="829"/>
                        <a:pt x="3012" y="487"/>
                        <a:pt x="3771" y="396"/>
                      </a:cubicBezTo>
                      <a:cubicBezTo>
                        <a:pt x="4026" y="368"/>
                        <a:pt x="3995" y="1"/>
                        <a:pt x="3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3228" name="Google Shape;3228;p38"/>
              <p:cNvSpPr/>
              <p:nvPr/>
            </p:nvSpPr>
            <p:spPr>
              <a:xfrm>
                <a:off x="6308937" y="1893357"/>
                <a:ext cx="367908" cy="354477"/>
              </a:xfrm>
              <a:custGeom>
                <a:avLst/>
                <a:gdLst/>
                <a:ahLst/>
                <a:cxnLst/>
                <a:rect l="l" t="t" r="r" b="b"/>
                <a:pathLst>
                  <a:path w="14053" h="13540" extrusionOk="0">
                    <a:moveTo>
                      <a:pt x="8898" y="8192"/>
                    </a:moveTo>
                    <a:lnTo>
                      <a:pt x="9426" y="8720"/>
                    </a:lnTo>
                    <a:lnTo>
                      <a:pt x="9090" y="9057"/>
                    </a:lnTo>
                    <a:lnTo>
                      <a:pt x="8557" y="8528"/>
                    </a:lnTo>
                    <a:cubicBezTo>
                      <a:pt x="8677" y="8418"/>
                      <a:pt x="8792" y="8307"/>
                      <a:pt x="8898" y="8192"/>
                    </a:cubicBezTo>
                    <a:close/>
                    <a:moveTo>
                      <a:pt x="5262" y="395"/>
                    </a:moveTo>
                    <a:cubicBezTo>
                      <a:pt x="6965" y="395"/>
                      <a:pt x="8530" y="1355"/>
                      <a:pt x="9296" y="2888"/>
                    </a:cubicBezTo>
                    <a:cubicBezTo>
                      <a:pt x="10094" y="4483"/>
                      <a:pt x="9873" y="6395"/>
                      <a:pt x="8734" y="7769"/>
                    </a:cubicBezTo>
                    <a:lnTo>
                      <a:pt x="8730" y="7779"/>
                    </a:lnTo>
                    <a:cubicBezTo>
                      <a:pt x="8552" y="7990"/>
                      <a:pt x="8360" y="8187"/>
                      <a:pt x="8143" y="8360"/>
                    </a:cubicBezTo>
                    <a:lnTo>
                      <a:pt x="8139" y="8370"/>
                    </a:lnTo>
                    <a:cubicBezTo>
                      <a:pt x="7301" y="9061"/>
                      <a:pt x="6282" y="9403"/>
                      <a:pt x="5266" y="9403"/>
                    </a:cubicBezTo>
                    <a:cubicBezTo>
                      <a:pt x="4109" y="9403"/>
                      <a:pt x="2956" y="8959"/>
                      <a:pt x="2081" y="8081"/>
                    </a:cubicBezTo>
                    <a:cubicBezTo>
                      <a:pt x="822" y="6823"/>
                      <a:pt x="423" y="4935"/>
                      <a:pt x="1067" y="3272"/>
                    </a:cubicBezTo>
                    <a:cubicBezTo>
                      <a:pt x="1711" y="1610"/>
                      <a:pt x="3272" y="486"/>
                      <a:pt x="5054" y="400"/>
                    </a:cubicBezTo>
                    <a:cubicBezTo>
                      <a:pt x="5124" y="396"/>
                      <a:pt x="5193" y="395"/>
                      <a:pt x="5262" y="395"/>
                    </a:cubicBezTo>
                    <a:close/>
                    <a:moveTo>
                      <a:pt x="9969" y="8807"/>
                    </a:moveTo>
                    <a:cubicBezTo>
                      <a:pt x="10007" y="8807"/>
                      <a:pt x="10045" y="8820"/>
                      <a:pt x="10075" y="8845"/>
                    </a:cubicBezTo>
                    <a:lnTo>
                      <a:pt x="10632" y="9330"/>
                    </a:lnTo>
                    <a:lnTo>
                      <a:pt x="9695" y="10262"/>
                    </a:lnTo>
                    <a:lnTo>
                      <a:pt x="9210" y="9710"/>
                    </a:lnTo>
                    <a:cubicBezTo>
                      <a:pt x="9157" y="9647"/>
                      <a:pt x="9157" y="9551"/>
                      <a:pt x="9220" y="9489"/>
                    </a:cubicBezTo>
                    <a:lnTo>
                      <a:pt x="9854" y="8855"/>
                    </a:lnTo>
                    <a:cubicBezTo>
                      <a:pt x="9886" y="8822"/>
                      <a:pt x="9928" y="8807"/>
                      <a:pt x="9969" y="8807"/>
                    </a:cubicBezTo>
                    <a:close/>
                    <a:moveTo>
                      <a:pt x="10930" y="9595"/>
                    </a:moveTo>
                    <a:lnTo>
                      <a:pt x="13212" y="11588"/>
                    </a:lnTo>
                    <a:cubicBezTo>
                      <a:pt x="13601" y="11929"/>
                      <a:pt x="13620" y="12525"/>
                      <a:pt x="13255" y="12890"/>
                    </a:cubicBezTo>
                    <a:cubicBezTo>
                      <a:pt x="13081" y="13064"/>
                      <a:pt x="12855" y="13150"/>
                      <a:pt x="12629" y="13150"/>
                    </a:cubicBezTo>
                    <a:cubicBezTo>
                      <a:pt x="12381" y="13150"/>
                      <a:pt x="12134" y="13046"/>
                      <a:pt x="11958" y="12842"/>
                    </a:cubicBezTo>
                    <a:lnTo>
                      <a:pt x="9959" y="10565"/>
                    </a:lnTo>
                    <a:lnTo>
                      <a:pt x="10930" y="9595"/>
                    </a:lnTo>
                    <a:close/>
                    <a:moveTo>
                      <a:pt x="5268" y="0"/>
                    </a:moveTo>
                    <a:cubicBezTo>
                      <a:pt x="5162" y="0"/>
                      <a:pt x="5055" y="4"/>
                      <a:pt x="4949" y="11"/>
                    </a:cubicBezTo>
                    <a:cubicBezTo>
                      <a:pt x="3027" y="135"/>
                      <a:pt x="1355" y="1375"/>
                      <a:pt x="678" y="3176"/>
                    </a:cubicBezTo>
                    <a:cubicBezTo>
                      <a:pt x="1" y="4978"/>
                      <a:pt x="438" y="7010"/>
                      <a:pt x="1802" y="8370"/>
                    </a:cubicBezTo>
                    <a:lnTo>
                      <a:pt x="1802" y="8365"/>
                    </a:lnTo>
                    <a:cubicBezTo>
                      <a:pt x="2752" y="9317"/>
                      <a:pt x="4007" y="9803"/>
                      <a:pt x="5269" y="9803"/>
                    </a:cubicBezTo>
                    <a:cubicBezTo>
                      <a:pt x="6317" y="9803"/>
                      <a:pt x="7369" y="9468"/>
                      <a:pt x="8254" y="8787"/>
                    </a:cubicBezTo>
                    <a:lnTo>
                      <a:pt x="8830" y="9364"/>
                    </a:lnTo>
                    <a:cubicBezTo>
                      <a:pt x="8734" y="9566"/>
                      <a:pt x="8768" y="9801"/>
                      <a:pt x="8912" y="9969"/>
                    </a:cubicBezTo>
                    <a:lnTo>
                      <a:pt x="11655" y="13106"/>
                    </a:lnTo>
                    <a:cubicBezTo>
                      <a:pt x="11910" y="13394"/>
                      <a:pt x="12265" y="13539"/>
                      <a:pt x="12621" y="13539"/>
                    </a:cubicBezTo>
                    <a:cubicBezTo>
                      <a:pt x="12949" y="13539"/>
                      <a:pt x="13277" y="13415"/>
                      <a:pt x="13529" y="13164"/>
                    </a:cubicBezTo>
                    <a:cubicBezTo>
                      <a:pt x="14052" y="12640"/>
                      <a:pt x="14028" y="11780"/>
                      <a:pt x="13471" y="11290"/>
                    </a:cubicBezTo>
                    <a:lnTo>
                      <a:pt x="10339" y="8547"/>
                    </a:lnTo>
                    <a:cubicBezTo>
                      <a:pt x="10236" y="8456"/>
                      <a:pt x="10106" y="8410"/>
                      <a:pt x="9974" y="8410"/>
                    </a:cubicBezTo>
                    <a:cubicBezTo>
                      <a:pt x="9891" y="8410"/>
                      <a:pt x="9807" y="8428"/>
                      <a:pt x="9729" y="8466"/>
                    </a:cubicBezTo>
                    <a:lnTo>
                      <a:pt x="9152" y="7889"/>
                    </a:lnTo>
                    <a:cubicBezTo>
                      <a:pt x="10324" y="6361"/>
                      <a:pt x="10497" y="4291"/>
                      <a:pt x="9589" y="2590"/>
                    </a:cubicBezTo>
                    <a:cubicBezTo>
                      <a:pt x="8732" y="989"/>
                      <a:pt x="7065" y="0"/>
                      <a:pt x="5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3230" name="Google Shape;3230;p38"/>
          <p:cNvSpPr/>
          <p:nvPr/>
        </p:nvSpPr>
        <p:spPr>
          <a:xfrm>
            <a:off x="2589999" y="2267092"/>
            <a:ext cx="778664" cy="8699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31" name="Google Shape;3231;p38"/>
          <p:cNvSpPr txBox="1"/>
          <p:nvPr/>
        </p:nvSpPr>
        <p:spPr>
          <a:xfrm>
            <a:off x="6572838" y="2356168"/>
            <a:ext cx="1403700" cy="33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err="1">
                <a:solidFill>
                  <a:schemeClr val="lt2"/>
                </a:solidFill>
                <a:latin typeface="Cambria" panose="02040503050406030204" pitchFamily="18" charset="0"/>
                <a:ea typeface="Cambria" panose="02040503050406030204" pitchFamily="18" charset="0"/>
                <a:cs typeface="Nanum Pen Script"/>
                <a:sym typeface="Nanum Pen Script"/>
              </a:rPr>
              <a:t>Nội</a:t>
            </a:r>
            <a:r>
              <a:rPr lang="en-US" sz="1800" b="1" dirty="0">
                <a:solidFill>
                  <a:schemeClr val="lt2"/>
                </a:solidFill>
                <a:latin typeface="Cambria" panose="02040503050406030204" pitchFamily="18" charset="0"/>
                <a:ea typeface="Cambria" panose="02040503050406030204" pitchFamily="18" charset="0"/>
                <a:cs typeface="Nanum Pen Script"/>
                <a:sym typeface="Nanum Pen Script"/>
              </a:rPr>
              <a:t> </a:t>
            </a:r>
            <a:r>
              <a:rPr lang="en-US" sz="1800" b="1" dirty="0" err="1">
                <a:solidFill>
                  <a:schemeClr val="lt2"/>
                </a:solidFill>
                <a:latin typeface="Cambria" panose="02040503050406030204" pitchFamily="18" charset="0"/>
                <a:ea typeface="Cambria" panose="02040503050406030204" pitchFamily="18" charset="0"/>
                <a:cs typeface="Nanum Pen Script"/>
                <a:sym typeface="Nanum Pen Script"/>
              </a:rPr>
              <a:t>tâm</a:t>
            </a:r>
            <a:endParaRPr sz="1800" b="1" dirty="0">
              <a:solidFill>
                <a:schemeClr val="lt2"/>
              </a:solidFill>
              <a:latin typeface="Cambria" panose="02040503050406030204" pitchFamily="18" charset="0"/>
              <a:ea typeface="Cambria" panose="02040503050406030204" pitchFamily="18" charset="0"/>
              <a:cs typeface="Nanum Pen Script"/>
              <a:sym typeface="Nanum Pen Script"/>
            </a:endParaRPr>
          </a:p>
        </p:txBody>
      </p:sp>
      <p:sp>
        <p:nvSpPr>
          <p:cNvPr id="3233" name="Google Shape;3233;p38"/>
          <p:cNvSpPr txBox="1"/>
          <p:nvPr/>
        </p:nvSpPr>
        <p:spPr>
          <a:xfrm>
            <a:off x="394211" y="2578934"/>
            <a:ext cx="1729464" cy="334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b="1" dirty="0">
                <a:solidFill>
                  <a:schemeClr val="lt2"/>
                </a:solidFill>
                <a:latin typeface="Cambria" panose="02040503050406030204" pitchFamily="18" charset="0"/>
                <a:ea typeface="Cambria" panose="02040503050406030204" pitchFamily="18" charset="0"/>
                <a:cs typeface="Nanum Pen Script"/>
                <a:sym typeface="Nanum Pen Script"/>
              </a:rPr>
              <a:t>Ngoại hình</a:t>
            </a:r>
            <a:endParaRPr sz="1800" b="1" dirty="0">
              <a:solidFill>
                <a:schemeClr val="lt2"/>
              </a:solidFill>
              <a:latin typeface="Cambria" panose="02040503050406030204" pitchFamily="18" charset="0"/>
              <a:ea typeface="Cambria" panose="02040503050406030204" pitchFamily="18" charset="0"/>
              <a:cs typeface="Nanum Pen Script"/>
              <a:sym typeface="Nanum Pen Script"/>
            </a:endParaRPr>
          </a:p>
        </p:txBody>
      </p:sp>
      <p:grpSp>
        <p:nvGrpSpPr>
          <p:cNvPr id="3235" name="Google Shape;3235;p38"/>
          <p:cNvGrpSpPr/>
          <p:nvPr/>
        </p:nvGrpSpPr>
        <p:grpSpPr>
          <a:xfrm>
            <a:off x="2837632" y="2548781"/>
            <a:ext cx="281854" cy="359242"/>
            <a:chOff x="1323907" y="3359888"/>
            <a:chExt cx="281854" cy="359242"/>
          </a:xfrm>
        </p:grpSpPr>
        <p:sp>
          <p:nvSpPr>
            <p:cNvPr id="3236" name="Google Shape;3236;p38"/>
            <p:cNvSpPr/>
            <p:nvPr/>
          </p:nvSpPr>
          <p:spPr>
            <a:xfrm>
              <a:off x="1352940" y="3424919"/>
              <a:ext cx="247034" cy="288922"/>
            </a:xfrm>
            <a:custGeom>
              <a:avLst/>
              <a:gdLst/>
              <a:ahLst/>
              <a:cxnLst/>
              <a:rect l="l" t="t" r="r" b="b"/>
              <a:pathLst>
                <a:path w="9436" h="11036" extrusionOk="0">
                  <a:moveTo>
                    <a:pt x="448" y="1"/>
                  </a:moveTo>
                  <a:cubicBezTo>
                    <a:pt x="203" y="1"/>
                    <a:pt x="1" y="178"/>
                    <a:pt x="1" y="404"/>
                  </a:cubicBezTo>
                  <a:lnTo>
                    <a:pt x="1" y="10637"/>
                  </a:lnTo>
                  <a:cubicBezTo>
                    <a:pt x="1" y="10858"/>
                    <a:pt x="203" y="11035"/>
                    <a:pt x="448" y="11035"/>
                  </a:cubicBezTo>
                  <a:lnTo>
                    <a:pt x="8989" y="11035"/>
                  </a:lnTo>
                  <a:cubicBezTo>
                    <a:pt x="9234" y="11035"/>
                    <a:pt x="9436" y="10858"/>
                    <a:pt x="9436" y="10637"/>
                  </a:cubicBezTo>
                  <a:lnTo>
                    <a:pt x="9436" y="404"/>
                  </a:lnTo>
                  <a:cubicBezTo>
                    <a:pt x="9436" y="178"/>
                    <a:pt x="9234" y="1"/>
                    <a:pt x="8989" y="1"/>
                  </a:cubicBezTo>
                  <a:close/>
                </a:path>
              </a:pathLst>
            </a:custGeom>
            <a:solidFill>
              <a:srgbClr val="F9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37" name="Google Shape;3237;p38"/>
            <p:cNvSpPr/>
            <p:nvPr/>
          </p:nvSpPr>
          <p:spPr>
            <a:xfrm>
              <a:off x="1329693" y="3395100"/>
              <a:ext cx="247034" cy="288922"/>
            </a:xfrm>
            <a:custGeom>
              <a:avLst/>
              <a:gdLst/>
              <a:ahLst/>
              <a:cxnLst/>
              <a:rect l="l" t="t" r="r" b="b"/>
              <a:pathLst>
                <a:path w="9436" h="11036" extrusionOk="0">
                  <a:moveTo>
                    <a:pt x="447" y="1"/>
                  </a:moveTo>
                  <a:cubicBezTo>
                    <a:pt x="197" y="1"/>
                    <a:pt x="0" y="179"/>
                    <a:pt x="0" y="405"/>
                  </a:cubicBezTo>
                  <a:lnTo>
                    <a:pt x="0" y="10637"/>
                  </a:lnTo>
                  <a:cubicBezTo>
                    <a:pt x="0" y="10858"/>
                    <a:pt x="202" y="11036"/>
                    <a:pt x="447" y="11036"/>
                  </a:cubicBezTo>
                  <a:lnTo>
                    <a:pt x="8988" y="11036"/>
                  </a:lnTo>
                  <a:cubicBezTo>
                    <a:pt x="9233" y="11036"/>
                    <a:pt x="9435" y="10858"/>
                    <a:pt x="9435" y="10637"/>
                  </a:cubicBezTo>
                  <a:lnTo>
                    <a:pt x="9435" y="405"/>
                  </a:lnTo>
                  <a:cubicBezTo>
                    <a:pt x="9435" y="179"/>
                    <a:pt x="9233" y="1"/>
                    <a:pt x="898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38" name="Google Shape;3238;p38"/>
            <p:cNvSpPr/>
            <p:nvPr/>
          </p:nvSpPr>
          <p:spPr>
            <a:xfrm>
              <a:off x="1553296" y="3395100"/>
              <a:ext cx="23431" cy="288922"/>
            </a:xfrm>
            <a:custGeom>
              <a:avLst/>
              <a:gdLst/>
              <a:ahLst/>
              <a:cxnLst/>
              <a:rect l="l" t="t" r="r" b="b"/>
              <a:pathLst>
                <a:path w="895" h="11036" extrusionOk="0">
                  <a:moveTo>
                    <a:pt x="1" y="1"/>
                  </a:moveTo>
                  <a:lnTo>
                    <a:pt x="1" y="11036"/>
                  </a:lnTo>
                  <a:lnTo>
                    <a:pt x="447" y="11036"/>
                  </a:lnTo>
                  <a:cubicBezTo>
                    <a:pt x="692" y="11036"/>
                    <a:pt x="894" y="10858"/>
                    <a:pt x="894" y="10637"/>
                  </a:cubicBezTo>
                  <a:lnTo>
                    <a:pt x="894" y="405"/>
                  </a:lnTo>
                  <a:cubicBezTo>
                    <a:pt x="894" y="179"/>
                    <a:pt x="692" y="1"/>
                    <a:pt x="447" y="1"/>
                  </a:cubicBezTo>
                  <a:close/>
                </a:path>
              </a:pathLst>
            </a:custGeom>
            <a:solidFill>
              <a:srgbClr val="FCF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39" name="Google Shape;3239;p38"/>
            <p:cNvSpPr/>
            <p:nvPr/>
          </p:nvSpPr>
          <p:spPr>
            <a:xfrm>
              <a:off x="1368910" y="3473954"/>
              <a:ext cx="46705" cy="42176"/>
            </a:xfrm>
            <a:custGeom>
              <a:avLst/>
              <a:gdLst/>
              <a:ahLst/>
              <a:cxnLst/>
              <a:rect l="l" t="t" r="r" b="b"/>
              <a:pathLst>
                <a:path w="1784" h="1611" extrusionOk="0">
                  <a:moveTo>
                    <a:pt x="112" y="1"/>
                  </a:moveTo>
                  <a:cubicBezTo>
                    <a:pt x="49" y="1"/>
                    <a:pt x="1" y="47"/>
                    <a:pt x="1" y="112"/>
                  </a:cubicBezTo>
                  <a:lnTo>
                    <a:pt x="1" y="1505"/>
                  </a:lnTo>
                  <a:cubicBezTo>
                    <a:pt x="1" y="1564"/>
                    <a:pt x="49" y="1611"/>
                    <a:pt x="112" y="1611"/>
                  </a:cubicBezTo>
                  <a:cubicBezTo>
                    <a:pt x="115" y="1611"/>
                    <a:pt x="118" y="1611"/>
                    <a:pt x="121" y="1610"/>
                  </a:cubicBezTo>
                  <a:lnTo>
                    <a:pt x="1663" y="1610"/>
                  </a:lnTo>
                  <a:cubicBezTo>
                    <a:pt x="1666" y="1611"/>
                    <a:pt x="1669" y="1611"/>
                    <a:pt x="1672" y="1611"/>
                  </a:cubicBezTo>
                  <a:cubicBezTo>
                    <a:pt x="1730" y="1611"/>
                    <a:pt x="1779" y="1564"/>
                    <a:pt x="1783" y="1505"/>
                  </a:cubicBezTo>
                  <a:lnTo>
                    <a:pt x="1783" y="112"/>
                  </a:lnTo>
                  <a:cubicBezTo>
                    <a:pt x="1779" y="47"/>
                    <a:pt x="1730" y="1"/>
                    <a:pt x="1672" y="1"/>
                  </a:cubicBezTo>
                  <a:cubicBezTo>
                    <a:pt x="1669" y="1"/>
                    <a:pt x="1666" y="1"/>
                    <a:pt x="1663" y="1"/>
                  </a:cubicBezTo>
                  <a:lnTo>
                    <a:pt x="121" y="1"/>
                  </a:lnTo>
                  <a:cubicBezTo>
                    <a:pt x="118" y="1"/>
                    <a:pt x="115"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40" name="Google Shape;3240;p38"/>
            <p:cNvSpPr/>
            <p:nvPr/>
          </p:nvSpPr>
          <p:spPr>
            <a:xfrm>
              <a:off x="1368910" y="3541996"/>
              <a:ext cx="46705" cy="42176"/>
            </a:xfrm>
            <a:custGeom>
              <a:avLst/>
              <a:gdLst/>
              <a:ahLst/>
              <a:cxnLst/>
              <a:rect l="l" t="t" r="r" b="b"/>
              <a:pathLst>
                <a:path w="1784" h="1611" extrusionOk="0">
                  <a:moveTo>
                    <a:pt x="112" y="1"/>
                  </a:moveTo>
                  <a:cubicBezTo>
                    <a:pt x="49" y="1"/>
                    <a:pt x="1" y="47"/>
                    <a:pt x="1" y="107"/>
                  </a:cubicBezTo>
                  <a:lnTo>
                    <a:pt x="1" y="1500"/>
                  </a:lnTo>
                  <a:cubicBezTo>
                    <a:pt x="1" y="1562"/>
                    <a:pt x="54" y="1610"/>
                    <a:pt x="121" y="1610"/>
                  </a:cubicBezTo>
                  <a:lnTo>
                    <a:pt x="1663" y="1610"/>
                  </a:lnTo>
                  <a:cubicBezTo>
                    <a:pt x="1726" y="1610"/>
                    <a:pt x="1778" y="1562"/>
                    <a:pt x="1783" y="1500"/>
                  </a:cubicBezTo>
                  <a:lnTo>
                    <a:pt x="1783" y="107"/>
                  </a:lnTo>
                  <a:cubicBezTo>
                    <a:pt x="1779" y="47"/>
                    <a:pt x="1730" y="1"/>
                    <a:pt x="1672" y="1"/>
                  </a:cubicBezTo>
                  <a:cubicBezTo>
                    <a:pt x="1669" y="1"/>
                    <a:pt x="1666" y="1"/>
                    <a:pt x="1663" y="1"/>
                  </a:cubicBezTo>
                  <a:lnTo>
                    <a:pt x="121" y="1"/>
                  </a:lnTo>
                  <a:cubicBezTo>
                    <a:pt x="118" y="1"/>
                    <a:pt x="115"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41" name="Google Shape;3241;p38"/>
            <p:cNvSpPr/>
            <p:nvPr/>
          </p:nvSpPr>
          <p:spPr>
            <a:xfrm>
              <a:off x="1368910" y="3610038"/>
              <a:ext cx="46705" cy="42176"/>
            </a:xfrm>
            <a:custGeom>
              <a:avLst/>
              <a:gdLst/>
              <a:ahLst/>
              <a:cxnLst/>
              <a:rect l="l" t="t" r="r" b="b"/>
              <a:pathLst>
                <a:path w="1784" h="1611" extrusionOk="0">
                  <a:moveTo>
                    <a:pt x="112" y="1"/>
                  </a:moveTo>
                  <a:cubicBezTo>
                    <a:pt x="49" y="1"/>
                    <a:pt x="1" y="47"/>
                    <a:pt x="1" y="112"/>
                  </a:cubicBezTo>
                  <a:lnTo>
                    <a:pt x="1" y="1505"/>
                  </a:lnTo>
                  <a:cubicBezTo>
                    <a:pt x="1" y="1564"/>
                    <a:pt x="49" y="1611"/>
                    <a:pt x="112" y="1611"/>
                  </a:cubicBezTo>
                  <a:cubicBezTo>
                    <a:pt x="115" y="1611"/>
                    <a:pt x="118" y="1611"/>
                    <a:pt x="121" y="1610"/>
                  </a:cubicBezTo>
                  <a:lnTo>
                    <a:pt x="1663" y="1610"/>
                  </a:lnTo>
                  <a:cubicBezTo>
                    <a:pt x="1666" y="1611"/>
                    <a:pt x="1669" y="1611"/>
                    <a:pt x="1672" y="1611"/>
                  </a:cubicBezTo>
                  <a:cubicBezTo>
                    <a:pt x="1730" y="1611"/>
                    <a:pt x="1779" y="1564"/>
                    <a:pt x="1783" y="1505"/>
                  </a:cubicBezTo>
                  <a:lnTo>
                    <a:pt x="1783" y="112"/>
                  </a:lnTo>
                  <a:cubicBezTo>
                    <a:pt x="1779" y="47"/>
                    <a:pt x="1730" y="1"/>
                    <a:pt x="1672" y="1"/>
                  </a:cubicBezTo>
                  <a:cubicBezTo>
                    <a:pt x="1669" y="1"/>
                    <a:pt x="1666" y="1"/>
                    <a:pt x="1663" y="1"/>
                  </a:cubicBezTo>
                  <a:lnTo>
                    <a:pt x="121" y="1"/>
                  </a:lnTo>
                  <a:cubicBezTo>
                    <a:pt x="118" y="1"/>
                    <a:pt x="115"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42" name="Google Shape;3242;p38"/>
            <p:cNvSpPr/>
            <p:nvPr/>
          </p:nvSpPr>
          <p:spPr>
            <a:xfrm>
              <a:off x="1357731" y="3386435"/>
              <a:ext cx="77755" cy="36390"/>
            </a:xfrm>
            <a:custGeom>
              <a:avLst/>
              <a:gdLst/>
              <a:ahLst/>
              <a:cxnLst/>
              <a:rect l="l" t="t" r="r" b="b"/>
              <a:pathLst>
                <a:path w="2970" h="1390" extrusionOk="0">
                  <a:moveTo>
                    <a:pt x="442" y="1"/>
                  </a:moveTo>
                  <a:cubicBezTo>
                    <a:pt x="197" y="1"/>
                    <a:pt x="0" y="178"/>
                    <a:pt x="0" y="394"/>
                  </a:cubicBezTo>
                  <a:lnTo>
                    <a:pt x="0" y="1211"/>
                  </a:lnTo>
                  <a:cubicBezTo>
                    <a:pt x="10" y="1314"/>
                    <a:pt x="91" y="1389"/>
                    <a:pt x="193" y="1389"/>
                  </a:cubicBezTo>
                  <a:cubicBezTo>
                    <a:pt x="196" y="1389"/>
                    <a:pt x="199" y="1389"/>
                    <a:pt x="202" y="1389"/>
                  </a:cubicBezTo>
                  <a:lnTo>
                    <a:pt x="2767" y="1389"/>
                  </a:lnTo>
                  <a:cubicBezTo>
                    <a:pt x="2770" y="1389"/>
                    <a:pt x="2773" y="1389"/>
                    <a:pt x="2776" y="1389"/>
                  </a:cubicBezTo>
                  <a:cubicBezTo>
                    <a:pt x="2878" y="1389"/>
                    <a:pt x="2965" y="1309"/>
                    <a:pt x="2969" y="1206"/>
                  </a:cubicBezTo>
                  <a:lnTo>
                    <a:pt x="2969" y="394"/>
                  </a:lnTo>
                  <a:cubicBezTo>
                    <a:pt x="2969" y="178"/>
                    <a:pt x="2767" y="1"/>
                    <a:pt x="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43" name="Google Shape;3243;p38"/>
            <p:cNvSpPr/>
            <p:nvPr/>
          </p:nvSpPr>
          <p:spPr>
            <a:xfrm>
              <a:off x="1400614" y="3386304"/>
              <a:ext cx="34872" cy="36390"/>
            </a:xfrm>
            <a:custGeom>
              <a:avLst/>
              <a:gdLst/>
              <a:ahLst/>
              <a:cxnLst/>
              <a:rect l="l" t="t" r="r" b="b"/>
              <a:pathLst>
                <a:path w="1332" h="1390" extrusionOk="0">
                  <a:moveTo>
                    <a:pt x="236" y="1389"/>
                  </a:moveTo>
                  <a:cubicBezTo>
                    <a:pt x="239" y="1389"/>
                    <a:pt x="242" y="1389"/>
                    <a:pt x="245" y="1389"/>
                  </a:cubicBezTo>
                  <a:cubicBezTo>
                    <a:pt x="248" y="1389"/>
                    <a:pt x="251" y="1389"/>
                    <a:pt x="254" y="1389"/>
                  </a:cubicBezTo>
                  <a:close/>
                  <a:moveTo>
                    <a:pt x="1" y="1"/>
                  </a:moveTo>
                  <a:cubicBezTo>
                    <a:pt x="241" y="1"/>
                    <a:pt x="443" y="183"/>
                    <a:pt x="443" y="399"/>
                  </a:cubicBezTo>
                  <a:lnTo>
                    <a:pt x="443" y="1211"/>
                  </a:lnTo>
                  <a:cubicBezTo>
                    <a:pt x="433" y="1307"/>
                    <a:pt x="352" y="1385"/>
                    <a:pt x="254" y="1389"/>
                  </a:cubicBezTo>
                  <a:lnTo>
                    <a:pt x="1129" y="1389"/>
                  </a:lnTo>
                  <a:cubicBezTo>
                    <a:pt x="1132" y="1389"/>
                    <a:pt x="1135" y="1389"/>
                    <a:pt x="1138" y="1389"/>
                  </a:cubicBezTo>
                  <a:cubicBezTo>
                    <a:pt x="1240" y="1389"/>
                    <a:pt x="1322" y="1309"/>
                    <a:pt x="1331" y="1211"/>
                  </a:cubicBezTo>
                  <a:lnTo>
                    <a:pt x="1331" y="395"/>
                  </a:lnTo>
                  <a:cubicBezTo>
                    <a:pt x="1331" y="178"/>
                    <a:pt x="1134" y="1"/>
                    <a:pt x="889"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44" name="Google Shape;3244;p38"/>
            <p:cNvSpPr/>
            <p:nvPr/>
          </p:nvSpPr>
          <p:spPr>
            <a:xfrm>
              <a:off x="1323907" y="3389917"/>
              <a:ext cx="281854" cy="329214"/>
            </a:xfrm>
            <a:custGeom>
              <a:avLst/>
              <a:gdLst/>
              <a:ahLst/>
              <a:cxnLst/>
              <a:rect l="l" t="t" r="r" b="b"/>
              <a:pathLst>
                <a:path w="10766" h="12575" extrusionOk="0">
                  <a:moveTo>
                    <a:pt x="8199" y="1"/>
                  </a:moveTo>
                  <a:cubicBezTo>
                    <a:pt x="7939" y="1"/>
                    <a:pt x="7940" y="406"/>
                    <a:pt x="8203" y="406"/>
                  </a:cubicBezTo>
                  <a:cubicBezTo>
                    <a:pt x="8210" y="406"/>
                    <a:pt x="8217" y="406"/>
                    <a:pt x="8225" y="406"/>
                  </a:cubicBezTo>
                  <a:lnTo>
                    <a:pt x="9209" y="406"/>
                  </a:lnTo>
                  <a:cubicBezTo>
                    <a:pt x="9215" y="405"/>
                    <a:pt x="9221" y="405"/>
                    <a:pt x="9226" y="405"/>
                  </a:cubicBezTo>
                  <a:cubicBezTo>
                    <a:pt x="9334" y="405"/>
                    <a:pt x="9426" y="493"/>
                    <a:pt x="9430" y="603"/>
                  </a:cubicBezTo>
                  <a:lnTo>
                    <a:pt x="9430" y="10840"/>
                  </a:lnTo>
                  <a:cubicBezTo>
                    <a:pt x="9426" y="10950"/>
                    <a:pt x="9334" y="11038"/>
                    <a:pt x="9226" y="11038"/>
                  </a:cubicBezTo>
                  <a:cubicBezTo>
                    <a:pt x="9221" y="11038"/>
                    <a:pt x="9215" y="11037"/>
                    <a:pt x="9209" y="11037"/>
                  </a:cubicBezTo>
                  <a:lnTo>
                    <a:pt x="668" y="11037"/>
                  </a:lnTo>
                  <a:cubicBezTo>
                    <a:pt x="662" y="11037"/>
                    <a:pt x="656" y="11038"/>
                    <a:pt x="651" y="11038"/>
                  </a:cubicBezTo>
                  <a:cubicBezTo>
                    <a:pt x="539" y="11038"/>
                    <a:pt x="451" y="10950"/>
                    <a:pt x="442" y="10840"/>
                  </a:cubicBezTo>
                  <a:lnTo>
                    <a:pt x="442" y="10018"/>
                  </a:lnTo>
                  <a:cubicBezTo>
                    <a:pt x="430" y="9884"/>
                    <a:pt x="326" y="9817"/>
                    <a:pt x="221" y="9817"/>
                  </a:cubicBezTo>
                  <a:cubicBezTo>
                    <a:pt x="117" y="9817"/>
                    <a:pt x="12" y="9884"/>
                    <a:pt x="0" y="10018"/>
                  </a:cubicBezTo>
                  <a:lnTo>
                    <a:pt x="0" y="10835"/>
                  </a:lnTo>
                  <a:cubicBezTo>
                    <a:pt x="0" y="11167"/>
                    <a:pt x="298" y="11436"/>
                    <a:pt x="668" y="11436"/>
                  </a:cubicBezTo>
                  <a:lnTo>
                    <a:pt x="889" y="11436"/>
                  </a:lnTo>
                  <a:lnTo>
                    <a:pt x="889" y="11974"/>
                  </a:lnTo>
                  <a:cubicBezTo>
                    <a:pt x="889" y="12305"/>
                    <a:pt x="1191" y="12574"/>
                    <a:pt x="1557" y="12574"/>
                  </a:cubicBezTo>
                  <a:lnTo>
                    <a:pt x="10098" y="12574"/>
                  </a:lnTo>
                  <a:cubicBezTo>
                    <a:pt x="10468" y="12574"/>
                    <a:pt x="10766" y="12300"/>
                    <a:pt x="10766" y="11974"/>
                  </a:cubicBezTo>
                  <a:lnTo>
                    <a:pt x="10766" y="11714"/>
                  </a:lnTo>
                  <a:cubicBezTo>
                    <a:pt x="10754" y="11580"/>
                    <a:pt x="10649" y="11512"/>
                    <a:pt x="10545" y="11512"/>
                  </a:cubicBezTo>
                  <a:cubicBezTo>
                    <a:pt x="10440" y="11512"/>
                    <a:pt x="10336" y="11580"/>
                    <a:pt x="10324" y="11714"/>
                  </a:cubicBezTo>
                  <a:lnTo>
                    <a:pt x="10324" y="11974"/>
                  </a:lnTo>
                  <a:cubicBezTo>
                    <a:pt x="10315" y="12086"/>
                    <a:pt x="10223" y="12176"/>
                    <a:pt x="10107" y="12176"/>
                  </a:cubicBezTo>
                  <a:cubicBezTo>
                    <a:pt x="10104" y="12176"/>
                    <a:pt x="10101" y="12176"/>
                    <a:pt x="10098" y="12175"/>
                  </a:cubicBezTo>
                  <a:lnTo>
                    <a:pt x="1557" y="12175"/>
                  </a:lnTo>
                  <a:cubicBezTo>
                    <a:pt x="1554" y="12176"/>
                    <a:pt x="1551" y="12176"/>
                    <a:pt x="1548" y="12176"/>
                  </a:cubicBezTo>
                  <a:cubicBezTo>
                    <a:pt x="1436" y="12176"/>
                    <a:pt x="1340" y="12086"/>
                    <a:pt x="1336" y="11974"/>
                  </a:cubicBezTo>
                  <a:lnTo>
                    <a:pt x="1336" y="11436"/>
                  </a:lnTo>
                  <a:lnTo>
                    <a:pt x="9209" y="11436"/>
                  </a:lnTo>
                  <a:cubicBezTo>
                    <a:pt x="9579" y="11436"/>
                    <a:pt x="9877" y="11167"/>
                    <a:pt x="9877" y="10835"/>
                  </a:cubicBezTo>
                  <a:lnTo>
                    <a:pt x="9877" y="1539"/>
                  </a:lnTo>
                  <a:lnTo>
                    <a:pt x="10098" y="1539"/>
                  </a:lnTo>
                  <a:cubicBezTo>
                    <a:pt x="10101" y="1539"/>
                    <a:pt x="10105" y="1539"/>
                    <a:pt x="10108" y="1539"/>
                  </a:cubicBezTo>
                  <a:cubicBezTo>
                    <a:pt x="10223" y="1539"/>
                    <a:pt x="10315" y="1624"/>
                    <a:pt x="10324" y="1741"/>
                  </a:cubicBezTo>
                  <a:lnTo>
                    <a:pt x="10324" y="10854"/>
                  </a:lnTo>
                  <a:cubicBezTo>
                    <a:pt x="10329" y="10967"/>
                    <a:pt x="10424" y="11051"/>
                    <a:pt x="10536" y="11051"/>
                  </a:cubicBezTo>
                  <a:cubicBezTo>
                    <a:pt x="10539" y="11051"/>
                    <a:pt x="10542" y="11051"/>
                    <a:pt x="10545" y="11051"/>
                  </a:cubicBezTo>
                  <a:cubicBezTo>
                    <a:pt x="10548" y="11051"/>
                    <a:pt x="10551" y="11051"/>
                    <a:pt x="10554" y="11051"/>
                  </a:cubicBezTo>
                  <a:cubicBezTo>
                    <a:pt x="10666" y="11051"/>
                    <a:pt x="10761" y="10966"/>
                    <a:pt x="10766" y="10850"/>
                  </a:cubicBezTo>
                  <a:lnTo>
                    <a:pt x="10766" y="1736"/>
                  </a:lnTo>
                  <a:cubicBezTo>
                    <a:pt x="10766" y="1405"/>
                    <a:pt x="10468" y="1136"/>
                    <a:pt x="10098" y="1136"/>
                  </a:cubicBezTo>
                  <a:lnTo>
                    <a:pt x="9877" y="1136"/>
                  </a:lnTo>
                  <a:lnTo>
                    <a:pt x="9877" y="603"/>
                  </a:lnTo>
                  <a:cubicBezTo>
                    <a:pt x="9877" y="271"/>
                    <a:pt x="9575" y="2"/>
                    <a:pt x="9209" y="2"/>
                  </a:cubicBezTo>
                  <a:lnTo>
                    <a:pt x="8225" y="2"/>
                  </a:lnTo>
                  <a:cubicBezTo>
                    <a:pt x="8216" y="1"/>
                    <a:pt x="8207" y="1"/>
                    <a:pt x="8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45" name="Google Shape;3245;p38"/>
            <p:cNvSpPr/>
            <p:nvPr/>
          </p:nvSpPr>
          <p:spPr>
            <a:xfrm>
              <a:off x="1323907" y="3359888"/>
              <a:ext cx="196219" cy="274471"/>
            </a:xfrm>
            <a:custGeom>
              <a:avLst/>
              <a:gdLst/>
              <a:ahLst/>
              <a:cxnLst/>
              <a:rect l="l" t="t" r="r" b="b"/>
              <a:pathLst>
                <a:path w="7495" h="10484" extrusionOk="0">
                  <a:moveTo>
                    <a:pt x="3069" y="409"/>
                  </a:moveTo>
                  <a:cubicBezTo>
                    <a:pt x="3142" y="409"/>
                    <a:pt x="3205" y="470"/>
                    <a:pt x="3209" y="544"/>
                  </a:cubicBezTo>
                  <a:lnTo>
                    <a:pt x="3209" y="813"/>
                  </a:lnTo>
                  <a:lnTo>
                    <a:pt x="2344" y="813"/>
                  </a:lnTo>
                  <a:lnTo>
                    <a:pt x="2344" y="544"/>
                  </a:lnTo>
                  <a:lnTo>
                    <a:pt x="2349" y="544"/>
                  </a:lnTo>
                  <a:cubicBezTo>
                    <a:pt x="2354" y="470"/>
                    <a:pt x="2417" y="409"/>
                    <a:pt x="2490" y="409"/>
                  </a:cubicBezTo>
                  <a:cubicBezTo>
                    <a:pt x="2493" y="409"/>
                    <a:pt x="2495" y="409"/>
                    <a:pt x="2498" y="409"/>
                  </a:cubicBezTo>
                  <a:lnTo>
                    <a:pt x="3060" y="409"/>
                  </a:lnTo>
                  <a:cubicBezTo>
                    <a:pt x="3063" y="409"/>
                    <a:pt x="3066" y="409"/>
                    <a:pt x="3069" y="409"/>
                  </a:cubicBezTo>
                  <a:close/>
                  <a:moveTo>
                    <a:pt x="3833" y="1211"/>
                  </a:moveTo>
                  <a:cubicBezTo>
                    <a:pt x="3940" y="1211"/>
                    <a:pt x="4031" y="1296"/>
                    <a:pt x="4040" y="1408"/>
                  </a:cubicBezTo>
                  <a:lnTo>
                    <a:pt x="4040" y="2201"/>
                  </a:lnTo>
                  <a:lnTo>
                    <a:pt x="1518" y="2201"/>
                  </a:lnTo>
                  <a:lnTo>
                    <a:pt x="1518" y="1408"/>
                  </a:lnTo>
                  <a:cubicBezTo>
                    <a:pt x="1523" y="1296"/>
                    <a:pt x="1614" y="1211"/>
                    <a:pt x="1725" y="1211"/>
                  </a:cubicBezTo>
                  <a:cubicBezTo>
                    <a:pt x="1728" y="1211"/>
                    <a:pt x="1731" y="1211"/>
                    <a:pt x="1734" y="1211"/>
                  </a:cubicBezTo>
                  <a:lnTo>
                    <a:pt x="3824" y="1211"/>
                  </a:lnTo>
                  <a:cubicBezTo>
                    <a:pt x="3827" y="1211"/>
                    <a:pt x="3830" y="1211"/>
                    <a:pt x="3833" y="1211"/>
                  </a:cubicBezTo>
                  <a:close/>
                  <a:moveTo>
                    <a:pt x="2498" y="1"/>
                  </a:moveTo>
                  <a:cubicBezTo>
                    <a:pt x="2167" y="1"/>
                    <a:pt x="1902" y="241"/>
                    <a:pt x="1902" y="539"/>
                  </a:cubicBezTo>
                  <a:lnTo>
                    <a:pt x="1902" y="808"/>
                  </a:lnTo>
                  <a:lnTo>
                    <a:pt x="1734" y="808"/>
                  </a:lnTo>
                  <a:cubicBezTo>
                    <a:pt x="1730" y="808"/>
                    <a:pt x="1725" y="808"/>
                    <a:pt x="1721" y="808"/>
                  </a:cubicBezTo>
                  <a:cubicBezTo>
                    <a:pt x="1481" y="808"/>
                    <a:pt x="1261" y="932"/>
                    <a:pt x="1139" y="1144"/>
                  </a:cubicBezTo>
                  <a:lnTo>
                    <a:pt x="668" y="1144"/>
                  </a:lnTo>
                  <a:cubicBezTo>
                    <a:pt x="298" y="1144"/>
                    <a:pt x="0" y="1413"/>
                    <a:pt x="0" y="1745"/>
                  </a:cubicBezTo>
                  <a:lnTo>
                    <a:pt x="0" y="10281"/>
                  </a:lnTo>
                  <a:cubicBezTo>
                    <a:pt x="5" y="10398"/>
                    <a:pt x="100" y="10483"/>
                    <a:pt x="212" y="10483"/>
                  </a:cubicBezTo>
                  <a:cubicBezTo>
                    <a:pt x="215" y="10483"/>
                    <a:pt x="218" y="10483"/>
                    <a:pt x="221" y="10483"/>
                  </a:cubicBezTo>
                  <a:lnTo>
                    <a:pt x="226" y="10483"/>
                  </a:lnTo>
                  <a:cubicBezTo>
                    <a:pt x="229" y="10483"/>
                    <a:pt x="232" y="10483"/>
                    <a:pt x="235" y="10483"/>
                  </a:cubicBezTo>
                  <a:cubicBezTo>
                    <a:pt x="346" y="10483"/>
                    <a:pt x="442" y="10398"/>
                    <a:pt x="447" y="10281"/>
                  </a:cubicBezTo>
                  <a:lnTo>
                    <a:pt x="447" y="1750"/>
                  </a:lnTo>
                  <a:cubicBezTo>
                    <a:pt x="451" y="1635"/>
                    <a:pt x="543" y="1547"/>
                    <a:pt x="651" y="1547"/>
                  </a:cubicBezTo>
                  <a:cubicBezTo>
                    <a:pt x="657" y="1547"/>
                    <a:pt x="662" y="1547"/>
                    <a:pt x="668" y="1548"/>
                  </a:cubicBezTo>
                  <a:lnTo>
                    <a:pt x="1071" y="1548"/>
                  </a:lnTo>
                  <a:lnTo>
                    <a:pt x="1071" y="2220"/>
                  </a:lnTo>
                  <a:cubicBezTo>
                    <a:pt x="1071" y="2432"/>
                    <a:pt x="1264" y="2600"/>
                    <a:pt x="1499" y="2600"/>
                  </a:cubicBezTo>
                  <a:lnTo>
                    <a:pt x="4059" y="2600"/>
                  </a:lnTo>
                  <a:cubicBezTo>
                    <a:pt x="4295" y="2600"/>
                    <a:pt x="4487" y="2432"/>
                    <a:pt x="4487" y="2220"/>
                  </a:cubicBezTo>
                  <a:lnTo>
                    <a:pt x="4487" y="1543"/>
                  </a:lnTo>
                  <a:lnTo>
                    <a:pt x="7273" y="1543"/>
                  </a:lnTo>
                  <a:cubicBezTo>
                    <a:pt x="7279" y="1543"/>
                    <a:pt x="7285" y="1544"/>
                    <a:pt x="7291" y="1544"/>
                  </a:cubicBezTo>
                  <a:cubicBezTo>
                    <a:pt x="7403" y="1544"/>
                    <a:pt x="7494" y="1455"/>
                    <a:pt x="7494" y="1341"/>
                  </a:cubicBezTo>
                  <a:cubicBezTo>
                    <a:pt x="7494" y="1234"/>
                    <a:pt x="7407" y="1143"/>
                    <a:pt x="7297" y="1143"/>
                  </a:cubicBezTo>
                  <a:cubicBezTo>
                    <a:pt x="7289" y="1143"/>
                    <a:pt x="7281" y="1143"/>
                    <a:pt x="7273" y="1144"/>
                  </a:cubicBezTo>
                  <a:lnTo>
                    <a:pt x="4415" y="1144"/>
                  </a:lnTo>
                  <a:cubicBezTo>
                    <a:pt x="4292" y="932"/>
                    <a:pt x="4073" y="808"/>
                    <a:pt x="3833" y="808"/>
                  </a:cubicBezTo>
                  <a:cubicBezTo>
                    <a:pt x="3828" y="808"/>
                    <a:pt x="3824" y="808"/>
                    <a:pt x="3819" y="808"/>
                  </a:cubicBezTo>
                  <a:lnTo>
                    <a:pt x="3651" y="808"/>
                  </a:lnTo>
                  <a:lnTo>
                    <a:pt x="3651" y="539"/>
                  </a:lnTo>
                  <a:cubicBezTo>
                    <a:pt x="3651" y="246"/>
                    <a:pt x="3387" y="1"/>
                    <a:pt x="30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46" name="Google Shape;3246;p38"/>
            <p:cNvSpPr/>
            <p:nvPr/>
          </p:nvSpPr>
          <p:spPr>
            <a:xfrm>
              <a:off x="1436690" y="3477070"/>
              <a:ext cx="106579" cy="10681"/>
            </a:xfrm>
            <a:custGeom>
              <a:avLst/>
              <a:gdLst/>
              <a:ahLst/>
              <a:cxnLst/>
              <a:rect l="l" t="t" r="r" b="b"/>
              <a:pathLst>
                <a:path w="4071" h="408" extrusionOk="0">
                  <a:moveTo>
                    <a:pt x="263" y="1"/>
                  </a:moveTo>
                  <a:cubicBezTo>
                    <a:pt x="0" y="1"/>
                    <a:pt x="0" y="407"/>
                    <a:pt x="263" y="407"/>
                  </a:cubicBezTo>
                  <a:cubicBezTo>
                    <a:pt x="272" y="407"/>
                    <a:pt x="281" y="407"/>
                    <a:pt x="290" y="406"/>
                  </a:cubicBezTo>
                  <a:lnTo>
                    <a:pt x="3849" y="406"/>
                  </a:lnTo>
                  <a:cubicBezTo>
                    <a:pt x="3855" y="406"/>
                    <a:pt x="3861" y="406"/>
                    <a:pt x="3866" y="406"/>
                  </a:cubicBezTo>
                  <a:cubicBezTo>
                    <a:pt x="3975" y="406"/>
                    <a:pt x="4070" y="318"/>
                    <a:pt x="4070" y="204"/>
                  </a:cubicBezTo>
                  <a:cubicBezTo>
                    <a:pt x="4070" y="90"/>
                    <a:pt x="3975" y="2"/>
                    <a:pt x="3866" y="2"/>
                  </a:cubicBezTo>
                  <a:cubicBezTo>
                    <a:pt x="3861" y="2"/>
                    <a:pt x="3855" y="2"/>
                    <a:pt x="3849" y="2"/>
                  </a:cubicBezTo>
                  <a:lnTo>
                    <a:pt x="290" y="2"/>
                  </a:lnTo>
                  <a:cubicBezTo>
                    <a:pt x="281" y="1"/>
                    <a:pt x="272" y="1"/>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47" name="Google Shape;3247;p38"/>
            <p:cNvSpPr/>
            <p:nvPr/>
          </p:nvSpPr>
          <p:spPr>
            <a:xfrm>
              <a:off x="1436690" y="3499585"/>
              <a:ext cx="106579" cy="10551"/>
            </a:xfrm>
            <a:custGeom>
              <a:avLst/>
              <a:gdLst/>
              <a:ahLst/>
              <a:cxnLst/>
              <a:rect l="l" t="t" r="r" b="b"/>
              <a:pathLst>
                <a:path w="4071" h="403" extrusionOk="0">
                  <a:moveTo>
                    <a:pt x="3872" y="1"/>
                  </a:moveTo>
                  <a:cubicBezTo>
                    <a:pt x="3865" y="1"/>
                    <a:pt x="3857" y="1"/>
                    <a:pt x="3849" y="2"/>
                  </a:cubicBezTo>
                  <a:lnTo>
                    <a:pt x="290" y="2"/>
                  </a:lnTo>
                  <a:cubicBezTo>
                    <a:pt x="280" y="1"/>
                    <a:pt x="272" y="1"/>
                    <a:pt x="263" y="1"/>
                  </a:cubicBezTo>
                  <a:cubicBezTo>
                    <a:pt x="1" y="1"/>
                    <a:pt x="1" y="402"/>
                    <a:pt x="263" y="402"/>
                  </a:cubicBezTo>
                  <a:cubicBezTo>
                    <a:pt x="272" y="402"/>
                    <a:pt x="280" y="402"/>
                    <a:pt x="290" y="401"/>
                  </a:cubicBezTo>
                  <a:lnTo>
                    <a:pt x="3849" y="401"/>
                  </a:lnTo>
                  <a:cubicBezTo>
                    <a:pt x="3857" y="402"/>
                    <a:pt x="3865" y="402"/>
                    <a:pt x="3872" y="402"/>
                  </a:cubicBezTo>
                  <a:cubicBezTo>
                    <a:pt x="3978" y="402"/>
                    <a:pt x="4070" y="311"/>
                    <a:pt x="4070" y="204"/>
                  </a:cubicBezTo>
                  <a:cubicBezTo>
                    <a:pt x="4070" y="92"/>
                    <a:pt x="3978" y="1"/>
                    <a:pt x="3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48" name="Google Shape;3248;p38"/>
            <p:cNvSpPr/>
            <p:nvPr/>
          </p:nvSpPr>
          <p:spPr>
            <a:xfrm>
              <a:off x="1436690" y="3545112"/>
              <a:ext cx="106579" cy="10681"/>
            </a:xfrm>
            <a:custGeom>
              <a:avLst/>
              <a:gdLst/>
              <a:ahLst/>
              <a:cxnLst/>
              <a:rect l="l" t="t" r="r" b="b"/>
              <a:pathLst>
                <a:path w="4071" h="408" extrusionOk="0">
                  <a:moveTo>
                    <a:pt x="263" y="1"/>
                  </a:moveTo>
                  <a:cubicBezTo>
                    <a:pt x="0" y="1"/>
                    <a:pt x="0" y="407"/>
                    <a:pt x="263" y="407"/>
                  </a:cubicBezTo>
                  <a:cubicBezTo>
                    <a:pt x="272" y="407"/>
                    <a:pt x="281" y="407"/>
                    <a:pt x="290" y="406"/>
                  </a:cubicBezTo>
                  <a:lnTo>
                    <a:pt x="3849" y="406"/>
                  </a:lnTo>
                  <a:cubicBezTo>
                    <a:pt x="3855" y="406"/>
                    <a:pt x="3861" y="406"/>
                    <a:pt x="3866" y="406"/>
                  </a:cubicBezTo>
                  <a:cubicBezTo>
                    <a:pt x="3975" y="406"/>
                    <a:pt x="4070" y="318"/>
                    <a:pt x="4070" y="204"/>
                  </a:cubicBezTo>
                  <a:cubicBezTo>
                    <a:pt x="4070" y="90"/>
                    <a:pt x="3975" y="1"/>
                    <a:pt x="3866" y="1"/>
                  </a:cubicBezTo>
                  <a:cubicBezTo>
                    <a:pt x="3861" y="1"/>
                    <a:pt x="3855" y="2"/>
                    <a:pt x="3849" y="2"/>
                  </a:cubicBezTo>
                  <a:lnTo>
                    <a:pt x="290" y="2"/>
                  </a:lnTo>
                  <a:cubicBezTo>
                    <a:pt x="281" y="1"/>
                    <a:pt x="272" y="1"/>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49" name="Google Shape;3249;p38"/>
            <p:cNvSpPr/>
            <p:nvPr/>
          </p:nvSpPr>
          <p:spPr>
            <a:xfrm>
              <a:off x="1436690" y="3567626"/>
              <a:ext cx="106579" cy="10551"/>
            </a:xfrm>
            <a:custGeom>
              <a:avLst/>
              <a:gdLst/>
              <a:ahLst/>
              <a:cxnLst/>
              <a:rect l="l" t="t" r="r" b="b"/>
              <a:pathLst>
                <a:path w="4071" h="403" extrusionOk="0">
                  <a:moveTo>
                    <a:pt x="3872" y="1"/>
                  </a:moveTo>
                  <a:cubicBezTo>
                    <a:pt x="3865" y="1"/>
                    <a:pt x="3857" y="1"/>
                    <a:pt x="3849" y="2"/>
                  </a:cubicBezTo>
                  <a:lnTo>
                    <a:pt x="290" y="2"/>
                  </a:lnTo>
                  <a:cubicBezTo>
                    <a:pt x="280" y="1"/>
                    <a:pt x="272" y="1"/>
                    <a:pt x="263" y="1"/>
                  </a:cubicBezTo>
                  <a:cubicBezTo>
                    <a:pt x="1" y="1"/>
                    <a:pt x="1" y="402"/>
                    <a:pt x="263" y="402"/>
                  </a:cubicBezTo>
                  <a:cubicBezTo>
                    <a:pt x="272" y="402"/>
                    <a:pt x="280" y="402"/>
                    <a:pt x="290" y="401"/>
                  </a:cubicBezTo>
                  <a:lnTo>
                    <a:pt x="3849" y="401"/>
                  </a:lnTo>
                  <a:cubicBezTo>
                    <a:pt x="3857" y="402"/>
                    <a:pt x="3865" y="402"/>
                    <a:pt x="3872" y="402"/>
                  </a:cubicBezTo>
                  <a:cubicBezTo>
                    <a:pt x="3978" y="402"/>
                    <a:pt x="4070" y="311"/>
                    <a:pt x="4070" y="199"/>
                  </a:cubicBezTo>
                  <a:cubicBezTo>
                    <a:pt x="4070" y="92"/>
                    <a:pt x="3978" y="1"/>
                    <a:pt x="3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50" name="Google Shape;3250;p38"/>
            <p:cNvSpPr/>
            <p:nvPr/>
          </p:nvSpPr>
          <p:spPr>
            <a:xfrm>
              <a:off x="1436664" y="3613153"/>
              <a:ext cx="106605" cy="10655"/>
            </a:xfrm>
            <a:custGeom>
              <a:avLst/>
              <a:gdLst/>
              <a:ahLst/>
              <a:cxnLst/>
              <a:rect l="l" t="t" r="r" b="b"/>
              <a:pathLst>
                <a:path w="4072" h="407" extrusionOk="0">
                  <a:moveTo>
                    <a:pt x="264" y="1"/>
                  </a:moveTo>
                  <a:cubicBezTo>
                    <a:pt x="0" y="1"/>
                    <a:pt x="2" y="407"/>
                    <a:pt x="268" y="407"/>
                  </a:cubicBezTo>
                  <a:cubicBezTo>
                    <a:pt x="275" y="407"/>
                    <a:pt x="283" y="406"/>
                    <a:pt x="291" y="406"/>
                  </a:cubicBezTo>
                  <a:lnTo>
                    <a:pt x="3850" y="406"/>
                  </a:lnTo>
                  <a:cubicBezTo>
                    <a:pt x="3856" y="406"/>
                    <a:pt x="3862" y="406"/>
                    <a:pt x="3867" y="406"/>
                  </a:cubicBezTo>
                  <a:cubicBezTo>
                    <a:pt x="3976" y="406"/>
                    <a:pt x="4071" y="318"/>
                    <a:pt x="4071" y="204"/>
                  </a:cubicBezTo>
                  <a:cubicBezTo>
                    <a:pt x="4071" y="90"/>
                    <a:pt x="3976" y="1"/>
                    <a:pt x="3867" y="1"/>
                  </a:cubicBezTo>
                  <a:cubicBezTo>
                    <a:pt x="3862" y="1"/>
                    <a:pt x="3856" y="2"/>
                    <a:pt x="3850" y="2"/>
                  </a:cubicBezTo>
                  <a:lnTo>
                    <a:pt x="291" y="2"/>
                  </a:lnTo>
                  <a:cubicBezTo>
                    <a:pt x="281" y="1"/>
                    <a:pt x="273" y="1"/>
                    <a:pt x="2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51" name="Google Shape;3251;p38"/>
            <p:cNvSpPr/>
            <p:nvPr/>
          </p:nvSpPr>
          <p:spPr>
            <a:xfrm>
              <a:off x="1436690" y="3635668"/>
              <a:ext cx="106579" cy="10551"/>
            </a:xfrm>
            <a:custGeom>
              <a:avLst/>
              <a:gdLst/>
              <a:ahLst/>
              <a:cxnLst/>
              <a:rect l="l" t="t" r="r" b="b"/>
              <a:pathLst>
                <a:path w="4071" h="403" extrusionOk="0">
                  <a:moveTo>
                    <a:pt x="3872" y="1"/>
                  </a:moveTo>
                  <a:cubicBezTo>
                    <a:pt x="3865" y="1"/>
                    <a:pt x="3857" y="1"/>
                    <a:pt x="3849" y="2"/>
                  </a:cubicBezTo>
                  <a:lnTo>
                    <a:pt x="290" y="2"/>
                  </a:lnTo>
                  <a:cubicBezTo>
                    <a:pt x="280" y="1"/>
                    <a:pt x="272" y="1"/>
                    <a:pt x="263" y="1"/>
                  </a:cubicBezTo>
                  <a:cubicBezTo>
                    <a:pt x="1" y="1"/>
                    <a:pt x="1" y="402"/>
                    <a:pt x="263" y="402"/>
                  </a:cubicBezTo>
                  <a:cubicBezTo>
                    <a:pt x="272" y="402"/>
                    <a:pt x="280" y="402"/>
                    <a:pt x="290" y="401"/>
                  </a:cubicBezTo>
                  <a:lnTo>
                    <a:pt x="3849" y="401"/>
                  </a:lnTo>
                  <a:cubicBezTo>
                    <a:pt x="3855" y="401"/>
                    <a:pt x="3861" y="402"/>
                    <a:pt x="3866" y="402"/>
                  </a:cubicBezTo>
                  <a:cubicBezTo>
                    <a:pt x="3975" y="402"/>
                    <a:pt x="4070" y="313"/>
                    <a:pt x="4070" y="199"/>
                  </a:cubicBezTo>
                  <a:cubicBezTo>
                    <a:pt x="4070" y="91"/>
                    <a:pt x="3978" y="1"/>
                    <a:pt x="3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52" name="Google Shape;3252;p38"/>
            <p:cNvSpPr/>
            <p:nvPr/>
          </p:nvSpPr>
          <p:spPr>
            <a:xfrm>
              <a:off x="1363124" y="3467671"/>
              <a:ext cx="72859" cy="53748"/>
            </a:xfrm>
            <a:custGeom>
              <a:avLst/>
              <a:gdLst/>
              <a:ahLst/>
              <a:cxnLst/>
              <a:rect l="l" t="t" r="r" b="b"/>
              <a:pathLst>
                <a:path w="2783" h="2053" extrusionOk="0">
                  <a:moveTo>
                    <a:pt x="1778" y="443"/>
                  </a:moveTo>
                  <a:lnTo>
                    <a:pt x="1778" y="520"/>
                  </a:lnTo>
                  <a:lnTo>
                    <a:pt x="1336" y="861"/>
                  </a:lnTo>
                  <a:lnTo>
                    <a:pt x="1125" y="654"/>
                  </a:lnTo>
                  <a:cubicBezTo>
                    <a:pt x="1080" y="612"/>
                    <a:pt x="1022" y="590"/>
                    <a:pt x="963" y="590"/>
                  </a:cubicBezTo>
                  <a:cubicBezTo>
                    <a:pt x="910" y="590"/>
                    <a:pt x="856" y="608"/>
                    <a:pt x="813" y="645"/>
                  </a:cubicBezTo>
                  <a:cubicBezTo>
                    <a:pt x="722" y="717"/>
                    <a:pt x="717" y="851"/>
                    <a:pt x="798" y="928"/>
                  </a:cubicBezTo>
                  <a:lnTo>
                    <a:pt x="1154" y="1274"/>
                  </a:lnTo>
                  <a:cubicBezTo>
                    <a:pt x="1197" y="1317"/>
                    <a:pt x="1260" y="1341"/>
                    <a:pt x="1317" y="1341"/>
                  </a:cubicBezTo>
                  <a:cubicBezTo>
                    <a:pt x="1370" y="1341"/>
                    <a:pt x="1423" y="1327"/>
                    <a:pt x="1461" y="1293"/>
                  </a:cubicBezTo>
                  <a:lnTo>
                    <a:pt x="1778" y="1053"/>
                  </a:lnTo>
                  <a:lnTo>
                    <a:pt x="1778" y="1649"/>
                  </a:lnTo>
                  <a:lnTo>
                    <a:pt x="443" y="1649"/>
                  </a:lnTo>
                  <a:lnTo>
                    <a:pt x="443" y="443"/>
                  </a:lnTo>
                  <a:close/>
                  <a:moveTo>
                    <a:pt x="2534" y="1"/>
                  </a:moveTo>
                  <a:cubicBezTo>
                    <a:pt x="2484" y="1"/>
                    <a:pt x="2434" y="17"/>
                    <a:pt x="2393" y="49"/>
                  </a:cubicBezTo>
                  <a:lnTo>
                    <a:pt x="2187" y="207"/>
                  </a:lnTo>
                  <a:cubicBezTo>
                    <a:pt x="2120" y="102"/>
                    <a:pt x="2009" y="39"/>
                    <a:pt x="1884" y="39"/>
                  </a:cubicBezTo>
                  <a:lnTo>
                    <a:pt x="342" y="39"/>
                  </a:lnTo>
                  <a:cubicBezTo>
                    <a:pt x="339" y="39"/>
                    <a:pt x="336" y="39"/>
                    <a:pt x="333" y="39"/>
                  </a:cubicBezTo>
                  <a:cubicBezTo>
                    <a:pt x="154" y="39"/>
                    <a:pt x="10" y="172"/>
                    <a:pt x="1" y="352"/>
                  </a:cubicBezTo>
                  <a:lnTo>
                    <a:pt x="1" y="1745"/>
                  </a:lnTo>
                  <a:cubicBezTo>
                    <a:pt x="10" y="1919"/>
                    <a:pt x="154" y="2052"/>
                    <a:pt x="333" y="2052"/>
                  </a:cubicBezTo>
                  <a:cubicBezTo>
                    <a:pt x="336" y="2052"/>
                    <a:pt x="339" y="2052"/>
                    <a:pt x="342" y="2052"/>
                  </a:cubicBezTo>
                  <a:lnTo>
                    <a:pt x="1884" y="2052"/>
                  </a:lnTo>
                  <a:cubicBezTo>
                    <a:pt x="1887" y="2052"/>
                    <a:pt x="1890" y="2052"/>
                    <a:pt x="1893" y="2052"/>
                  </a:cubicBezTo>
                  <a:cubicBezTo>
                    <a:pt x="2067" y="2052"/>
                    <a:pt x="2216" y="1919"/>
                    <a:pt x="2225" y="1745"/>
                  </a:cubicBezTo>
                  <a:lnTo>
                    <a:pt x="2225" y="707"/>
                  </a:lnTo>
                  <a:lnTo>
                    <a:pt x="2682" y="356"/>
                  </a:lnTo>
                  <a:cubicBezTo>
                    <a:pt x="2773" y="289"/>
                    <a:pt x="2782" y="155"/>
                    <a:pt x="2706" y="73"/>
                  </a:cubicBezTo>
                  <a:cubicBezTo>
                    <a:pt x="2658" y="25"/>
                    <a:pt x="2595" y="1"/>
                    <a:pt x="2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53" name="Google Shape;3253;p38"/>
            <p:cNvSpPr/>
            <p:nvPr/>
          </p:nvSpPr>
          <p:spPr>
            <a:xfrm>
              <a:off x="1363124" y="3536184"/>
              <a:ext cx="72859" cy="53145"/>
            </a:xfrm>
            <a:custGeom>
              <a:avLst/>
              <a:gdLst/>
              <a:ahLst/>
              <a:cxnLst/>
              <a:rect l="l" t="t" r="r" b="b"/>
              <a:pathLst>
                <a:path w="2783" h="2030" extrusionOk="0">
                  <a:moveTo>
                    <a:pt x="1778" y="425"/>
                  </a:moveTo>
                  <a:lnTo>
                    <a:pt x="1778" y="521"/>
                  </a:lnTo>
                  <a:lnTo>
                    <a:pt x="1336" y="862"/>
                  </a:lnTo>
                  <a:lnTo>
                    <a:pt x="1125" y="655"/>
                  </a:lnTo>
                  <a:cubicBezTo>
                    <a:pt x="1080" y="613"/>
                    <a:pt x="1022" y="591"/>
                    <a:pt x="963" y="591"/>
                  </a:cubicBezTo>
                  <a:cubicBezTo>
                    <a:pt x="910" y="591"/>
                    <a:pt x="856" y="609"/>
                    <a:pt x="813" y="646"/>
                  </a:cubicBezTo>
                  <a:cubicBezTo>
                    <a:pt x="722" y="713"/>
                    <a:pt x="717" y="852"/>
                    <a:pt x="798" y="929"/>
                  </a:cubicBezTo>
                  <a:lnTo>
                    <a:pt x="1154" y="1275"/>
                  </a:lnTo>
                  <a:cubicBezTo>
                    <a:pt x="1197" y="1318"/>
                    <a:pt x="1260" y="1342"/>
                    <a:pt x="1317" y="1342"/>
                  </a:cubicBezTo>
                  <a:cubicBezTo>
                    <a:pt x="1370" y="1342"/>
                    <a:pt x="1423" y="1323"/>
                    <a:pt x="1461" y="1294"/>
                  </a:cubicBezTo>
                  <a:lnTo>
                    <a:pt x="1778" y="1054"/>
                  </a:lnTo>
                  <a:lnTo>
                    <a:pt x="1778" y="1631"/>
                  </a:lnTo>
                  <a:lnTo>
                    <a:pt x="443" y="1631"/>
                  </a:lnTo>
                  <a:lnTo>
                    <a:pt x="443" y="425"/>
                  </a:lnTo>
                  <a:close/>
                  <a:moveTo>
                    <a:pt x="2531" y="0"/>
                  </a:moveTo>
                  <a:cubicBezTo>
                    <a:pt x="2481" y="0"/>
                    <a:pt x="2431" y="16"/>
                    <a:pt x="2389" y="50"/>
                  </a:cubicBezTo>
                  <a:lnTo>
                    <a:pt x="2192" y="199"/>
                  </a:lnTo>
                  <a:cubicBezTo>
                    <a:pt x="2131" y="92"/>
                    <a:pt x="2017" y="21"/>
                    <a:pt x="1892" y="21"/>
                  </a:cubicBezTo>
                  <a:cubicBezTo>
                    <a:pt x="1887" y="21"/>
                    <a:pt x="1883" y="21"/>
                    <a:pt x="1879" y="21"/>
                  </a:cubicBezTo>
                  <a:lnTo>
                    <a:pt x="342" y="21"/>
                  </a:lnTo>
                  <a:cubicBezTo>
                    <a:pt x="336" y="21"/>
                    <a:pt x="330" y="21"/>
                    <a:pt x="324" y="21"/>
                  </a:cubicBezTo>
                  <a:cubicBezTo>
                    <a:pt x="150" y="21"/>
                    <a:pt x="10" y="157"/>
                    <a:pt x="1" y="329"/>
                  </a:cubicBezTo>
                  <a:lnTo>
                    <a:pt x="1" y="1722"/>
                  </a:lnTo>
                  <a:cubicBezTo>
                    <a:pt x="10" y="1894"/>
                    <a:pt x="150" y="2030"/>
                    <a:pt x="324" y="2030"/>
                  </a:cubicBezTo>
                  <a:cubicBezTo>
                    <a:pt x="330" y="2030"/>
                    <a:pt x="336" y="2030"/>
                    <a:pt x="342" y="2029"/>
                  </a:cubicBezTo>
                  <a:lnTo>
                    <a:pt x="1884" y="2029"/>
                  </a:lnTo>
                  <a:cubicBezTo>
                    <a:pt x="1890" y="2030"/>
                    <a:pt x="1896" y="2030"/>
                    <a:pt x="1901" y="2030"/>
                  </a:cubicBezTo>
                  <a:cubicBezTo>
                    <a:pt x="2072" y="2030"/>
                    <a:pt x="2216" y="1894"/>
                    <a:pt x="2225" y="1722"/>
                  </a:cubicBezTo>
                  <a:lnTo>
                    <a:pt x="2225" y="708"/>
                  </a:lnTo>
                  <a:lnTo>
                    <a:pt x="2682" y="358"/>
                  </a:lnTo>
                  <a:cubicBezTo>
                    <a:pt x="2773" y="290"/>
                    <a:pt x="2782" y="156"/>
                    <a:pt x="2706" y="74"/>
                  </a:cubicBezTo>
                  <a:cubicBezTo>
                    <a:pt x="2657" y="26"/>
                    <a:pt x="2594" y="0"/>
                    <a:pt x="2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54" name="Google Shape;3254;p38"/>
            <p:cNvSpPr/>
            <p:nvPr/>
          </p:nvSpPr>
          <p:spPr>
            <a:xfrm>
              <a:off x="1363124" y="3604750"/>
              <a:ext cx="72859" cy="52753"/>
            </a:xfrm>
            <a:custGeom>
              <a:avLst/>
              <a:gdLst/>
              <a:ahLst/>
              <a:cxnLst/>
              <a:rect l="l" t="t" r="r" b="b"/>
              <a:pathLst>
                <a:path w="2783" h="2015" extrusionOk="0">
                  <a:moveTo>
                    <a:pt x="1778" y="405"/>
                  </a:moveTo>
                  <a:lnTo>
                    <a:pt x="1778" y="554"/>
                  </a:lnTo>
                  <a:lnTo>
                    <a:pt x="1336" y="890"/>
                  </a:lnTo>
                  <a:lnTo>
                    <a:pt x="1125" y="688"/>
                  </a:lnTo>
                  <a:cubicBezTo>
                    <a:pt x="1079" y="645"/>
                    <a:pt x="1020" y="623"/>
                    <a:pt x="960" y="623"/>
                  </a:cubicBezTo>
                  <a:cubicBezTo>
                    <a:pt x="908" y="623"/>
                    <a:pt x="856" y="640"/>
                    <a:pt x="813" y="674"/>
                  </a:cubicBezTo>
                  <a:cubicBezTo>
                    <a:pt x="722" y="746"/>
                    <a:pt x="717" y="880"/>
                    <a:pt x="798" y="957"/>
                  </a:cubicBezTo>
                  <a:lnTo>
                    <a:pt x="1154" y="1308"/>
                  </a:lnTo>
                  <a:cubicBezTo>
                    <a:pt x="1197" y="1351"/>
                    <a:pt x="1260" y="1370"/>
                    <a:pt x="1317" y="1370"/>
                  </a:cubicBezTo>
                  <a:cubicBezTo>
                    <a:pt x="1370" y="1370"/>
                    <a:pt x="1423" y="1356"/>
                    <a:pt x="1461" y="1322"/>
                  </a:cubicBezTo>
                  <a:lnTo>
                    <a:pt x="1778" y="1082"/>
                  </a:lnTo>
                  <a:lnTo>
                    <a:pt x="1778" y="1611"/>
                  </a:lnTo>
                  <a:lnTo>
                    <a:pt x="443" y="1611"/>
                  </a:lnTo>
                  <a:lnTo>
                    <a:pt x="443" y="405"/>
                  </a:lnTo>
                  <a:close/>
                  <a:moveTo>
                    <a:pt x="324" y="1"/>
                  </a:moveTo>
                  <a:cubicBezTo>
                    <a:pt x="150" y="1"/>
                    <a:pt x="10" y="137"/>
                    <a:pt x="1" y="309"/>
                  </a:cubicBezTo>
                  <a:lnTo>
                    <a:pt x="1" y="1702"/>
                  </a:lnTo>
                  <a:cubicBezTo>
                    <a:pt x="10" y="1881"/>
                    <a:pt x="154" y="2014"/>
                    <a:pt x="333" y="2014"/>
                  </a:cubicBezTo>
                  <a:cubicBezTo>
                    <a:pt x="336" y="2014"/>
                    <a:pt x="339" y="2014"/>
                    <a:pt x="342" y="2014"/>
                  </a:cubicBezTo>
                  <a:lnTo>
                    <a:pt x="1884" y="2014"/>
                  </a:lnTo>
                  <a:cubicBezTo>
                    <a:pt x="1887" y="2014"/>
                    <a:pt x="1890" y="2014"/>
                    <a:pt x="1893" y="2014"/>
                  </a:cubicBezTo>
                  <a:cubicBezTo>
                    <a:pt x="2067" y="2014"/>
                    <a:pt x="2216" y="1881"/>
                    <a:pt x="2225" y="1702"/>
                  </a:cubicBezTo>
                  <a:lnTo>
                    <a:pt x="2225" y="732"/>
                  </a:lnTo>
                  <a:lnTo>
                    <a:pt x="2682" y="381"/>
                  </a:lnTo>
                  <a:cubicBezTo>
                    <a:pt x="2773" y="314"/>
                    <a:pt x="2782" y="179"/>
                    <a:pt x="2706" y="97"/>
                  </a:cubicBezTo>
                  <a:cubicBezTo>
                    <a:pt x="2658" y="50"/>
                    <a:pt x="2595" y="25"/>
                    <a:pt x="2533" y="25"/>
                  </a:cubicBezTo>
                  <a:cubicBezTo>
                    <a:pt x="2482" y="25"/>
                    <a:pt x="2432" y="41"/>
                    <a:pt x="2389" y="73"/>
                  </a:cubicBezTo>
                  <a:lnTo>
                    <a:pt x="2389" y="78"/>
                  </a:lnTo>
                  <a:lnTo>
                    <a:pt x="2211" y="217"/>
                  </a:lnTo>
                  <a:cubicBezTo>
                    <a:pt x="2159" y="87"/>
                    <a:pt x="2035" y="1"/>
                    <a:pt x="1896" y="1"/>
                  </a:cubicBezTo>
                  <a:cubicBezTo>
                    <a:pt x="1892" y="1"/>
                    <a:pt x="1888" y="1"/>
                    <a:pt x="1884" y="1"/>
                  </a:cubicBezTo>
                  <a:lnTo>
                    <a:pt x="342" y="1"/>
                  </a:lnTo>
                  <a:cubicBezTo>
                    <a:pt x="336" y="1"/>
                    <a:pt x="330"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37276D8E-702A-4A8B-959D-FC6B8C5041F5}"/>
              </a:ext>
            </a:extLst>
          </p:cNvPr>
          <p:cNvGrpSpPr/>
          <p:nvPr/>
        </p:nvGrpSpPr>
        <p:grpSpPr>
          <a:xfrm>
            <a:off x="5646741" y="2555168"/>
            <a:ext cx="778664" cy="869905"/>
            <a:chOff x="6050765" y="2497304"/>
            <a:chExt cx="778664" cy="869905"/>
          </a:xfrm>
        </p:grpSpPr>
        <p:sp>
          <p:nvSpPr>
            <p:cNvPr id="3229" name="Google Shape;3229;p38"/>
            <p:cNvSpPr/>
            <p:nvPr/>
          </p:nvSpPr>
          <p:spPr>
            <a:xfrm>
              <a:off x="6050765" y="2497304"/>
              <a:ext cx="778664" cy="8699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3255" name="Google Shape;3255;p38"/>
            <p:cNvGrpSpPr/>
            <p:nvPr/>
          </p:nvGrpSpPr>
          <p:grpSpPr>
            <a:xfrm>
              <a:off x="6253215" y="2807721"/>
              <a:ext cx="442730" cy="362331"/>
              <a:chOff x="3462865" y="2459296"/>
              <a:chExt cx="442730" cy="362331"/>
            </a:xfrm>
          </p:grpSpPr>
          <p:sp>
            <p:nvSpPr>
              <p:cNvPr id="3256" name="Google Shape;3256;p38"/>
              <p:cNvSpPr/>
              <p:nvPr/>
            </p:nvSpPr>
            <p:spPr>
              <a:xfrm>
                <a:off x="3770009" y="2778221"/>
                <a:ext cx="43040" cy="36888"/>
              </a:xfrm>
              <a:custGeom>
                <a:avLst/>
                <a:gdLst/>
                <a:ahLst/>
                <a:cxnLst/>
                <a:rect l="l" t="t" r="r" b="b"/>
                <a:pathLst>
                  <a:path w="1644" h="1409" extrusionOk="0">
                    <a:moveTo>
                      <a:pt x="942" y="0"/>
                    </a:moveTo>
                    <a:cubicBezTo>
                      <a:pt x="312" y="0"/>
                      <a:pt x="0" y="759"/>
                      <a:pt x="442" y="1201"/>
                    </a:cubicBezTo>
                    <a:cubicBezTo>
                      <a:pt x="585" y="1344"/>
                      <a:pt x="761" y="1408"/>
                      <a:pt x="934" y="1408"/>
                    </a:cubicBezTo>
                    <a:cubicBezTo>
                      <a:pt x="1296" y="1408"/>
                      <a:pt x="1643" y="1129"/>
                      <a:pt x="1643" y="706"/>
                    </a:cubicBezTo>
                    <a:cubicBezTo>
                      <a:pt x="1643" y="317"/>
                      <a:pt x="1326"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57" name="Google Shape;3257;p38"/>
              <p:cNvSpPr/>
              <p:nvPr/>
            </p:nvSpPr>
            <p:spPr>
              <a:xfrm>
                <a:off x="3540724" y="2605040"/>
                <a:ext cx="287038" cy="158415"/>
              </a:xfrm>
              <a:custGeom>
                <a:avLst/>
                <a:gdLst/>
                <a:ahLst/>
                <a:cxnLst/>
                <a:rect l="l" t="t" r="r" b="b"/>
                <a:pathLst>
                  <a:path w="10964" h="6051" extrusionOk="0">
                    <a:moveTo>
                      <a:pt x="0" y="0"/>
                    </a:moveTo>
                    <a:lnTo>
                      <a:pt x="0" y="4127"/>
                    </a:lnTo>
                    <a:cubicBezTo>
                      <a:pt x="1603" y="5409"/>
                      <a:pt x="3542" y="6051"/>
                      <a:pt x="5482" y="6051"/>
                    </a:cubicBezTo>
                    <a:cubicBezTo>
                      <a:pt x="7421" y="6051"/>
                      <a:pt x="9361" y="5409"/>
                      <a:pt x="10963" y="4127"/>
                    </a:cubicBezTo>
                    <a:lnTo>
                      <a:pt x="109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58" name="Google Shape;3258;p38"/>
              <p:cNvSpPr/>
              <p:nvPr/>
            </p:nvSpPr>
            <p:spPr>
              <a:xfrm>
                <a:off x="3540724" y="2605040"/>
                <a:ext cx="70450" cy="146529"/>
              </a:xfrm>
              <a:custGeom>
                <a:avLst/>
                <a:gdLst/>
                <a:ahLst/>
                <a:cxnLst/>
                <a:rect l="l" t="t" r="r" b="b"/>
                <a:pathLst>
                  <a:path w="2691" h="5597" extrusionOk="0">
                    <a:moveTo>
                      <a:pt x="0" y="0"/>
                    </a:moveTo>
                    <a:lnTo>
                      <a:pt x="0" y="4127"/>
                    </a:lnTo>
                    <a:cubicBezTo>
                      <a:pt x="803" y="4771"/>
                      <a:pt x="1715" y="5270"/>
                      <a:pt x="2691" y="5597"/>
                    </a:cubicBezTo>
                    <a:lnTo>
                      <a:pt x="2691"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59" name="Google Shape;3259;p38"/>
              <p:cNvSpPr/>
              <p:nvPr/>
            </p:nvSpPr>
            <p:spPr>
              <a:xfrm>
                <a:off x="3764956" y="2619806"/>
                <a:ext cx="13247" cy="133021"/>
              </a:xfrm>
              <a:custGeom>
                <a:avLst/>
                <a:gdLst/>
                <a:ahLst/>
                <a:cxnLst/>
                <a:rect l="l" t="t" r="r" b="b"/>
                <a:pathLst>
                  <a:path w="506" h="5081" extrusionOk="0">
                    <a:moveTo>
                      <a:pt x="253" y="1"/>
                    </a:moveTo>
                    <a:cubicBezTo>
                      <a:pt x="127" y="1"/>
                      <a:pt x="1" y="85"/>
                      <a:pt x="1" y="253"/>
                    </a:cubicBezTo>
                    <a:lnTo>
                      <a:pt x="1" y="4831"/>
                    </a:lnTo>
                    <a:cubicBezTo>
                      <a:pt x="1" y="4970"/>
                      <a:pt x="116" y="5081"/>
                      <a:pt x="251" y="5081"/>
                    </a:cubicBezTo>
                    <a:cubicBezTo>
                      <a:pt x="390" y="5081"/>
                      <a:pt x="505" y="4970"/>
                      <a:pt x="505" y="4831"/>
                    </a:cubicBezTo>
                    <a:lnTo>
                      <a:pt x="505" y="253"/>
                    </a:lnTo>
                    <a:cubicBezTo>
                      <a:pt x="505" y="85"/>
                      <a:pt x="379" y="1"/>
                      <a:pt x="253"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60" name="Google Shape;3260;p38"/>
              <p:cNvSpPr/>
              <p:nvPr/>
            </p:nvSpPr>
            <p:spPr>
              <a:xfrm>
                <a:off x="3469410" y="2465920"/>
                <a:ext cx="429666" cy="193837"/>
              </a:xfrm>
              <a:custGeom>
                <a:avLst/>
                <a:gdLst/>
                <a:ahLst/>
                <a:cxnLst/>
                <a:rect l="l" t="t" r="r" b="b"/>
                <a:pathLst>
                  <a:path w="16412" h="7404" extrusionOk="0">
                    <a:moveTo>
                      <a:pt x="8206" y="1"/>
                    </a:moveTo>
                    <a:lnTo>
                      <a:pt x="0" y="3128"/>
                    </a:lnTo>
                    <a:lnTo>
                      <a:pt x="0" y="4272"/>
                    </a:lnTo>
                    <a:lnTo>
                      <a:pt x="8206" y="7404"/>
                    </a:lnTo>
                    <a:lnTo>
                      <a:pt x="16411" y="4272"/>
                    </a:lnTo>
                    <a:lnTo>
                      <a:pt x="16411" y="3128"/>
                    </a:lnTo>
                    <a:lnTo>
                      <a:pt x="82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61" name="Google Shape;3261;p38"/>
              <p:cNvSpPr/>
              <p:nvPr/>
            </p:nvSpPr>
            <p:spPr>
              <a:xfrm>
                <a:off x="3469410" y="2547811"/>
                <a:ext cx="214833" cy="111946"/>
              </a:xfrm>
              <a:custGeom>
                <a:avLst/>
                <a:gdLst/>
                <a:ahLst/>
                <a:cxnLst/>
                <a:rect l="l" t="t" r="r" b="b"/>
                <a:pathLst>
                  <a:path w="8206" h="4276" extrusionOk="0">
                    <a:moveTo>
                      <a:pt x="0" y="0"/>
                    </a:moveTo>
                    <a:lnTo>
                      <a:pt x="0" y="1144"/>
                    </a:lnTo>
                    <a:lnTo>
                      <a:pt x="8206" y="4276"/>
                    </a:lnTo>
                    <a:lnTo>
                      <a:pt x="8206" y="3128"/>
                    </a:lnTo>
                    <a:lnTo>
                      <a:pt x="0"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62" name="Google Shape;3262;p38"/>
              <p:cNvSpPr/>
              <p:nvPr/>
            </p:nvSpPr>
            <p:spPr>
              <a:xfrm>
                <a:off x="3462865" y="2459296"/>
                <a:ext cx="442730" cy="362331"/>
              </a:xfrm>
              <a:custGeom>
                <a:avLst/>
                <a:gdLst/>
                <a:ahLst/>
                <a:cxnLst/>
                <a:rect l="l" t="t" r="r" b="b"/>
                <a:pathLst>
                  <a:path w="16911" h="13840" extrusionOk="0">
                    <a:moveTo>
                      <a:pt x="16406" y="3746"/>
                    </a:moveTo>
                    <a:lnTo>
                      <a:pt x="16406" y="4352"/>
                    </a:lnTo>
                    <a:lnTo>
                      <a:pt x="12924" y="5682"/>
                    </a:lnTo>
                    <a:lnTo>
                      <a:pt x="12924" y="5072"/>
                    </a:lnTo>
                    <a:lnTo>
                      <a:pt x="16406" y="3746"/>
                    </a:lnTo>
                    <a:close/>
                    <a:moveTo>
                      <a:pt x="12419" y="5265"/>
                    </a:moveTo>
                    <a:lnTo>
                      <a:pt x="12419" y="5875"/>
                    </a:lnTo>
                    <a:lnTo>
                      <a:pt x="8706" y="7287"/>
                    </a:lnTo>
                    <a:lnTo>
                      <a:pt x="8706" y="6682"/>
                    </a:lnTo>
                    <a:lnTo>
                      <a:pt x="12419" y="5265"/>
                    </a:lnTo>
                    <a:close/>
                    <a:moveTo>
                      <a:pt x="505" y="3746"/>
                    </a:moveTo>
                    <a:lnTo>
                      <a:pt x="8206" y="6682"/>
                    </a:lnTo>
                    <a:lnTo>
                      <a:pt x="8206" y="7292"/>
                    </a:lnTo>
                    <a:lnTo>
                      <a:pt x="505" y="4352"/>
                    </a:lnTo>
                    <a:lnTo>
                      <a:pt x="505" y="3746"/>
                    </a:lnTo>
                    <a:close/>
                    <a:moveTo>
                      <a:pt x="13687" y="5927"/>
                    </a:moveTo>
                    <a:lnTo>
                      <a:pt x="13687" y="9569"/>
                    </a:lnTo>
                    <a:cubicBezTo>
                      <a:pt x="13442" y="9761"/>
                      <a:pt x="13188" y="9934"/>
                      <a:pt x="12924" y="10097"/>
                    </a:cubicBezTo>
                    <a:lnTo>
                      <a:pt x="12924" y="6221"/>
                    </a:lnTo>
                    <a:lnTo>
                      <a:pt x="13687" y="5927"/>
                    </a:lnTo>
                    <a:close/>
                    <a:moveTo>
                      <a:pt x="12674" y="12437"/>
                    </a:moveTo>
                    <a:cubicBezTo>
                      <a:pt x="12919" y="12437"/>
                      <a:pt x="13125" y="12639"/>
                      <a:pt x="13125" y="12888"/>
                    </a:cubicBezTo>
                    <a:cubicBezTo>
                      <a:pt x="13125" y="13158"/>
                      <a:pt x="12901" y="13338"/>
                      <a:pt x="12668" y="13338"/>
                    </a:cubicBezTo>
                    <a:cubicBezTo>
                      <a:pt x="12557" y="13338"/>
                      <a:pt x="12443" y="13297"/>
                      <a:pt x="12352" y="13206"/>
                    </a:cubicBezTo>
                    <a:cubicBezTo>
                      <a:pt x="12068" y="12922"/>
                      <a:pt x="12270" y="12437"/>
                      <a:pt x="12674" y="12437"/>
                    </a:cubicBezTo>
                    <a:close/>
                    <a:moveTo>
                      <a:pt x="8456" y="0"/>
                    </a:moveTo>
                    <a:cubicBezTo>
                      <a:pt x="8425" y="0"/>
                      <a:pt x="8393" y="7"/>
                      <a:pt x="8364" y="19"/>
                    </a:cubicBezTo>
                    <a:lnTo>
                      <a:pt x="159" y="3146"/>
                    </a:lnTo>
                    <a:cubicBezTo>
                      <a:pt x="63" y="3184"/>
                      <a:pt x="1" y="3276"/>
                      <a:pt x="1" y="3381"/>
                    </a:cubicBezTo>
                    <a:lnTo>
                      <a:pt x="1" y="4529"/>
                    </a:lnTo>
                    <a:cubicBezTo>
                      <a:pt x="1" y="4630"/>
                      <a:pt x="63" y="4726"/>
                      <a:pt x="159" y="4760"/>
                    </a:cubicBezTo>
                    <a:lnTo>
                      <a:pt x="2725" y="5740"/>
                    </a:lnTo>
                    <a:lnTo>
                      <a:pt x="2725" y="6610"/>
                    </a:lnTo>
                    <a:cubicBezTo>
                      <a:pt x="2725" y="6775"/>
                      <a:pt x="2849" y="6858"/>
                      <a:pt x="2974" y="6858"/>
                    </a:cubicBezTo>
                    <a:cubicBezTo>
                      <a:pt x="3099" y="6858"/>
                      <a:pt x="3224" y="6775"/>
                      <a:pt x="3224" y="6610"/>
                    </a:cubicBezTo>
                    <a:lnTo>
                      <a:pt x="3224" y="5932"/>
                    </a:lnTo>
                    <a:lnTo>
                      <a:pt x="8364" y="7892"/>
                    </a:lnTo>
                    <a:cubicBezTo>
                      <a:pt x="8393" y="7904"/>
                      <a:pt x="8423" y="7910"/>
                      <a:pt x="8454" y="7910"/>
                    </a:cubicBezTo>
                    <a:cubicBezTo>
                      <a:pt x="8485" y="7910"/>
                      <a:pt x="8516" y="7904"/>
                      <a:pt x="8547" y="7892"/>
                    </a:cubicBezTo>
                    <a:lnTo>
                      <a:pt x="12419" y="6413"/>
                    </a:lnTo>
                    <a:lnTo>
                      <a:pt x="12419" y="10390"/>
                    </a:lnTo>
                    <a:cubicBezTo>
                      <a:pt x="11171" y="11047"/>
                      <a:pt x="9810" y="11370"/>
                      <a:pt x="8455" y="11370"/>
                    </a:cubicBezTo>
                    <a:cubicBezTo>
                      <a:pt x="6598" y="11370"/>
                      <a:pt x="4752" y="10763"/>
                      <a:pt x="3224" y="9574"/>
                    </a:cubicBezTo>
                    <a:lnTo>
                      <a:pt x="3224" y="7614"/>
                    </a:lnTo>
                    <a:cubicBezTo>
                      <a:pt x="3224" y="7446"/>
                      <a:pt x="3099" y="7361"/>
                      <a:pt x="2974" y="7361"/>
                    </a:cubicBezTo>
                    <a:cubicBezTo>
                      <a:pt x="2849" y="7361"/>
                      <a:pt x="2725" y="7446"/>
                      <a:pt x="2725" y="7614"/>
                    </a:cubicBezTo>
                    <a:lnTo>
                      <a:pt x="2725" y="9694"/>
                    </a:lnTo>
                    <a:cubicBezTo>
                      <a:pt x="2725" y="9771"/>
                      <a:pt x="2758" y="9843"/>
                      <a:pt x="2821" y="9891"/>
                    </a:cubicBezTo>
                    <a:cubicBezTo>
                      <a:pt x="4451" y="11199"/>
                      <a:pt x="6445" y="11872"/>
                      <a:pt x="8455" y="11872"/>
                    </a:cubicBezTo>
                    <a:cubicBezTo>
                      <a:pt x="9804" y="11872"/>
                      <a:pt x="11160" y="11570"/>
                      <a:pt x="12419" y="10952"/>
                    </a:cubicBezTo>
                    <a:lnTo>
                      <a:pt x="12419" y="11966"/>
                    </a:lnTo>
                    <a:cubicBezTo>
                      <a:pt x="11958" y="12091"/>
                      <a:pt x="11660" y="12543"/>
                      <a:pt x="11727" y="13013"/>
                    </a:cubicBezTo>
                    <a:cubicBezTo>
                      <a:pt x="11790" y="13489"/>
                      <a:pt x="12193" y="13840"/>
                      <a:pt x="12669" y="13840"/>
                    </a:cubicBezTo>
                    <a:cubicBezTo>
                      <a:pt x="13149" y="13840"/>
                      <a:pt x="13553" y="13489"/>
                      <a:pt x="13615" y="13013"/>
                    </a:cubicBezTo>
                    <a:cubicBezTo>
                      <a:pt x="13678" y="12543"/>
                      <a:pt x="13385" y="12091"/>
                      <a:pt x="12924" y="11966"/>
                    </a:cubicBezTo>
                    <a:lnTo>
                      <a:pt x="12924" y="10683"/>
                    </a:lnTo>
                    <a:cubicBezTo>
                      <a:pt x="13332" y="10453"/>
                      <a:pt x="13726" y="10184"/>
                      <a:pt x="14096" y="9891"/>
                    </a:cubicBezTo>
                    <a:cubicBezTo>
                      <a:pt x="14153" y="9843"/>
                      <a:pt x="14187" y="9771"/>
                      <a:pt x="14187" y="9694"/>
                    </a:cubicBezTo>
                    <a:lnTo>
                      <a:pt x="14187" y="5740"/>
                    </a:lnTo>
                    <a:lnTo>
                      <a:pt x="16748" y="4760"/>
                    </a:lnTo>
                    <a:cubicBezTo>
                      <a:pt x="16848" y="4726"/>
                      <a:pt x="16911" y="4630"/>
                      <a:pt x="16911" y="4525"/>
                    </a:cubicBezTo>
                    <a:lnTo>
                      <a:pt x="16911" y="3381"/>
                    </a:lnTo>
                    <a:cubicBezTo>
                      <a:pt x="16911" y="3276"/>
                      <a:pt x="16848" y="3184"/>
                      <a:pt x="16752" y="3146"/>
                    </a:cubicBezTo>
                    <a:lnTo>
                      <a:pt x="11401" y="1104"/>
                    </a:lnTo>
                    <a:cubicBezTo>
                      <a:pt x="11366" y="1091"/>
                      <a:pt x="11333" y="1085"/>
                      <a:pt x="11302" y="1085"/>
                    </a:cubicBezTo>
                    <a:cubicBezTo>
                      <a:pt x="11055" y="1085"/>
                      <a:pt x="10945" y="1468"/>
                      <a:pt x="11223" y="1575"/>
                    </a:cubicBezTo>
                    <a:lnTo>
                      <a:pt x="15955" y="3377"/>
                    </a:lnTo>
                    <a:lnTo>
                      <a:pt x="12683" y="4630"/>
                    </a:lnTo>
                    <a:lnTo>
                      <a:pt x="8561" y="2762"/>
                    </a:lnTo>
                    <a:cubicBezTo>
                      <a:pt x="8523" y="2745"/>
                      <a:pt x="8486" y="2737"/>
                      <a:pt x="8451" y="2737"/>
                    </a:cubicBezTo>
                    <a:cubicBezTo>
                      <a:pt x="8210" y="2737"/>
                      <a:pt x="8086" y="3101"/>
                      <a:pt x="8355" y="3223"/>
                    </a:cubicBezTo>
                    <a:lnTo>
                      <a:pt x="12016" y="4880"/>
                    </a:lnTo>
                    <a:lnTo>
                      <a:pt x="8456" y="6240"/>
                    </a:lnTo>
                    <a:lnTo>
                      <a:pt x="957" y="3381"/>
                    </a:lnTo>
                    <a:lnTo>
                      <a:pt x="8456" y="523"/>
                    </a:lnTo>
                    <a:lnTo>
                      <a:pt x="10301" y="1224"/>
                    </a:lnTo>
                    <a:cubicBezTo>
                      <a:pt x="10336" y="1238"/>
                      <a:pt x="10370" y="1244"/>
                      <a:pt x="10401" y="1244"/>
                    </a:cubicBezTo>
                    <a:cubicBezTo>
                      <a:pt x="10651" y="1244"/>
                      <a:pt x="10761" y="860"/>
                      <a:pt x="10483" y="754"/>
                    </a:cubicBezTo>
                    <a:lnTo>
                      <a:pt x="8547" y="19"/>
                    </a:lnTo>
                    <a:cubicBezTo>
                      <a:pt x="8518" y="7"/>
                      <a:pt x="8487" y="0"/>
                      <a:pt x="8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cxnSp>
        <p:nvCxnSpPr>
          <p:cNvPr id="3263" name="Google Shape;3263;p38"/>
          <p:cNvCxnSpPr>
            <a:cxnSpLocks/>
          </p:cNvCxnSpPr>
          <p:nvPr/>
        </p:nvCxnSpPr>
        <p:spPr>
          <a:xfrm>
            <a:off x="3372163" y="2723401"/>
            <a:ext cx="812137" cy="12700"/>
          </a:xfrm>
          <a:prstGeom prst="curvedConnector3">
            <a:avLst>
              <a:gd name="adj1" fmla="val 50000"/>
            </a:avLst>
          </a:prstGeom>
          <a:noFill/>
          <a:ln w="19050" cap="flat" cmpd="sng">
            <a:solidFill>
              <a:schemeClr val="accent3"/>
            </a:solidFill>
            <a:prstDash val="solid"/>
            <a:round/>
            <a:headEnd type="none" w="med" len="med"/>
            <a:tailEnd type="oval" w="med" len="med"/>
          </a:ln>
        </p:spPr>
      </p:cxnSp>
      <p:cxnSp>
        <p:nvCxnSpPr>
          <p:cNvPr id="3264" name="Google Shape;3264;p38"/>
          <p:cNvCxnSpPr>
            <a:cxnSpLocks/>
          </p:cNvCxnSpPr>
          <p:nvPr/>
        </p:nvCxnSpPr>
        <p:spPr>
          <a:xfrm rot="10800000">
            <a:off x="5108675" y="2912326"/>
            <a:ext cx="600516" cy="168729"/>
          </a:xfrm>
          <a:prstGeom prst="curvedConnector3">
            <a:avLst>
              <a:gd name="adj1" fmla="val 50000"/>
            </a:avLst>
          </a:prstGeom>
          <a:noFill/>
          <a:ln w="19050" cap="flat" cmpd="sng">
            <a:solidFill>
              <a:schemeClr val="accent3"/>
            </a:solidFill>
            <a:prstDash val="solid"/>
            <a:round/>
            <a:headEnd type="none" w="med" len="med"/>
            <a:tailEnd type="oval" w="med" len="med"/>
          </a:ln>
        </p:spPr>
      </p:cxnSp>
      <p:sp>
        <p:nvSpPr>
          <p:cNvPr id="177" name="Google Shape;3104;p38">
            <a:extLst>
              <a:ext uri="{FF2B5EF4-FFF2-40B4-BE49-F238E27FC236}">
                <a16:creationId xmlns:a16="http://schemas.microsoft.com/office/drawing/2014/main" id="{49AE3D57-A6BD-428D-B357-1AD0E9FC56BD}"/>
              </a:ext>
            </a:extLst>
          </p:cNvPr>
          <p:cNvSpPr txBox="1"/>
          <p:nvPr/>
        </p:nvSpPr>
        <p:spPr>
          <a:xfrm>
            <a:off x="404427" y="2771855"/>
            <a:ext cx="2074648" cy="572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dk2"/>
                </a:solidFill>
                <a:latin typeface="Cambria" panose="02040503050406030204" pitchFamily="18" charset="0"/>
                <a:ea typeface="Cambria" panose="02040503050406030204" pitchFamily="18" charset="0"/>
                <a:cs typeface="Baloo Tammudu 2"/>
                <a:sym typeface="Baloo Tammudu 2"/>
              </a:rPr>
              <a:t>………………………………………………………………………..</a:t>
            </a:r>
            <a:endParaRPr dirty="0">
              <a:solidFill>
                <a:schemeClr val="dk2"/>
              </a:solidFill>
              <a:latin typeface="Cambria" panose="02040503050406030204" pitchFamily="18" charset="0"/>
              <a:ea typeface="Cambria" panose="02040503050406030204" pitchFamily="18" charset="0"/>
              <a:cs typeface="Baloo Tammudu 2"/>
              <a:sym typeface="Baloo Tammudu 2"/>
            </a:endParaRPr>
          </a:p>
        </p:txBody>
      </p:sp>
      <p:sp>
        <p:nvSpPr>
          <p:cNvPr id="178" name="Google Shape;3104;p38">
            <a:extLst>
              <a:ext uri="{FF2B5EF4-FFF2-40B4-BE49-F238E27FC236}">
                <a16:creationId xmlns:a16="http://schemas.microsoft.com/office/drawing/2014/main" id="{0E27A1CB-0C5C-411F-8B7C-46D5FAB790AE}"/>
              </a:ext>
            </a:extLst>
          </p:cNvPr>
          <p:cNvSpPr txBox="1"/>
          <p:nvPr/>
        </p:nvSpPr>
        <p:spPr>
          <a:xfrm>
            <a:off x="415894" y="4069556"/>
            <a:ext cx="2074648" cy="572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dk2"/>
                </a:solidFill>
                <a:latin typeface="Cambria" panose="02040503050406030204" pitchFamily="18" charset="0"/>
                <a:ea typeface="Cambria" panose="02040503050406030204" pitchFamily="18" charset="0"/>
                <a:cs typeface="Baloo Tammudu 2"/>
                <a:sym typeface="Baloo Tammudu 2"/>
              </a:rPr>
              <a:t>………………………………………………………………………..</a:t>
            </a:r>
            <a:endParaRPr dirty="0">
              <a:solidFill>
                <a:schemeClr val="dk2"/>
              </a:solidFill>
              <a:latin typeface="Cambria" panose="02040503050406030204" pitchFamily="18" charset="0"/>
              <a:ea typeface="Cambria" panose="02040503050406030204" pitchFamily="18" charset="0"/>
              <a:cs typeface="Baloo Tammudu 2"/>
              <a:sym typeface="Baloo Tammudu 2"/>
            </a:endParaRPr>
          </a:p>
        </p:txBody>
      </p:sp>
      <p:sp>
        <p:nvSpPr>
          <p:cNvPr id="179" name="Google Shape;3104;p38">
            <a:extLst>
              <a:ext uri="{FF2B5EF4-FFF2-40B4-BE49-F238E27FC236}">
                <a16:creationId xmlns:a16="http://schemas.microsoft.com/office/drawing/2014/main" id="{6A4D6B8F-7730-4FF1-99D3-EB5B08EF2A83}"/>
              </a:ext>
            </a:extLst>
          </p:cNvPr>
          <p:cNvSpPr txBox="1"/>
          <p:nvPr/>
        </p:nvSpPr>
        <p:spPr>
          <a:xfrm>
            <a:off x="6350631" y="1434443"/>
            <a:ext cx="2074648" cy="572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dk2"/>
                </a:solidFill>
                <a:latin typeface="Cambria" panose="02040503050406030204" pitchFamily="18" charset="0"/>
                <a:ea typeface="Cambria" panose="02040503050406030204" pitchFamily="18" charset="0"/>
                <a:cs typeface="Baloo Tammudu 2"/>
                <a:sym typeface="Baloo Tammudu 2"/>
              </a:rPr>
              <a:t>………………………………………………………………………..</a:t>
            </a:r>
            <a:endParaRPr dirty="0">
              <a:solidFill>
                <a:schemeClr val="dk2"/>
              </a:solidFill>
              <a:latin typeface="Cambria" panose="02040503050406030204" pitchFamily="18" charset="0"/>
              <a:ea typeface="Cambria" panose="02040503050406030204" pitchFamily="18" charset="0"/>
              <a:cs typeface="Baloo Tammudu 2"/>
              <a:sym typeface="Baloo Tammudu 2"/>
            </a:endParaRPr>
          </a:p>
        </p:txBody>
      </p:sp>
      <p:sp>
        <p:nvSpPr>
          <p:cNvPr id="180" name="Google Shape;3104;p38">
            <a:extLst>
              <a:ext uri="{FF2B5EF4-FFF2-40B4-BE49-F238E27FC236}">
                <a16:creationId xmlns:a16="http://schemas.microsoft.com/office/drawing/2014/main" id="{749933F6-2CDD-43DB-9CAD-A3FD2F0E90E4}"/>
              </a:ext>
            </a:extLst>
          </p:cNvPr>
          <p:cNvSpPr txBox="1"/>
          <p:nvPr/>
        </p:nvSpPr>
        <p:spPr>
          <a:xfrm>
            <a:off x="6326467" y="2523568"/>
            <a:ext cx="2074648" cy="572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dk2"/>
                </a:solidFill>
                <a:latin typeface="Cambria" panose="02040503050406030204" pitchFamily="18" charset="0"/>
                <a:ea typeface="Cambria" panose="02040503050406030204" pitchFamily="18" charset="0"/>
                <a:cs typeface="Baloo Tammudu 2"/>
                <a:sym typeface="Baloo Tammudu 2"/>
              </a:rPr>
              <a:t>………………………………………………………………………..</a:t>
            </a:r>
            <a:endParaRPr dirty="0">
              <a:solidFill>
                <a:schemeClr val="dk2"/>
              </a:solidFill>
              <a:latin typeface="Cambria" panose="02040503050406030204" pitchFamily="18" charset="0"/>
              <a:ea typeface="Cambria" panose="02040503050406030204" pitchFamily="18" charset="0"/>
              <a:cs typeface="Baloo Tammudu 2"/>
              <a:sym typeface="Baloo Tammudu 2"/>
            </a:endParaRPr>
          </a:p>
        </p:txBody>
      </p:sp>
      <p:sp>
        <p:nvSpPr>
          <p:cNvPr id="181" name="Google Shape;3104;p38">
            <a:extLst>
              <a:ext uri="{FF2B5EF4-FFF2-40B4-BE49-F238E27FC236}">
                <a16:creationId xmlns:a16="http://schemas.microsoft.com/office/drawing/2014/main" id="{DE2EF9F9-ACB8-4A84-B0C3-144DEDDF1E23}"/>
              </a:ext>
            </a:extLst>
          </p:cNvPr>
          <p:cNvSpPr txBox="1"/>
          <p:nvPr/>
        </p:nvSpPr>
        <p:spPr>
          <a:xfrm>
            <a:off x="6411927" y="3940802"/>
            <a:ext cx="2074648" cy="572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dk2"/>
                </a:solidFill>
                <a:latin typeface="Cambria" panose="02040503050406030204" pitchFamily="18" charset="0"/>
                <a:ea typeface="Cambria" panose="02040503050406030204" pitchFamily="18" charset="0"/>
                <a:cs typeface="Baloo Tammudu 2"/>
                <a:sym typeface="Baloo Tammudu 2"/>
              </a:rPr>
              <a:t>………………………………………………………………………..</a:t>
            </a:r>
            <a:endParaRPr dirty="0">
              <a:solidFill>
                <a:schemeClr val="dk2"/>
              </a:solidFill>
              <a:latin typeface="Cambria" panose="02040503050406030204" pitchFamily="18" charset="0"/>
              <a:ea typeface="Cambria" panose="02040503050406030204" pitchFamily="18" charset="0"/>
              <a:cs typeface="Baloo Tammudu 2"/>
              <a:sym typeface="Baloo Tammudu 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2732" name="Google Shape;2732;p35"/>
          <p:cNvSpPr txBox="1">
            <a:spLocks noGrp="1"/>
          </p:cNvSpPr>
          <p:nvPr>
            <p:ph type="title"/>
          </p:nvPr>
        </p:nvSpPr>
        <p:spPr>
          <a:xfrm>
            <a:off x="688498" y="88186"/>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mbria" panose="02040503050406030204" pitchFamily="18" charset="0"/>
                <a:ea typeface="Cambria" panose="02040503050406030204" pitchFamily="18" charset="0"/>
              </a:rPr>
              <a:t>2. </a:t>
            </a:r>
            <a:r>
              <a:rPr lang="en-US" dirty="0" err="1">
                <a:latin typeface="Cambria" panose="02040503050406030204" pitchFamily="18" charset="0"/>
                <a:ea typeface="Cambria" panose="02040503050406030204" pitchFamily="18" charset="0"/>
              </a:rPr>
              <a:t>Viết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bài</a:t>
            </a:r>
            <a:endParaRPr dirty="0">
              <a:latin typeface="Cambria" panose="02040503050406030204" pitchFamily="18" charset="0"/>
              <a:ea typeface="Cambria" panose="02040503050406030204" pitchFamily="18" charset="0"/>
            </a:endParaRPr>
          </a:p>
        </p:txBody>
      </p:sp>
      <p:sp>
        <p:nvSpPr>
          <p:cNvPr id="2739" name="Google Shape;2739;p35"/>
          <p:cNvSpPr/>
          <p:nvPr/>
        </p:nvSpPr>
        <p:spPr>
          <a:xfrm>
            <a:off x="2330074" y="680211"/>
            <a:ext cx="4315262"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sp>
      <p:sp>
        <p:nvSpPr>
          <p:cNvPr id="54" name="Google Shape;2733;p35">
            <a:extLst>
              <a:ext uri="{FF2B5EF4-FFF2-40B4-BE49-F238E27FC236}">
                <a16:creationId xmlns:a16="http://schemas.microsoft.com/office/drawing/2014/main" id="{39A7B261-C3B9-4EE3-AAD5-F52981EA9405}"/>
              </a:ext>
            </a:extLst>
          </p:cNvPr>
          <p:cNvSpPr txBox="1">
            <a:spLocks/>
          </p:cNvSpPr>
          <p:nvPr/>
        </p:nvSpPr>
        <p:spPr>
          <a:xfrm>
            <a:off x="1535478" y="939047"/>
            <a:ext cx="6604911"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Nanum Pen Script"/>
              <a:buNone/>
              <a:defRPr sz="2500" b="1" i="0" u="none" strike="noStrike" cap="none">
                <a:solidFill>
                  <a:schemeClr val="lt2"/>
                </a:solidFill>
                <a:latin typeface="Nanum Pen Script"/>
                <a:ea typeface="Nanum Pen Script"/>
                <a:cs typeface="Nanum Pen Script"/>
                <a:sym typeface="Nanum Pen Script"/>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r>
              <a:rPr lang="en-US" dirty="0">
                <a:latin typeface="Cambria" panose="02040503050406030204" pitchFamily="18" charset="0"/>
                <a:ea typeface="Cambria" panose="02040503050406030204" pitchFamily="18" charset="0"/>
              </a:rPr>
              <a:t>1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điểm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em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lưu</a:t>
            </a:r>
            <a:r>
              <a:rPr lang="en-US" dirty="0">
                <a:latin typeface="Cambria" panose="02040503050406030204" pitchFamily="18" charset="0"/>
                <a:ea typeface="Cambria" panose="02040503050406030204" pitchFamily="18" charset="0"/>
              </a:rPr>
              <a:t> ý</a:t>
            </a:r>
          </a:p>
        </p:txBody>
      </p:sp>
      <p:sp>
        <p:nvSpPr>
          <p:cNvPr id="14" name="Rectangle: Rounded Corners 13">
            <a:extLst>
              <a:ext uri="{FF2B5EF4-FFF2-40B4-BE49-F238E27FC236}">
                <a16:creationId xmlns:a16="http://schemas.microsoft.com/office/drawing/2014/main" id="{47DAC967-8855-4A85-B663-34624E3C9B20}"/>
              </a:ext>
            </a:extLst>
          </p:cNvPr>
          <p:cNvSpPr/>
          <p:nvPr/>
        </p:nvSpPr>
        <p:spPr>
          <a:xfrm>
            <a:off x="936890" y="2571750"/>
            <a:ext cx="2022088" cy="1798495"/>
          </a:xfrm>
          <a:custGeom>
            <a:avLst/>
            <a:gdLst>
              <a:gd name="connsiteX0" fmla="*/ 0 w 2022088"/>
              <a:gd name="connsiteY0" fmla="*/ 299755 h 1798495"/>
              <a:gd name="connsiteX1" fmla="*/ 299755 w 2022088"/>
              <a:gd name="connsiteY1" fmla="*/ 0 h 1798495"/>
              <a:gd name="connsiteX2" fmla="*/ 802399 w 2022088"/>
              <a:gd name="connsiteY2" fmla="*/ 0 h 1798495"/>
              <a:gd name="connsiteX3" fmla="*/ 1262366 w 2022088"/>
              <a:gd name="connsiteY3" fmla="*/ 0 h 1798495"/>
              <a:gd name="connsiteX4" fmla="*/ 1722333 w 2022088"/>
              <a:gd name="connsiteY4" fmla="*/ 0 h 1798495"/>
              <a:gd name="connsiteX5" fmla="*/ 2022088 w 2022088"/>
              <a:gd name="connsiteY5" fmla="*/ 299755 h 1798495"/>
              <a:gd name="connsiteX6" fmla="*/ 2022088 w 2022088"/>
              <a:gd name="connsiteY6" fmla="*/ 923227 h 1798495"/>
              <a:gd name="connsiteX7" fmla="*/ 2022088 w 2022088"/>
              <a:gd name="connsiteY7" fmla="*/ 1498740 h 1798495"/>
              <a:gd name="connsiteX8" fmla="*/ 1722333 w 2022088"/>
              <a:gd name="connsiteY8" fmla="*/ 1798495 h 1798495"/>
              <a:gd name="connsiteX9" fmla="*/ 1290818 w 2022088"/>
              <a:gd name="connsiteY9" fmla="*/ 1798495 h 1798495"/>
              <a:gd name="connsiteX10" fmla="*/ 788173 w 2022088"/>
              <a:gd name="connsiteY10" fmla="*/ 1798495 h 1798495"/>
              <a:gd name="connsiteX11" fmla="*/ 299755 w 2022088"/>
              <a:gd name="connsiteY11" fmla="*/ 1798495 h 1798495"/>
              <a:gd name="connsiteX12" fmla="*/ 0 w 2022088"/>
              <a:gd name="connsiteY12" fmla="*/ 1498740 h 1798495"/>
              <a:gd name="connsiteX13" fmla="*/ 0 w 2022088"/>
              <a:gd name="connsiteY13" fmla="*/ 887258 h 1798495"/>
              <a:gd name="connsiteX14" fmla="*/ 0 w 2022088"/>
              <a:gd name="connsiteY14" fmla="*/ 299755 h 179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2088" h="1798495" fill="none" extrusionOk="0">
                <a:moveTo>
                  <a:pt x="0" y="299755"/>
                </a:moveTo>
                <a:cubicBezTo>
                  <a:pt x="48587" y="130312"/>
                  <a:pt x="138277" y="37463"/>
                  <a:pt x="299755" y="0"/>
                </a:cubicBezTo>
                <a:cubicBezTo>
                  <a:pt x="426849" y="-37696"/>
                  <a:pt x="564522" y="59863"/>
                  <a:pt x="802399" y="0"/>
                </a:cubicBezTo>
                <a:cubicBezTo>
                  <a:pt x="1040276" y="-59863"/>
                  <a:pt x="1073493" y="13195"/>
                  <a:pt x="1262366" y="0"/>
                </a:cubicBezTo>
                <a:cubicBezTo>
                  <a:pt x="1451239" y="-13195"/>
                  <a:pt x="1511266" y="19843"/>
                  <a:pt x="1722333" y="0"/>
                </a:cubicBezTo>
                <a:cubicBezTo>
                  <a:pt x="1875901" y="16284"/>
                  <a:pt x="2025358" y="135892"/>
                  <a:pt x="2022088" y="299755"/>
                </a:cubicBezTo>
                <a:cubicBezTo>
                  <a:pt x="2043134" y="485529"/>
                  <a:pt x="1960614" y="744701"/>
                  <a:pt x="2022088" y="923227"/>
                </a:cubicBezTo>
                <a:cubicBezTo>
                  <a:pt x="2083562" y="1101753"/>
                  <a:pt x="1974887" y="1341901"/>
                  <a:pt x="2022088" y="1498740"/>
                </a:cubicBezTo>
                <a:cubicBezTo>
                  <a:pt x="2054600" y="1699610"/>
                  <a:pt x="1857008" y="1793722"/>
                  <a:pt x="1722333" y="1798495"/>
                </a:cubicBezTo>
                <a:cubicBezTo>
                  <a:pt x="1584980" y="1847900"/>
                  <a:pt x="1398792" y="1749856"/>
                  <a:pt x="1290818" y="1798495"/>
                </a:cubicBezTo>
                <a:cubicBezTo>
                  <a:pt x="1182845" y="1847134"/>
                  <a:pt x="1036911" y="1790695"/>
                  <a:pt x="788173" y="1798495"/>
                </a:cubicBezTo>
                <a:cubicBezTo>
                  <a:pt x="539435" y="1806295"/>
                  <a:pt x="496332" y="1745014"/>
                  <a:pt x="299755" y="1798495"/>
                </a:cubicBezTo>
                <a:cubicBezTo>
                  <a:pt x="133670" y="1813506"/>
                  <a:pt x="661" y="1694156"/>
                  <a:pt x="0" y="1498740"/>
                </a:cubicBezTo>
                <a:cubicBezTo>
                  <a:pt x="-15230" y="1375481"/>
                  <a:pt x="37958" y="1055662"/>
                  <a:pt x="0" y="887258"/>
                </a:cubicBezTo>
                <a:cubicBezTo>
                  <a:pt x="-37958" y="718854"/>
                  <a:pt x="27395" y="490409"/>
                  <a:pt x="0" y="299755"/>
                </a:cubicBezTo>
                <a:close/>
              </a:path>
              <a:path w="2022088" h="1798495" stroke="0" extrusionOk="0">
                <a:moveTo>
                  <a:pt x="0" y="299755"/>
                </a:moveTo>
                <a:cubicBezTo>
                  <a:pt x="-17671" y="99839"/>
                  <a:pt x="93047" y="-14648"/>
                  <a:pt x="299755" y="0"/>
                </a:cubicBezTo>
                <a:cubicBezTo>
                  <a:pt x="414017" y="-2607"/>
                  <a:pt x="678477" y="11592"/>
                  <a:pt x="788173" y="0"/>
                </a:cubicBezTo>
                <a:cubicBezTo>
                  <a:pt x="897869" y="-11592"/>
                  <a:pt x="1027425" y="35905"/>
                  <a:pt x="1233915" y="0"/>
                </a:cubicBezTo>
                <a:cubicBezTo>
                  <a:pt x="1440405" y="-35905"/>
                  <a:pt x="1482410" y="29066"/>
                  <a:pt x="1722333" y="0"/>
                </a:cubicBezTo>
                <a:cubicBezTo>
                  <a:pt x="1852983" y="-13993"/>
                  <a:pt x="2033603" y="164457"/>
                  <a:pt x="2022088" y="299755"/>
                </a:cubicBezTo>
                <a:cubicBezTo>
                  <a:pt x="2067728" y="476027"/>
                  <a:pt x="1971542" y="691801"/>
                  <a:pt x="2022088" y="887258"/>
                </a:cubicBezTo>
                <a:cubicBezTo>
                  <a:pt x="2072634" y="1082715"/>
                  <a:pt x="1980544" y="1198520"/>
                  <a:pt x="2022088" y="1498740"/>
                </a:cubicBezTo>
                <a:cubicBezTo>
                  <a:pt x="2021193" y="1656212"/>
                  <a:pt x="1876879" y="1835902"/>
                  <a:pt x="1722333" y="1798495"/>
                </a:cubicBezTo>
                <a:cubicBezTo>
                  <a:pt x="1536920" y="1841566"/>
                  <a:pt x="1387900" y="1763887"/>
                  <a:pt x="1276592" y="1798495"/>
                </a:cubicBezTo>
                <a:cubicBezTo>
                  <a:pt x="1165284" y="1833103"/>
                  <a:pt x="1055684" y="1786106"/>
                  <a:pt x="845077" y="1798495"/>
                </a:cubicBezTo>
                <a:cubicBezTo>
                  <a:pt x="634470" y="1810884"/>
                  <a:pt x="421619" y="1737354"/>
                  <a:pt x="299755" y="1798495"/>
                </a:cubicBezTo>
                <a:cubicBezTo>
                  <a:pt x="169960" y="1778678"/>
                  <a:pt x="357" y="1627913"/>
                  <a:pt x="0" y="1498740"/>
                </a:cubicBezTo>
                <a:cubicBezTo>
                  <a:pt x="-54891" y="1239993"/>
                  <a:pt x="24424" y="1210296"/>
                  <a:pt x="0" y="935217"/>
                </a:cubicBezTo>
                <a:cubicBezTo>
                  <a:pt x="-24424" y="660138"/>
                  <a:pt x="51554" y="582493"/>
                  <a:pt x="0" y="299755"/>
                </a:cubicBezTo>
                <a:close/>
              </a:path>
            </a:pathLst>
          </a:custGeom>
          <a:solidFill>
            <a:schemeClr val="tx1">
              <a:lumMod val="20000"/>
              <a:lumOff val="80000"/>
            </a:schemeClr>
          </a:solidFill>
          <a:ln w="9525">
            <a:extLst>
              <a:ext uri="{C807C97D-BFC1-408E-A445-0C87EB9F89A2}">
                <ask:lineSketchStyleProps xmlns:ask="http://schemas.microsoft.com/office/drawing/2018/sketchyshapes" sd="7238828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2"/>
                </a:solidFill>
                <a:latin typeface="Cambria" panose="02040503050406030204" pitchFamily="18" charset="0"/>
                <a:ea typeface="Cambria" panose="02040503050406030204" pitchFamily="18" charset="0"/>
              </a:rPr>
              <a:t>Cần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bám</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sát</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vào</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nội</a:t>
            </a:r>
            <a:r>
              <a:rPr lang="en-US" sz="1800" dirty="0">
                <a:solidFill>
                  <a:schemeClr val="bg2"/>
                </a:solidFill>
                <a:latin typeface="Cambria" panose="02040503050406030204" pitchFamily="18" charset="0"/>
                <a:ea typeface="Cambria" panose="02040503050406030204" pitchFamily="18" charset="0"/>
              </a:rPr>
              <a:t> dung </a:t>
            </a:r>
            <a:r>
              <a:rPr lang="en-US" sz="1800" dirty="0" err="1">
                <a:solidFill>
                  <a:schemeClr val="bg2"/>
                </a:solidFill>
                <a:latin typeface="Cambria" panose="02040503050406030204" pitchFamily="18" charset="0"/>
                <a:ea typeface="Cambria" panose="02040503050406030204" pitchFamily="18" charset="0"/>
              </a:rPr>
              <a:t>trong</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tác</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phẩm</a:t>
            </a:r>
            <a:endParaRPr lang="en-US" sz="1800" dirty="0">
              <a:solidFill>
                <a:schemeClr val="bg2"/>
              </a:solidFill>
              <a:latin typeface="Cambria" panose="02040503050406030204" pitchFamily="18" charset="0"/>
              <a:ea typeface="Cambria" panose="02040503050406030204" pitchFamily="18" charset="0"/>
            </a:endParaRPr>
          </a:p>
        </p:txBody>
      </p:sp>
      <p:sp>
        <p:nvSpPr>
          <p:cNvPr id="68" name="Rectangle: Rounded Corners 67">
            <a:extLst>
              <a:ext uri="{FF2B5EF4-FFF2-40B4-BE49-F238E27FC236}">
                <a16:creationId xmlns:a16="http://schemas.microsoft.com/office/drawing/2014/main" id="{7C0CF468-14DD-4338-A311-75A8C0EEA3FF}"/>
              </a:ext>
            </a:extLst>
          </p:cNvPr>
          <p:cNvSpPr/>
          <p:nvPr/>
        </p:nvSpPr>
        <p:spPr>
          <a:xfrm>
            <a:off x="3603983" y="2571750"/>
            <a:ext cx="2022088" cy="1798495"/>
          </a:xfrm>
          <a:custGeom>
            <a:avLst/>
            <a:gdLst>
              <a:gd name="connsiteX0" fmla="*/ 0 w 2022088"/>
              <a:gd name="connsiteY0" fmla="*/ 299755 h 1798495"/>
              <a:gd name="connsiteX1" fmla="*/ 299755 w 2022088"/>
              <a:gd name="connsiteY1" fmla="*/ 0 h 1798495"/>
              <a:gd name="connsiteX2" fmla="*/ 788173 w 2022088"/>
              <a:gd name="connsiteY2" fmla="*/ 0 h 1798495"/>
              <a:gd name="connsiteX3" fmla="*/ 1233915 w 2022088"/>
              <a:gd name="connsiteY3" fmla="*/ 0 h 1798495"/>
              <a:gd name="connsiteX4" fmla="*/ 1722333 w 2022088"/>
              <a:gd name="connsiteY4" fmla="*/ 0 h 1798495"/>
              <a:gd name="connsiteX5" fmla="*/ 2022088 w 2022088"/>
              <a:gd name="connsiteY5" fmla="*/ 299755 h 1798495"/>
              <a:gd name="connsiteX6" fmla="*/ 2022088 w 2022088"/>
              <a:gd name="connsiteY6" fmla="*/ 899248 h 1798495"/>
              <a:gd name="connsiteX7" fmla="*/ 2022088 w 2022088"/>
              <a:gd name="connsiteY7" fmla="*/ 1498740 h 1798495"/>
              <a:gd name="connsiteX8" fmla="*/ 1722333 w 2022088"/>
              <a:gd name="connsiteY8" fmla="*/ 1798495 h 1798495"/>
              <a:gd name="connsiteX9" fmla="*/ 1276592 w 2022088"/>
              <a:gd name="connsiteY9" fmla="*/ 1798495 h 1798495"/>
              <a:gd name="connsiteX10" fmla="*/ 816625 w 2022088"/>
              <a:gd name="connsiteY10" fmla="*/ 1798495 h 1798495"/>
              <a:gd name="connsiteX11" fmla="*/ 299755 w 2022088"/>
              <a:gd name="connsiteY11" fmla="*/ 1798495 h 1798495"/>
              <a:gd name="connsiteX12" fmla="*/ 0 w 2022088"/>
              <a:gd name="connsiteY12" fmla="*/ 1498740 h 1798495"/>
              <a:gd name="connsiteX13" fmla="*/ 0 w 2022088"/>
              <a:gd name="connsiteY13" fmla="*/ 887258 h 1798495"/>
              <a:gd name="connsiteX14" fmla="*/ 0 w 2022088"/>
              <a:gd name="connsiteY14" fmla="*/ 299755 h 179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2088" h="1798495" fill="none" extrusionOk="0">
                <a:moveTo>
                  <a:pt x="0" y="299755"/>
                </a:moveTo>
                <a:cubicBezTo>
                  <a:pt x="-15533" y="98684"/>
                  <a:pt x="130329" y="-7340"/>
                  <a:pt x="299755" y="0"/>
                </a:cubicBezTo>
                <a:cubicBezTo>
                  <a:pt x="397849" y="-43549"/>
                  <a:pt x="661676" y="12116"/>
                  <a:pt x="788173" y="0"/>
                </a:cubicBezTo>
                <a:cubicBezTo>
                  <a:pt x="914670" y="-12116"/>
                  <a:pt x="1036685" y="17633"/>
                  <a:pt x="1233915" y="0"/>
                </a:cubicBezTo>
                <a:cubicBezTo>
                  <a:pt x="1431145" y="-17633"/>
                  <a:pt x="1501280" y="19064"/>
                  <a:pt x="1722333" y="0"/>
                </a:cubicBezTo>
                <a:cubicBezTo>
                  <a:pt x="1896584" y="-12937"/>
                  <a:pt x="2065189" y="144214"/>
                  <a:pt x="2022088" y="299755"/>
                </a:cubicBezTo>
                <a:cubicBezTo>
                  <a:pt x="2058844" y="529282"/>
                  <a:pt x="1994184" y="646955"/>
                  <a:pt x="2022088" y="899248"/>
                </a:cubicBezTo>
                <a:cubicBezTo>
                  <a:pt x="2049992" y="1151541"/>
                  <a:pt x="1951504" y="1376685"/>
                  <a:pt x="2022088" y="1498740"/>
                </a:cubicBezTo>
                <a:cubicBezTo>
                  <a:pt x="2049208" y="1697347"/>
                  <a:pt x="1883971" y="1838806"/>
                  <a:pt x="1722333" y="1798495"/>
                </a:cubicBezTo>
                <a:cubicBezTo>
                  <a:pt x="1590399" y="1836371"/>
                  <a:pt x="1409630" y="1745782"/>
                  <a:pt x="1276592" y="1798495"/>
                </a:cubicBezTo>
                <a:cubicBezTo>
                  <a:pt x="1143554" y="1851208"/>
                  <a:pt x="955953" y="1791882"/>
                  <a:pt x="816625" y="1798495"/>
                </a:cubicBezTo>
                <a:cubicBezTo>
                  <a:pt x="677297" y="1805108"/>
                  <a:pt x="518641" y="1769426"/>
                  <a:pt x="299755" y="1798495"/>
                </a:cubicBezTo>
                <a:cubicBezTo>
                  <a:pt x="126140" y="1792652"/>
                  <a:pt x="-30583" y="1657614"/>
                  <a:pt x="0" y="1498740"/>
                </a:cubicBezTo>
                <a:cubicBezTo>
                  <a:pt x="-65392" y="1307356"/>
                  <a:pt x="27941" y="1160628"/>
                  <a:pt x="0" y="887258"/>
                </a:cubicBezTo>
                <a:cubicBezTo>
                  <a:pt x="-27941" y="613888"/>
                  <a:pt x="60950" y="568570"/>
                  <a:pt x="0" y="299755"/>
                </a:cubicBezTo>
                <a:close/>
              </a:path>
              <a:path w="2022088" h="1798495" stroke="0" extrusionOk="0">
                <a:moveTo>
                  <a:pt x="0" y="299755"/>
                </a:moveTo>
                <a:cubicBezTo>
                  <a:pt x="-2371" y="103780"/>
                  <a:pt x="159694" y="-5161"/>
                  <a:pt x="299755" y="0"/>
                </a:cubicBezTo>
                <a:cubicBezTo>
                  <a:pt x="496485" y="-5767"/>
                  <a:pt x="641102" y="29815"/>
                  <a:pt x="773948" y="0"/>
                </a:cubicBezTo>
                <a:cubicBezTo>
                  <a:pt x="906794" y="-29815"/>
                  <a:pt x="1069399" y="10823"/>
                  <a:pt x="1205463" y="0"/>
                </a:cubicBezTo>
                <a:cubicBezTo>
                  <a:pt x="1341528" y="-10823"/>
                  <a:pt x="1465591" y="8547"/>
                  <a:pt x="1722333" y="0"/>
                </a:cubicBezTo>
                <a:cubicBezTo>
                  <a:pt x="1889289" y="32191"/>
                  <a:pt x="2001011" y="163824"/>
                  <a:pt x="2022088" y="299755"/>
                </a:cubicBezTo>
                <a:cubicBezTo>
                  <a:pt x="2068887" y="583860"/>
                  <a:pt x="1982532" y="736671"/>
                  <a:pt x="2022088" y="923227"/>
                </a:cubicBezTo>
                <a:cubicBezTo>
                  <a:pt x="2061644" y="1109783"/>
                  <a:pt x="1961703" y="1224776"/>
                  <a:pt x="2022088" y="1498740"/>
                </a:cubicBezTo>
                <a:cubicBezTo>
                  <a:pt x="2016231" y="1622017"/>
                  <a:pt x="1883975" y="1810152"/>
                  <a:pt x="1722333" y="1798495"/>
                </a:cubicBezTo>
                <a:cubicBezTo>
                  <a:pt x="1611280" y="1842994"/>
                  <a:pt x="1480883" y="1779907"/>
                  <a:pt x="1276592" y="1798495"/>
                </a:cubicBezTo>
                <a:cubicBezTo>
                  <a:pt x="1072301" y="1817083"/>
                  <a:pt x="960728" y="1791900"/>
                  <a:pt x="788173" y="1798495"/>
                </a:cubicBezTo>
                <a:cubicBezTo>
                  <a:pt x="615618" y="1805090"/>
                  <a:pt x="500711" y="1777273"/>
                  <a:pt x="299755" y="1798495"/>
                </a:cubicBezTo>
                <a:cubicBezTo>
                  <a:pt x="95479" y="1802650"/>
                  <a:pt x="28194" y="1703265"/>
                  <a:pt x="0" y="1498740"/>
                </a:cubicBezTo>
                <a:cubicBezTo>
                  <a:pt x="-13376" y="1311562"/>
                  <a:pt x="31518" y="1108349"/>
                  <a:pt x="0" y="899248"/>
                </a:cubicBezTo>
                <a:cubicBezTo>
                  <a:pt x="-31518" y="690147"/>
                  <a:pt x="16372" y="467801"/>
                  <a:pt x="0" y="299755"/>
                </a:cubicBezTo>
                <a:close/>
              </a:path>
            </a:pathLst>
          </a:custGeom>
          <a:solidFill>
            <a:schemeClr val="tx1">
              <a:lumMod val="40000"/>
              <a:lumOff val="60000"/>
            </a:schemeClr>
          </a:solidFill>
          <a:ln w="9525">
            <a:extLst>
              <a:ext uri="{C807C97D-BFC1-408E-A445-0C87EB9F89A2}">
                <ask:lineSketchStyleProps xmlns:ask="http://schemas.microsoft.com/office/drawing/2018/sketchyshapes" sd="81603825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2"/>
                </a:solidFill>
                <a:latin typeface="Cambria" panose="02040503050406030204" pitchFamily="18" charset="0"/>
                <a:ea typeface="Cambria" panose="02040503050406030204" pitchFamily="18" charset="0"/>
              </a:rPr>
              <a:t>Cần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nhìn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nhận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đánh</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giá</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từ</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nhiều</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góc</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độ</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để</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bài</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viết</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toàn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diện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thuyết</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phục</a:t>
            </a:r>
            <a:r>
              <a:rPr lang="en-US" sz="1800" dirty="0">
                <a:solidFill>
                  <a:schemeClr val="bg2"/>
                </a:solidFill>
                <a:latin typeface="Cambria" panose="02040503050406030204" pitchFamily="18" charset="0"/>
                <a:ea typeface="Cambria" panose="02040503050406030204" pitchFamily="18" charset="0"/>
              </a:rPr>
              <a:t>.</a:t>
            </a:r>
          </a:p>
        </p:txBody>
      </p:sp>
      <p:sp>
        <p:nvSpPr>
          <p:cNvPr id="69" name="Rectangle: Rounded Corners 68">
            <a:extLst>
              <a:ext uri="{FF2B5EF4-FFF2-40B4-BE49-F238E27FC236}">
                <a16:creationId xmlns:a16="http://schemas.microsoft.com/office/drawing/2014/main" id="{57FC2382-5B63-4E57-930B-D7C9E4DC5A1D}"/>
              </a:ext>
            </a:extLst>
          </p:cNvPr>
          <p:cNvSpPr/>
          <p:nvPr/>
        </p:nvSpPr>
        <p:spPr>
          <a:xfrm>
            <a:off x="6234194" y="2571750"/>
            <a:ext cx="2158303" cy="1798495"/>
          </a:xfrm>
          <a:custGeom>
            <a:avLst/>
            <a:gdLst>
              <a:gd name="connsiteX0" fmla="*/ 0 w 2158303"/>
              <a:gd name="connsiteY0" fmla="*/ 299755 h 1798495"/>
              <a:gd name="connsiteX1" fmla="*/ 299755 w 2158303"/>
              <a:gd name="connsiteY1" fmla="*/ 0 h 1798495"/>
              <a:gd name="connsiteX2" fmla="*/ 819353 w 2158303"/>
              <a:gd name="connsiteY2" fmla="*/ 0 h 1798495"/>
              <a:gd name="connsiteX3" fmla="*/ 1370126 w 2158303"/>
              <a:gd name="connsiteY3" fmla="*/ 0 h 1798495"/>
              <a:gd name="connsiteX4" fmla="*/ 1858548 w 2158303"/>
              <a:gd name="connsiteY4" fmla="*/ 0 h 1798495"/>
              <a:gd name="connsiteX5" fmla="*/ 2158303 w 2158303"/>
              <a:gd name="connsiteY5" fmla="*/ 299755 h 1798495"/>
              <a:gd name="connsiteX6" fmla="*/ 2158303 w 2158303"/>
              <a:gd name="connsiteY6" fmla="*/ 899248 h 1798495"/>
              <a:gd name="connsiteX7" fmla="*/ 2158303 w 2158303"/>
              <a:gd name="connsiteY7" fmla="*/ 1498740 h 1798495"/>
              <a:gd name="connsiteX8" fmla="*/ 1858548 w 2158303"/>
              <a:gd name="connsiteY8" fmla="*/ 1798495 h 1798495"/>
              <a:gd name="connsiteX9" fmla="*/ 1323362 w 2158303"/>
              <a:gd name="connsiteY9" fmla="*/ 1798495 h 1798495"/>
              <a:gd name="connsiteX10" fmla="*/ 850529 w 2158303"/>
              <a:gd name="connsiteY10" fmla="*/ 1798495 h 1798495"/>
              <a:gd name="connsiteX11" fmla="*/ 299755 w 2158303"/>
              <a:gd name="connsiteY11" fmla="*/ 1798495 h 1798495"/>
              <a:gd name="connsiteX12" fmla="*/ 0 w 2158303"/>
              <a:gd name="connsiteY12" fmla="*/ 1498740 h 1798495"/>
              <a:gd name="connsiteX13" fmla="*/ 0 w 2158303"/>
              <a:gd name="connsiteY13" fmla="*/ 923227 h 1798495"/>
              <a:gd name="connsiteX14" fmla="*/ 0 w 2158303"/>
              <a:gd name="connsiteY14" fmla="*/ 299755 h 179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8303" h="1798495" fill="none" extrusionOk="0">
                <a:moveTo>
                  <a:pt x="0" y="299755"/>
                </a:moveTo>
                <a:cubicBezTo>
                  <a:pt x="-362" y="126075"/>
                  <a:pt x="135638" y="4009"/>
                  <a:pt x="299755" y="0"/>
                </a:cubicBezTo>
                <a:cubicBezTo>
                  <a:pt x="554452" y="-10267"/>
                  <a:pt x="693278" y="29707"/>
                  <a:pt x="819353" y="0"/>
                </a:cubicBezTo>
                <a:cubicBezTo>
                  <a:pt x="945428" y="-29707"/>
                  <a:pt x="1255548" y="9055"/>
                  <a:pt x="1370126" y="0"/>
                </a:cubicBezTo>
                <a:cubicBezTo>
                  <a:pt x="1484704" y="-9055"/>
                  <a:pt x="1641177" y="53629"/>
                  <a:pt x="1858548" y="0"/>
                </a:cubicBezTo>
                <a:cubicBezTo>
                  <a:pt x="2056330" y="8259"/>
                  <a:pt x="2195503" y="115108"/>
                  <a:pt x="2158303" y="299755"/>
                </a:cubicBezTo>
                <a:cubicBezTo>
                  <a:pt x="2169328" y="466803"/>
                  <a:pt x="2089787" y="644587"/>
                  <a:pt x="2158303" y="899248"/>
                </a:cubicBezTo>
                <a:cubicBezTo>
                  <a:pt x="2226819" y="1153909"/>
                  <a:pt x="2150019" y="1354668"/>
                  <a:pt x="2158303" y="1498740"/>
                </a:cubicBezTo>
                <a:cubicBezTo>
                  <a:pt x="2180962" y="1707517"/>
                  <a:pt x="2025855" y="1826884"/>
                  <a:pt x="1858548" y="1798495"/>
                </a:cubicBezTo>
                <a:cubicBezTo>
                  <a:pt x="1741706" y="1841392"/>
                  <a:pt x="1526624" y="1753641"/>
                  <a:pt x="1323362" y="1798495"/>
                </a:cubicBezTo>
                <a:cubicBezTo>
                  <a:pt x="1120100" y="1843349"/>
                  <a:pt x="1046156" y="1747688"/>
                  <a:pt x="850529" y="1798495"/>
                </a:cubicBezTo>
                <a:cubicBezTo>
                  <a:pt x="654902" y="1849302"/>
                  <a:pt x="470824" y="1734074"/>
                  <a:pt x="299755" y="1798495"/>
                </a:cubicBezTo>
                <a:cubicBezTo>
                  <a:pt x="151877" y="1808538"/>
                  <a:pt x="-14744" y="1679831"/>
                  <a:pt x="0" y="1498740"/>
                </a:cubicBezTo>
                <a:cubicBezTo>
                  <a:pt x="-33725" y="1218207"/>
                  <a:pt x="5909" y="1176862"/>
                  <a:pt x="0" y="923227"/>
                </a:cubicBezTo>
                <a:cubicBezTo>
                  <a:pt x="-5909" y="669592"/>
                  <a:pt x="41457" y="551400"/>
                  <a:pt x="0" y="299755"/>
                </a:cubicBezTo>
                <a:close/>
              </a:path>
              <a:path w="2158303" h="1798495" stroke="0" extrusionOk="0">
                <a:moveTo>
                  <a:pt x="0" y="299755"/>
                </a:moveTo>
                <a:cubicBezTo>
                  <a:pt x="3024" y="120342"/>
                  <a:pt x="121437" y="-1725"/>
                  <a:pt x="299755" y="0"/>
                </a:cubicBezTo>
                <a:cubicBezTo>
                  <a:pt x="433024" y="-43215"/>
                  <a:pt x="625878" y="16078"/>
                  <a:pt x="772589" y="0"/>
                </a:cubicBezTo>
                <a:cubicBezTo>
                  <a:pt x="919300" y="-16078"/>
                  <a:pt x="1165731" y="45764"/>
                  <a:pt x="1307774" y="0"/>
                </a:cubicBezTo>
                <a:cubicBezTo>
                  <a:pt x="1449818" y="-45764"/>
                  <a:pt x="1712912" y="43665"/>
                  <a:pt x="1858548" y="0"/>
                </a:cubicBezTo>
                <a:cubicBezTo>
                  <a:pt x="2067473" y="9852"/>
                  <a:pt x="2135524" y="119353"/>
                  <a:pt x="2158303" y="299755"/>
                </a:cubicBezTo>
                <a:cubicBezTo>
                  <a:pt x="2227038" y="521170"/>
                  <a:pt x="2110134" y="689639"/>
                  <a:pt x="2158303" y="899248"/>
                </a:cubicBezTo>
                <a:cubicBezTo>
                  <a:pt x="2206472" y="1108857"/>
                  <a:pt x="2134257" y="1270684"/>
                  <a:pt x="2158303" y="1498740"/>
                </a:cubicBezTo>
                <a:cubicBezTo>
                  <a:pt x="2162137" y="1664065"/>
                  <a:pt x="2037075" y="1778667"/>
                  <a:pt x="1858548" y="1798495"/>
                </a:cubicBezTo>
                <a:cubicBezTo>
                  <a:pt x="1628631" y="1800358"/>
                  <a:pt x="1603777" y="1780297"/>
                  <a:pt x="1385714" y="1798495"/>
                </a:cubicBezTo>
                <a:cubicBezTo>
                  <a:pt x="1167651" y="1816693"/>
                  <a:pt x="1016734" y="1759338"/>
                  <a:pt x="850529" y="1798495"/>
                </a:cubicBezTo>
                <a:cubicBezTo>
                  <a:pt x="684325" y="1837652"/>
                  <a:pt x="433912" y="1753846"/>
                  <a:pt x="299755" y="1798495"/>
                </a:cubicBezTo>
                <a:cubicBezTo>
                  <a:pt x="146270" y="1795490"/>
                  <a:pt x="7100" y="1659926"/>
                  <a:pt x="0" y="1498740"/>
                </a:cubicBezTo>
                <a:cubicBezTo>
                  <a:pt x="-10365" y="1329189"/>
                  <a:pt x="37987" y="1194326"/>
                  <a:pt x="0" y="935217"/>
                </a:cubicBezTo>
                <a:cubicBezTo>
                  <a:pt x="-37987" y="676108"/>
                  <a:pt x="17011" y="516666"/>
                  <a:pt x="0" y="299755"/>
                </a:cubicBezTo>
                <a:close/>
              </a:path>
            </a:pathLst>
          </a:custGeom>
          <a:solidFill>
            <a:schemeClr val="tx1">
              <a:lumMod val="60000"/>
              <a:lumOff val="40000"/>
            </a:schemeClr>
          </a:solidFill>
          <a:ln w="9525">
            <a:extLst>
              <a:ext uri="{C807C97D-BFC1-408E-A445-0C87EB9F89A2}">
                <ask:lineSketchStyleProps xmlns:ask="http://schemas.microsoft.com/office/drawing/2018/sketchyshapes" sd="139886328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2"/>
                </a:solidFill>
                <a:latin typeface="Cambria" panose="02040503050406030204" pitchFamily="18" charset="0"/>
                <a:ea typeface="Cambria" panose="02040503050406030204" pitchFamily="18" charset="0"/>
              </a:rPr>
              <a:t>Cần</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đưa</a:t>
            </a:r>
            <a:r>
              <a:rPr lang="en-US" sz="1800" dirty="0">
                <a:solidFill>
                  <a:schemeClr val="bg2"/>
                </a:solidFill>
                <a:latin typeface="Cambria" panose="02040503050406030204" pitchFamily="18" charset="0"/>
                <a:ea typeface="Cambria" panose="02040503050406030204" pitchFamily="18" charset="0"/>
              </a:rPr>
              <a:t> ra </a:t>
            </a:r>
            <a:r>
              <a:rPr lang="en-US" sz="1800" dirty="0" err="1">
                <a:solidFill>
                  <a:schemeClr val="bg2"/>
                </a:solidFill>
                <a:latin typeface="Cambria" panose="02040503050406030204" pitchFamily="18" charset="0"/>
                <a:ea typeface="Cambria" panose="02040503050406030204" pitchFamily="18" charset="0"/>
              </a:rPr>
              <a:t>bằng</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chứng</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cụ</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thể</a:t>
            </a:r>
            <a:r>
              <a:rPr lang="en-US" sz="1800" dirty="0">
                <a:solidFill>
                  <a:schemeClr val="bg2"/>
                </a:solidFill>
                <a:latin typeface="Cambria" panose="02040503050406030204" pitchFamily="18" charset="0"/>
                <a:ea typeface="Cambria" panose="02040503050406030204" pitchFamily="18" charset="0"/>
              </a:rPr>
              <a:t>, chi </a:t>
            </a:r>
            <a:r>
              <a:rPr lang="en-US" sz="1800" dirty="0" err="1">
                <a:solidFill>
                  <a:schemeClr val="bg2"/>
                </a:solidFill>
                <a:latin typeface="Cambria" panose="02040503050406030204" pitchFamily="18" charset="0"/>
                <a:ea typeface="Cambria" panose="02040503050406030204" pitchFamily="18" charset="0"/>
              </a:rPr>
              <a:t>tiết</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tránh</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cách</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đánh</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giá</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chung</a:t>
            </a:r>
            <a:r>
              <a:rPr lang="en-US" sz="1800" dirty="0">
                <a:solidFill>
                  <a:schemeClr val="bg2"/>
                </a:solidFill>
                <a:latin typeface="Cambria" panose="02040503050406030204" pitchFamily="18" charset="0"/>
                <a:ea typeface="Cambria" panose="02040503050406030204" pitchFamily="18" charset="0"/>
              </a:rPr>
              <a:t> </a:t>
            </a:r>
            <a:r>
              <a:rPr lang="en-US" sz="1800" dirty="0" err="1">
                <a:solidFill>
                  <a:schemeClr val="bg2"/>
                </a:solidFill>
                <a:latin typeface="Cambria" panose="02040503050406030204" pitchFamily="18" charset="0"/>
                <a:ea typeface="Cambria" panose="02040503050406030204" pitchFamily="18" charset="0"/>
              </a:rPr>
              <a:t>chung</a:t>
            </a:r>
            <a:endParaRPr lang="en-US" sz="1800" dirty="0">
              <a:solidFill>
                <a:schemeClr val="bg2"/>
              </a:solidFill>
              <a:latin typeface="Cambria" panose="02040503050406030204" pitchFamily="18" charset="0"/>
              <a:ea typeface="Cambria" panose="02040503050406030204" pitchFamily="18" charset="0"/>
            </a:endParaRPr>
          </a:p>
        </p:txBody>
      </p:sp>
      <p:pic>
        <p:nvPicPr>
          <p:cNvPr id="5122" name="Picture 2" descr="Idea ">
            <a:extLst>
              <a:ext uri="{FF2B5EF4-FFF2-40B4-BE49-F238E27FC236}">
                <a16:creationId xmlns:a16="http://schemas.microsoft.com/office/drawing/2014/main" id="{5B5CEFAC-589C-4EC8-8408-1A0EE8C76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548" y="1237714"/>
            <a:ext cx="1442224" cy="14422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nspiration ">
            <a:extLst>
              <a:ext uri="{FF2B5EF4-FFF2-40B4-BE49-F238E27FC236}">
                <a16:creationId xmlns:a16="http://schemas.microsoft.com/office/drawing/2014/main" id="{A5C6F041-B360-4621-B7B1-98B0AB415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805" y="1275550"/>
            <a:ext cx="1345116" cy="134511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onfused">
            <a:extLst>
              <a:ext uri="{FF2B5EF4-FFF2-40B4-BE49-F238E27FC236}">
                <a16:creationId xmlns:a16="http://schemas.microsoft.com/office/drawing/2014/main" id="{F03EF53A-F491-4D37-85AD-DB47CE4BA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0273" y="1178442"/>
            <a:ext cx="1442224" cy="144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478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87"/>
        <p:cNvGrpSpPr/>
        <p:nvPr/>
      </p:nvGrpSpPr>
      <p:grpSpPr>
        <a:xfrm>
          <a:off x="0" y="0"/>
          <a:ext cx="0" cy="0"/>
          <a:chOff x="0" y="0"/>
          <a:chExt cx="0" cy="0"/>
        </a:xfrm>
      </p:grpSpPr>
      <p:sp>
        <p:nvSpPr>
          <p:cNvPr id="3788" name="Google Shape;3788;p46"/>
          <p:cNvSpPr txBox="1">
            <a:spLocks noGrp="1"/>
          </p:cNvSpPr>
          <p:nvPr>
            <p:ph type="title"/>
          </p:nvPr>
        </p:nvSpPr>
        <p:spPr>
          <a:xfrm rot="150945">
            <a:off x="1975588" y="1203827"/>
            <a:ext cx="5214826" cy="210022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latin typeface="Cambria" panose="02040503050406030204" pitchFamily="18" charset="0"/>
                <a:ea typeface="Cambria" panose="02040503050406030204" pitchFamily="18" charset="0"/>
              </a:rPr>
              <a:t>3. Đ</a:t>
            </a:r>
            <a:r>
              <a:rPr lang="en" sz="4800" dirty="0">
                <a:latin typeface="Cambria" panose="02040503050406030204" pitchFamily="18" charset="0"/>
                <a:ea typeface="Cambria" panose="02040503050406030204" pitchFamily="18" charset="0"/>
              </a:rPr>
              <a:t>ọc và chỉnh sửa bài viết</a:t>
            </a:r>
            <a:endParaRPr sz="4800" dirty="0">
              <a:latin typeface="Cambria" panose="02040503050406030204" pitchFamily="18" charset="0"/>
              <a:ea typeface="Cambria" panose="02040503050406030204" pitchFamily="18" charset="0"/>
            </a:endParaRPr>
          </a:p>
        </p:txBody>
      </p:sp>
      <p:grpSp>
        <p:nvGrpSpPr>
          <p:cNvPr id="3790" name="Google Shape;3790;p46"/>
          <p:cNvGrpSpPr/>
          <p:nvPr/>
        </p:nvGrpSpPr>
        <p:grpSpPr>
          <a:xfrm flipH="1">
            <a:off x="7194929" y="3583135"/>
            <a:ext cx="1089216" cy="799395"/>
            <a:chOff x="8010650" y="253375"/>
            <a:chExt cx="718575" cy="527375"/>
          </a:xfrm>
        </p:grpSpPr>
        <p:sp>
          <p:nvSpPr>
            <p:cNvPr id="3791" name="Google Shape;3791;p46"/>
            <p:cNvSpPr/>
            <p:nvPr/>
          </p:nvSpPr>
          <p:spPr>
            <a:xfrm>
              <a:off x="8011175" y="283200"/>
              <a:ext cx="718050" cy="497550"/>
            </a:xfrm>
            <a:custGeom>
              <a:avLst/>
              <a:gdLst/>
              <a:ahLst/>
              <a:cxnLst/>
              <a:rect l="l" t="t" r="r" b="b"/>
              <a:pathLst>
                <a:path w="28722" h="19902" extrusionOk="0">
                  <a:moveTo>
                    <a:pt x="206" y="1"/>
                  </a:moveTo>
                  <a:cubicBezTo>
                    <a:pt x="201" y="1"/>
                    <a:pt x="196" y="3"/>
                    <a:pt x="190" y="3"/>
                  </a:cubicBezTo>
                  <a:cubicBezTo>
                    <a:pt x="176" y="4"/>
                    <a:pt x="164" y="5"/>
                    <a:pt x="152" y="9"/>
                  </a:cubicBezTo>
                  <a:cubicBezTo>
                    <a:pt x="141" y="12"/>
                    <a:pt x="132" y="14"/>
                    <a:pt x="121" y="18"/>
                  </a:cubicBezTo>
                  <a:cubicBezTo>
                    <a:pt x="105" y="25"/>
                    <a:pt x="92" y="34"/>
                    <a:pt x="79" y="44"/>
                  </a:cubicBezTo>
                  <a:cubicBezTo>
                    <a:pt x="74" y="47"/>
                    <a:pt x="69" y="50"/>
                    <a:pt x="63" y="54"/>
                  </a:cubicBezTo>
                  <a:cubicBezTo>
                    <a:pt x="48" y="69"/>
                    <a:pt x="36" y="86"/>
                    <a:pt x="25" y="104"/>
                  </a:cubicBezTo>
                  <a:cubicBezTo>
                    <a:pt x="23" y="107"/>
                    <a:pt x="21" y="108"/>
                    <a:pt x="20" y="112"/>
                  </a:cubicBezTo>
                  <a:cubicBezTo>
                    <a:pt x="20" y="113"/>
                    <a:pt x="18" y="114"/>
                    <a:pt x="17" y="114"/>
                  </a:cubicBezTo>
                  <a:cubicBezTo>
                    <a:pt x="6" y="136"/>
                    <a:pt x="1" y="159"/>
                    <a:pt x="0" y="183"/>
                  </a:cubicBezTo>
                  <a:lnTo>
                    <a:pt x="0" y="186"/>
                  </a:lnTo>
                  <a:cubicBezTo>
                    <a:pt x="0" y="191"/>
                    <a:pt x="1" y="194"/>
                    <a:pt x="1" y="200"/>
                  </a:cubicBezTo>
                  <a:cubicBezTo>
                    <a:pt x="1" y="218"/>
                    <a:pt x="4" y="237"/>
                    <a:pt x="10" y="255"/>
                  </a:cubicBezTo>
                  <a:cubicBezTo>
                    <a:pt x="12" y="265"/>
                    <a:pt x="16" y="272"/>
                    <a:pt x="20" y="280"/>
                  </a:cubicBezTo>
                  <a:cubicBezTo>
                    <a:pt x="26" y="293"/>
                    <a:pt x="33" y="307"/>
                    <a:pt x="41" y="317"/>
                  </a:cubicBezTo>
                  <a:cubicBezTo>
                    <a:pt x="48" y="325"/>
                    <a:pt x="54" y="332"/>
                    <a:pt x="62" y="339"/>
                  </a:cubicBezTo>
                  <a:cubicBezTo>
                    <a:pt x="68" y="345"/>
                    <a:pt x="71" y="351"/>
                    <a:pt x="78" y="356"/>
                  </a:cubicBezTo>
                  <a:cubicBezTo>
                    <a:pt x="139" y="403"/>
                    <a:pt x="6272" y="5197"/>
                    <a:pt x="9716" y="19749"/>
                  </a:cubicBezTo>
                  <a:cubicBezTo>
                    <a:pt x="9735" y="19828"/>
                    <a:pt x="9800" y="19887"/>
                    <a:pt x="9880" y="19899"/>
                  </a:cubicBezTo>
                  <a:cubicBezTo>
                    <a:pt x="9890" y="19900"/>
                    <a:pt x="9900" y="19901"/>
                    <a:pt x="9910" y="19901"/>
                  </a:cubicBezTo>
                  <a:cubicBezTo>
                    <a:pt x="9980" y="19901"/>
                    <a:pt x="10044" y="19865"/>
                    <a:pt x="10081" y="19805"/>
                  </a:cubicBezTo>
                  <a:cubicBezTo>
                    <a:pt x="10111" y="19752"/>
                    <a:pt x="12536" y="15715"/>
                    <a:pt x="15819" y="13459"/>
                  </a:cubicBezTo>
                  <a:lnTo>
                    <a:pt x="21203" y="19090"/>
                  </a:lnTo>
                  <a:cubicBezTo>
                    <a:pt x="21206" y="19095"/>
                    <a:pt x="21214" y="19096"/>
                    <a:pt x="21219" y="19100"/>
                  </a:cubicBezTo>
                  <a:cubicBezTo>
                    <a:pt x="21227" y="19108"/>
                    <a:pt x="21238" y="19115"/>
                    <a:pt x="21248" y="19122"/>
                  </a:cubicBezTo>
                  <a:cubicBezTo>
                    <a:pt x="21261" y="19128"/>
                    <a:pt x="21271" y="19134"/>
                    <a:pt x="21284" y="19138"/>
                  </a:cubicBezTo>
                  <a:cubicBezTo>
                    <a:pt x="21296" y="19143"/>
                    <a:pt x="21308" y="19144"/>
                    <a:pt x="21320" y="19145"/>
                  </a:cubicBezTo>
                  <a:cubicBezTo>
                    <a:pt x="21329" y="19147"/>
                    <a:pt x="21338" y="19150"/>
                    <a:pt x="21347" y="19150"/>
                  </a:cubicBezTo>
                  <a:cubicBezTo>
                    <a:pt x="21350" y="19150"/>
                    <a:pt x="21353" y="19149"/>
                    <a:pt x="21356" y="19149"/>
                  </a:cubicBezTo>
                  <a:cubicBezTo>
                    <a:pt x="21358" y="19149"/>
                    <a:pt x="21361" y="19150"/>
                    <a:pt x="21363" y="19150"/>
                  </a:cubicBezTo>
                  <a:cubicBezTo>
                    <a:pt x="21374" y="19149"/>
                    <a:pt x="21382" y="19145"/>
                    <a:pt x="21390" y="19143"/>
                  </a:cubicBezTo>
                  <a:cubicBezTo>
                    <a:pt x="21403" y="19139"/>
                    <a:pt x="21415" y="19138"/>
                    <a:pt x="21426" y="19133"/>
                  </a:cubicBezTo>
                  <a:cubicBezTo>
                    <a:pt x="21441" y="19127"/>
                    <a:pt x="21453" y="19117"/>
                    <a:pt x="21464" y="19108"/>
                  </a:cubicBezTo>
                  <a:cubicBezTo>
                    <a:pt x="21471" y="19103"/>
                    <a:pt x="21478" y="19102"/>
                    <a:pt x="21484" y="19095"/>
                  </a:cubicBezTo>
                  <a:cubicBezTo>
                    <a:pt x="21485" y="19094"/>
                    <a:pt x="21485" y="19092"/>
                    <a:pt x="21487" y="19092"/>
                  </a:cubicBezTo>
                  <a:cubicBezTo>
                    <a:pt x="21504" y="19075"/>
                    <a:pt x="21519" y="19054"/>
                    <a:pt x="21529" y="19032"/>
                  </a:cubicBezTo>
                  <a:cubicBezTo>
                    <a:pt x="21531" y="19026"/>
                    <a:pt x="21531" y="19018"/>
                    <a:pt x="21535" y="19011"/>
                  </a:cubicBezTo>
                  <a:cubicBezTo>
                    <a:pt x="21540" y="18995"/>
                    <a:pt x="21545" y="18979"/>
                    <a:pt x="21546" y="18963"/>
                  </a:cubicBezTo>
                  <a:lnTo>
                    <a:pt x="22011" y="10410"/>
                  </a:lnTo>
                  <a:cubicBezTo>
                    <a:pt x="22380" y="10021"/>
                    <a:pt x="25034" y="7350"/>
                    <a:pt x="28510" y="7287"/>
                  </a:cubicBezTo>
                  <a:cubicBezTo>
                    <a:pt x="28598" y="7286"/>
                    <a:pt x="28674" y="7227"/>
                    <a:pt x="28698" y="7141"/>
                  </a:cubicBezTo>
                  <a:cubicBezTo>
                    <a:pt x="28722" y="7058"/>
                    <a:pt x="28687" y="6966"/>
                    <a:pt x="28611" y="6920"/>
                  </a:cubicBezTo>
                  <a:cubicBezTo>
                    <a:pt x="28509" y="6860"/>
                    <a:pt x="18414" y="738"/>
                    <a:pt x="20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6"/>
            <p:cNvSpPr/>
            <p:nvPr/>
          </p:nvSpPr>
          <p:spPr>
            <a:xfrm>
              <a:off x="8048450" y="264400"/>
              <a:ext cx="506650" cy="446400"/>
            </a:xfrm>
            <a:custGeom>
              <a:avLst/>
              <a:gdLst/>
              <a:ahLst/>
              <a:cxnLst/>
              <a:rect l="l" t="t" r="r" b="b"/>
              <a:pathLst>
                <a:path w="20266" h="17856" extrusionOk="0">
                  <a:moveTo>
                    <a:pt x="19333" y="11637"/>
                  </a:moveTo>
                  <a:lnTo>
                    <a:pt x="19340" y="11647"/>
                  </a:lnTo>
                  <a:lnTo>
                    <a:pt x="19404" y="12189"/>
                  </a:lnTo>
                  <a:lnTo>
                    <a:pt x="19333" y="11637"/>
                  </a:lnTo>
                  <a:close/>
                  <a:moveTo>
                    <a:pt x="43" y="1"/>
                  </a:moveTo>
                  <a:cubicBezTo>
                    <a:pt x="25" y="1"/>
                    <a:pt x="9" y="14"/>
                    <a:pt x="6" y="29"/>
                  </a:cubicBezTo>
                  <a:cubicBezTo>
                    <a:pt x="1" y="49"/>
                    <a:pt x="14" y="71"/>
                    <a:pt x="32" y="78"/>
                  </a:cubicBezTo>
                  <a:cubicBezTo>
                    <a:pt x="2868" y="996"/>
                    <a:pt x="10215" y="3940"/>
                    <a:pt x="17252" y="11450"/>
                  </a:cubicBezTo>
                  <a:cubicBezTo>
                    <a:pt x="17276" y="11494"/>
                    <a:pt x="17835" y="12511"/>
                    <a:pt x="18466" y="14023"/>
                  </a:cubicBezTo>
                  <a:cubicBezTo>
                    <a:pt x="18472" y="14039"/>
                    <a:pt x="18488" y="14049"/>
                    <a:pt x="18505" y="14049"/>
                  </a:cubicBezTo>
                  <a:lnTo>
                    <a:pt x="18513" y="14049"/>
                  </a:lnTo>
                  <a:cubicBezTo>
                    <a:pt x="18533" y="14043"/>
                    <a:pt x="18546" y="14024"/>
                    <a:pt x="18544" y="14005"/>
                  </a:cubicBezTo>
                  <a:cubicBezTo>
                    <a:pt x="18491" y="13387"/>
                    <a:pt x="18413" y="12765"/>
                    <a:pt x="18337" y="12158"/>
                  </a:cubicBezTo>
                  <a:lnTo>
                    <a:pt x="18337" y="12158"/>
                  </a:lnTo>
                  <a:cubicBezTo>
                    <a:pt x="18448" y="12853"/>
                    <a:pt x="18531" y="13579"/>
                    <a:pt x="18591" y="14325"/>
                  </a:cubicBezTo>
                  <a:cubicBezTo>
                    <a:pt x="18808" y="14864"/>
                    <a:pt x="19012" y="15407"/>
                    <a:pt x="19192" y="15939"/>
                  </a:cubicBezTo>
                  <a:cubicBezTo>
                    <a:pt x="19198" y="15956"/>
                    <a:pt x="19211" y="15966"/>
                    <a:pt x="19226" y="15966"/>
                  </a:cubicBezTo>
                  <a:cubicBezTo>
                    <a:pt x="19228" y="15966"/>
                    <a:pt x="19229" y="15966"/>
                    <a:pt x="19231" y="15965"/>
                  </a:cubicBezTo>
                  <a:lnTo>
                    <a:pt x="19238" y="15965"/>
                  </a:lnTo>
                  <a:cubicBezTo>
                    <a:pt x="19257" y="15963"/>
                    <a:pt x="19271" y="15944"/>
                    <a:pt x="19271" y="15924"/>
                  </a:cubicBezTo>
                  <a:lnTo>
                    <a:pt x="19161" y="12930"/>
                  </a:lnTo>
                  <a:lnTo>
                    <a:pt x="19181" y="12929"/>
                  </a:lnTo>
                  <a:lnTo>
                    <a:pt x="19305" y="16279"/>
                  </a:lnTo>
                  <a:cubicBezTo>
                    <a:pt x="19477" y="16805"/>
                    <a:pt x="19629" y="17326"/>
                    <a:pt x="19756" y="17827"/>
                  </a:cubicBezTo>
                  <a:cubicBezTo>
                    <a:pt x="19762" y="17845"/>
                    <a:pt x="19780" y="17856"/>
                    <a:pt x="19797" y="17856"/>
                  </a:cubicBezTo>
                  <a:lnTo>
                    <a:pt x="19799" y="17856"/>
                  </a:lnTo>
                  <a:cubicBezTo>
                    <a:pt x="19819" y="17855"/>
                    <a:pt x="19835" y="17839"/>
                    <a:pt x="19836" y="17819"/>
                  </a:cubicBezTo>
                  <a:lnTo>
                    <a:pt x="20266" y="9932"/>
                  </a:lnTo>
                  <a:cubicBezTo>
                    <a:pt x="20261" y="9920"/>
                    <a:pt x="20260" y="9910"/>
                    <a:pt x="20251" y="9903"/>
                  </a:cubicBezTo>
                  <a:cubicBezTo>
                    <a:pt x="13287" y="2768"/>
                    <a:pt x="3805" y="601"/>
                    <a:pt x="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3" name="Google Shape;3793;p46"/>
            <p:cNvGrpSpPr/>
            <p:nvPr/>
          </p:nvGrpSpPr>
          <p:grpSpPr>
            <a:xfrm>
              <a:off x="8171600" y="396975"/>
              <a:ext cx="448800" cy="285600"/>
              <a:chOff x="8171600" y="396975"/>
              <a:chExt cx="448800" cy="285600"/>
            </a:xfrm>
          </p:grpSpPr>
          <p:sp>
            <p:nvSpPr>
              <p:cNvPr id="3794" name="Google Shape;3794;p46"/>
              <p:cNvSpPr/>
              <p:nvPr/>
            </p:nvSpPr>
            <p:spPr>
              <a:xfrm>
                <a:off x="8171600" y="408750"/>
                <a:ext cx="82125" cy="170275"/>
              </a:xfrm>
              <a:custGeom>
                <a:avLst/>
                <a:gdLst/>
                <a:ahLst/>
                <a:cxnLst/>
                <a:rect l="l" t="t" r="r" b="b"/>
                <a:pathLst>
                  <a:path w="3285" h="6811" extrusionOk="0">
                    <a:moveTo>
                      <a:pt x="114" y="1"/>
                    </a:moveTo>
                    <a:cubicBezTo>
                      <a:pt x="96" y="1"/>
                      <a:pt x="77" y="6"/>
                      <a:pt x="61" y="17"/>
                    </a:cubicBezTo>
                    <a:cubicBezTo>
                      <a:pt x="14" y="48"/>
                      <a:pt x="1" y="108"/>
                      <a:pt x="31" y="154"/>
                    </a:cubicBezTo>
                    <a:cubicBezTo>
                      <a:pt x="1369" y="2189"/>
                      <a:pt x="2394" y="4402"/>
                      <a:pt x="3079" y="6739"/>
                    </a:cubicBezTo>
                    <a:cubicBezTo>
                      <a:pt x="3092" y="6783"/>
                      <a:pt x="3131" y="6810"/>
                      <a:pt x="3174" y="6810"/>
                    </a:cubicBezTo>
                    <a:cubicBezTo>
                      <a:pt x="3184" y="6810"/>
                      <a:pt x="3193" y="6809"/>
                      <a:pt x="3204" y="6807"/>
                    </a:cubicBezTo>
                    <a:cubicBezTo>
                      <a:pt x="3256" y="6792"/>
                      <a:pt x="3285" y="6737"/>
                      <a:pt x="3271" y="6684"/>
                    </a:cubicBezTo>
                    <a:cubicBezTo>
                      <a:pt x="2579" y="4328"/>
                      <a:pt x="1547" y="2096"/>
                      <a:pt x="199" y="47"/>
                    </a:cubicBezTo>
                    <a:cubicBezTo>
                      <a:pt x="179" y="17"/>
                      <a:pt x="147" y="1"/>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6"/>
              <p:cNvSpPr/>
              <p:nvPr/>
            </p:nvSpPr>
            <p:spPr>
              <a:xfrm>
                <a:off x="8232325" y="467500"/>
                <a:ext cx="28900" cy="52850"/>
              </a:xfrm>
              <a:custGeom>
                <a:avLst/>
                <a:gdLst/>
                <a:ahLst/>
                <a:cxnLst/>
                <a:rect l="l" t="t" r="r" b="b"/>
                <a:pathLst>
                  <a:path w="1156" h="2114" extrusionOk="0">
                    <a:moveTo>
                      <a:pt x="115" y="1"/>
                    </a:moveTo>
                    <a:cubicBezTo>
                      <a:pt x="96" y="1"/>
                      <a:pt x="76" y="6"/>
                      <a:pt x="59" y="18"/>
                    </a:cubicBezTo>
                    <a:cubicBezTo>
                      <a:pt x="13" y="47"/>
                      <a:pt x="1" y="109"/>
                      <a:pt x="32" y="155"/>
                    </a:cubicBezTo>
                    <a:cubicBezTo>
                      <a:pt x="420" y="741"/>
                      <a:pt x="729" y="1376"/>
                      <a:pt x="949" y="2045"/>
                    </a:cubicBezTo>
                    <a:cubicBezTo>
                      <a:pt x="964" y="2087"/>
                      <a:pt x="1002" y="2113"/>
                      <a:pt x="1044" y="2113"/>
                    </a:cubicBezTo>
                    <a:cubicBezTo>
                      <a:pt x="1055" y="2113"/>
                      <a:pt x="1065" y="2112"/>
                      <a:pt x="1076" y="2108"/>
                    </a:cubicBezTo>
                    <a:cubicBezTo>
                      <a:pt x="1127" y="2091"/>
                      <a:pt x="1156" y="2035"/>
                      <a:pt x="1139" y="1983"/>
                    </a:cubicBezTo>
                    <a:cubicBezTo>
                      <a:pt x="914" y="1297"/>
                      <a:pt x="597" y="646"/>
                      <a:pt x="197" y="45"/>
                    </a:cubicBezTo>
                    <a:cubicBezTo>
                      <a:pt x="178" y="16"/>
                      <a:pt x="147"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46"/>
              <p:cNvSpPr/>
              <p:nvPr/>
            </p:nvSpPr>
            <p:spPr>
              <a:xfrm>
                <a:off x="8449375" y="396975"/>
                <a:ext cx="95475" cy="66575"/>
              </a:xfrm>
              <a:custGeom>
                <a:avLst/>
                <a:gdLst/>
                <a:ahLst/>
                <a:cxnLst/>
                <a:rect l="l" t="t" r="r" b="b"/>
                <a:pathLst>
                  <a:path w="3819" h="2663" extrusionOk="0">
                    <a:moveTo>
                      <a:pt x="114" y="1"/>
                    </a:moveTo>
                    <a:cubicBezTo>
                      <a:pt x="77" y="1"/>
                      <a:pt x="42" y="22"/>
                      <a:pt x="25" y="58"/>
                    </a:cubicBezTo>
                    <a:cubicBezTo>
                      <a:pt x="1" y="107"/>
                      <a:pt x="22" y="166"/>
                      <a:pt x="72" y="189"/>
                    </a:cubicBezTo>
                    <a:cubicBezTo>
                      <a:pt x="1389" y="807"/>
                      <a:pt x="2590" y="1629"/>
                      <a:pt x="3640" y="2635"/>
                    </a:cubicBezTo>
                    <a:cubicBezTo>
                      <a:pt x="3660" y="2654"/>
                      <a:pt x="3683" y="2663"/>
                      <a:pt x="3709" y="2663"/>
                    </a:cubicBezTo>
                    <a:cubicBezTo>
                      <a:pt x="3735" y="2663"/>
                      <a:pt x="3761" y="2652"/>
                      <a:pt x="3779" y="2633"/>
                    </a:cubicBezTo>
                    <a:cubicBezTo>
                      <a:pt x="3818" y="2593"/>
                      <a:pt x="3816" y="2530"/>
                      <a:pt x="3777" y="2492"/>
                    </a:cubicBezTo>
                    <a:cubicBezTo>
                      <a:pt x="2711" y="1471"/>
                      <a:pt x="1493" y="636"/>
                      <a:pt x="156" y="10"/>
                    </a:cubicBezTo>
                    <a:cubicBezTo>
                      <a:pt x="142" y="4"/>
                      <a:pt x="128" y="1"/>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6"/>
              <p:cNvSpPr/>
              <p:nvPr/>
            </p:nvSpPr>
            <p:spPr>
              <a:xfrm>
                <a:off x="8533150" y="418925"/>
                <a:ext cx="25350" cy="22650"/>
              </a:xfrm>
              <a:custGeom>
                <a:avLst/>
                <a:gdLst/>
                <a:ahLst/>
                <a:cxnLst/>
                <a:rect l="l" t="t" r="r" b="b"/>
                <a:pathLst>
                  <a:path w="1014" h="906" extrusionOk="0">
                    <a:moveTo>
                      <a:pt x="113" y="1"/>
                    </a:moveTo>
                    <a:cubicBezTo>
                      <a:pt x="85" y="1"/>
                      <a:pt x="58" y="12"/>
                      <a:pt x="38" y="34"/>
                    </a:cubicBezTo>
                    <a:cubicBezTo>
                      <a:pt x="1" y="74"/>
                      <a:pt x="5" y="136"/>
                      <a:pt x="46" y="173"/>
                    </a:cubicBezTo>
                    <a:lnTo>
                      <a:pt x="836" y="882"/>
                    </a:lnTo>
                    <a:cubicBezTo>
                      <a:pt x="853" y="899"/>
                      <a:pt x="878" y="906"/>
                      <a:pt x="901" y="906"/>
                    </a:cubicBezTo>
                    <a:cubicBezTo>
                      <a:pt x="929" y="906"/>
                      <a:pt x="956" y="894"/>
                      <a:pt x="977" y="872"/>
                    </a:cubicBezTo>
                    <a:cubicBezTo>
                      <a:pt x="1013" y="832"/>
                      <a:pt x="1009" y="769"/>
                      <a:pt x="968" y="732"/>
                    </a:cubicBezTo>
                    <a:lnTo>
                      <a:pt x="179" y="26"/>
                    </a:lnTo>
                    <a:cubicBezTo>
                      <a:pt x="160" y="9"/>
                      <a:pt x="136"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6"/>
              <p:cNvSpPr/>
              <p:nvPr/>
            </p:nvSpPr>
            <p:spPr>
              <a:xfrm>
                <a:off x="8570625" y="420825"/>
                <a:ext cx="19525" cy="14900"/>
              </a:xfrm>
              <a:custGeom>
                <a:avLst/>
                <a:gdLst/>
                <a:ahLst/>
                <a:cxnLst/>
                <a:rect l="l" t="t" r="r" b="b"/>
                <a:pathLst>
                  <a:path w="781" h="596" extrusionOk="0">
                    <a:moveTo>
                      <a:pt x="113" y="0"/>
                    </a:moveTo>
                    <a:cubicBezTo>
                      <a:pt x="82" y="0"/>
                      <a:pt x="52" y="15"/>
                      <a:pt x="32" y="43"/>
                    </a:cubicBezTo>
                    <a:cubicBezTo>
                      <a:pt x="1" y="87"/>
                      <a:pt x="11" y="149"/>
                      <a:pt x="57" y="180"/>
                    </a:cubicBezTo>
                    <a:lnTo>
                      <a:pt x="612" y="576"/>
                    </a:lnTo>
                    <a:cubicBezTo>
                      <a:pt x="631" y="588"/>
                      <a:pt x="651" y="595"/>
                      <a:pt x="670" y="595"/>
                    </a:cubicBezTo>
                    <a:cubicBezTo>
                      <a:pt x="702" y="595"/>
                      <a:pt x="732" y="580"/>
                      <a:pt x="749" y="553"/>
                    </a:cubicBezTo>
                    <a:cubicBezTo>
                      <a:pt x="781" y="508"/>
                      <a:pt x="770" y="446"/>
                      <a:pt x="726" y="414"/>
                    </a:cubicBezTo>
                    <a:lnTo>
                      <a:pt x="170" y="18"/>
                    </a:lnTo>
                    <a:cubicBezTo>
                      <a:pt x="153" y="6"/>
                      <a:pt x="133"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46"/>
              <p:cNvSpPr/>
              <p:nvPr/>
            </p:nvSpPr>
            <p:spPr>
              <a:xfrm>
                <a:off x="8604950" y="420450"/>
                <a:ext cx="15450" cy="9425"/>
              </a:xfrm>
              <a:custGeom>
                <a:avLst/>
                <a:gdLst/>
                <a:ahLst/>
                <a:cxnLst/>
                <a:rect l="l" t="t" r="r" b="b"/>
                <a:pathLst>
                  <a:path w="618" h="377" extrusionOk="0">
                    <a:moveTo>
                      <a:pt x="114" y="1"/>
                    </a:moveTo>
                    <a:cubicBezTo>
                      <a:pt x="76" y="1"/>
                      <a:pt x="40" y="22"/>
                      <a:pt x="23" y="59"/>
                    </a:cubicBezTo>
                    <a:cubicBezTo>
                      <a:pt x="0" y="108"/>
                      <a:pt x="22" y="168"/>
                      <a:pt x="73" y="190"/>
                    </a:cubicBezTo>
                    <a:lnTo>
                      <a:pt x="462" y="368"/>
                    </a:lnTo>
                    <a:cubicBezTo>
                      <a:pt x="475" y="374"/>
                      <a:pt x="489" y="376"/>
                      <a:pt x="502" y="376"/>
                    </a:cubicBezTo>
                    <a:cubicBezTo>
                      <a:pt x="541" y="376"/>
                      <a:pt x="576" y="355"/>
                      <a:pt x="594" y="319"/>
                    </a:cubicBezTo>
                    <a:cubicBezTo>
                      <a:pt x="617" y="269"/>
                      <a:pt x="595" y="210"/>
                      <a:pt x="544" y="187"/>
                    </a:cubicBezTo>
                    <a:lnTo>
                      <a:pt x="155" y="10"/>
                    </a:lnTo>
                    <a:cubicBezTo>
                      <a:pt x="142" y="4"/>
                      <a:pt x="128" y="1"/>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46"/>
              <p:cNvSpPr/>
              <p:nvPr/>
            </p:nvSpPr>
            <p:spPr>
              <a:xfrm>
                <a:off x="8365100" y="474975"/>
                <a:ext cx="63225" cy="59700"/>
              </a:xfrm>
              <a:custGeom>
                <a:avLst/>
                <a:gdLst/>
                <a:ahLst/>
                <a:cxnLst/>
                <a:rect l="l" t="t" r="r" b="b"/>
                <a:pathLst>
                  <a:path w="2529" h="2388" extrusionOk="0">
                    <a:moveTo>
                      <a:pt x="111" y="0"/>
                    </a:moveTo>
                    <a:cubicBezTo>
                      <a:pt x="85" y="0"/>
                      <a:pt x="58" y="11"/>
                      <a:pt x="38" y="31"/>
                    </a:cubicBezTo>
                    <a:cubicBezTo>
                      <a:pt x="0" y="72"/>
                      <a:pt x="2" y="134"/>
                      <a:pt x="42" y="172"/>
                    </a:cubicBezTo>
                    <a:lnTo>
                      <a:pt x="2350" y="2361"/>
                    </a:lnTo>
                    <a:cubicBezTo>
                      <a:pt x="2370" y="2378"/>
                      <a:pt x="2394" y="2388"/>
                      <a:pt x="2418" y="2388"/>
                    </a:cubicBezTo>
                    <a:cubicBezTo>
                      <a:pt x="2444" y="2388"/>
                      <a:pt x="2469" y="2377"/>
                      <a:pt x="2491" y="2355"/>
                    </a:cubicBezTo>
                    <a:cubicBezTo>
                      <a:pt x="2528" y="2315"/>
                      <a:pt x="2526" y="2253"/>
                      <a:pt x="2486" y="2215"/>
                    </a:cubicBezTo>
                    <a:lnTo>
                      <a:pt x="179" y="27"/>
                    </a:lnTo>
                    <a:cubicBezTo>
                      <a:pt x="160" y="9"/>
                      <a:pt x="136"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46"/>
              <p:cNvSpPr/>
              <p:nvPr/>
            </p:nvSpPr>
            <p:spPr>
              <a:xfrm>
                <a:off x="8382200" y="531825"/>
                <a:ext cx="14625" cy="12625"/>
              </a:xfrm>
              <a:custGeom>
                <a:avLst/>
                <a:gdLst/>
                <a:ahLst/>
                <a:cxnLst/>
                <a:rect l="l" t="t" r="r" b="b"/>
                <a:pathLst>
                  <a:path w="585" h="505" extrusionOk="0">
                    <a:moveTo>
                      <a:pt x="111" y="0"/>
                    </a:moveTo>
                    <a:cubicBezTo>
                      <a:pt x="83" y="0"/>
                      <a:pt x="55" y="12"/>
                      <a:pt x="36" y="35"/>
                    </a:cubicBezTo>
                    <a:cubicBezTo>
                      <a:pt x="0" y="76"/>
                      <a:pt x="6" y="139"/>
                      <a:pt x="48" y="174"/>
                    </a:cubicBezTo>
                    <a:lnTo>
                      <a:pt x="410" y="481"/>
                    </a:lnTo>
                    <a:cubicBezTo>
                      <a:pt x="428" y="497"/>
                      <a:pt x="452" y="504"/>
                      <a:pt x="474" y="504"/>
                    </a:cubicBezTo>
                    <a:cubicBezTo>
                      <a:pt x="501" y="504"/>
                      <a:pt x="531" y="493"/>
                      <a:pt x="549" y="469"/>
                    </a:cubicBezTo>
                    <a:cubicBezTo>
                      <a:pt x="585" y="429"/>
                      <a:pt x="579" y="365"/>
                      <a:pt x="537" y="330"/>
                    </a:cubicBezTo>
                    <a:lnTo>
                      <a:pt x="175" y="23"/>
                    </a:lnTo>
                    <a:cubicBezTo>
                      <a:pt x="156" y="8"/>
                      <a:pt x="133"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46"/>
              <p:cNvSpPr/>
              <p:nvPr/>
            </p:nvSpPr>
            <p:spPr>
              <a:xfrm>
                <a:off x="8351850" y="555250"/>
                <a:ext cx="12050" cy="11250"/>
              </a:xfrm>
              <a:custGeom>
                <a:avLst/>
                <a:gdLst/>
                <a:ahLst/>
                <a:cxnLst/>
                <a:rect l="l" t="t" r="r" b="b"/>
                <a:pathLst>
                  <a:path w="482" h="450" extrusionOk="0">
                    <a:moveTo>
                      <a:pt x="112" y="0"/>
                    </a:moveTo>
                    <a:cubicBezTo>
                      <a:pt x="86" y="0"/>
                      <a:pt x="60" y="11"/>
                      <a:pt x="40" y="31"/>
                    </a:cubicBezTo>
                    <a:cubicBezTo>
                      <a:pt x="1" y="71"/>
                      <a:pt x="3" y="134"/>
                      <a:pt x="42" y="172"/>
                    </a:cubicBezTo>
                    <a:lnTo>
                      <a:pt x="303" y="421"/>
                    </a:lnTo>
                    <a:cubicBezTo>
                      <a:pt x="322" y="440"/>
                      <a:pt x="346" y="449"/>
                      <a:pt x="371" y="449"/>
                    </a:cubicBezTo>
                    <a:cubicBezTo>
                      <a:pt x="398" y="449"/>
                      <a:pt x="424" y="439"/>
                      <a:pt x="443" y="419"/>
                    </a:cubicBezTo>
                    <a:cubicBezTo>
                      <a:pt x="482" y="379"/>
                      <a:pt x="480" y="316"/>
                      <a:pt x="441" y="278"/>
                    </a:cubicBezTo>
                    <a:lnTo>
                      <a:pt x="180" y="28"/>
                    </a:lnTo>
                    <a:cubicBezTo>
                      <a:pt x="161" y="9"/>
                      <a:pt x="136"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46"/>
              <p:cNvSpPr/>
              <p:nvPr/>
            </p:nvSpPr>
            <p:spPr>
              <a:xfrm>
                <a:off x="8504000" y="565950"/>
                <a:ext cx="12000" cy="65350"/>
              </a:xfrm>
              <a:custGeom>
                <a:avLst/>
                <a:gdLst/>
                <a:ahLst/>
                <a:cxnLst/>
                <a:rect l="l" t="t" r="r" b="b"/>
                <a:pathLst>
                  <a:path w="480" h="2614" extrusionOk="0">
                    <a:moveTo>
                      <a:pt x="108" y="0"/>
                    </a:moveTo>
                    <a:cubicBezTo>
                      <a:pt x="102" y="0"/>
                      <a:pt x="97" y="1"/>
                      <a:pt x="91" y="1"/>
                    </a:cubicBezTo>
                    <a:cubicBezTo>
                      <a:pt x="38" y="9"/>
                      <a:pt x="1" y="60"/>
                      <a:pt x="8" y="114"/>
                    </a:cubicBezTo>
                    <a:cubicBezTo>
                      <a:pt x="132" y="908"/>
                      <a:pt x="223" y="1718"/>
                      <a:pt x="276" y="2522"/>
                    </a:cubicBezTo>
                    <a:cubicBezTo>
                      <a:pt x="281" y="2575"/>
                      <a:pt x="324" y="2614"/>
                      <a:pt x="375" y="2614"/>
                    </a:cubicBezTo>
                    <a:lnTo>
                      <a:pt x="383" y="2614"/>
                    </a:lnTo>
                    <a:cubicBezTo>
                      <a:pt x="437" y="2611"/>
                      <a:pt x="480" y="2564"/>
                      <a:pt x="475" y="2509"/>
                    </a:cubicBezTo>
                    <a:cubicBezTo>
                      <a:pt x="420" y="1698"/>
                      <a:pt x="329" y="882"/>
                      <a:pt x="204" y="85"/>
                    </a:cubicBezTo>
                    <a:cubicBezTo>
                      <a:pt x="197" y="35"/>
                      <a:pt x="15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46"/>
              <p:cNvSpPr/>
              <p:nvPr/>
            </p:nvSpPr>
            <p:spPr>
              <a:xfrm>
                <a:off x="8525125" y="585150"/>
                <a:ext cx="8475" cy="97425"/>
              </a:xfrm>
              <a:custGeom>
                <a:avLst/>
                <a:gdLst/>
                <a:ahLst/>
                <a:cxnLst/>
                <a:rect l="l" t="t" r="r" b="b"/>
                <a:pathLst>
                  <a:path w="339" h="3897" extrusionOk="0">
                    <a:moveTo>
                      <a:pt x="103" y="1"/>
                    </a:moveTo>
                    <a:cubicBezTo>
                      <a:pt x="101" y="1"/>
                      <a:pt x="100" y="1"/>
                      <a:pt x="99" y="1"/>
                    </a:cubicBezTo>
                    <a:cubicBezTo>
                      <a:pt x="43" y="2"/>
                      <a:pt x="1" y="48"/>
                      <a:pt x="3" y="103"/>
                    </a:cubicBezTo>
                    <a:lnTo>
                      <a:pt x="139" y="3801"/>
                    </a:lnTo>
                    <a:cubicBezTo>
                      <a:pt x="141" y="3854"/>
                      <a:pt x="185" y="3896"/>
                      <a:pt x="238" y="3896"/>
                    </a:cubicBezTo>
                    <a:lnTo>
                      <a:pt x="242" y="3896"/>
                    </a:lnTo>
                    <a:cubicBezTo>
                      <a:pt x="297" y="3895"/>
                      <a:pt x="339" y="3849"/>
                      <a:pt x="338" y="3793"/>
                    </a:cubicBezTo>
                    <a:lnTo>
                      <a:pt x="201" y="97"/>
                    </a:lnTo>
                    <a:cubicBezTo>
                      <a:pt x="200" y="42"/>
                      <a:pt x="157"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46"/>
              <p:cNvSpPr/>
              <p:nvPr/>
            </p:nvSpPr>
            <p:spPr>
              <a:xfrm>
                <a:off x="8529050" y="553100"/>
                <a:ext cx="7400" cy="18475"/>
              </a:xfrm>
              <a:custGeom>
                <a:avLst/>
                <a:gdLst/>
                <a:ahLst/>
                <a:cxnLst/>
                <a:rect l="l" t="t" r="r" b="b"/>
                <a:pathLst>
                  <a:path w="296" h="739" extrusionOk="0">
                    <a:moveTo>
                      <a:pt x="106" y="1"/>
                    </a:moveTo>
                    <a:cubicBezTo>
                      <a:pt x="101" y="1"/>
                      <a:pt x="96" y="1"/>
                      <a:pt x="91" y="2"/>
                    </a:cubicBezTo>
                    <a:cubicBezTo>
                      <a:pt x="38" y="10"/>
                      <a:pt x="1" y="62"/>
                      <a:pt x="9" y="115"/>
                    </a:cubicBezTo>
                    <a:lnTo>
                      <a:pt x="91" y="654"/>
                    </a:lnTo>
                    <a:cubicBezTo>
                      <a:pt x="100" y="704"/>
                      <a:pt x="142" y="739"/>
                      <a:pt x="190" y="739"/>
                    </a:cubicBezTo>
                    <a:cubicBezTo>
                      <a:pt x="195" y="739"/>
                      <a:pt x="201" y="739"/>
                      <a:pt x="205" y="738"/>
                    </a:cubicBezTo>
                    <a:cubicBezTo>
                      <a:pt x="259" y="730"/>
                      <a:pt x="295" y="679"/>
                      <a:pt x="288" y="625"/>
                    </a:cubicBezTo>
                    <a:lnTo>
                      <a:pt x="205" y="85"/>
                    </a:lnTo>
                    <a:cubicBezTo>
                      <a:pt x="197" y="36"/>
                      <a:pt x="152"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6" name="Google Shape;3806;p46"/>
            <p:cNvSpPr/>
            <p:nvPr/>
          </p:nvSpPr>
          <p:spPr>
            <a:xfrm>
              <a:off x="8024850" y="262450"/>
              <a:ext cx="449775" cy="478150"/>
            </a:xfrm>
            <a:custGeom>
              <a:avLst/>
              <a:gdLst/>
              <a:ahLst/>
              <a:cxnLst/>
              <a:rect l="l" t="t" r="r" b="b"/>
              <a:pathLst>
                <a:path w="17991" h="19126" extrusionOk="0">
                  <a:moveTo>
                    <a:pt x="8413" y="8291"/>
                  </a:moveTo>
                  <a:lnTo>
                    <a:pt x="8423" y="8295"/>
                  </a:lnTo>
                  <a:cubicBezTo>
                    <a:pt x="8817" y="8890"/>
                    <a:pt x="9130" y="9535"/>
                    <a:pt x="9355" y="10212"/>
                  </a:cubicBezTo>
                  <a:lnTo>
                    <a:pt x="9334" y="10219"/>
                  </a:lnTo>
                  <a:cubicBezTo>
                    <a:pt x="9112" y="9544"/>
                    <a:pt x="8799" y="8900"/>
                    <a:pt x="8409" y="8294"/>
                  </a:cubicBezTo>
                  <a:cubicBezTo>
                    <a:pt x="8411" y="8291"/>
                    <a:pt x="8411" y="8291"/>
                    <a:pt x="8413" y="8291"/>
                  </a:cubicBezTo>
                  <a:close/>
                  <a:moveTo>
                    <a:pt x="13721" y="8590"/>
                  </a:moveTo>
                  <a:lnTo>
                    <a:pt x="13727" y="8591"/>
                  </a:lnTo>
                  <a:lnTo>
                    <a:pt x="16035" y="10780"/>
                  </a:lnTo>
                  <a:lnTo>
                    <a:pt x="16022" y="10795"/>
                  </a:lnTo>
                  <a:lnTo>
                    <a:pt x="13712" y="8593"/>
                  </a:lnTo>
                  <a:cubicBezTo>
                    <a:pt x="13716" y="8590"/>
                    <a:pt x="13720" y="8590"/>
                    <a:pt x="13721" y="8590"/>
                  </a:cubicBezTo>
                  <a:close/>
                  <a:moveTo>
                    <a:pt x="14407" y="10864"/>
                  </a:moveTo>
                  <a:lnTo>
                    <a:pt x="14414" y="10865"/>
                  </a:lnTo>
                  <a:lnTo>
                    <a:pt x="14763" y="11189"/>
                  </a:lnTo>
                  <a:lnTo>
                    <a:pt x="14400" y="10868"/>
                  </a:lnTo>
                  <a:cubicBezTo>
                    <a:pt x="14401" y="10864"/>
                    <a:pt x="14405" y="10864"/>
                    <a:pt x="14407" y="10864"/>
                  </a:cubicBezTo>
                  <a:close/>
                  <a:moveTo>
                    <a:pt x="13190" y="11801"/>
                  </a:moveTo>
                  <a:lnTo>
                    <a:pt x="13199" y="11804"/>
                  </a:lnTo>
                  <a:lnTo>
                    <a:pt x="13444" y="12068"/>
                  </a:lnTo>
                  <a:lnTo>
                    <a:pt x="13184" y="11805"/>
                  </a:lnTo>
                  <a:cubicBezTo>
                    <a:pt x="13185" y="11801"/>
                    <a:pt x="13187" y="11801"/>
                    <a:pt x="13190" y="11801"/>
                  </a:cubicBezTo>
                  <a:close/>
                  <a:moveTo>
                    <a:pt x="5984" y="5943"/>
                  </a:moveTo>
                  <a:lnTo>
                    <a:pt x="5992" y="5947"/>
                  </a:lnTo>
                  <a:cubicBezTo>
                    <a:pt x="7337" y="7990"/>
                    <a:pt x="8365" y="10214"/>
                    <a:pt x="9054" y="12561"/>
                  </a:cubicBezTo>
                  <a:lnTo>
                    <a:pt x="9034" y="12568"/>
                  </a:lnTo>
                  <a:cubicBezTo>
                    <a:pt x="8347" y="10223"/>
                    <a:pt x="7317" y="7999"/>
                    <a:pt x="5978" y="5943"/>
                  </a:cubicBezTo>
                  <a:close/>
                  <a:moveTo>
                    <a:pt x="38" y="0"/>
                  </a:moveTo>
                  <a:cubicBezTo>
                    <a:pt x="24" y="0"/>
                    <a:pt x="12" y="8"/>
                    <a:pt x="6" y="21"/>
                  </a:cubicBezTo>
                  <a:cubicBezTo>
                    <a:pt x="2" y="27"/>
                    <a:pt x="0" y="36"/>
                    <a:pt x="0" y="43"/>
                  </a:cubicBezTo>
                  <a:cubicBezTo>
                    <a:pt x="0" y="54"/>
                    <a:pt x="6" y="63"/>
                    <a:pt x="13" y="71"/>
                  </a:cubicBezTo>
                  <a:cubicBezTo>
                    <a:pt x="1453" y="1389"/>
                    <a:pt x="6379" y="6660"/>
                    <a:pt x="9367" y="19094"/>
                  </a:cubicBezTo>
                  <a:cubicBezTo>
                    <a:pt x="9370" y="19109"/>
                    <a:pt x="9384" y="19121"/>
                    <a:pt x="9400" y="19125"/>
                  </a:cubicBezTo>
                  <a:lnTo>
                    <a:pt x="9407" y="19125"/>
                  </a:lnTo>
                  <a:cubicBezTo>
                    <a:pt x="9420" y="19125"/>
                    <a:pt x="9434" y="19119"/>
                    <a:pt x="9439" y="19105"/>
                  </a:cubicBezTo>
                  <a:cubicBezTo>
                    <a:pt x="9857" y="18445"/>
                    <a:pt x="11017" y="16709"/>
                    <a:pt x="12632" y="15036"/>
                  </a:cubicBezTo>
                  <a:cubicBezTo>
                    <a:pt x="13410" y="14230"/>
                    <a:pt x="14296" y="13440"/>
                    <a:pt x="15257" y="12795"/>
                  </a:cubicBezTo>
                  <a:cubicBezTo>
                    <a:pt x="15263" y="12789"/>
                    <a:pt x="15269" y="12785"/>
                    <a:pt x="15289" y="12775"/>
                  </a:cubicBezTo>
                  <a:cubicBezTo>
                    <a:pt x="16201" y="12172"/>
                    <a:pt x="17098" y="11756"/>
                    <a:pt x="17959" y="11538"/>
                  </a:cubicBezTo>
                  <a:cubicBezTo>
                    <a:pt x="17974" y="11535"/>
                    <a:pt x="17985" y="11524"/>
                    <a:pt x="17989" y="11510"/>
                  </a:cubicBezTo>
                  <a:cubicBezTo>
                    <a:pt x="17991" y="11498"/>
                    <a:pt x="17989" y="11483"/>
                    <a:pt x="17978" y="11472"/>
                  </a:cubicBezTo>
                  <a:cubicBezTo>
                    <a:pt x="10043" y="3067"/>
                    <a:pt x="1652" y="443"/>
                    <a:pt x="50" y="1"/>
                  </a:cubicBezTo>
                  <a:cubicBezTo>
                    <a:pt x="47" y="1"/>
                    <a:pt x="43" y="0"/>
                    <a:pt x="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46"/>
            <p:cNvSpPr/>
            <p:nvPr/>
          </p:nvSpPr>
          <p:spPr>
            <a:xfrm>
              <a:off x="8410175" y="553225"/>
              <a:ext cx="131250" cy="166750"/>
            </a:xfrm>
            <a:custGeom>
              <a:avLst/>
              <a:gdLst/>
              <a:ahLst/>
              <a:cxnLst/>
              <a:rect l="l" t="t" r="r" b="b"/>
              <a:pathLst>
                <a:path w="5250" h="6670" extrusionOk="0">
                  <a:moveTo>
                    <a:pt x="2679" y="1"/>
                  </a:moveTo>
                  <a:cubicBezTo>
                    <a:pt x="2678" y="1"/>
                    <a:pt x="2677" y="1"/>
                    <a:pt x="2676" y="1"/>
                  </a:cubicBezTo>
                  <a:cubicBezTo>
                    <a:pt x="2673" y="1"/>
                    <a:pt x="2671" y="1"/>
                    <a:pt x="2667" y="2"/>
                  </a:cubicBezTo>
                  <a:cubicBezTo>
                    <a:pt x="1815" y="204"/>
                    <a:pt x="924" y="604"/>
                    <a:pt x="20" y="1195"/>
                  </a:cubicBezTo>
                  <a:cubicBezTo>
                    <a:pt x="10" y="1201"/>
                    <a:pt x="3" y="1211"/>
                    <a:pt x="2" y="1223"/>
                  </a:cubicBezTo>
                  <a:cubicBezTo>
                    <a:pt x="0" y="1236"/>
                    <a:pt x="4" y="1247"/>
                    <a:pt x="13" y="1255"/>
                  </a:cubicBezTo>
                  <a:lnTo>
                    <a:pt x="5177" y="6656"/>
                  </a:lnTo>
                  <a:cubicBezTo>
                    <a:pt x="5184" y="6665"/>
                    <a:pt x="5197" y="6669"/>
                    <a:pt x="5207" y="6669"/>
                  </a:cubicBezTo>
                  <a:cubicBezTo>
                    <a:pt x="5214" y="6669"/>
                    <a:pt x="5219" y="6668"/>
                    <a:pt x="5225" y="6664"/>
                  </a:cubicBezTo>
                  <a:cubicBezTo>
                    <a:pt x="5241" y="6654"/>
                    <a:pt x="5249" y="6637"/>
                    <a:pt x="5245" y="6620"/>
                  </a:cubicBezTo>
                  <a:cubicBezTo>
                    <a:pt x="4467" y="3370"/>
                    <a:pt x="2999" y="554"/>
                    <a:pt x="2713" y="22"/>
                  </a:cubicBezTo>
                  <a:cubicBezTo>
                    <a:pt x="2705" y="8"/>
                    <a:pt x="2693" y="1"/>
                    <a:pt x="2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46"/>
            <p:cNvSpPr/>
            <p:nvPr/>
          </p:nvSpPr>
          <p:spPr>
            <a:xfrm>
              <a:off x="8068450" y="262725"/>
              <a:ext cx="647700" cy="246325"/>
            </a:xfrm>
            <a:custGeom>
              <a:avLst/>
              <a:gdLst/>
              <a:ahLst/>
              <a:cxnLst/>
              <a:rect l="l" t="t" r="r" b="b"/>
              <a:pathLst>
                <a:path w="25908" h="9853" extrusionOk="0">
                  <a:moveTo>
                    <a:pt x="21572" y="6398"/>
                  </a:moveTo>
                  <a:lnTo>
                    <a:pt x="21576" y="6399"/>
                  </a:lnTo>
                  <a:lnTo>
                    <a:pt x="21966" y="6577"/>
                  </a:lnTo>
                  <a:lnTo>
                    <a:pt x="21958" y="6595"/>
                  </a:lnTo>
                  <a:lnTo>
                    <a:pt x="21563" y="6404"/>
                  </a:lnTo>
                  <a:cubicBezTo>
                    <a:pt x="21566" y="6400"/>
                    <a:pt x="21572" y="6398"/>
                    <a:pt x="21572" y="6398"/>
                  </a:cubicBezTo>
                  <a:close/>
                  <a:moveTo>
                    <a:pt x="20201" y="6414"/>
                  </a:moveTo>
                  <a:lnTo>
                    <a:pt x="20208" y="6417"/>
                  </a:lnTo>
                  <a:lnTo>
                    <a:pt x="20752" y="6830"/>
                  </a:lnTo>
                  <a:lnTo>
                    <a:pt x="20193" y="6417"/>
                  </a:lnTo>
                  <a:cubicBezTo>
                    <a:pt x="20194" y="6415"/>
                    <a:pt x="20198" y="6414"/>
                    <a:pt x="20201" y="6414"/>
                  </a:cubicBezTo>
                  <a:close/>
                  <a:moveTo>
                    <a:pt x="18698" y="6338"/>
                  </a:moveTo>
                  <a:lnTo>
                    <a:pt x="18707" y="6340"/>
                  </a:lnTo>
                  <a:lnTo>
                    <a:pt x="19496" y="7048"/>
                  </a:lnTo>
                  <a:lnTo>
                    <a:pt x="19483" y="7062"/>
                  </a:lnTo>
                  <a:lnTo>
                    <a:pt x="18693" y="6342"/>
                  </a:lnTo>
                  <a:cubicBezTo>
                    <a:pt x="18694" y="6338"/>
                    <a:pt x="18697" y="6338"/>
                    <a:pt x="18698" y="6338"/>
                  </a:cubicBezTo>
                  <a:close/>
                  <a:moveTo>
                    <a:pt x="15350" y="5459"/>
                  </a:moveTo>
                  <a:lnTo>
                    <a:pt x="15356" y="5461"/>
                  </a:lnTo>
                  <a:cubicBezTo>
                    <a:pt x="16683" y="6082"/>
                    <a:pt x="17894" y="6911"/>
                    <a:pt x="18954" y="7925"/>
                  </a:cubicBezTo>
                  <a:lnTo>
                    <a:pt x="18938" y="7940"/>
                  </a:lnTo>
                  <a:cubicBezTo>
                    <a:pt x="17883" y="6928"/>
                    <a:pt x="16673" y="6100"/>
                    <a:pt x="15342" y="5467"/>
                  </a:cubicBezTo>
                  <a:cubicBezTo>
                    <a:pt x="15344" y="5459"/>
                    <a:pt x="15350" y="5459"/>
                    <a:pt x="15350" y="5459"/>
                  </a:cubicBezTo>
                  <a:close/>
                  <a:moveTo>
                    <a:pt x="45" y="1"/>
                  </a:moveTo>
                  <a:cubicBezTo>
                    <a:pt x="25" y="2"/>
                    <a:pt x="9" y="17"/>
                    <a:pt x="5" y="36"/>
                  </a:cubicBezTo>
                  <a:cubicBezTo>
                    <a:pt x="1" y="58"/>
                    <a:pt x="16" y="78"/>
                    <a:pt x="36" y="81"/>
                  </a:cubicBezTo>
                  <a:cubicBezTo>
                    <a:pt x="3662" y="744"/>
                    <a:pt x="12813" y="3024"/>
                    <a:pt x="19496" y="9842"/>
                  </a:cubicBezTo>
                  <a:cubicBezTo>
                    <a:pt x="19502" y="9849"/>
                    <a:pt x="19511" y="9853"/>
                    <a:pt x="19521" y="9853"/>
                  </a:cubicBezTo>
                  <a:cubicBezTo>
                    <a:pt x="19522" y="9853"/>
                    <a:pt x="19523" y="9853"/>
                    <a:pt x="19525" y="9853"/>
                  </a:cubicBezTo>
                  <a:cubicBezTo>
                    <a:pt x="19536" y="9853"/>
                    <a:pt x="19547" y="9847"/>
                    <a:pt x="19552" y="9839"/>
                  </a:cubicBezTo>
                  <a:cubicBezTo>
                    <a:pt x="19896" y="9481"/>
                    <a:pt x="21325" y="8081"/>
                    <a:pt x="23361" y="7263"/>
                  </a:cubicBezTo>
                  <a:cubicBezTo>
                    <a:pt x="24120" y="6958"/>
                    <a:pt x="24964" y="6733"/>
                    <a:pt x="25867" y="6674"/>
                  </a:cubicBezTo>
                  <a:cubicBezTo>
                    <a:pt x="25886" y="6674"/>
                    <a:pt x="25902" y="6660"/>
                    <a:pt x="25904" y="6642"/>
                  </a:cubicBezTo>
                  <a:cubicBezTo>
                    <a:pt x="25907" y="6625"/>
                    <a:pt x="25898" y="6609"/>
                    <a:pt x="25883" y="6598"/>
                  </a:cubicBezTo>
                  <a:cubicBezTo>
                    <a:pt x="24714" y="5946"/>
                    <a:pt x="19887" y="3431"/>
                    <a:pt x="11840" y="1653"/>
                  </a:cubicBezTo>
                  <a:cubicBezTo>
                    <a:pt x="11836" y="1653"/>
                    <a:pt x="11831" y="1652"/>
                    <a:pt x="11828" y="1652"/>
                  </a:cubicBezTo>
                  <a:cubicBezTo>
                    <a:pt x="8455" y="907"/>
                    <a:pt x="4516" y="295"/>
                    <a:pt x="48" y="2"/>
                  </a:cubicBezTo>
                  <a:cubicBezTo>
                    <a:pt x="46" y="2"/>
                    <a:pt x="45" y="1"/>
                    <a:pt x="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46"/>
            <p:cNvSpPr/>
            <p:nvPr/>
          </p:nvSpPr>
          <p:spPr>
            <a:xfrm>
              <a:off x="8024800" y="263525"/>
              <a:ext cx="315850" cy="477075"/>
            </a:xfrm>
            <a:custGeom>
              <a:avLst/>
              <a:gdLst/>
              <a:ahLst/>
              <a:cxnLst/>
              <a:rect l="l" t="t" r="r" b="b"/>
              <a:pathLst>
                <a:path w="12634" h="19083" extrusionOk="0">
                  <a:moveTo>
                    <a:pt x="0" y="0"/>
                  </a:moveTo>
                  <a:cubicBezTo>
                    <a:pt x="0" y="11"/>
                    <a:pt x="6" y="20"/>
                    <a:pt x="14" y="28"/>
                  </a:cubicBezTo>
                  <a:cubicBezTo>
                    <a:pt x="1453" y="1346"/>
                    <a:pt x="6379" y="6617"/>
                    <a:pt x="9367" y="19051"/>
                  </a:cubicBezTo>
                  <a:cubicBezTo>
                    <a:pt x="9371" y="19068"/>
                    <a:pt x="9384" y="19078"/>
                    <a:pt x="9400" y="19082"/>
                  </a:cubicBezTo>
                  <a:lnTo>
                    <a:pt x="9408" y="19082"/>
                  </a:lnTo>
                  <a:cubicBezTo>
                    <a:pt x="9420" y="19081"/>
                    <a:pt x="9435" y="19074"/>
                    <a:pt x="9440" y="19062"/>
                  </a:cubicBezTo>
                  <a:cubicBezTo>
                    <a:pt x="9857" y="18402"/>
                    <a:pt x="11018" y="16666"/>
                    <a:pt x="12633" y="14993"/>
                  </a:cubicBezTo>
                  <a:cubicBezTo>
                    <a:pt x="7514" y="4316"/>
                    <a:pt x="2399" y="1006"/>
                    <a:pt x="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46"/>
            <p:cNvSpPr/>
            <p:nvPr/>
          </p:nvSpPr>
          <p:spPr>
            <a:xfrm>
              <a:off x="8364425" y="304025"/>
              <a:ext cx="351725" cy="140275"/>
            </a:xfrm>
            <a:custGeom>
              <a:avLst/>
              <a:gdLst/>
              <a:ahLst/>
              <a:cxnLst/>
              <a:rect l="l" t="t" r="r" b="b"/>
              <a:pathLst>
                <a:path w="14069" h="5611" extrusionOk="0">
                  <a:moveTo>
                    <a:pt x="1" y="0"/>
                  </a:moveTo>
                  <a:lnTo>
                    <a:pt x="1" y="0"/>
                  </a:lnTo>
                  <a:cubicBezTo>
                    <a:pt x="4016" y="1236"/>
                    <a:pt x="8580" y="3069"/>
                    <a:pt x="11521" y="5610"/>
                  </a:cubicBezTo>
                  <a:cubicBezTo>
                    <a:pt x="12280" y="5305"/>
                    <a:pt x="13123" y="5080"/>
                    <a:pt x="14027" y="5021"/>
                  </a:cubicBezTo>
                  <a:cubicBezTo>
                    <a:pt x="14046" y="5020"/>
                    <a:pt x="14060" y="5007"/>
                    <a:pt x="14064" y="4989"/>
                  </a:cubicBezTo>
                  <a:cubicBezTo>
                    <a:pt x="14068" y="4973"/>
                    <a:pt x="14059" y="4957"/>
                    <a:pt x="14044" y="4944"/>
                  </a:cubicBezTo>
                  <a:cubicBezTo>
                    <a:pt x="12875" y="4291"/>
                    <a:pt x="8048" y="1778"/>
                    <a:pt x="1"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46"/>
            <p:cNvSpPr/>
            <p:nvPr/>
          </p:nvSpPr>
          <p:spPr>
            <a:xfrm>
              <a:off x="8010650" y="253450"/>
              <a:ext cx="550975" cy="497525"/>
            </a:xfrm>
            <a:custGeom>
              <a:avLst/>
              <a:gdLst/>
              <a:ahLst/>
              <a:cxnLst/>
              <a:rect l="l" t="t" r="r" b="b"/>
              <a:pathLst>
                <a:path w="22039" h="19901" extrusionOk="0">
                  <a:moveTo>
                    <a:pt x="975" y="606"/>
                  </a:moveTo>
                  <a:lnTo>
                    <a:pt x="975" y="606"/>
                  </a:lnTo>
                  <a:cubicBezTo>
                    <a:pt x="1943" y="894"/>
                    <a:pt x="3728" y="1499"/>
                    <a:pt x="5979" y="2608"/>
                  </a:cubicBezTo>
                  <a:cubicBezTo>
                    <a:pt x="9095" y="4145"/>
                    <a:pt x="13747" y="6982"/>
                    <a:pt x="18333" y="11807"/>
                  </a:cubicBezTo>
                  <a:cubicBezTo>
                    <a:pt x="14290" y="12922"/>
                    <a:pt x="10946" y="17742"/>
                    <a:pt x="10014" y="19195"/>
                  </a:cubicBezTo>
                  <a:cubicBezTo>
                    <a:pt x="8206" y="11791"/>
                    <a:pt x="5717" y="7014"/>
                    <a:pt x="3928" y="4296"/>
                  </a:cubicBezTo>
                  <a:cubicBezTo>
                    <a:pt x="2684" y="2402"/>
                    <a:pt x="1616" y="1229"/>
                    <a:pt x="975" y="606"/>
                  </a:cubicBezTo>
                  <a:close/>
                  <a:moveTo>
                    <a:pt x="220" y="0"/>
                  </a:moveTo>
                  <a:cubicBezTo>
                    <a:pt x="142" y="0"/>
                    <a:pt x="70" y="43"/>
                    <a:pt x="38" y="115"/>
                  </a:cubicBezTo>
                  <a:cubicBezTo>
                    <a:pt x="0" y="199"/>
                    <a:pt x="25" y="299"/>
                    <a:pt x="99" y="356"/>
                  </a:cubicBezTo>
                  <a:cubicBezTo>
                    <a:pt x="160" y="403"/>
                    <a:pt x="6294" y="5197"/>
                    <a:pt x="9737" y="19748"/>
                  </a:cubicBezTo>
                  <a:cubicBezTo>
                    <a:pt x="9756" y="19827"/>
                    <a:pt x="9821" y="19886"/>
                    <a:pt x="9901" y="19898"/>
                  </a:cubicBezTo>
                  <a:cubicBezTo>
                    <a:pt x="9911" y="19900"/>
                    <a:pt x="9921" y="19901"/>
                    <a:pt x="9931" y="19901"/>
                  </a:cubicBezTo>
                  <a:cubicBezTo>
                    <a:pt x="10001" y="19901"/>
                    <a:pt x="10065" y="19864"/>
                    <a:pt x="10099" y="19803"/>
                  </a:cubicBezTo>
                  <a:cubicBezTo>
                    <a:pt x="10138" y="19738"/>
                    <a:pt x="14011" y="13285"/>
                    <a:pt x="18605" y="12145"/>
                  </a:cubicBezTo>
                  <a:cubicBezTo>
                    <a:pt x="18947" y="12791"/>
                    <a:pt x="20448" y="15723"/>
                    <a:pt x="21170" y="18996"/>
                  </a:cubicBezTo>
                  <a:cubicBezTo>
                    <a:pt x="21192" y="19088"/>
                    <a:pt x="21275" y="19151"/>
                    <a:pt x="21366" y="19151"/>
                  </a:cubicBezTo>
                  <a:cubicBezTo>
                    <a:pt x="21371" y="19151"/>
                    <a:pt x="21376" y="19151"/>
                    <a:pt x="21381" y="19151"/>
                  </a:cubicBezTo>
                  <a:cubicBezTo>
                    <a:pt x="21480" y="19143"/>
                    <a:pt x="21558" y="19063"/>
                    <a:pt x="21563" y="18964"/>
                  </a:cubicBezTo>
                  <a:lnTo>
                    <a:pt x="22032" y="10339"/>
                  </a:lnTo>
                  <a:cubicBezTo>
                    <a:pt x="22039" y="10230"/>
                    <a:pt x="21955" y="10135"/>
                    <a:pt x="21846" y="10130"/>
                  </a:cubicBezTo>
                  <a:cubicBezTo>
                    <a:pt x="21841" y="10130"/>
                    <a:pt x="21836" y="10129"/>
                    <a:pt x="21830" y="10129"/>
                  </a:cubicBezTo>
                  <a:cubicBezTo>
                    <a:pt x="21721" y="10129"/>
                    <a:pt x="21643" y="10213"/>
                    <a:pt x="21637" y="10317"/>
                  </a:cubicBezTo>
                  <a:lnTo>
                    <a:pt x="21238" y="17639"/>
                  </a:lnTo>
                  <a:cubicBezTo>
                    <a:pt x="20351" y="14508"/>
                    <a:pt x="18952" y="11949"/>
                    <a:pt x="18883" y="11825"/>
                  </a:cubicBezTo>
                  <a:cubicBezTo>
                    <a:pt x="18875" y="11808"/>
                    <a:pt x="18863" y="11792"/>
                    <a:pt x="18849" y="11779"/>
                  </a:cubicBezTo>
                  <a:cubicBezTo>
                    <a:pt x="9849" y="2176"/>
                    <a:pt x="355" y="25"/>
                    <a:pt x="260" y="4"/>
                  </a:cubicBezTo>
                  <a:cubicBezTo>
                    <a:pt x="247" y="2"/>
                    <a:pt x="233" y="0"/>
                    <a:pt x="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46"/>
            <p:cNvSpPr/>
            <p:nvPr/>
          </p:nvSpPr>
          <p:spPr>
            <a:xfrm>
              <a:off x="8011025" y="253375"/>
              <a:ext cx="718175" cy="263250"/>
            </a:xfrm>
            <a:custGeom>
              <a:avLst/>
              <a:gdLst/>
              <a:ahLst/>
              <a:cxnLst/>
              <a:rect l="l" t="t" r="r" b="b"/>
              <a:pathLst>
                <a:path w="28727" h="10530" extrusionOk="0">
                  <a:moveTo>
                    <a:pt x="3875" y="627"/>
                  </a:moveTo>
                  <a:lnTo>
                    <a:pt x="3875" y="627"/>
                  </a:lnTo>
                  <a:cubicBezTo>
                    <a:pt x="17358" y="1760"/>
                    <a:pt x="25650" y="5765"/>
                    <a:pt x="27830" y="6937"/>
                  </a:cubicBezTo>
                  <a:cubicBezTo>
                    <a:pt x="24712" y="7273"/>
                    <a:pt x="22410" y="9437"/>
                    <a:pt x="21817" y="10046"/>
                  </a:cubicBezTo>
                  <a:cubicBezTo>
                    <a:pt x="15957" y="4106"/>
                    <a:pt x="8321" y="1623"/>
                    <a:pt x="3875" y="627"/>
                  </a:cubicBezTo>
                  <a:close/>
                  <a:moveTo>
                    <a:pt x="198" y="0"/>
                  </a:moveTo>
                  <a:cubicBezTo>
                    <a:pt x="101" y="0"/>
                    <a:pt x="13" y="84"/>
                    <a:pt x="7" y="186"/>
                  </a:cubicBezTo>
                  <a:cubicBezTo>
                    <a:pt x="1" y="295"/>
                    <a:pt x="81" y="388"/>
                    <a:pt x="189" y="397"/>
                  </a:cubicBezTo>
                  <a:cubicBezTo>
                    <a:pt x="316" y="408"/>
                    <a:pt x="13023" y="1572"/>
                    <a:pt x="21680" y="10469"/>
                  </a:cubicBezTo>
                  <a:cubicBezTo>
                    <a:pt x="21716" y="10509"/>
                    <a:pt x="21768" y="10530"/>
                    <a:pt x="21822" y="10530"/>
                  </a:cubicBezTo>
                  <a:cubicBezTo>
                    <a:pt x="21823" y="10530"/>
                    <a:pt x="21825" y="10530"/>
                    <a:pt x="21827" y="10528"/>
                  </a:cubicBezTo>
                  <a:cubicBezTo>
                    <a:pt x="21883" y="10527"/>
                    <a:pt x="21933" y="10503"/>
                    <a:pt x="21970" y="10462"/>
                  </a:cubicBezTo>
                  <a:cubicBezTo>
                    <a:pt x="21998" y="10431"/>
                    <a:pt x="24785" y="7357"/>
                    <a:pt x="28515" y="7290"/>
                  </a:cubicBezTo>
                  <a:cubicBezTo>
                    <a:pt x="28603" y="7289"/>
                    <a:pt x="28679" y="7228"/>
                    <a:pt x="28703" y="7144"/>
                  </a:cubicBezTo>
                  <a:cubicBezTo>
                    <a:pt x="28726" y="7059"/>
                    <a:pt x="28691" y="6969"/>
                    <a:pt x="28616" y="6923"/>
                  </a:cubicBezTo>
                  <a:cubicBezTo>
                    <a:pt x="28516" y="6861"/>
                    <a:pt x="18420" y="739"/>
                    <a:pt x="214" y="1"/>
                  </a:cubicBezTo>
                  <a:cubicBezTo>
                    <a:pt x="208" y="0"/>
                    <a:pt x="203" y="0"/>
                    <a:pt x="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46"/>
            <p:cNvSpPr/>
            <p:nvPr/>
          </p:nvSpPr>
          <p:spPr>
            <a:xfrm>
              <a:off x="8401825" y="578400"/>
              <a:ext cx="148525" cy="153825"/>
            </a:xfrm>
            <a:custGeom>
              <a:avLst/>
              <a:gdLst/>
              <a:ahLst/>
              <a:cxnLst/>
              <a:rect l="l" t="t" r="r" b="b"/>
              <a:pathLst>
                <a:path w="5941" h="6153" extrusionOk="0">
                  <a:moveTo>
                    <a:pt x="218" y="1"/>
                  </a:moveTo>
                  <a:cubicBezTo>
                    <a:pt x="170" y="1"/>
                    <a:pt x="121" y="19"/>
                    <a:pt x="83" y="56"/>
                  </a:cubicBezTo>
                  <a:cubicBezTo>
                    <a:pt x="4" y="131"/>
                    <a:pt x="1" y="257"/>
                    <a:pt x="75" y="336"/>
                  </a:cubicBezTo>
                  <a:lnTo>
                    <a:pt x="5577" y="6091"/>
                  </a:lnTo>
                  <a:cubicBezTo>
                    <a:pt x="5616" y="6131"/>
                    <a:pt x="5668" y="6153"/>
                    <a:pt x="5720" y="6153"/>
                  </a:cubicBezTo>
                  <a:cubicBezTo>
                    <a:pt x="5770" y="6153"/>
                    <a:pt x="5819" y="6135"/>
                    <a:pt x="5858" y="6098"/>
                  </a:cubicBezTo>
                  <a:cubicBezTo>
                    <a:pt x="5937" y="6023"/>
                    <a:pt x="5940" y="5897"/>
                    <a:pt x="5864" y="5818"/>
                  </a:cubicBezTo>
                  <a:lnTo>
                    <a:pt x="363" y="62"/>
                  </a:lnTo>
                  <a:cubicBezTo>
                    <a:pt x="323" y="22"/>
                    <a:pt x="271" y="1"/>
                    <a:pt x="2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46"/>
          <p:cNvGrpSpPr/>
          <p:nvPr/>
        </p:nvGrpSpPr>
        <p:grpSpPr>
          <a:xfrm>
            <a:off x="1869507" y="156757"/>
            <a:ext cx="748753" cy="764282"/>
            <a:chOff x="1869507" y="156757"/>
            <a:chExt cx="748753" cy="764282"/>
          </a:xfrm>
        </p:grpSpPr>
        <p:sp>
          <p:nvSpPr>
            <p:cNvPr id="3815" name="Google Shape;3815;p46"/>
            <p:cNvSpPr/>
            <p:nvPr/>
          </p:nvSpPr>
          <p:spPr>
            <a:xfrm rot="2370067" flipH="1">
              <a:off x="1990262" y="262065"/>
              <a:ext cx="507242" cy="561802"/>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46"/>
            <p:cNvSpPr/>
            <p:nvPr/>
          </p:nvSpPr>
          <p:spPr>
            <a:xfrm rot="2370067" flipH="1">
              <a:off x="2055224" y="448387"/>
              <a:ext cx="372728" cy="324666"/>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46"/>
            <p:cNvSpPr/>
            <p:nvPr/>
          </p:nvSpPr>
          <p:spPr>
            <a:xfrm rot="2370067" flipH="1">
              <a:off x="2093643" y="589995"/>
              <a:ext cx="291214" cy="223177"/>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46"/>
            <p:cNvSpPr/>
            <p:nvPr/>
          </p:nvSpPr>
          <p:spPr>
            <a:xfrm rot="2370067" flipH="1">
              <a:off x="2350915" y="682358"/>
              <a:ext cx="61823" cy="53085"/>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46"/>
            <p:cNvSpPr/>
            <p:nvPr/>
          </p:nvSpPr>
          <p:spPr>
            <a:xfrm rot="2370067" flipH="1">
              <a:off x="2065278" y="668913"/>
              <a:ext cx="57993" cy="50333"/>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0" name="Google Shape;3820;p46"/>
            <p:cNvGrpSpPr/>
            <p:nvPr/>
          </p:nvGrpSpPr>
          <p:grpSpPr>
            <a:xfrm>
              <a:off x="2038962" y="579112"/>
              <a:ext cx="405673" cy="96237"/>
              <a:chOff x="2038962" y="579112"/>
              <a:chExt cx="405673" cy="96237"/>
            </a:xfrm>
          </p:grpSpPr>
          <p:sp>
            <p:nvSpPr>
              <p:cNvPr id="3821" name="Google Shape;3821;p46"/>
              <p:cNvSpPr/>
              <p:nvPr/>
            </p:nvSpPr>
            <p:spPr>
              <a:xfrm rot="2370067" flipH="1">
                <a:off x="2163798" y="624840"/>
                <a:ext cx="27238" cy="27578"/>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46"/>
              <p:cNvSpPr/>
              <p:nvPr/>
            </p:nvSpPr>
            <p:spPr>
              <a:xfrm rot="2370067" flipH="1">
                <a:off x="2217188" y="604750"/>
                <a:ext cx="36430" cy="49113"/>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46"/>
              <p:cNvSpPr/>
              <p:nvPr/>
            </p:nvSpPr>
            <p:spPr>
              <a:xfrm rot="2370067" flipH="1">
                <a:off x="2253976" y="627936"/>
                <a:ext cx="17279" cy="28117"/>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46"/>
              <p:cNvSpPr/>
              <p:nvPr/>
            </p:nvSpPr>
            <p:spPr>
              <a:xfrm rot="2370067" flipH="1">
                <a:off x="2359058" y="610962"/>
                <a:ext cx="27209" cy="47808"/>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46"/>
              <p:cNvSpPr/>
              <p:nvPr/>
            </p:nvSpPr>
            <p:spPr>
              <a:xfrm rot="2370067" flipH="1">
                <a:off x="2385299" y="591979"/>
                <a:ext cx="38104" cy="80436"/>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46"/>
              <p:cNvSpPr/>
              <p:nvPr/>
            </p:nvSpPr>
            <p:spPr>
              <a:xfrm rot="2370067" flipH="1">
                <a:off x="2083658" y="601386"/>
                <a:ext cx="30614" cy="24088"/>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46"/>
              <p:cNvSpPr/>
              <p:nvPr/>
            </p:nvSpPr>
            <p:spPr>
              <a:xfrm rot="2370067" flipH="1">
                <a:off x="2048629" y="592140"/>
                <a:ext cx="59554" cy="51780"/>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8" name="Google Shape;3828;p46"/>
            <p:cNvSpPr/>
            <p:nvPr/>
          </p:nvSpPr>
          <p:spPr>
            <a:xfrm rot="2370067" flipH="1">
              <a:off x="2339137" y="550305"/>
              <a:ext cx="115986" cy="146912"/>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46"/>
            <p:cNvSpPr/>
            <p:nvPr/>
          </p:nvSpPr>
          <p:spPr>
            <a:xfrm rot="2370067" flipH="1">
              <a:off x="2022036" y="540785"/>
              <a:ext cx="128981" cy="132868"/>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46"/>
            <p:cNvSpPr/>
            <p:nvPr/>
          </p:nvSpPr>
          <p:spPr>
            <a:xfrm rot="2370067" flipH="1">
              <a:off x="2213561" y="500522"/>
              <a:ext cx="240144" cy="237278"/>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46"/>
            <p:cNvSpPr/>
            <p:nvPr/>
          </p:nvSpPr>
          <p:spPr>
            <a:xfrm rot="2370067" flipH="1">
              <a:off x="2100603" y="179314"/>
              <a:ext cx="195713" cy="347562"/>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46"/>
            <p:cNvSpPr/>
            <p:nvPr/>
          </p:nvSpPr>
          <p:spPr>
            <a:xfrm rot="2370067" flipH="1">
              <a:off x="2026867" y="493549"/>
              <a:ext cx="249507" cy="231774"/>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46"/>
            <p:cNvSpPr/>
            <p:nvPr/>
          </p:nvSpPr>
          <p:spPr>
            <a:xfrm rot="2370067" flipH="1">
              <a:off x="2159517" y="226309"/>
              <a:ext cx="293115" cy="269169"/>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46"/>
            <p:cNvSpPr/>
            <p:nvPr/>
          </p:nvSpPr>
          <p:spPr>
            <a:xfrm rot="2370067" flipH="1">
              <a:off x="2082909" y="579729"/>
              <a:ext cx="312636" cy="243634"/>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5" name="Google Shape;3835;p46"/>
          <p:cNvGrpSpPr/>
          <p:nvPr/>
        </p:nvGrpSpPr>
        <p:grpSpPr>
          <a:xfrm>
            <a:off x="561239" y="2642919"/>
            <a:ext cx="1846335" cy="2500793"/>
            <a:chOff x="-887725" y="2571750"/>
            <a:chExt cx="1485625" cy="2012225"/>
          </a:xfrm>
        </p:grpSpPr>
        <p:sp>
          <p:nvSpPr>
            <p:cNvPr id="3836" name="Google Shape;3836;p46"/>
            <p:cNvSpPr/>
            <p:nvPr/>
          </p:nvSpPr>
          <p:spPr>
            <a:xfrm>
              <a:off x="-650900" y="3013150"/>
              <a:ext cx="468700" cy="806400"/>
            </a:xfrm>
            <a:custGeom>
              <a:avLst/>
              <a:gdLst/>
              <a:ahLst/>
              <a:cxnLst/>
              <a:rect l="l" t="t" r="r" b="b"/>
              <a:pathLst>
                <a:path w="18748" h="32256" extrusionOk="0">
                  <a:moveTo>
                    <a:pt x="4663" y="0"/>
                  </a:moveTo>
                  <a:cubicBezTo>
                    <a:pt x="4663" y="0"/>
                    <a:pt x="4036" y="5288"/>
                    <a:pt x="2031" y="11855"/>
                  </a:cubicBezTo>
                  <a:cubicBezTo>
                    <a:pt x="1" y="18421"/>
                    <a:pt x="427" y="22657"/>
                    <a:pt x="4663" y="31554"/>
                  </a:cubicBezTo>
                  <a:cubicBezTo>
                    <a:pt x="4788" y="31780"/>
                    <a:pt x="4888" y="32030"/>
                    <a:pt x="4988" y="32256"/>
                  </a:cubicBezTo>
                  <a:cubicBezTo>
                    <a:pt x="8046" y="31880"/>
                    <a:pt x="14237" y="30527"/>
                    <a:pt x="18748" y="25614"/>
                  </a:cubicBezTo>
                  <a:cubicBezTo>
                    <a:pt x="18648" y="22632"/>
                    <a:pt x="18222" y="19699"/>
                    <a:pt x="17169" y="17369"/>
                  </a:cubicBezTo>
                  <a:cubicBezTo>
                    <a:pt x="15163" y="12883"/>
                    <a:pt x="15143" y="6856"/>
                    <a:pt x="11531" y="6856"/>
                  </a:cubicBezTo>
                  <a:cubicBezTo>
                    <a:pt x="11127" y="6856"/>
                    <a:pt x="10678" y="6932"/>
                    <a:pt x="10176" y="7093"/>
                  </a:cubicBezTo>
                  <a:cubicBezTo>
                    <a:pt x="9425" y="4963"/>
                    <a:pt x="10803" y="1379"/>
                    <a:pt x="10803" y="1379"/>
                  </a:cubicBezTo>
                  <a:lnTo>
                    <a:pt x="46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46"/>
            <p:cNvSpPr/>
            <p:nvPr/>
          </p:nvSpPr>
          <p:spPr>
            <a:xfrm>
              <a:off x="-654650" y="3010625"/>
              <a:ext cx="474975" cy="810825"/>
            </a:xfrm>
            <a:custGeom>
              <a:avLst/>
              <a:gdLst/>
              <a:ahLst/>
              <a:cxnLst/>
              <a:rect l="l" t="t" r="r" b="b"/>
              <a:pathLst>
                <a:path w="18999" h="32433" extrusionOk="0">
                  <a:moveTo>
                    <a:pt x="4888" y="201"/>
                  </a:moveTo>
                  <a:lnTo>
                    <a:pt x="10853" y="1530"/>
                  </a:lnTo>
                  <a:cubicBezTo>
                    <a:pt x="10627" y="2106"/>
                    <a:pt x="9550" y="5264"/>
                    <a:pt x="10251" y="7219"/>
                  </a:cubicBezTo>
                  <a:cubicBezTo>
                    <a:pt x="10251" y="7269"/>
                    <a:pt x="10301" y="7269"/>
                    <a:pt x="10352" y="7269"/>
                  </a:cubicBezTo>
                  <a:cubicBezTo>
                    <a:pt x="10829" y="7118"/>
                    <a:pt x="11262" y="7042"/>
                    <a:pt x="11661" y="7042"/>
                  </a:cubicBezTo>
                  <a:cubicBezTo>
                    <a:pt x="12120" y="7042"/>
                    <a:pt x="12532" y="7143"/>
                    <a:pt x="12908" y="7344"/>
                  </a:cubicBezTo>
                  <a:cubicBezTo>
                    <a:pt x="14387" y="8146"/>
                    <a:pt x="15063" y="10527"/>
                    <a:pt x="15765" y="13059"/>
                  </a:cubicBezTo>
                  <a:cubicBezTo>
                    <a:pt x="16166" y="14537"/>
                    <a:pt x="16617" y="16091"/>
                    <a:pt x="17244" y="17495"/>
                  </a:cubicBezTo>
                  <a:cubicBezTo>
                    <a:pt x="18171" y="19575"/>
                    <a:pt x="18697" y="22332"/>
                    <a:pt x="18823" y="25665"/>
                  </a:cubicBezTo>
                  <a:cubicBezTo>
                    <a:pt x="14412" y="30477"/>
                    <a:pt x="8422" y="31856"/>
                    <a:pt x="5189" y="32257"/>
                  </a:cubicBezTo>
                  <a:cubicBezTo>
                    <a:pt x="5088" y="32031"/>
                    <a:pt x="4988" y="31806"/>
                    <a:pt x="4888" y="31605"/>
                  </a:cubicBezTo>
                  <a:cubicBezTo>
                    <a:pt x="752" y="22933"/>
                    <a:pt x="201" y="18698"/>
                    <a:pt x="2256" y="11981"/>
                  </a:cubicBezTo>
                  <a:cubicBezTo>
                    <a:pt x="4111" y="5941"/>
                    <a:pt x="4788" y="928"/>
                    <a:pt x="4888" y="201"/>
                  </a:cubicBezTo>
                  <a:close/>
                  <a:moveTo>
                    <a:pt x="4838" y="1"/>
                  </a:moveTo>
                  <a:cubicBezTo>
                    <a:pt x="4813" y="1"/>
                    <a:pt x="4788" y="1"/>
                    <a:pt x="4763" y="26"/>
                  </a:cubicBezTo>
                  <a:cubicBezTo>
                    <a:pt x="4763" y="26"/>
                    <a:pt x="4737" y="51"/>
                    <a:pt x="4737" y="76"/>
                  </a:cubicBezTo>
                  <a:cubicBezTo>
                    <a:pt x="4737" y="126"/>
                    <a:pt x="4086" y="5439"/>
                    <a:pt x="2081" y="11931"/>
                  </a:cubicBezTo>
                  <a:cubicBezTo>
                    <a:pt x="1" y="18698"/>
                    <a:pt x="577" y="22958"/>
                    <a:pt x="4737" y="31680"/>
                  </a:cubicBezTo>
                  <a:cubicBezTo>
                    <a:pt x="4838" y="31906"/>
                    <a:pt x="4938" y="32131"/>
                    <a:pt x="5063" y="32382"/>
                  </a:cubicBezTo>
                  <a:cubicBezTo>
                    <a:pt x="5063" y="32432"/>
                    <a:pt x="5088" y="32432"/>
                    <a:pt x="5138" y="32432"/>
                  </a:cubicBezTo>
                  <a:cubicBezTo>
                    <a:pt x="8372" y="32056"/>
                    <a:pt x="14487" y="30653"/>
                    <a:pt x="18973" y="25765"/>
                  </a:cubicBezTo>
                  <a:cubicBezTo>
                    <a:pt x="18973" y="25740"/>
                    <a:pt x="18998" y="25715"/>
                    <a:pt x="18998" y="25690"/>
                  </a:cubicBezTo>
                  <a:cubicBezTo>
                    <a:pt x="18873" y="22332"/>
                    <a:pt x="18347" y="19525"/>
                    <a:pt x="17394" y="17419"/>
                  </a:cubicBezTo>
                  <a:cubicBezTo>
                    <a:pt x="16768" y="16016"/>
                    <a:pt x="16342" y="14487"/>
                    <a:pt x="15915" y="13008"/>
                  </a:cubicBezTo>
                  <a:cubicBezTo>
                    <a:pt x="15189" y="10327"/>
                    <a:pt x="14537" y="8021"/>
                    <a:pt x="12983" y="7194"/>
                  </a:cubicBezTo>
                  <a:cubicBezTo>
                    <a:pt x="12595" y="6972"/>
                    <a:pt x="12152" y="6865"/>
                    <a:pt x="11660" y="6865"/>
                  </a:cubicBezTo>
                  <a:cubicBezTo>
                    <a:pt x="11264" y="6865"/>
                    <a:pt x="10835" y="6934"/>
                    <a:pt x="10377" y="7069"/>
                  </a:cubicBezTo>
                  <a:cubicBezTo>
                    <a:pt x="9725" y="5013"/>
                    <a:pt x="11028" y="1530"/>
                    <a:pt x="11053" y="1505"/>
                  </a:cubicBezTo>
                  <a:cubicBezTo>
                    <a:pt x="11053" y="1480"/>
                    <a:pt x="11053" y="1454"/>
                    <a:pt x="11028" y="1429"/>
                  </a:cubicBezTo>
                  <a:cubicBezTo>
                    <a:pt x="11028" y="1404"/>
                    <a:pt x="11003" y="1379"/>
                    <a:pt x="10978" y="1379"/>
                  </a:cubicBezTo>
                  <a:lnTo>
                    <a:pt x="48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46"/>
            <p:cNvSpPr/>
            <p:nvPr/>
          </p:nvSpPr>
          <p:spPr>
            <a:xfrm>
              <a:off x="-887725" y="2574025"/>
              <a:ext cx="433600" cy="596400"/>
            </a:xfrm>
            <a:custGeom>
              <a:avLst/>
              <a:gdLst/>
              <a:ahLst/>
              <a:cxnLst/>
              <a:rect l="l" t="t" r="r" b="b"/>
              <a:pathLst>
                <a:path w="17344" h="23856" extrusionOk="0">
                  <a:moveTo>
                    <a:pt x="14013" y="1"/>
                  </a:moveTo>
                  <a:cubicBezTo>
                    <a:pt x="11933" y="1"/>
                    <a:pt x="10469" y="2013"/>
                    <a:pt x="9599" y="3931"/>
                  </a:cubicBezTo>
                  <a:cubicBezTo>
                    <a:pt x="8446" y="6512"/>
                    <a:pt x="7695" y="9319"/>
                    <a:pt x="6141" y="11700"/>
                  </a:cubicBezTo>
                  <a:cubicBezTo>
                    <a:pt x="5740" y="12352"/>
                    <a:pt x="5263" y="12954"/>
                    <a:pt x="4712" y="13455"/>
                  </a:cubicBezTo>
                  <a:cubicBezTo>
                    <a:pt x="978" y="16738"/>
                    <a:pt x="0" y="20071"/>
                    <a:pt x="2757" y="22402"/>
                  </a:cubicBezTo>
                  <a:cubicBezTo>
                    <a:pt x="2281" y="20071"/>
                    <a:pt x="3785" y="19119"/>
                    <a:pt x="3785" y="19119"/>
                  </a:cubicBezTo>
                  <a:lnTo>
                    <a:pt x="3785" y="19119"/>
                  </a:lnTo>
                  <a:cubicBezTo>
                    <a:pt x="3785" y="19119"/>
                    <a:pt x="2156" y="22227"/>
                    <a:pt x="4637" y="23856"/>
                  </a:cubicBezTo>
                  <a:cubicBezTo>
                    <a:pt x="9649" y="18743"/>
                    <a:pt x="17143" y="1901"/>
                    <a:pt x="17168" y="1851"/>
                  </a:cubicBezTo>
                  <a:cubicBezTo>
                    <a:pt x="17344" y="1475"/>
                    <a:pt x="16040" y="598"/>
                    <a:pt x="15815" y="472"/>
                  </a:cubicBezTo>
                  <a:cubicBezTo>
                    <a:pt x="15170" y="145"/>
                    <a:pt x="14570" y="1"/>
                    <a:pt x="14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46"/>
            <p:cNvSpPr/>
            <p:nvPr/>
          </p:nvSpPr>
          <p:spPr>
            <a:xfrm>
              <a:off x="-860800" y="2571750"/>
              <a:ext cx="409825" cy="600575"/>
            </a:xfrm>
            <a:custGeom>
              <a:avLst/>
              <a:gdLst/>
              <a:ahLst/>
              <a:cxnLst/>
              <a:rect l="l" t="t" r="r" b="b"/>
              <a:pathLst>
                <a:path w="16393" h="24023" extrusionOk="0">
                  <a:moveTo>
                    <a:pt x="12954" y="174"/>
                  </a:moveTo>
                  <a:cubicBezTo>
                    <a:pt x="13523" y="174"/>
                    <a:pt x="14113" y="331"/>
                    <a:pt x="14713" y="638"/>
                  </a:cubicBezTo>
                  <a:cubicBezTo>
                    <a:pt x="15014" y="814"/>
                    <a:pt x="16141" y="1616"/>
                    <a:pt x="16016" y="1892"/>
                  </a:cubicBezTo>
                  <a:cubicBezTo>
                    <a:pt x="15941" y="2067"/>
                    <a:pt x="8547" y="18684"/>
                    <a:pt x="3560" y="23847"/>
                  </a:cubicBezTo>
                  <a:cubicBezTo>
                    <a:pt x="1254" y="22268"/>
                    <a:pt x="2758" y="19285"/>
                    <a:pt x="2783" y="19235"/>
                  </a:cubicBezTo>
                  <a:cubicBezTo>
                    <a:pt x="2808" y="19210"/>
                    <a:pt x="2783" y="19160"/>
                    <a:pt x="2758" y="19135"/>
                  </a:cubicBezTo>
                  <a:cubicBezTo>
                    <a:pt x="2758" y="19135"/>
                    <a:pt x="2733" y="19110"/>
                    <a:pt x="2708" y="19110"/>
                  </a:cubicBezTo>
                  <a:cubicBezTo>
                    <a:pt x="2683" y="19110"/>
                    <a:pt x="2683" y="19135"/>
                    <a:pt x="2658" y="19135"/>
                  </a:cubicBezTo>
                  <a:cubicBezTo>
                    <a:pt x="2658" y="19135"/>
                    <a:pt x="1204" y="20087"/>
                    <a:pt x="1555" y="22268"/>
                  </a:cubicBezTo>
                  <a:cubicBezTo>
                    <a:pt x="653" y="21441"/>
                    <a:pt x="201" y="20488"/>
                    <a:pt x="201" y="19436"/>
                  </a:cubicBezTo>
                  <a:cubicBezTo>
                    <a:pt x="176" y="17656"/>
                    <a:pt x="1379" y="15651"/>
                    <a:pt x="3685" y="13596"/>
                  </a:cubicBezTo>
                  <a:cubicBezTo>
                    <a:pt x="4186" y="13145"/>
                    <a:pt x="4663" y="12568"/>
                    <a:pt x="5139" y="11842"/>
                  </a:cubicBezTo>
                  <a:cubicBezTo>
                    <a:pt x="6166" y="10263"/>
                    <a:pt x="6843" y="8458"/>
                    <a:pt x="7520" y="6729"/>
                  </a:cubicBezTo>
                  <a:cubicBezTo>
                    <a:pt x="7871" y="5852"/>
                    <a:pt x="8222" y="4949"/>
                    <a:pt x="8623" y="4072"/>
                  </a:cubicBezTo>
                  <a:cubicBezTo>
                    <a:pt x="9224" y="2694"/>
                    <a:pt x="10302" y="914"/>
                    <a:pt x="11906" y="363"/>
                  </a:cubicBezTo>
                  <a:cubicBezTo>
                    <a:pt x="12245" y="237"/>
                    <a:pt x="12596" y="174"/>
                    <a:pt x="12954" y="174"/>
                  </a:cubicBezTo>
                  <a:close/>
                  <a:moveTo>
                    <a:pt x="12941" y="0"/>
                  </a:moveTo>
                  <a:cubicBezTo>
                    <a:pt x="12572" y="0"/>
                    <a:pt x="12210" y="63"/>
                    <a:pt x="11856" y="187"/>
                  </a:cubicBezTo>
                  <a:cubicBezTo>
                    <a:pt x="10202" y="764"/>
                    <a:pt x="9099" y="2593"/>
                    <a:pt x="8447" y="3997"/>
                  </a:cubicBezTo>
                  <a:cubicBezTo>
                    <a:pt x="8071" y="4874"/>
                    <a:pt x="7695" y="5801"/>
                    <a:pt x="7369" y="6679"/>
                  </a:cubicBezTo>
                  <a:cubicBezTo>
                    <a:pt x="6693" y="8408"/>
                    <a:pt x="6016" y="10187"/>
                    <a:pt x="4988" y="11741"/>
                  </a:cubicBezTo>
                  <a:cubicBezTo>
                    <a:pt x="4537" y="12468"/>
                    <a:pt x="4061" y="13045"/>
                    <a:pt x="3560" y="13471"/>
                  </a:cubicBezTo>
                  <a:cubicBezTo>
                    <a:pt x="1229" y="15551"/>
                    <a:pt x="1" y="17606"/>
                    <a:pt x="26" y="19436"/>
                  </a:cubicBezTo>
                  <a:cubicBezTo>
                    <a:pt x="26" y="20614"/>
                    <a:pt x="577" y="21666"/>
                    <a:pt x="1630" y="22568"/>
                  </a:cubicBezTo>
                  <a:cubicBezTo>
                    <a:pt x="1643" y="22581"/>
                    <a:pt x="1661" y="22587"/>
                    <a:pt x="1680" y="22587"/>
                  </a:cubicBezTo>
                  <a:cubicBezTo>
                    <a:pt x="1699" y="22587"/>
                    <a:pt x="1718" y="22581"/>
                    <a:pt x="1730" y="22568"/>
                  </a:cubicBezTo>
                  <a:cubicBezTo>
                    <a:pt x="1755" y="22543"/>
                    <a:pt x="1780" y="22518"/>
                    <a:pt x="1755" y="22468"/>
                  </a:cubicBezTo>
                  <a:cubicBezTo>
                    <a:pt x="1430" y="20839"/>
                    <a:pt x="2081" y="19887"/>
                    <a:pt x="2482" y="19511"/>
                  </a:cubicBezTo>
                  <a:lnTo>
                    <a:pt x="2482" y="19511"/>
                  </a:lnTo>
                  <a:cubicBezTo>
                    <a:pt x="2156" y="20363"/>
                    <a:pt x="1505" y="22694"/>
                    <a:pt x="3535" y="24022"/>
                  </a:cubicBezTo>
                  <a:lnTo>
                    <a:pt x="3560" y="24022"/>
                  </a:lnTo>
                  <a:cubicBezTo>
                    <a:pt x="3585" y="24022"/>
                    <a:pt x="3610" y="24022"/>
                    <a:pt x="3635" y="23997"/>
                  </a:cubicBezTo>
                  <a:cubicBezTo>
                    <a:pt x="8648" y="18909"/>
                    <a:pt x="16091" y="2142"/>
                    <a:pt x="16166" y="1967"/>
                  </a:cubicBezTo>
                  <a:cubicBezTo>
                    <a:pt x="16392" y="1466"/>
                    <a:pt x="14788" y="513"/>
                    <a:pt x="14788" y="488"/>
                  </a:cubicBezTo>
                  <a:cubicBezTo>
                    <a:pt x="14153" y="163"/>
                    <a:pt x="13538" y="0"/>
                    <a:pt x="129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46"/>
            <p:cNvSpPr/>
            <p:nvPr/>
          </p:nvSpPr>
          <p:spPr>
            <a:xfrm>
              <a:off x="-771825" y="2639075"/>
              <a:ext cx="429225" cy="560825"/>
            </a:xfrm>
            <a:custGeom>
              <a:avLst/>
              <a:gdLst/>
              <a:ahLst/>
              <a:cxnLst/>
              <a:rect l="l" t="t" r="r" b="b"/>
              <a:pathLst>
                <a:path w="17169" h="22433" extrusionOk="0">
                  <a:moveTo>
                    <a:pt x="7570" y="1"/>
                  </a:moveTo>
                  <a:lnTo>
                    <a:pt x="1480" y="11705"/>
                  </a:lnTo>
                  <a:cubicBezTo>
                    <a:pt x="1" y="14537"/>
                    <a:pt x="352" y="18021"/>
                    <a:pt x="2482" y="20377"/>
                  </a:cubicBezTo>
                  <a:cubicBezTo>
                    <a:pt x="3593" y="21635"/>
                    <a:pt x="5068" y="22432"/>
                    <a:pt x="6788" y="22432"/>
                  </a:cubicBezTo>
                  <a:cubicBezTo>
                    <a:pt x="6815" y="22432"/>
                    <a:pt x="6841" y="22432"/>
                    <a:pt x="6868" y="22432"/>
                  </a:cubicBezTo>
                  <a:cubicBezTo>
                    <a:pt x="10477" y="22382"/>
                    <a:pt x="13008" y="21630"/>
                    <a:pt x="13008" y="21630"/>
                  </a:cubicBezTo>
                  <a:cubicBezTo>
                    <a:pt x="13008" y="21630"/>
                    <a:pt x="17169" y="13961"/>
                    <a:pt x="14813" y="7169"/>
                  </a:cubicBezTo>
                  <a:cubicBezTo>
                    <a:pt x="14211" y="753"/>
                    <a:pt x="7570" y="1"/>
                    <a:pt x="7570"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46"/>
            <p:cNvSpPr/>
            <p:nvPr/>
          </p:nvSpPr>
          <p:spPr>
            <a:xfrm>
              <a:off x="-601400" y="2598525"/>
              <a:ext cx="187375" cy="143950"/>
            </a:xfrm>
            <a:custGeom>
              <a:avLst/>
              <a:gdLst/>
              <a:ahLst/>
              <a:cxnLst/>
              <a:rect l="l" t="t" r="r" b="b"/>
              <a:pathLst>
                <a:path w="7495" h="5758" extrusionOk="0">
                  <a:moveTo>
                    <a:pt x="4809" y="0"/>
                  </a:moveTo>
                  <a:cubicBezTo>
                    <a:pt x="4080" y="0"/>
                    <a:pt x="3338" y="410"/>
                    <a:pt x="2607" y="745"/>
                  </a:cubicBezTo>
                  <a:cubicBezTo>
                    <a:pt x="778" y="1598"/>
                    <a:pt x="1" y="2776"/>
                    <a:pt x="853" y="3402"/>
                  </a:cubicBezTo>
                  <a:cubicBezTo>
                    <a:pt x="176" y="5507"/>
                    <a:pt x="1956" y="5758"/>
                    <a:pt x="1956" y="5758"/>
                  </a:cubicBezTo>
                  <a:cubicBezTo>
                    <a:pt x="1956" y="5758"/>
                    <a:pt x="3008" y="4856"/>
                    <a:pt x="5665" y="2901"/>
                  </a:cubicBezTo>
                  <a:cubicBezTo>
                    <a:pt x="6392" y="2375"/>
                    <a:pt x="7495" y="2951"/>
                    <a:pt x="7119" y="2099"/>
                  </a:cubicBezTo>
                  <a:cubicBezTo>
                    <a:pt x="6386" y="489"/>
                    <a:pt x="5605" y="0"/>
                    <a:pt x="48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46"/>
            <p:cNvSpPr/>
            <p:nvPr/>
          </p:nvSpPr>
          <p:spPr>
            <a:xfrm>
              <a:off x="-591375" y="2596450"/>
              <a:ext cx="172350" cy="147925"/>
            </a:xfrm>
            <a:custGeom>
              <a:avLst/>
              <a:gdLst/>
              <a:ahLst/>
              <a:cxnLst/>
              <a:rect l="l" t="t" r="r" b="b"/>
              <a:pathLst>
                <a:path w="6894" h="5917" extrusionOk="0">
                  <a:moveTo>
                    <a:pt x="4412" y="177"/>
                  </a:moveTo>
                  <a:cubicBezTo>
                    <a:pt x="4612" y="177"/>
                    <a:pt x="4788" y="202"/>
                    <a:pt x="4988" y="277"/>
                  </a:cubicBezTo>
                  <a:cubicBezTo>
                    <a:pt x="5615" y="503"/>
                    <a:pt x="6141" y="1129"/>
                    <a:pt x="6618" y="2207"/>
                  </a:cubicBezTo>
                  <a:cubicBezTo>
                    <a:pt x="6718" y="2407"/>
                    <a:pt x="6718" y="2483"/>
                    <a:pt x="6693" y="2533"/>
                  </a:cubicBezTo>
                  <a:cubicBezTo>
                    <a:pt x="6643" y="2608"/>
                    <a:pt x="6442" y="2608"/>
                    <a:pt x="6267" y="2633"/>
                  </a:cubicBezTo>
                  <a:cubicBezTo>
                    <a:pt x="5941" y="2658"/>
                    <a:pt x="5540" y="2683"/>
                    <a:pt x="5214" y="2934"/>
                  </a:cubicBezTo>
                  <a:cubicBezTo>
                    <a:pt x="2833" y="4663"/>
                    <a:pt x="1705" y="5590"/>
                    <a:pt x="1530" y="5741"/>
                  </a:cubicBezTo>
                  <a:cubicBezTo>
                    <a:pt x="1379" y="5716"/>
                    <a:pt x="853" y="5590"/>
                    <a:pt x="577" y="5114"/>
                  </a:cubicBezTo>
                  <a:cubicBezTo>
                    <a:pt x="327" y="4738"/>
                    <a:pt x="302" y="4187"/>
                    <a:pt x="527" y="3510"/>
                  </a:cubicBezTo>
                  <a:cubicBezTo>
                    <a:pt x="527" y="3485"/>
                    <a:pt x="527" y="3460"/>
                    <a:pt x="502" y="3435"/>
                  </a:cubicBezTo>
                  <a:cubicBezTo>
                    <a:pt x="277" y="3260"/>
                    <a:pt x="176" y="3034"/>
                    <a:pt x="201" y="2783"/>
                  </a:cubicBezTo>
                  <a:cubicBezTo>
                    <a:pt x="252" y="2207"/>
                    <a:pt x="1054" y="1480"/>
                    <a:pt x="2257" y="929"/>
                  </a:cubicBezTo>
                  <a:cubicBezTo>
                    <a:pt x="2357" y="879"/>
                    <a:pt x="2457" y="828"/>
                    <a:pt x="2557" y="778"/>
                  </a:cubicBezTo>
                  <a:cubicBezTo>
                    <a:pt x="3159" y="478"/>
                    <a:pt x="3810" y="177"/>
                    <a:pt x="4412" y="177"/>
                  </a:cubicBezTo>
                  <a:close/>
                  <a:moveTo>
                    <a:pt x="4433" y="0"/>
                  </a:moveTo>
                  <a:cubicBezTo>
                    <a:pt x="3776" y="0"/>
                    <a:pt x="3114" y="321"/>
                    <a:pt x="2482" y="628"/>
                  </a:cubicBezTo>
                  <a:cubicBezTo>
                    <a:pt x="2382" y="678"/>
                    <a:pt x="2282" y="703"/>
                    <a:pt x="2181" y="753"/>
                  </a:cubicBezTo>
                  <a:cubicBezTo>
                    <a:pt x="903" y="1355"/>
                    <a:pt x="101" y="2107"/>
                    <a:pt x="26" y="2783"/>
                  </a:cubicBezTo>
                  <a:cubicBezTo>
                    <a:pt x="1" y="3059"/>
                    <a:pt x="101" y="3335"/>
                    <a:pt x="352" y="3535"/>
                  </a:cubicBezTo>
                  <a:cubicBezTo>
                    <a:pt x="126" y="4212"/>
                    <a:pt x="151" y="4788"/>
                    <a:pt x="427" y="5214"/>
                  </a:cubicBezTo>
                  <a:cubicBezTo>
                    <a:pt x="803" y="5816"/>
                    <a:pt x="1505" y="5916"/>
                    <a:pt x="1530" y="5916"/>
                  </a:cubicBezTo>
                  <a:lnTo>
                    <a:pt x="1555" y="5916"/>
                  </a:lnTo>
                  <a:cubicBezTo>
                    <a:pt x="1555" y="5916"/>
                    <a:pt x="1580" y="5916"/>
                    <a:pt x="1605" y="5891"/>
                  </a:cubicBezTo>
                  <a:cubicBezTo>
                    <a:pt x="1605" y="5891"/>
                    <a:pt x="2683" y="4989"/>
                    <a:pt x="5314" y="3059"/>
                  </a:cubicBezTo>
                  <a:cubicBezTo>
                    <a:pt x="5615" y="2833"/>
                    <a:pt x="5966" y="2808"/>
                    <a:pt x="6267" y="2783"/>
                  </a:cubicBezTo>
                  <a:cubicBezTo>
                    <a:pt x="6542" y="2783"/>
                    <a:pt x="6743" y="2758"/>
                    <a:pt x="6843" y="2608"/>
                  </a:cubicBezTo>
                  <a:cubicBezTo>
                    <a:pt x="6893" y="2508"/>
                    <a:pt x="6868" y="2357"/>
                    <a:pt x="6793" y="2157"/>
                  </a:cubicBezTo>
                  <a:cubicBezTo>
                    <a:pt x="6292" y="1029"/>
                    <a:pt x="5715" y="352"/>
                    <a:pt x="5039" y="102"/>
                  </a:cubicBezTo>
                  <a:cubicBezTo>
                    <a:pt x="4838" y="31"/>
                    <a:pt x="4636" y="0"/>
                    <a:pt x="4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46"/>
            <p:cNvSpPr/>
            <p:nvPr/>
          </p:nvSpPr>
          <p:spPr>
            <a:xfrm>
              <a:off x="-190975" y="4062025"/>
              <a:ext cx="788875" cy="391000"/>
            </a:xfrm>
            <a:custGeom>
              <a:avLst/>
              <a:gdLst/>
              <a:ahLst/>
              <a:cxnLst/>
              <a:rect l="l" t="t" r="r" b="b"/>
              <a:pathLst>
                <a:path w="31555" h="15640" extrusionOk="0">
                  <a:moveTo>
                    <a:pt x="0" y="0"/>
                  </a:moveTo>
                  <a:lnTo>
                    <a:pt x="301" y="8572"/>
                  </a:lnTo>
                  <a:lnTo>
                    <a:pt x="25915" y="15639"/>
                  </a:lnTo>
                  <a:cubicBezTo>
                    <a:pt x="25915" y="15639"/>
                    <a:pt x="31554" y="11880"/>
                    <a:pt x="25915" y="8070"/>
                  </a:cubicBezTo>
                  <a:cubicBezTo>
                    <a:pt x="20301" y="4236"/>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46"/>
            <p:cNvSpPr/>
            <p:nvPr/>
          </p:nvSpPr>
          <p:spPr>
            <a:xfrm>
              <a:off x="-192875" y="4059850"/>
              <a:ext cx="714950" cy="395050"/>
            </a:xfrm>
            <a:custGeom>
              <a:avLst/>
              <a:gdLst/>
              <a:ahLst/>
              <a:cxnLst/>
              <a:rect l="l" t="t" r="r" b="b"/>
              <a:pathLst>
                <a:path w="28598" h="15802" extrusionOk="0">
                  <a:moveTo>
                    <a:pt x="176" y="187"/>
                  </a:moveTo>
                  <a:lnTo>
                    <a:pt x="176" y="187"/>
                  </a:lnTo>
                  <a:cubicBezTo>
                    <a:pt x="1780" y="538"/>
                    <a:pt x="20602" y="4599"/>
                    <a:pt x="25966" y="8208"/>
                  </a:cubicBezTo>
                  <a:cubicBezTo>
                    <a:pt x="27595" y="9335"/>
                    <a:pt x="28422" y="10538"/>
                    <a:pt x="28422" y="11817"/>
                  </a:cubicBezTo>
                  <a:cubicBezTo>
                    <a:pt x="28422" y="13847"/>
                    <a:pt x="26267" y="15426"/>
                    <a:pt x="25991" y="15626"/>
                  </a:cubicBezTo>
                  <a:lnTo>
                    <a:pt x="452" y="8584"/>
                  </a:lnTo>
                  <a:lnTo>
                    <a:pt x="176" y="187"/>
                  </a:lnTo>
                  <a:close/>
                  <a:moveTo>
                    <a:pt x="76" y="1"/>
                  </a:moveTo>
                  <a:cubicBezTo>
                    <a:pt x="59" y="1"/>
                    <a:pt x="43" y="12"/>
                    <a:pt x="26" y="12"/>
                  </a:cubicBezTo>
                  <a:cubicBezTo>
                    <a:pt x="1" y="37"/>
                    <a:pt x="1" y="62"/>
                    <a:pt x="1" y="87"/>
                  </a:cubicBezTo>
                  <a:lnTo>
                    <a:pt x="277" y="8659"/>
                  </a:lnTo>
                  <a:cubicBezTo>
                    <a:pt x="277" y="8684"/>
                    <a:pt x="302" y="8709"/>
                    <a:pt x="352" y="8734"/>
                  </a:cubicBezTo>
                  <a:lnTo>
                    <a:pt x="25991" y="15802"/>
                  </a:lnTo>
                  <a:lnTo>
                    <a:pt x="26041" y="15802"/>
                  </a:lnTo>
                  <a:cubicBezTo>
                    <a:pt x="26141" y="15726"/>
                    <a:pt x="28572" y="14072"/>
                    <a:pt x="28597" y="11817"/>
                  </a:cubicBezTo>
                  <a:cubicBezTo>
                    <a:pt x="28597" y="10488"/>
                    <a:pt x="27745" y="9235"/>
                    <a:pt x="26041" y="8082"/>
                  </a:cubicBezTo>
                  <a:cubicBezTo>
                    <a:pt x="20477" y="4298"/>
                    <a:pt x="302" y="37"/>
                    <a:pt x="101" y="12"/>
                  </a:cubicBezTo>
                  <a:cubicBezTo>
                    <a:pt x="93" y="4"/>
                    <a:pt x="84"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46"/>
            <p:cNvSpPr/>
            <p:nvPr/>
          </p:nvSpPr>
          <p:spPr>
            <a:xfrm>
              <a:off x="-229825" y="3778175"/>
              <a:ext cx="368450" cy="359675"/>
            </a:xfrm>
            <a:custGeom>
              <a:avLst/>
              <a:gdLst/>
              <a:ahLst/>
              <a:cxnLst/>
              <a:rect l="l" t="t" r="r" b="b"/>
              <a:pathLst>
                <a:path w="14738" h="14387" extrusionOk="0">
                  <a:moveTo>
                    <a:pt x="1554" y="1"/>
                  </a:moveTo>
                  <a:lnTo>
                    <a:pt x="0" y="6241"/>
                  </a:lnTo>
                  <a:lnTo>
                    <a:pt x="12281" y="14387"/>
                  </a:lnTo>
                  <a:lnTo>
                    <a:pt x="14737" y="13861"/>
                  </a:lnTo>
                  <a:lnTo>
                    <a:pt x="1554" y="1"/>
                  </a:ln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46"/>
            <p:cNvSpPr/>
            <p:nvPr/>
          </p:nvSpPr>
          <p:spPr>
            <a:xfrm>
              <a:off x="-231725" y="3775675"/>
              <a:ext cx="372225" cy="364700"/>
            </a:xfrm>
            <a:custGeom>
              <a:avLst/>
              <a:gdLst/>
              <a:ahLst/>
              <a:cxnLst/>
              <a:rect l="l" t="t" r="r" b="b"/>
              <a:pathLst>
                <a:path w="14889" h="14588" extrusionOk="0">
                  <a:moveTo>
                    <a:pt x="1680" y="251"/>
                  </a:moveTo>
                  <a:lnTo>
                    <a:pt x="14638" y="13910"/>
                  </a:lnTo>
                  <a:lnTo>
                    <a:pt x="12382" y="14412"/>
                  </a:lnTo>
                  <a:lnTo>
                    <a:pt x="176" y="6316"/>
                  </a:lnTo>
                  <a:lnTo>
                    <a:pt x="1680" y="251"/>
                  </a:lnTo>
                  <a:close/>
                  <a:moveTo>
                    <a:pt x="1630" y="1"/>
                  </a:moveTo>
                  <a:cubicBezTo>
                    <a:pt x="1580" y="26"/>
                    <a:pt x="1555" y="51"/>
                    <a:pt x="1555" y="76"/>
                  </a:cubicBezTo>
                  <a:lnTo>
                    <a:pt x="1" y="6316"/>
                  </a:lnTo>
                  <a:cubicBezTo>
                    <a:pt x="1" y="6366"/>
                    <a:pt x="1" y="6392"/>
                    <a:pt x="26" y="6417"/>
                  </a:cubicBezTo>
                  <a:lnTo>
                    <a:pt x="12332" y="14562"/>
                  </a:lnTo>
                  <a:cubicBezTo>
                    <a:pt x="12332" y="14587"/>
                    <a:pt x="12357" y="14587"/>
                    <a:pt x="12357" y="14587"/>
                  </a:cubicBezTo>
                  <a:lnTo>
                    <a:pt x="12382" y="14587"/>
                  </a:lnTo>
                  <a:lnTo>
                    <a:pt x="14813" y="14061"/>
                  </a:lnTo>
                  <a:cubicBezTo>
                    <a:pt x="14838" y="14036"/>
                    <a:pt x="14863" y="14036"/>
                    <a:pt x="14888" y="13986"/>
                  </a:cubicBezTo>
                  <a:cubicBezTo>
                    <a:pt x="14888" y="13961"/>
                    <a:pt x="14888" y="13935"/>
                    <a:pt x="14863" y="13910"/>
                  </a:cubicBezTo>
                  <a:lnTo>
                    <a:pt x="1705" y="26"/>
                  </a:lnTo>
                  <a:cubicBezTo>
                    <a:pt x="1680" y="1"/>
                    <a:pt x="1655" y="1"/>
                    <a:pt x="1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46"/>
            <p:cNvSpPr/>
            <p:nvPr/>
          </p:nvSpPr>
          <p:spPr>
            <a:xfrm>
              <a:off x="-661550" y="4412425"/>
              <a:ext cx="1154800" cy="169875"/>
            </a:xfrm>
            <a:custGeom>
              <a:avLst/>
              <a:gdLst/>
              <a:ahLst/>
              <a:cxnLst/>
              <a:rect l="l" t="t" r="r" b="b"/>
              <a:pathLst>
                <a:path w="46192" h="6795" extrusionOk="0">
                  <a:moveTo>
                    <a:pt x="29683" y="0"/>
                  </a:moveTo>
                  <a:cubicBezTo>
                    <a:pt x="23169" y="0"/>
                    <a:pt x="16790" y="579"/>
                    <a:pt x="13573" y="579"/>
                  </a:cubicBezTo>
                  <a:cubicBezTo>
                    <a:pt x="12826" y="579"/>
                    <a:pt x="12249" y="547"/>
                    <a:pt x="11881" y="471"/>
                  </a:cubicBezTo>
                  <a:cubicBezTo>
                    <a:pt x="11275" y="341"/>
                    <a:pt x="10768" y="283"/>
                    <a:pt x="10335" y="283"/>
                  </a:cubicBezTo>
                  <a:cubicBezTo>
                    <a:pt x="8259" y="283"/>
                    <a:pt x="7882" y="1619"/>
                    <a:pt x="6492" y="2801"/>
                  </a:cubicBezTo>
                  <a:cubicBezTo>
                    <a:pt x="1429" y="3954"/>
                    <a:pt x="1" y="4330"/>
                    <a:pt x="1" y="4982"/>
                  </a:cubicBezTo>
                  <a:cubicBezTo>
                    <a:pt x="17" y="6129"/>
                    <a:pt x="2275" y="6794"/>
                    <a:pt x="5315" y="6794"/>
                  </a:cubicBezTo>
                  <a:cubicBezTo>
                    <a:pt x="6923" y="6794"/>
                    <a:pt x="8749" y="6609"/>
                    <a:pt x="10577" y="6210"/>
                  </a:cubicBezTo>
                  <a:cubicBezTo>
                    <a:pt x="13652" y="5531"/>
                    <a:pt x="15857" y="5300"/>
                    <a:pt x="17710" y="5300"/>
                  </a:cubicBezTo>
                  <a:cubicBezTo>
                    <a:pt x="21627" y="5300"/>
                    <a:pt x="23970" y="6330"/>
                    <a:pt x="29616" y="6330"/>
                  </a:cubicBezTo>
                  <a:cubicBezTo>
                    <a:pt x="30664" y="6330"/>
                    <a:pt x="31827" y="6294"/>
                    <a:pt x="33134" y="6210"/>
                  </a:cubicBezTo>
                  <a:cubicBezTo>
                    <a:pt x="45791" y="5358"/>
                    <a:pt x="46192" y="2651"/>
                    <a:pt x="46192" y="2651"/>
                  </a:cubicBezTo>
                  <a:cubicBezTo>
                    <a:pt x="42373" y="538"/>
                    <a:pt x="35965" y="0"/>
                    <a:pt x="29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46"/>
            <p:cNvSpPr/>
            <p:nvPr/>
          </p:nvSpPr>
          <p:spPr>
            <a:xfrm>
              <a:off x="-663425" y="4410250"/>
              <a:ext cx="1158550" cy="173725"/>
            </a:xfrm>
            <a:custGeom>
              <a:avLst/>
              <a:gdLst/>
              <a:ahLst/>
              <a:cxnLst/>
              <a:rect l="l" t="t" r="r" b="b"/>
              <a:pathLst>
                <a:path w="46342" h="6949" extrusionOk="0">
                  <a:moveTo>
                    <a:pt x="29852" y="161"/>
                  </a:moveTo>
                  <a:cubicBezTo>
                    <a:pt x="36070" y="161"/>
                    <a:pt x="42357" y="695"/>
                    <a:pt x="46166" y="2763"/>
                  </a:cubicBezTo>
                  <a:cubicBezTo>
                    <a:pt x="45991" y="3164"/>
                    <a:pt x="44587" y="5445"/>
                    <a:pt x="33209" y="6197"/>
                  </a:cubicBezTo>
                  <a:cubicBezTo>
                    <a:pt x="31854" y="6289"/>
                    <a:pt x="30656" y="6327"/>
                    <a:pt x="29579" y="6327"/>
                  </a:cubicBezTo>
                  <a:cubicBezTo>
                    <a:pt x="26554" y="6327"/>
                    <a:pt x="24486" y="6023"/>
                    <a:pt x="22582" y="5746"/>
                  </a:cubicBezTo>
                  <a:cubicBezTo>
                    <a:pt x="21014" y="5523"/>
                    <a:pt x="19549" y="5313"/>
                    <a:pt x="17746" y="5313"/>
                  </a:cubicBezTo>
                  <a:cubicBezTo>
                    <a:pt x="15891" y="5313"/>
                    <a:pt x="13678" y="5536"/>
                    <a:pt x="10627" y="6197"/>
                  </a:cubicBezTo>
                  <a:cubicBezTo>
                    <a:pt x="8814" y="6598"/>
                    <a:pt x="6958" y="6793"/>
                    <a:pt x="5321" y="6793"/>
                  </a:cubicBezTo>
                  <a:cubicBezTo>
                    <a:pt x="3179" y="6793"/>
                    <a:pt x="1412" y="6460"/>
                    <a:pt x="602" y="5821"/>
                  </a:cubicBezTo>
                  <a:cubicBezTo>
                    <a:pt x="327" y="5595"/>
                    <a:pt x="176" y="5319"/>
                    <a:pt x="176" y="5069"/>
                  </a:cubicBezTo>
                  <a:cubicBezTo>
                    <a:pt x="151" y="4467"/>
                    <a:pt x="1805" y="4066"/>
                    <a:pt x="6567" y="2989"/>
                  </a:cubicBezTo>
                  <a:cubicBezTo>
                    <a:pt x="6592" y="2964"/>
                    <a:pt x="6592" y="2964"/>
                    <a:pt x="6617" y="2964"/>
                  </a:cubicBezTo>
                  <a:cubicBezTo>
                    <a:pt x="7018" y="2613"/>
                    <a:pt x="7319" y="2262"/>
                    <a:pt x="7645" y="1936"/>
                  </a:cubicBezTo>
                  <a:cubicBezTo>
                    <a:pt x="8372" y="1134"/>
                    <a:pt x="8973" y="457"/>
                    <a:pt x="10427" y="457"/>
                  </a:cubicBezTo>
                  <a:cubicBezTo>
                    <a:pt x="10853" y="457"/>
                    <a:pt x="11354" y="507"/>
                    <a:pt x="11931" y="633"/>
                  </a:cubicBezTo>
                  <a:cubicBezTo>
                    <a:pt x="12310" y="714"/>
                    <a:pt x="12902" y="747"/>
                    <a:pt x="13664" y="747"/>
                  </a:cubicBezTo>
                  <a:cubicBezTo>
                    <a:pt x="15016" y="747"/>
                    <a:pt x="16904" y="645"/>
                    <a:pt x="19099" y="532"/>
                  </a:cubicBezTo>
                  <a:cubicBezTo>
                    <a:pt x="22267" y="361"/>
                    <a:pt x="26047" y="161"/>
                    <a:pt x="29852" y="161"/>
                  </a:cubicBezTo>
                  <a:close/>
                  <a:moveTo>
                    <a:pt x="29809" y="1"/>
                  </a:moveTo>
                  <a:cubicBezTo>
                    <a:pt x="26014" y="1"/>
                    <a:pt x="22251" y="197"/>
                    <a:pt x="19099" y="357"/>
                  </a:cubicBezTo>
                  <a:cubicBezTo>
                    <a:pt x="16846" y="473"/>
                    <a:pt x="14900" y="578"/>
                    <a:pt x="13542" y="578"/>
                  </a:cubicBezTo>
                  <a:cubicBezTo>
                    <a:pt x="12846" y="578"/>
                    <a:pt x="12304" y="550"/>
                    <a:pt x="11956" y="482"/>
                  </a:cubicBezTo>
                  <a:cubicBezTo>
                    <a:pt x="11343" y="352"/>
                    <a:pt x="10829" y="293"/>
                    <a:pt x="10389" y="293"/>
                  </a:cubicBezTo>
                  <a:cubicBezTo>
                    <a:pt x="8887" y="293"/>
                    <a:pt x="8251" y="977"/>
                    <a:pt x="7494" y="1811"/>
                  </a:cubicBezTo>
                  <a:cubicBezTo>
                    <a:pt x="7219" y="2136"/>
                    <a:pt x="6893" y="2487"/>
                    <a:pt x="6517" y="2813"/>
                  </a:cubicBezTo>
                  <a:cubicBezTo>
                    <a:pt x="1454" y="3966"/>
                    <a:pt x="1" y="4342"/>
                    <a:pt x="1" y="5069"/>
                  </a:cubicBezTo>
                  <a:cubicBezTo>
                    <a:pt x="1" y="5395"/>
                    <a:pt x="176" y="5695"/>
                    <a:pt x="502" y="5946"/>
                  </a:cubicBezTo>
                  <a:cubicBezTo>
                    <a:pt x="1354" y="6623"/>
                    <a:pt x="3184" y="6949"/>
                    <a:pt x="5364" y="6949"/>
                  </a:cubicBezTo>
                  <a:cubicBezTo>
                    <a:pt x="7018" y="6949"/>
                    <a:pt x="8848" y="6773"/>
                    <a:pt x="10652" y="6372"/>
                  </a:cubicBezTo>
                  <a:cubicBezTo>
                    <a:pt x="13724" y="5707"/>
                    <a:pt x="15940" y="5479"/>
                    <a:pt x="17793" y="5479"/>
                  </a:cubicBezTo>
                  <a:cubicBezTo>
                    <a:pt x="19569" y="5479"/>
                    <a:pt x="21012" y="5688"/>
                    <a:pt x="22557" y="5921"/>
                  </a:cubicBezTo>
                  <a:cubicBezTo>
                    <a:pt x="24461" y="6198"/>
                    <a:pt x="26542" y="6503"/>
                    <a:pt x="29585" y="6503"/>
                  </a:cubicBezTo>
                  <a:cubicBezTo>
                    <a:pt x="30668" y="6503"/>
                    <a:pt x="31872" y="6464"/>
                    <a:pt x="33234" y="6372"/>
                  </a:cubicBezTo>
                  <a:cubicBezTo>
                    <a:pt x="45790" y="5545"/>
                    <a:pt x="46317" y="2863"/>
                    <a:pt x="46342" y="2738"/>
                  </a:cubicBezTo>
                  <a:cubicBezTo>
                    <a:pt x="46342" y="2713"/>
                    <a:pt x="46342" y="2663"/>
                    <a:pt x="46292" y="2663"/>
                  </a:cubicBezTo>
                  <a:cubicBezTo>
                    <a:pt x="42464" y="538"/>
                    <a:pt x="36093" y="1"/>
                    <a:pt x="29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46"/>
            <p:cNvSpPr/>
            <p:nvPr/>
          </p:nvSpPr>
          <p:spPr>
            <a:xfrm>
              <a:off x="-756775" y="2958000"/>
              <a:ext cx="475600" cy="474975"/>
            </a:xfrm>
            <a:custGeom>
              <a:avLst/>
              <a:gdLst/>
              <a:ahLst/>
              <a:cxnLst/>
              <a:rect l="l" t="t" r="r" b="b"/>
              <a:pathLst>
                <a:path w="19024" h="18999" extrusionOk="0">
                  <a:moveTo>
                    <a:pt x="9524" y="1"/>
                  </a:moveTo>
                  <a:cubicBezTo>
                    <a:pt x="4261" y="1"/>
                    <a:pt x="0" y="4261"/>
                    <a:pt x="0" y="9499"/>
                  </a:cubicBezTo>
                  <a:cubicBezTo>
                    <a:pt x="0" y="14763"/>
                    <a:pt x="4261" y="18998"/>
                    <a:pt x="9524" y="18998"/>
                  </a:cubicBezTo>
                  <a:cubicBezTo>
                    <a:pt x="14762" y="18998"/>
                    <a:pt x="19023" y="14763"/>
                    <a:pt x="19023" y="9499"/>
                  </a:cubicBezTo>
                  <a:cubicBezTo>
                    <a:pt x="19023" y="4261"/>
                    <a:pt x="14762" y="1"/>
                    <a:pt x="9524" y="1"/>
                  </a:cubicBezTo>
                  <a:close/>
                </a:path>
              </a:pathLst>
            </a:custGeom>
            <a:solidFill>
              <a:srgbClr val="FFAB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46"/>
            <p:cNvSpPr/>
            <p:nvPr/>
          </p:nvSpPr>
          <p:spPr>
            <a:xfrm>
              <a:off x="-758650" y="2955500"/>
              <a:ext cx="479350" cy="479975"/>
            </a:xfrm>
            <a:custGeom>
              <a:avLst/>
              <a:gdLst/>
              <a:ahLst/>
              <a:cxnLst/>
              <a:rect l="l" t="t" r="r" b="b"/>
              <a:pathLst>
                <a:path w="19174" h="19199" extrusionOk="0">
                  <a:moveTo>
                    <a:pt x="9599" y="176"/>
                  </a:moveTo>
                  <a:cubicBezTo>
                    <a:pt x="14787" y="176"/>
                    <a:pt x="19023" y="4411"/>
                    <a:pt x="19023" y="9599"/>
                  </a:cubicBezTo>
                  <a:cubicBezTo>
                    <a:pt x="19023" y="14787"/>
                    <a:pt x="14787" y="19023"/>
                    <a:pt x="9599" y="19023"/>
                  </a:cubicBezTo>
                  <a:cubicBezTo>
                    <a:pt x="4411" y="19023"/>
                    <a:pt x="176" y="14787"/>
                    <a:pt x="176" y="9599"/>
                  </a:cubicBezTo>
                  <a:cubicBezTo>
                    <a:pt x="176" y="4411"/>
                    <a:pt x="4411" y="176"/>
                    <a:pt x="9599" y="176"/>
                  </a:cubicBezTo>
                  <a:close/>
                  <a:moveTo>
                    <a:pt x="9599" y="0"/>
                  </a:moveTo>
                  <a:cubicBezTo>
                    <a:pt x="4311" y="0"/>
                    <a:pt x="0" y="4311"/>
                    <a:pt x="0" y="9599"/>
                  </a:cubicBezTo>
                  <a:cubicBezTo>
                    <a:pt x="0" y="14888"/>
                    <a:pt x="4311" y="19198"/>
                    <a:pt x="9599" y="19198"/>
                  </a:cubicBezTo>
                  <a:cubicBezTo>
                    <a:pt x="14887" y="19198"/>
                    <a:pt x="19173" y="14888"/>
                    <a:pt x="19173" y="9599"/>
                  </a:cubicBezTo>
                  <a:cubicBezTo>
                    <a:pt x="19173" y="4311"/>
                    <a:pt x="14887" y="0"/>
                    <a:pt x="9599" y="0"/>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46"/>
            <p:cNvSpPr/>
            <p:nvPr/>
          </p:nvSpPr>
          <p:spPr>
            <a:xfrm>
              <a:off x="-441625" y="2855250"/>
              <a:ext cx="227475" cy="511925"/>
            </a:xfrm>
            <a:custGeom>
              <a:avLst/>
              <a:gdLst/>
              <a:ahLst/>
              <a:cxnLst/>
              <a:rect l="l" t="t" r="r" b="b"/>
              <a:pathLst>
                <a:path w="9099" h="20477" extrusionOk="0">
                  <a:moveTo>
                    <a:pt x="7545" y="0"/>
                  </a:moveTo>
                  <a:cubicBezTo>
                    <a:pt x="7545" y="0"/>
                    <a:pt x="1680" y="3158"/>
                    <a:pt x="828" y="9399"/>
                  </a:cubicBezTo>
                  <a:cubicBezTo>
                    <a:pt x="1" y="15665"/>
                    <a:pt x="4011" y="16567"/>
                    <a:pt x="2858" y="20477"/>
                  </a:cubicBezTo>
                  <a:cubicBezTo>
                    <a:pt x="4186" y="19599"/>
                    <a:pt x="6618" y="18096"/>
                    <a:pt x="7971" y="16015"/>
                  </a:cubicBezTo>
                  <a:cubicBezTo>
                    <a:pt x="9099" y="14286"/>
                    <a:pt x="8923" y="12055"/>
                    <a:pt x="7745" y="10351"/>
                  </a:cubicBezTo>
                  <a:cubicBezTo>
                    <a:pt x="4963" y="6291"/>
                    <a:pt x="7545" y="0"/>
                    <a:pt x="7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46"/>
            <p:cNvSpPr/>
            <p:nvPr/>
          </p:nvSpPr>
          <p:spPr>
            <a:xfrm>
              <a:off x="-434100" y="2852900"/>
              <a:ext cx="221200" cy="516150"/>
            </a:xfrm>
            <a:custGeom>
              <a:avLst/>
              <a:gdLst/>
              <a:ahLst/>
              <a:cxnLst/>
              <a:rect l="l" t="t" r="r" b="b"/>
              <a:pathLst>
                <a:path w="8848" h="20646" extrusionOk="0">
                  <a:moveTo>
                    <a:pt x="7093" y="295"/>
                  </a:moveTo>
                  <a:lnTo>
                    <a:pt x="7093" y="295"/>
                  </a:lnTo>
                  <a:cubicBezTo>
                    <a:pt x="6667" y="1448"/>
                    <a:pt x="4888" y="6886"/>
                    <a:pt x="7394" y="10495"/>
                  </a:cubicBezTo>
                  <a:cubicBezTo>
                    <a:pt x="8597" y="12225"/>
                    <a:pt x="8672" y="14405"/>
                    <a:pt x="7595" y="16059"/>
                  </a:cubicBezTo>
                  <a:cubicBezTo>
                    <a:pt x="6392" y="17939"/>
                    <a:pt x="4311" y="19292"/>
                    <a:pt x="2958" y="20220"/>
                  </a:cubicBezTo>
                  <a:cubicBezTo>
                    <a:pt x="2858" y="20270"/>
                    <a:pt x="2783" y="20320"/>
                    <a:pt x="2707" y="20370"/>
                  </a:cubicBezTo>
                  <a:cubicBezTo>
                    <a:pt x="3134" y="18616"/>
                    <a:pt x="2557" y="17488"/>
                    <a:pt x="1880" y="16160"/>
                  </a:cubicBezTo>
                  <a:cubicBezTo>
                    <a:pt x="1078" y="14581"/>
                    <a:pt x="176" y="12801"/>
                    <a:pt x="627" y="9518"/>
                  </a:cubicBezTo>
                  <a:cubicBezTo>
                    <a:pt x="1354" y="4029"/>
                    <a:pt x="6041" y="921"/>
                    <a:pt x="7093" y="295"/>
                  </a:cubicBezTo>
                  <a:close/>
                  <a:moveTo>
                    <a:pt x="7269" y="0"/>
                  </a:moveTo>
                  <a:cubicBezTo>
                    <a:pt x="7250" y="0"/>
                    <a:pt x="7231" y="7"/>
                    <a:pt x="7219" y="19"/>
                  </a:cubicBezTo>
                  <a:cubicBezTo>
                    <a:pt x="7144" y="44"/>
                    <a:pt x="1279" y="3252"/>
                    <a:pt x="452" y="9493"/>
                  </a:cubicBezTo>
                  <a:cubicBezTo>
                    <a:pt x="1" y="12826"/>
                    <a:pt x="928" y="14631"/>
                    <a:pt x="1730" y="16235"/>
                  </a:cubicBezTo>
                  <a:cubicBezTo>
                    <a:pt x="2407" y="17588"/>
                    <a:pt x="3008" y="18741"/>
                    <a:pt x="2482" y="20546"/>
                  </a:cubicBezTo>
                  <a:cubicBezTo>
                    <a:pt x="2482" y="20571"/>
                    <a:pt x="2482" y="20621"/>
                    <a:pt x="2507" y="20646"/>
                  </a:cubicBezTo>
                  <a:lnTo>
                    <a:pt x="2607" y="20646"/>
                  </a:lnTo>
                  <a:cubicBezTo>
                    <a:pt x="2758" y="20546"/>
                    <a:pt x="2883" y="20445"/>
                    <a:pt x="3033" y="20345"/>
                  </a:cubicBezTo>
                  <a:cubicBezTo>
                    <a:pt x="4437" y="19443"/>
                    <a:pt x="6517" y="18039"/>
                    <a:pt x="7745" y="16160"/>
                  </a:cubicBezTo>
                  <a:cubicBezTo>
                    <a:pt x="8848" y="14455"/>
                    <a:pt x="8773" y="12175"/>
                    <a:pt x="7520" y="10395"/>
                  </a:cubicBezTo>
                  <a:cubicBezTo>
                    <a:pt x="4788" y="6410"/>
                    <a:pt x="7319" y="195"/>
                    <a:pt x="7344" y="119"/>
                  </a:cubicBezTo>
                  <a:cubicBezTo>
                    <a:pt x="7344" y="94"/>
                    <a:pt x="7344" y="44"/>
                    <a:pt x="7319" y="19"/>
                  </a:cubicBezTo>
                  <a:cubicBezTo>
                    <a:pt x="7307" y="7"/>
                    <a:pt x="7288" y="0"/>
                    <a:pt x="7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46"/>
            <p:cNvSpPr/>
            <p:nvPr/>
          </p:nvSpPr>
          <p:spPr>
            <a:xfrm>
              <a:off x="-667800" y="2943600"/>
              <a:ext cx="438000" cy="370950"/>
            </a:xfrm>
            <a:custGeom>
              <a:avLst/>
              <a:gdLst/>
              <a:ahLst/>
              <a:cxnLst/>
              <a:rect l="l" t="t" r="r" b="b"/>
              <a:pathLst>
                <a:path w="17520" h="14838" extrusionOk="0">
                  <a:moveTo>
                    <a:pt x="13760" y="0"/>
                  </a:moveTo>
                  <a:cubicBezTo>
                    <a:pt x="8449" y="919"/>
                    <a:pt x="5124" y="1162"/>
                    <a:pt x="3092" y="1162"/>
                  </a:cubicBezTo>
                  <a:cubicBezTo>
                    <a:pt x="799" y="1162"/>
                    <a:pt x="151" y="852"/>
                    <a:pt x="151" y="852"/>
                  </a:cubicBezTo>
                  <a:lnTo>
                    <a:pt x="50" y="7619"/>
                  </a:lnTo>
                  <a:cubicBezTo>
                    <a:pt x="1" y="11574"/>
                    <a:pt x="3209" y="14838"/>
                    <a:pt x="7178" y="14838"/>
                  </a:cubicBezTo>
                  <a:cubicBezTo>
                    <a:pt x="7208" y="14838"/>
                    <a:pt x="7238" y="14838"/>
                    <a:pt x="7268" y="14837"/>
                  </a:cubicBezTo>
                  <a:cubicBezTo>
                    <a:pt x="10878" y="14787"/>
                    <a:pt x="13409" y="14010"/>
                    <a:pt x="13409" y="14010"/>
                  </a:cubicBezTo>
                  <a:cubicBezTo>
                    <a:pt x="13409" y="14010"/>
                    <a:pt x="17519" y="10100"/>
                    <a:pt x="13760"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46"/>
            <p:cNvSpPr/>
            <p:nvPr/>
          </p:nvSpPr>
          <p:spPr>
            <a:xfrm>
              <a:off x="-601400" y="3414150"/>
              <a:ext cx="417325" cy="339000"/>
            </a:xfrm>
            <a:custGeom>
              <a:avLst/>
              <a:gdLst/>
              <a:ahLst/>
              <a:cxnLst/>
              <a:rect l="l" t="t" r="r" b="b"/>
              <a:pathLst>
                <a:path w="16693" h="13560" extrusionOk="0">
                  <a:moveTo>
                    <a:pt x="14763" y="0"/>
                  </a:moveTo>
                  <a:cubicBezTo>
                    <a:pt x="7595" y="5589"/>
                    <a:pt x="2407" y="8246"/>
                    <a:pt x="1" y="9324"/>
                  </a:cubicBezTo>
                  <a:cubicBezTo>
                    <a:pt x="452" y="10627"/>
                    <a:pt x="1003" y="12030"/>
                    <a:pt x="1705" y="13559"/>
                  </a:cubicBezTo>
                  <a:cubicBezTo>
                    <a:pt x="9826" y="12156"/>
                    <a:pt x="14688" y="8797"/>
                    <a:pt x="16693" y="7093"/>
                  </a:cubicBezTo>
                  <a:cubicBezTo>
                    <a:pt x="16442" y="4812"/>
                    <a:pt x="15966" y="2857"/>
                    <a:pt x="15264" y="1278"/>
                  </a:cubicBezTo>
                  <a:cubicBezTo>
                    <a:pt x="15089" y="877"/>
                    <a:pt x="14913" y="451"/>
                    <a:pt x="1476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46"/>
            <p:cNvSpPr/>
            <p:nvPr/>
          </p:nvSpPr>
          <p:spPr>
            <a:xfrm>
              <a:off x="-526200" y="3653500"/>
              <a:ext cx="347150" cy="345925"/>
            </a:xfrm>
            <a:custGeom>
              <a:avLst/>
              <a:gdLst/>
              <a:ahLst/>
              <a:cxnLst/>
              <a:rect l="l" t="t" r="r" b="b"/>
              <a:pathLst>
                <a:path w="13886" h="13837" extrusionOk="0">
                  <a:moveTo>
                    <a:pt x="13760" y="0"/>
                  </a:moveTo>
                  <a:lnTo>
                    <a:pt x="13760" y="0"/>
                  </a:lnTo>
                  <a:cubicBezTo>
                    <a:pt x="9249" y="4913"/>
                    <a:pt x="3058" y="6266"/>
                    <a:pt x="0" y="6642"/>
                  </a:cubicBezTo>
                  <a:cubicBezTo>
                    <a:pt x="1053" y="9148"/>
                    <a:pt x="1404" y="11504"/>
                    <a:pt x="1379" y="13735"/>
                  </a:cubicBezTo>
                  <a:cubicBezTo>
                    <a:pt x="1915" y="13797"/>
                    <a:pt x="2506" y="13836"/>
                    <a:pt x="3144" y="13836"/>
                  </a:cubicBezTo>
                  <a:cubicBezTo>
                    <a:pt x="5852" y="13836"/>
                    <a:pt x="9407" y="13128"/>
                    <a:pt x="13158" y="10451"/>
                  </a:cubicBezTo>
                  <a:cubicBezTo>
                    <a:pt x="13183" y="10101"/>
                    <a:pt x="13183" y="9775"/>
                    <a:pt x="13234" y="9424"/>
                  </a:cubicBezTo>
                  <a:cubicBezTo>
                    <a:pt x="13584" y="6692"/>
                    <a:pt x="13885" y="3309"/>
                    <a:pt x="13760" y="0"/>
                  </a:cubicBez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6"/>
            <p:cNvSpPr/>
            <p:nvPr/>
          </p:nvSpPr>
          <p:spPr>
            <a:xfrm>
              <a:off x="-528700" y="3651000"/>
              <a:ext cx="350900" cy="350275"/>
            </a:xfrm>
            <a:custGeom>
              <a:avLst/>
              <a:gdLst/>
              <a:ahLst/>
              <a:cxnLst/>
              <a:rect l="l" t="t" r="r" b="b"/>
              <a:pathLst>
                <a:path w="14036" h="14011" extrusionOk="0">
                  <a:moveTo>
                    <a:pt x="13785" y="301"/>
                  </a:moveTo>
                  <a:lnTo>
                    <a:pt x="13785" y="301"/>
                  </a:lnTo>
                  <a:cubicBezTo>
                    <a:pt x="13860" y="2957"/>
                    <a:pt x="13684" y="5965"/>
                    <a:pt x="13258" y="9524"/>
                  </a:cubicBezTo>
                  <a:cubicBezTo>
                    <a:pt x="13208" y="9825"/>
                    <a:pt x="13183" y="10176"/>
                    <a:pt x="13183" y="10526"/>
                  </a:cubicBezTo>
                  <a:cubicBezTo>
                    <a:pt x="9442" y="13164"/>
                    <a:pt x="5934" y="13850"/>
                    <a:pt x="3244" y="13850"/>
                  </a:cubicBezTo>
                  <a:cubicBezTo>
                    <a:pt x="2637" y="13850"/>
                    <a:pt x="2071" y="13815"/>
                    <a:pt x="1554" y="13760"/>
                  </a:cubicBezTo>
                  <a:cubicBezTo>
                    <a:pt x="1579" y="11278"/>
                    <a:pt x="1128" y="8998"/>
                    <a:pt x="226" y="6817"/>
                  </a:cubicBezTo>
                  <a:cubicBezTo>
                    <a:pt x="3459" y="6416"/>
                    <a:pt x="9374" y="5013"/>
                    <a:pt x="13785" y="301"/>
                  </a:cubicBezTo>
                  <a:close/>
                  <a:moveTo>
                    <a:pt x="13885" y="0"/>
                  </a:moveTo>
                  <a:cubicBezTo>
                    <a:pt x="13860" y="0"/>
                    <a:pt x="13835" y="0"/>
                    <a:pt x="13810" y="25"/>
                  </a:cubicBezTo>
                  <a:cubicBezTo>
                    <a:pt x="9349" y="4887"/>
                    <a:pt x="3309" y="6266"/>
                    <a:pt x="75" y="6667"/>
                  </a:cubicBezTo>
                  <a:cubicBezTo>
                    <a:pt x="50" y="6667"/>
                    <a:pt x="25" y="6667"/>
                    <a:pt x="25" y="6692"/>
                  </a:cubicBezTo>
                  <a:cubicBezTo>
                    <a:pt x="0" y="6717"/>
                    <a:pt x="0" y="6742"/>
                    <a:pt x="25" y="6767"/>
                  </a:cubicBezTo>
                  <a:cubicBezTo>
                    <a:pt x="953" y="8998"/>
                    <a:pt x="1404" y="11303"/>
                    <a:pt x="1404" y="13835"/>
                  </a:cubicBezTo>
                  <a:cubicBezTo>
                    <a:pt x="1404" y="13860"/>
                    <a:pt x="1429" y="13910"/>
                    <a:pt x="1479" y="13910"/>
                  </a:cubicBezTo>
                  <a:cubicBezTo>
                    <a:pt x="2030" y="13985"/>
                    <a:pt x="2632" y="14010"/>
                    <a:pt x="3283" y="14010"/>
                  </a:cubicBezTo>
                  <a:cubicBezTo>
                    <a:pt x="6015" y="14010"/>
                    <a:pt x="9549" y="13308"/>
                    <a:pt x="13309" y="10627"/>
                  </a:cubicBezTo>
                  <a:cubicBezTo>
                    <a:pt x="13334" y="10627"/>
                    <a:pt x="13359" y="10602"/>
                    <a:pt x="13359" y="10551"/>
                  </a:cubicBezTo>
                  <a:cubicBezTo>
                    <a:pt x="13359" y="10201"/>
                    <a:pt x="13384" y="9850"/>
                    <a:pt x="13434" y="9549"/>
                  </a:cubicBezTo>
                  <a:cubicBezTo>
                    <a:pt x="13860" y="5890"/>
                    <a:pt x="14035" y="2782"/>
                    <a:pt x="13960" y="75"/>
                  </a:cubicBezTo>
                  <a:cubicBezTo>
                    <a:pt x="13960" y="50"/>
                    <a:pt x="13935" y="25"/>
                    <a:pt x="138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6"/>
            <p:cNvSpPr/>
            <p:nvPr/>
          </p:nvSpPr>
          <p:spPr>
            <a:xfrm>
              <a:off x="-543125" y="3914775"/>
              <a:ext cx="1084000" cy="563925"/>
            </a:xfrm>
            <a:custGeom>
              <a:avLst/>
              <a:gdLst/>
              <a:ahLst/>
              <a:cxnLst/>
              <a:rect l="l" t="t" r="r" b="b"/>
              <a:pathLst>
                <a:path w="43360" h="22557" extrusionOk="0">
                  <a:moveTo>
                    <a:pt x="13835" y="0"/>
                  </a:moveTo>
                  <a:lnTo>
                    <a:pt x="13835" y="0"/>
                  </a:lnTo>
                  <a:cubicBezTo>
                    <a:pt x="10084" y="2677"/>
                    <a:pt x="6529" y="3385"/>
                    <a:pt x="3821" y="3385"/>
                  </a:cubicBezTo>
                  <a:cubicBezTo>
                    <a:pt x="3183" y="3385"/>
                    <a:pt x="2592" y="3346"/>
                    <a:pt x="2056" y="3284"/>
                  </a:cubicBezTo>
                  <a:cubicBezTo>
                    <a:pt x="2031" y="8622"/>
                    <a:pt x="1" y="13133"/>
                    <a:pt x="1530" y="16993"/>
                  </a:cubicBezTo>
                  <a:cubicBezTo>
                    <a:pt x="3393" y="21737"/>
                    <a:pt x="5812" y="22544"/>
                    <a:pt x="9904" y="22544"/>
                  </a:cubicBezTo>
                  <a:cubicBezTo>
                    <a:pt x="10655" y="22544"/>
                    <a:pt x="11462" y="22517"/>
                    <a:pt x="12332" y="22482"/>
                  </a:cubicBezTo>
                  <a:cubicBezTo>
                    <a:pt x="16685" y="22326"/>
                    <a:pt x="24338" y="21658"/>
                    <a:pt x="28994" y="21658"/>
                  </a:cubicBezTo>
                  <a:cubicBezTo>
                    <a:pt x="30342" y="21658"/>
                    <a:pt x="31439" y="21715"/>
                    <a:pt x="32131" y="21855"/>
                  </a:cubicBezTo>
                  <a:lnTo>
                    <a:pt x="41455" y="22557"/>
                  </a:lnTo>
                  <a:cubicBezTo>
                    <a:pt x="42307" y="20702"/>
                    <a:pt x="43359" y="17620"/>
                    <a:pt x="33710" y="14863"/>
                  </a:cubicBezTo>
                  <a:cubicBezTo>
                    <a:pt x="24086" y="12106"/>
                    <a:pt x="16241" y="10126"/>
                    <a:pt x="16241" y="10126"/>
                  </a:cubicBezTo>
                  <a:cubicBezTo>
                    <a:pt x="16241" y="10126"/>
                    <a:pt x="13710" y="5038"/>
                    <a:pt x="13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6"/>
            <p:cNvSpPr/>
            <p:nvPr/>
          </p:nvSpPr>
          <p:spPr>
            <a:xfrm>
              <a:off x="-531225" y="3912900"/>
              <a:ext cx="1047025" cy="567700"/>
            </a:xfrm>
            <a:custGeom>
              <a:avLst/>
              <a:gdLst/>
              <a:ahLst/>
              <a:cxnLst/>
              <a:rect l="l" t="t" r="r" b="b"/>
              <a:pathLst>
                <a:path w="41881" h="22708" extrusionOk="0">
                  <a:moveTo>
                    <a:pt x="13410" y="0"/>
                  </a:moveTo>
                  <a:cubicBezTo>
                    <a:pt x="13384" y="0"/>
                    <a:pt x="13334" y="0"/>
                    <a:pt x="13309" y="25"/>
                  </a:cubicBezTo>
                  <a:cubicBezTo>
                    <a:pt x="9614" y="2656"/>
                    <a:pt x="6112" y="3372"/>
                    <a:pt x="3421" y="3372"/>
                  </a:cubicBezTo>
                  <a:cubicBezTo>
                    <a:pt x="2755" y="3372"/>
                    <a:pt x="2138" y="3328"/>
                    <a:pt x="1580" y="3258"/>
                  </a:cubicBezTo>
                  <a:cubicBezTo>
                    <a:pt x="1555" y="3258"/>
                    <a:pt x="1555" y="3258"/>
                    <a:pt x="1530" y="3284"/>
                  </a:cubicBezTo>
                  <a:cubicBezTo>
                    <a:pt x="1505" y="3309"/>
                    <a:pt x="1505" y="3334"/>
                    <a:pt x="1505" y="3359"/>
                  </a:cubicBezTo>
                  <a:cubicBezTo>
                    <a:pt x="1480" y="5364"/>
                    <a:pt x="1179" y="7268"/>
                    <a:pt x="903" y="9073"/>
                  </a:cubicBezTo>
                  <a:cubicBezTo>
                    <a:pt x="452" y="11955"/>
                    <a:pt x="1" y="14687"/>
                    <a:pt x="978" y="17093"/>
                  </a:cubicBezTo>
                  <a:cubicBezTo>
                    <a:pt x="2873" y="21916"/>
                    <a:pt x="5397" y="22707"/>
                    <a:pt x="9629" y="22707"/>
                  </a:cubicBezTo>
                  <a:cubicBezTo>
                    <a:pt x="10324" y="22707"/>
                    <a:pt x="11064" y="22685"/>
                    <a:pt x="11856" y="22657"/>
                  </a:cubicBezTo>
                  <a:cubicBezTo>
                    <a:pt x="13510" y="22582"/>
                    <a:pt x="15665" y="22457"/>
                    <a:pt x="17921" y="22306"/>
                  </a:cubicBezTo>
                  <a:cubicBezTo>
                    <a:pt x="21615" y="22067"/>
                    <a:pt x="25647" y="21816"/>
                    <a:pt x="28521" y="21816"/>
                  </a:cubicBezTo>
                  <a:cubicBezTo>
                    <a:pt x="29859" y="21816"/>
                    <a:pt x="30946" y="21870"/>
                    <a:pt x="31630" y="22005"/>
                  </a:cubicBezTo>
                  <a:cubicBezTo>
                    <a:pt x="31644" y="22012"/>
                    <a:pt x="31657" y="22015"/>
                    <a:pt x="31670" y="22015"/>
                  </a:cubicBezTo>
                  <a:cubicBezTo>
                    <a:pt x="31704" y="22015"/>
                    <a:pt x="31730" y="21992"/>
                    <a:pt x="31730" y="21955"/>
                  </a:cubicBezTo>
                  <a:cubicBezTo>
                    <a:pt x="31756" y="21905"/>
                    <a:pt x="31705" y="21855"/>
                    <a:pt x="31680" y="21855"/>
                  </a:cubicBezTo>
                  <a:cubicBezTo>
                    <a:pt x="30965" y="21707"/>
                    <a:pt x="29820" y="21648"/>
                    <a:pt x="28413" y="21648"/>
                  </a:cubicBezTo>
                  <a:cubicBezTo>
                    <a:pt x="25534" y="21648"/>
                    <a:pt x="21558" y="21895"/>
                    <a:pt x="17921" y="22131"/>
                  </a:cubicBezTo>
                  <a:cubicBezTo>
                    <a:pt x="15640" y="22281"/>
                    <a:pt x="13510" y="22431"/>
                    <a:pt x="11856" y="22482"/>
                  </a:cubicBezTo>
                  <a:cubicBezTo>
                    <a:pt x="10999" y="22515"/>
                    <a:pt x="10206" y="22541"/>
                    <a:pt x="9471" y="22541"/>
                  </a:cubicBezTo>
                  <a:cubicBezTo>
                    <a:pt x="5306" y="22541"/>
                    <a:pt x="2982" y="21726"/>
                    <a:pt x="1129" y="17018"/>
                  </a:cubicBezTo>
                  <a:cubicBezTo>
                    <a:pt x="176" y="14662"/>
                    <a:pt x="602" y="12081"/>
                    <a:pt x="1054" y="9098"/>
                  </a:cubicBezTo>
                  <a:cubicBezTo>
                    <a:pt x="1354" y="7294"/>
                    <a:pt x="1655" y="5439"/>
                    <a:pt x="1655" y="3434"/>
                  </a:cubicBezTo>
                  <a:cubicBezTo>
                    <a:pt x="2196" y="3497"/>
                    <a:pt x="2789" y="3536"/>
                    <a:pt x="3428" y="3536"/>
                  </a:cubicBezTo>
                  <a:cubicBezTo>
                    <a:pt x="6106" y="3536"/>
                    <a:pt x="9581" y="2841"/>
                    <a:pt x="13284" y="251"/>
                  </a:cubicBezTo>
                  <a:lnTo>
                    <a:pt x="13284" y="251"/>
                  </a:lnTo>
                  <a:cubicBezTo>
                    <a:pt x="13209" y="5188"/>
                    <a:pt x="15665" y="10176"/>
                    <a:pt x="15690" y="10226"/>
                  </a:cubicBezTo>
                  <a:cubicBezTo>
                    <a:pt x="15690" y="10251"/>
                    <a:pt x="15715" y="10276"/>
                    <a:pt x="15740" y="10276"/>
                  </a:cubicBezTo>
                  <a:cubicBezTo>
                    <a:pt x="15816" y="10301"/>
                    <a:pt x="23685" y="12306"/>
                    <a:pt x="33209" y="15013"/>
                  </a:cubicBezTo>
                  <a:cubicBezTo>
                    <a:pt x="37695" y="16316"/>
                    <a:pt x="40377" y="17820"/>
                    <a:pt x="41154" y="19524"/>
                  </a:cubicBezTo>
                  <a:cubicBezTo>
                    <a:pt x="41680" y="20652"/>
                    <a:pt x="41304" y="21705"/>
                    <a:pt x="40903" y="22582"/>
                  </a:cubicBezTo>
                  <a:cubicBezTo>
                    <a:pt x="40878" y="22632"/>
                    <a:pt x="40903" y="22682"/>
                    <a:pt x="40928" y="22707"/>
                  </a:cubicBezTo>
                  <a:lnTo>
                    <a:pt x="40979" y="22707"/>
                  </a:lnTo>
                  <a:cubicBezTo>
                    <a:pt x="41004" y="22707"/>
                    <a:pt x="41029" y="22682"/>
                    <a:pt x="41054" y="22657"/>
                  </a:cubicBezTo>
                  <a:cubicBezTo>
                    <a:pt x="41480" y="21730"/>
                    <a:pt x="41881" y="20652"/>
                    <a:pt x="41304" y="19449"/>
                  </a:cubicBezTo>
                  <a:cubicBezTo>
                    <a:pt x="40502" y="17670"/>
                    <a:pt x="37871" y="16166"/>
                    <a:pt x="33259" y="14863"/>
                  </a:cubicBezTo>
                  <a:cubicBezTo>
                    <a:pt x="24086" y="12231"/>
                    <a:pt x="16442" y="10276"/>
                    <a:pt x="15816" y="10126"/>
                  </a:cubicBezTo>
                  <a:cubicBezTo>
                    <a:pt x="15615" y="9675"/>
                    <a:pt x="13334" y="4812"/>
                    <a:pt x="13460" y="101"/>
                  </a:cubicBezTo>
                  <a:cubicBezTo>
                    <a:pt x="13460" y="50"/>
                    <a:pt x="13435" y="25"/>
                    <a:pt x="13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6"/>
            <p:cNvSpPr/>
            <p:nvPr/>
          </p:nvSpPr>
          <p:spPr>
            <a:xfrm>
              <a:off x="-402775" y="4140975"/>
              <a:ext cx="344650" cy="339400"/>
            </a:xfrm>
            <a:custGeom>
              <a:avLst/>
              <a:gdLst/>
              <a:ahLst/>
              <a:cxnLst/>
              <a:rect l="l" t="t" r="r" b="b"/>
              <a:pathLst>
                <a:path w="13786" h="13576" extrusionOk="0">
                  <a:moveTo>
                    <a:pt x="10252" y="0"/>
                  </a:moveTo>
                  <a:cubicBezTo>
                    <a:pt x="5590" y="2456"/>
                    <a:pt x="1" y="7268"/>
                    <a:pt x="1" y="7268"/>
                  </a:cubicBezTo>
                  <a:lnTo>
                    <a:pt x="2332" y="13484"/>
                  </a:lnTo>
                  <a:cubicBezTo>
                    <a:pt x="3004" y="13551"/>
                    <a:pt x="3734" y="13575"/>
                    <a:pt x="4526" y="13575"/>
                  </a:cubicBezTo>
                  <a:cubicBezTo>
                    <a:pt x="5210" y="13575"/>
                    <a:pt x="5940" y="13557"/>
                    <a:pt x="6718" y="13534"/>
                  </a:cubicBezTo>
                  <a:cubicBezTo>
                    <a:pt x="7094" y="13509"/>
                    <a:pt x="7495" y="13484"/>
                    <a:pt x="7946" y="13484"/>
                  </a:cubicBezTo>
                  <a:cubicBezTo>
                    <a:pt x="12257" y="10602"/>
                    <a:pt x="13485" y="4035"/>
                    <a:pt x="13785" y="1805"/>
                  </a:cubicBezTo>
                  <a:cubicBezTo>
                    <a:pt x="12006" y="1328"/>
                    <a:pt x="10903" y="1053"/>
                    <a:pt x="10678" y="1003"/>
                  </a:cubicBezTo>
                  <a:cubicBezTo>
                    <a:pt x="10627" y="902"/>
                    <a:pt x="10477" y="526"/>
                    <a:pt x="10252"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6"/>
            <p:cNvSpPr/>
            <p:nvPr/>
          </p:nvSpPr>
          <p:spPr>
            <a:xfrm>
              <a:off x="-696625" y="3961150"/>
              <a:ext cx="624700" cy="536975"/>
            </a:xfrm>
            <a:custGeom>
              <a:avLst/>
              <a:gdLst/>
              <a:ahLst/>
              <a:cxnLst/>
              <a:rect l="l" t="t" r="r" b="b"/>
              <a:pathLst>
                <a:path w="24988" h="21479" extrusionOk="0">
                  <a:moveTo>
                    <a:pt x="19675" y="0"/>
                  </a:moveTo>
                  <a:cubicBezTo>
                    <a:pt x="19675" y="0"/>
                    <a:pt x="17347" y="446"/>
                    <a:pt x="13931" y="446"/>
                  </a:cubicBezTo>
                  <a:cubicBezTo>
                    <a:pt x="12223" y="446"/>
                    <a:pt x="10243" y="334"/>
                    <a:pt x="8146" y="0"/>
                  </a:cubicBezTo>
                  <a:lnTo>
                    <a:pt x="8146" y="0"/>
                  </a:lnTo>
                  <a:cubicBezTo>
                    <a:pt x="8146" y="0"/>
                    <a:pt x="0" y="16015"/>
                    <a:pt x="10126" y="21479"/>
                  </a:cubicBezTo>
                  <a:cubicBezTo>
                    <a:pt x="18747" y="21354"/>
                    <a:pt x="23710" y="14461"/>
                    <a:pt x="24988" y="6642"/>
                  </a:cubicBezTo>
                  <a:cubicBezTo>
                    <a:pt x="21379" y="1780"/>
                    <a:pt x="19675" y="0"/>
                    <a:pt x="196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6"/>
            <p:cNvSpPr/>
            <p:nvPr/>
          </p:nvSpPr>
          <p:spPr>
            <a:xfrm>
              <a:off x="-590725" y="3958625"/>
              <a:ext cx="520700" cy="542025"/>
            </a:xfrm>
            <a:custGeom>
              <a:avLst/>
              <a:gdLst/>
              <a:ahLst/>
              <a:cxnLst/>
              <a:rect l="l" t="t" r="r" b="b"/>
              <a:pathLst>
                <a:path w="20828" h="21681" extrusionOk="0">
                  <a:moveTo>
                    <a:pt x="15414" y="176"/>
                  </a:moveTo>
                  <a:cubicBezTo>
                    <a:pt x="15664" y="452"/>
                    <a:pt x="17369" y="2332"/>
                    <a:pt x="20652" y="6768"/>
                  </a:cubicBezTo>
                  <a:cubicBezTo>
                    <a:pt x="19499" y="13785"/>
                    <a:pt x="15013" y="21329"/>
                    <a:pt x="5890" y="21505"/>
                  </a:cubicBezTo>
                  <a:cubicBezTo>
                    <a:pt x="752" y="18698"/>
                    <a:pt x="501" y="13059"/>
                    <a:pt x="1203" y="8798"/>
                  </a:cubicBezTo>
                  <a:cubicBezTo>
                    <a:pt x="1905" y="4487"/>
                    <a:pt x="3734" y="678"/>
                    <a:pt x="3960" y="201"/>
                  </a:cubicBezTo>
                  <a:cubicBezTo>
                    <a:pt x="5994" y="522"/>
                    <a:pt x="7927" y="630"/>
                    <a:pt x="9608" y="630"/>
                  </a:cubicBezTo>
                  <a:cubicBezTo>
                    <a:pt x="12792" y="630"/>
                    <a:pt x="15069" y="242"/>
                    <a:pt x="15414" y="176"/>
                  </a:cubicBezTo>
                  <a:close/>
                  <a:moveTo>
                    <a:pt x="3935" y="1"/>
                  </a:moveTo>
                  <a:cubicBezTo>
                    <a:pt x="3910" y="1"/>
                    <a:pt x="3860" y="26"/>
                    <a:pt x="3835" y="51"/>
                  </a:cubicBezTo>
                  <a:cubicBezTo>
                    <a:pt x="3835" y="101"/>
                    <a:pt x="1805" y="4136"/>
                    <a:pt x="1028" y="8773"/>
                  </a:cubicBezTo>
                  <a:cubicBezTo>
                    <a:pt x="0" y="14938"/>
                    <a:pt x="1679" y="19399"/>
                    <a:pt x="5840" y="21655"/>
                  </a:cubicBezTo>
                  <a:cubicBezTo>
                    <a:pt x="5840" y="21655"/>
                    <a:pt x="5865" y="21680"/>
                    <a:pt x="5890" y="21680"/>
                  </a:cubicBezTo>
                  <a:cubicBezTo>
                    <a:pt x="15138" y="21530"/>
                    <a:pt x="19674" y="13861"/>
                    <a:pt x="20827" y="6743"/>
                  </a:cubicBezTo>
                  <a:cubicBezTo>
                    <a:pt x="20827" y="6718"/>
                    <a:pt x="20827" y="6693"/>
                    <a:pt x="20802" y="6693"/>
                  </a:cubicBezTo>
                  <a:cubicBezTo>
                    <a:pt x="17243" y="1881"/>
                    <a:pt x="15539" y="51"/>
                    <a:pt x="15514" y="26"/>
                  </a:cubicBezTo>
                  <a:cubicBezTo>
                    <a:pt x="15489" y="26"/>
                    <a:pt x="15464" y="1"/>
                    <a:pt x="15439" y="1"/>
                  </a:cubicBezTo>
                  <a:cubicBezTo>
                    <a:pt x="15405" y="17"/>
                    <a:pt x="13084" y="463"/>
                    <a:pt x="9720" y="463"/>
                  </a:cubicBezTo>
                  <a:cubicBezTo>
                    <a:pt x="8007" y="463"/>
                    <a:pt x="6024" y="348"/>
                    <a:pt x="3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6"/>
            <p:cNvSpPr/>
            <p:nvPr/>
          </p:nvSpPr>
          <p:spPr>
            <a:xfrm>
              <a:off x="-658400" y="3368675"/>
              <a:ext cx="711800" cy="835600"/>
            </a:xfrm>
            <a:custGeom>
              <a:avLst/>
              <a:gdLst/>
              <a:ahLst/>
              <a:cxnLst/>
              <a:rect l="l" t="t" r="r" b="b"/>
              <a:pathLst>
                <a:path w="28472" h="33424" extrusionOk="0">
                  <a:moveTo>
                    <a:pt x="3657" y="1"/>
                  </a:moveTo>
                  <a:cubicBezTo>
                    <a:pt x="2588" y="1"/>
                    <a:pt x="1681" y="832"/>
                    <a:pt x="1153" y="2496"/>
                  </a:cubicBezTo>
                  <a:cubicBezTo>
                    <a:pt x="0" y="6205"/>
                    <a:pt x="3584" y="14150"/>
                    <a:pt x="11629" y="24200"/>
                  </a:cubicBezTo>
                  <a:cubicBezTo>
                    <a:pt x="15564" y="28862"/>
                    <a:pt x="28171" y="33423"/>
                    <a:pt x="28171" y="33423"/>
                  </a:cubicBezTo>
                  <a:lnTo>
                    <a:pt x="28472" y="30015"/>
                  </a:lnTo>
                  <a:cubicBezTo>
                    <a:pt x="28472" y="30015"/>
                    <a:pt x="19900" y="24100"/>
                    <a:pt x="14812" y="19138"/>
                  </a:cubicBezTo>
                  <a:cubicBezTo>
                    <a:pt x="14812" y="19138"/>
                    <a:pt x="10476" y="8336"/>
                    <a:pt x="7945" y="3774"/>
                  </a:cubicBezTo>
                  <a:cubicBezTo>
                    <a:pt x="6535" y="1258"/>
                    <a:pt x="4973" y="1"/>
                    <a:pt x="3657" y="1"/>
                  </a:cubicBez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6"/>
            <p:cNvSpPr/>
            <p:nvPr/>
          </p:nvSpPr>
          <p:spPr>
            <a:xfrm>
              <a:off x="-662175" y="3366875"/>
              <a:ext cx="718075" cy="839900"/>
            </a:xfrm>
            <a:custGeom>
              <a:avLst/>
              <a:gdLst/>
              <a:ahLst/>
              <a:cxnLst/>
              <a:rect l="l" t="t" r="r" b="b"/>
              <a:pathLst>
                <a:path w="28723" h="33596" extrusionOk="0">
                  <a:moveTo>
                    <a:pt x="3810" y="162"/>
                  </a:moveTo>
                  <a:cubicBezTo>
                    <a:pt x="5139" y="162"/>
                    <a:pt x="6693" y="1540"/>
                    <a:pt x="8021" y="3896"/>
                  </a:cubicBezTo>
                  <a:cubicBezTo>
                    <a:pt x="10527" y="8383"/>
                    <a:pt x="14838" y="19134"/>
                    <a:pt x="14888" y="19235"/>
                  </a:cubicBezTo>
                  <a:cubicBezTo>
                    <a:pt x="14888" y="19235"/>
                    <a:pt x="14913" y="19260"/>
                    <a:pt x="14913" y="19260"/>
                  </a:cubicBezTo>
                  <a:cubicBezTo>
                    <a:pt x="19750" y="24022"/>
                    <a:pt x="27896" y="29686"/>
                    <a:pt x="28547" y="30137"/>
                  </a:cubicBezTo>
                  <a:lnTo>
                    <a:pt x="28247" y="33370"/>
                  </a:lnTo>
                  <a:cubicBezTo>
                    <a:pt x="27019" y="32919"/>
                    <a:pt x="15540" y="28608"/>
                    <a:pt x="11856" y="24222"/>
                  </a:cubicBezTo>
                  <a:cubicBezTo>
                    <a:pt x="4086" y="14523"/>
                    <a:pt x="176" y="6428"/>
                    <a:pt x="1379" y="2593"/>
                  </a:cubicBezTo>
                  <a:cubicBezTo>
                    <a:pt x="1855" y="1139"/>
                    <a:pt x="2632" y="262"/>
                    <a:pt x="3610" y="162"/>
                  </a:cubicBezTo>
                  <a:close/>
                  <a:moveTo>
                    <a:pt x="3805" y="0"/>
                  </a:moveTo>
                  <a:cubicBezTo>
                    <a:pt x="3732" y="0"/>
                    <a:pt x="3658" y="4"/>
                    <a:pt x="3585" y="12"/>
                  </a:cubicBezTo>
                  <a:cubicBezTo>
                    <a:pt x="2557" y="112"/>
                    <a:pt x="1705" y="1014"/>
                    <a:pt x="1229" y="2543"/>
                  </a:cubicBezTo>
                  <a:cubicBezTo>
                    <a:pt x="1" y="6453"/>
                    <a:pt x="3936" y="14598"/>
                    <a:pt x="11730" y="24348"/>
                  </a:cubicBezTo>
                  <a:cubicBezTo>
                    <a:pt x="15615" y="28959"/>
                    <a:pt x="28146" y="33546"/>
                    <a:pt x="28297" y="33571"/>
                  </a:cubicBezTo>
                  <a:cubicBezTo>
                    <a:pt x="28297" y="33571"/>
                    <a:pt x="28297" y="33596"/>
                    <a:pt x="28322" y="33596"/>
                  </a:cubicBezTo>
                  <a:cubicBezTo>
                    <a:pt x="28322" y="33596"/>
                    <a:pt x="28347" y="33571"/>
                    <a:pt x="28347" y="33571"/>
                  </a:cubicBezTo>
                  <a:cubicBezTo>
                    <a:pt x="28372" y="33546"/>
                    <a:pt x="28397" y="33546"/>
                    <a:pt x="28397" y="33495"/>
                  </a:cubicBezTo>
                  <a:lnTo>
                    <a:pt x="28723" y="30087"/>
                  </a:lnTo>
                  <a:cubicBezTo>
                    <a:pt x="28723" y="30062"/>
                    <a:pt x="28698" y="30037"/>
                    <a:pt x="28673" y="30012"/>
                  </a:cubicBezTo>
                  <a:cubicBezTo>
                    <a:pt x="28597" y="29962"/>
                    <a:pt x="20051" y="24072"/>
                    <a:pt x="15039" y="19160"/>
                  </a:cubicBezTo>
                  <a:cubicBezTo>
                    <a:pt x="14838" y="18658"/>
                    <a:pt x="10627" y="8232"/>
                    <a:pt x="8171" y="3796"/>
                  </a:cubicBezTo>
                  <a:cubicBezTo>
                    <a:pt x="6790" y="1366"/>
                    <a:pt x="5227" y="0"/>
                    <a:pt x="3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6"/>
            <p:cNvSpPr/>
            <p:nvPr/>
          </p:nvSpPr>
          <p:spPr>
            <a:xfrm>
              <a:off x="-600750" y="3546975"/>
              <a:ext cx="255650" cy="220575"/>
            </a:xfrm>
            <a:custGeom>
              <a:avLst/>
              <a:gdLst/>
              <a:ahLst/>
              <a:cxnLst/>
              <a:rect l="l" t="t" r="r" b="b"/>
              <a:pathLst>
                <a:path w="10226" h="8823" extrusionOk="0">
                  <a:moveTo>
                    <a:pt x="7419" y="1"/>
                  </a:moveTo>
                  <a:cubicBezTo>
                    <a:pt x="4135" y="1580"/>
                    <a:pt x="1579" y="2306"/>
                    <a:pt x="0" y="2657"/>
                  </a:cubicBezTo>
                  <a:cubicBezTo>
                    <a:pt x="802" y="4512"/>
                    <a:pt x="1905" y="6592"/>
                    <a:pt x="3308" y="8823"/>
                  </a:cubicBezTo>
                  <a:cubicBezTo>
                    <a:pt x="5965" y="8397"/>
                    <a:pt x="8496" y="7244"/>
                    <a:pt x="10226" y="6291"/>
                  </a:cubicBezTo>
                  <a:cubicBezTo>
                    <a:pt x="9373" y="4261"/>
                    <a:pt x="8371" y="2006"/>
                    <a:pt x="7419"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6"/>
            <p:cNvSpPr/>
            <p:nvPr/>
          </p:nvSpPr>
          <p:spPr>
            <a:xfrm>
              <a:off x="-685350" y="3178775"/>
              <a:ext cx="519450" cy="576875"/>
            </a:xfrm>
            <a:custGeom>
              <a:avLst/>
              <a:gdLst/>
              <a:ahLst/>
              <a:cxnLst/>
              <a:rect l="l" t="t" r="r" b="b"/>
              <a:pathLst>
                <a:path w="20778" h="23075" extrusionOk="0">
                  <a:moveTo>
                    <a:pt x="13450" y="0"/>
                  </a:moveTo>
                  <a:cubicBezTo>
                    <a:pt x="12869" y="0"/>
                    <a:pt x="12240" y="150"/>
                    <a:pt x="11554" y="468"/>
                  </a:cubicBezTo>
                  <a:cubicBezTo>
                    <a:pt x="11528" y="1968"/>
                    <a:pt x="10688" y="2327"/>
                    <a:pt x="9888" y="2327"/>
                  </a:cubicBezTo>
                  <a:cubicBezTo>
                    <a:pt x="9150" y="2327"/>
                    <a:pt x="8447" y="2022"/>
                    <a:pt x="8447" y="2022"/>
                  </a:cubicBezTo>
                  <a:cubicBezTo>
                    <a:pt x="8447" y="2022"/>
                    <a:pt x="6692" y="4879"/>
                    <a:pt x="3359" y="8162"/>
                  </a:cubicBezTo>
                  <a:cubicBezTo>
                    <a:pt x="1" y="11445"/>
                    <a:pt x="1028" y="19039"/>
                    <a:pt x="2231" y="23075"/>
                  </a:cubicBezTo>
                  <a:cubicBezTo>
                    <a:pt x="11529" y="23075"/>
                    <a:pt x="19524" y="14353"/>
                    <a:pt x="20778" y="12047"/>
                  </a:cubicBezTo>
                  <a:cubicBezTo>
                    <a:pt x="18636" y="5173"/>
                    <a:pt x="16861" y="0"/>
                    <a:pt x="13450" y="0"/>
                  </a:cubicBezTo>
                  <a:close/>
                </a:path>
              </a:pathLst>
            </a:custGeom>
            <a:solidFill>
              <a:srgbClr val="F3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6"/>
            <p:cNvSpPr/>
            <p:nvPr/>
          </p:nvSpPr>
          <p:spPr>
            <a:xfrm>
              <a:off x="-688475" y="3176525"/>
              <a:ext cx="524450" cy="581000"/>
            </a:xfrm>
            <a:custGeom>
              <a:avLst/>
              <a:gdLst/>
              <a:ahLst/>
              <a:cxnLst/>
              <a:rect l="l" t="t" r="r" b="b"/>
              <a:pathLst>
                <a:path w="20978" h="23240" extrusionOk="0">
                  <a:moveTo>
                    <a:pt x="13566" y="167"/>
                  </a:moveTo>
                  <a:cubicBezTo>
                    <a:pt x="14009" y="167"/>
                    <a:pt x="14430" y="256"/>
                    <a:pt x="14837" y="433"/>
                  </a:cubicBezTo>
                  <a:cubicBezTo>
                    <a:pt x="17344" y="1560"/>
                    <a:pt x="18898" y="5997"/>
                    <a:pt x="20802" y="12137"/>
                  </a:cubicBezTo>
                  <a:cubicBezTo>
                    <a:pt x="19549" y="14418"/>
                    <a:pt x="11679" y="23039"/>
                    <a:pt x="2431" y="23064"/>
                  </a:cubicBezTo>
                  <a:cubicBezTo>
                    <a:pt x="1253" y="19104"/>
                    <a:pt x="176" y="11611"/>
                    <a:pt x="3534" y="8327"/>
                  </a:cubicBezTo>
                  <a:cubicBezTo>
                    <a:pt x="6567" y="5320"/>
                    <a:pt x="8321" y="2638"/>
                    <a:pt x="8597" y="2212"/>
                  </a:cubicBezTo>
                  <a:cubicBezTo>
                    <a:pt x="8805" y="2292"/>
                    <a:pt x="9391" y="2505"/>
                    <a:pt x="10009" y="2505"/>
                  </a:cubicBezTo>
                  <a:cubicBezTo>
                    <a:pt x="10359" y="2505"/>
                    <a:pt x="10720" y="2436"/>
                    <a:pt x="11028" y="2237"/>
                  </a:cubicBezTo>
                  <a:cubicBezTo>
                    <a:pt x="11504" y="1936"/>
                    <a:pt x="11730" y="1385"/>
                    <a:pt x="11755" y="608"/>
                  </a:cubicBezTo>
                  <a:cubicBezTo>
                    <a:pt x="12401" y="313"/>
                    <a:pt x="13001" y="167"/>
                    <a:pt x="13566" y="167"/>
                  </a:cubicBezTo>
                  <a:close/>
                  <a:moveTo>
                    <a:pt x="13571" y="1"/>
                  </a:moveTo>
                  <a:cubicBezTo>
                    <a:pt x="12969" y="1"/>
                    <a:pt x="12331" y="158"/>
                    <a:pt x="11654" y="483"/>
                  </a:cubicBezTo>
                  <a:cubicBezTo>
                    <a:pt x="11604" y="483"/>
                    <a:pt x="11604" y="508"/>
                    <a:pt x="11604" y="558"/>
                  </a:cubicBezTo>
                  <a:cubicBezTo>
                    <a:pt x="11579" y="1310"/>
                    <a:pt x="11354" y="1836"/>
                    <a:pt x="10928" y="2112"/>
                  </a:cubicBezTo>
                  <a:cubicBezTo>
                    <a:pt x="10667" y="2280"/>
                    <a:pt x="10351" y="2339"/>
                    <a:pt x="10036" y="2339"/>
                  </a:cubicBezTo>
                  <a:cubicBezTo>
                    <a:pt x="9320" y="2339"/>
                    <a:pt x="8614" y="2037"/>
                    <a:pt x="8597" y="2037"/>
                  </a:cubicBezTo>
                  <a:cubicBezTo>
                    <a:pt x="8589" y="2029"/>
                    <a:pt x="8580" y="2026"/>
                    <a:pt x="8570" y="2026"/>
                  </a:cubicBezTo>
                  <a:cubicBezTo>
                    <a:pt x="8544" y="2026"/>
                    <a:pt x="8514" y="2044"/>
                    <a:pt x="8496" y="2062"/>
                  </a:cubicBezTo>
                  <a:cubicBezTo>
                    <a:pt x="8496" y="2087"/>
                    <a:pt x="6717" y="4944"/>
                    <a:pt x="3409" y="8202"/>
                  </a:cubicBezTo>
                  <a:cubicBezTo>
                    <a:pt x="0" y="11560"/>
                    <a:pt x="1103" y="19205"/>
                    <a:pt x="2281" y="23190"/>
                  </a:cubicBezTo>
                  <a:cubicBezTo>
                    <a:pt x="2281" y="23215"/>
                    <a:pt x="2331" y="23240"/>
                    <a:pt x="2356" y="23240"/>
                  </a:cubicBezTo>
                  <a:cubicBezTo>
                    <a:pt x="11755" y="23240"/>
                    <a:pt x="19775" y="14418"/>
                    <a:pt x="20978" y="12187"/>
                  </a:cubicBezTo>
                  <a:cubicBezTo>
                    <a:pt x="20978" y="12162"/>
                    <a:pt x="20978" y="12137"/>
                    <a:pt x="20978" y="12112"/>
                  </a:cubicBezTo>
                  <a:cubicBezTo>
                    <a:pt x="19048" y="5921"/>
                    <a:pt x="17494" y="1435"/>
                    <a:pt x="14913" y="282"/>
                  </a:cubicBezTo>
                  <a:cubicBezTo>
                    <a:pt x="14485" y="96"/>
                    <a:pt x="14039" y="1"/>
                    <a:pt x="13571" y="1"/>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6"/>
            <p:cNvSpPr/>
            <p:nvPr/>
          </p:nvSpPr>
          <p:spPr>
            <a:xfrm>
              <a:off x="57750" y="4077050"/>
              <a:ext cx="312075" cy="250700"/>
            </a:xfrm>
            <a:custGeom>
              <a:avLst/>
              <a:gdLst/>
              <a:ahLst/>
              <a:cxnLst/>
              <a:rect l="l" t="t" r="r" b="b"/>
              <a:pathLst>
                <a:path w="12483" h="10028" extrusionOk="0">
                  <a:moveTo>
                    <a:pt x="8572" y="3936"/>
                  </a:moveTo>
                  <a:cubicBezTo>
                    <a:pt x="9055" y="4202"/>
                    <a:pt x="9535" y="4623"/>
                    <a:pt x="9977" y="5053"/>
                  </a:cubicBezTo>
                  <a:lnTo>
                    <a:pt x="9977" y="5053"/>
                  </a:lnTo>
                  <a:cubicBezTo>
                    <a:pt x="9584" y="4704"/>
                    <a:pt x="9117" y="4330"/>
                    <a:pt x="8572" y="3936"/>
                  </a:cubicBezTo>
                  <a:close/>
                  <a:moveTo>
                    <a:pt x="1404" y="1"/>
                  </a:moveTo>
                  <a:lnTo>
                    <a:pt x="1" y="2206"/>
                  </a:lnTo>
                  <a:cubicBezTo>
                    <a:pt x="978" y="4938"/>
                    <a:pt x="3986" y="4813"/>
                    <a:pt x="5515" y="6191"/>
                  </a:cubicBezTo>
                  <a:cubicBezTo>
                    <a:pt x="7021" y="7574"/>
                    <a:pt x="7822" y="10028"/>
                    <a:pt x="8349" y="10028"/>
                  </a:cubicBezTo>
                  <a:cubicBezTo>
                    <a:pt x="8356" y="10028"/>
                    <a:pt x="8364" y="10027"/>
                    <a:pt x="8372" y="10026"/>
                  </a:cubicBezTo>
                  <a:cubicBezTo>
                    <a:pt x="8898" y="9951"/>
                    <a:pt x="8623" y="8171"/>
                    <a:pt x="6492" y="5364"/>
                  </a:cubicBezTo>
                  <a:lnTo>
                    <a:pt x="6492" y="5364"/>
                  </a:lnTo>
                  <a:cubicBezTo>
                    <a:pt x="8496" y="6016"/>
                    <a:pt x="9593" y="9062"/>
                    <a:pt x="10230" y="9062"/>
                  </a:cubicBezTo>
                  <a:cubicBezTo>
                    <a:pt x="10255" y="9062"/>
                    <a:pt x="10279" y="9058"/>
                    <a:pt x="10302" y="9048"/>
                  </a:cubicBezTo>
                  <a:cubicBezTo>
                    <a:pt x="10903" y="8773"/>
                    <a:pt x="9926" y="6868"/>
                    <a:pt x="7770" y="4738"/>
                  </a:cubicBezTo>
                  <a:lnTo>
                    <a:pt x="7770" y="4738"/>
                  </a:lnTo>
                  <a:cubicBezTo>
                    <a:pt x="9691" y="5571"/>
                    <a:pt x="10736" y="7537"/>
                    <a:pt x="11280" y="7537"/>
                  </a:cubicBezTo>
                  <a:cubicBezTo>
                    <a:pt x="11325" y="7537"/>
                    <a:pt x="11366" y="7523"/>
                    <a:pt x="11405" y="7495"/>
                  </a:cubicBezTo>
                  <a:cubicBezTo>
                    <a:pt x="11700" y="7269"/>
                    <a:pt x="11545" y="6736"/>
                    <a:pt x="10918" y="5997"/>
                  </a:cubicBezTo>
                  <a:lnTo>
                    <a:pt x="10918" y="5997"/>
                  </a:lnTo>
                  <a:cubicBezTo>
                    <a:pt x="11284" y="6356"/>
                    <a:pt x="11584" y="6610"/>
                    <a:pt x="11784" y="6610"/>
                  </a:cubicBezTo>
                  <a:cubicBezTo>
                    <a:pt x="11830" y="6610"/>
                    <a:pt x="11871" y="6596"/>
                    <a:pt x="11906" y="6567"/>
                  </a:cubicBezTo>
                  <a:cubicBezTo>
                    <a:pt x="12482" y="6016"/>
                    <a:pt x="9700" y="3259"/>
                    <a:pt x="8121" y="2332"/>
                  </a:cubicBezTo>
                  <a:cubicBezTo>
                    <a:pt x="6517" y="1404"/>
                    <a:pt x="1404" y="1"/>
                    <a:pt x="1404" y="1"/>
                  </a:cubicBez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6"/>
            <p:cNvSpPr/>
            <p:nvPr/>
          </p:nvSpPr>
          <p:spPr>
            <a:xfrm>
              <a:off x="55250" y="4074925"/>
              <a:ext cx="304550" cy="254675"/>
            </a:xfrm>
            <a:custGeom>
              <a:avLst/>
              <a:gdLst/>
              <a:ahLst/>
              <a:cxnLst/>
              <a:rect l="l" t="t" r="r" b="b"/>
              <a:pathLst>
                <a:path w="12182" h="10187" extrusionOk="0">
                  <a:moveTo>
                    <a:pt x="1490" y="1"/>
                  </a:moveTo>
                  <a:cubicBezTo>
                    <a:pt x="1456" y="1"/>
                    <a:pt x="1429" y="24"/>
                    <a:pt x="1429" y="61"/>
                  </a:cubicBezTo>
                  <a:cubicBezTo>
                    <a:pt x="1404" y="111"/>
                    <a:pt x="1429" y="161"/>
                    <a:pt x="1479" y="161"/>
                  </a:cubicBezTo>
                  <a:cubicBezTo>
                    <a:pt x="1530" y="186"/>
                    <a:pt x="6617" y="1564"/>
                    <a:pt x="8171" y="2492"/>
                  </a:cubicBezTo>
                  <a:cubicBezTo>
                    <a:pt x="9600" y="3344"/>
                    <a:pt x="11906" y="5574"/>
                    <a:pt x="11981" y="6402"/>
                  </a:cubicBezTo>
                  <a:cubicBezTo>
                    <a:pt x="12006" y="6477"/>
                    <a:pt x="11981" y="6552"/>
                    <a:pt x="11931" y="6577"/>
                  </a:cubicBezTo>
                  <a:cubicBezTo>
                    <a:pt x="11911" y="6597"/>
                    <a:pt x="11886" y="6606"/>
                    <a:pt x="11856" y="6606"/>
                  </a:cubicBezTo>
                  <a:cubicBezTo>
                    <a:pt x="11694" y="6606"/>
                    <a:pt x="11392" y="6339"/>
                    <a:pt x="11053" y="6001"/>
                  </a:cubicBezTo>
                  <a:cubicBezTo>
                    <a:pt x="10803" y="5700"/>
                    <a:pt x="10502" y="5399"/>
                    <a:pt x="10126" y="5073"/>
                  </a:cubicBezTo>
                  <a:cubicBezTo>
                    <a:pt x="9675" y="4622"/>
                    <a:pt x="9199" y="4196"/>
                    <a:pt x="8723" y="3945"/>
                  </a:cubicBezTo>
                  <a:cubicBezTo>
                    <a:pt x="8702" y="3935"/>
                    <a:pt x="8681" y="3929"/>
                    <a:pt x="8662" y="3929"/>
                  </a:cubicBezTo>
                  <a:cubicBezTo>
                    <a:pt x="8635" y="3929"/>
                    <a:pt x="8612" y="3941"/>
                    <a:pt x="8597" y="3970"/>
                  </a:cubicBezTo>
                  <a:cubicBezTo>
                    <a:pt x="8572" y="3996"/>
                    <a:pt x="8597" y="4046"/>
                    <a:pt x="8622" y="4071"/>
                  </a:cubicBezTo>
                  <a:cubicBezTo>
                    <a:pt x="9174" y="4472"/>
                    <a:pt x="9625" y="4823"/>
                    <a:pt x="10001" y="5173"/>
                  </a:cubicBezTo>
                  <a:cubicBezTo>
                    <a:pt x="10176" y="5349"/>
                    <a:pt x="10377" y="5549"/>
                    <a:pt x="10552" y="5725"/>
                  </a:cubicBezTo>
                  <a:cubicBezTo>
                    <a:pt x="10703" y="5875"/>
                    <a:pt x="10828" y="6001"/>
                    <a:pt x="10953" y="6126"/>
                  </a:cubicBezTo>
                  <a:cubicBezTo>
                    <a:pt x="11379" y="6627"/>
                    <a:pt x="11555" y="7028"/>
                    <a:pt x="11555" y="7254"/>
                  </a:cubicBezTo>
                  <a:cubicBezTo>
                    <a:pt x="11580" y="7379"/>
                    <a:pt x="11530" y="7454"/>
                    <a:pt x="11454" y="7504"/>
                  </a:cubicBezTo>
                  <a:cubicBezTo>
                    <a:pt x="11431" y="7521"/>
                    <a:pt x="11405" y="7529"/>
                    <a:pt x="11376" y="7529"/>
                  </a:cubicBezTo>
                  <a:cubicBezTo>
                    <a:pt x="11185" y="7529"/>
                    <a:pt x="10869" y="7191"/>
                    <a:pt x="10477" y="6777"/>
                  </a:cubicBezTo>
                  <a:cubicBezTo>
                    <a:pt x="9875" y="6126"/>
                    <a:pt x="9048" y="5249"/>
                    <a:pt x="7896" y="4747"/>
                  </a:cubicBezTo>
                  <a:cubicBezTo>
                    <a:pt x="7888" y="4740"/>
                    <a:pt x="7879" y="4737"/>
                    <a:pt x="7868" y="4737"/>
                  </a:cubicBezTo>
                  <a:cubicBezTo>
                    <a:pt x="7843" y="4737"/>
                    <a:pt x="7813" y="4755"/>
                    <a:pt x="7795" y="4772"/>
                  </a:cubicBezTo>
                  <a:cubicBezTo>
                    <a:pt x="7770" y="4823"/>
                    <a:pt x="7770" y="4873"/>
                    <a:pt x="7820" y="4898"/>
                  </a:cubicBezTo>
                  <a:cubicBezTo>
                    <a:pt x="9675" y="6727"/>
                    <a:pt x="10577" y="8331"/>
                    <a:pt x="10477" y="8883"/>
                  </a:cubicBezTo>
                  <a:cubicBezTo>
                    <a:pt x="10477" y="8958"/>
                    <a:pt x="10427" y="9033"/>
                    <a:pt x="10352" y="9058"/>
                  </a:cubicBezTo>
                  <a:cubicBezTo>
                    <a:pt x="10340" y="9063"/>
                    <a:pt x="10328" y="9065"/>
                    <a:pt x="10315" y="9065"/>
                  </a:cubicBezTo>
                  <a:cubicBezTo>
                    <a:pt x="10128" y="9065"/>
                    <a:pt x="9776" y="8570"/>
                    <a:pt x="9424" y="8031"/>
                  </a:cubicBezTo>
                  <a:cubicBezTo>
                    <a:pt x="8773" y="7078"/>
                    <a:pt x="7870" y="5775"/>
                    <a:pt x="6617" y="5374"/>
                  </a:cubicBezTo>
                  <a:cubicBezTo>
                    <a:pt x="6610" y="5367"/>
                    <a:pt x="6600" y="5364"/>
                    <a:pt x="6591" y="5364"/>
                  </a:cubicBezTo>
                  <a:cubicBezTo>
                    <a:pt x="6567" y="5364"/>
                    <a:pt x="6542" y="5381"/>
                    <a:pt x="6542" y="5399"/>
                  </a:cubicBezTo>
                  <a:cubicBezTo>
                    <a:pt x="6517" y="5424"/>
                    <a:pt x="6517" y="5474"/>
                    <a:pt x="6542" y="5499"/>
                  </a:cubicBezTo>
                  <a:cubicBezTo>
                    <a:pt x="8347" y="7905"/>
                    <a:pt x="8748" y="9484"/>
                    <a:pt x="8572" y="9910"/>
                  </a:cubicBezTo>
                  <a:cubicBezTo>
                    <a:pt x="8547" y="9986"/>
                    <a:pt x="8522" y="10011"/>
                    <a:pt x="8447" y="10036"/>
                  </a:cubicBezTo>
                  <a:cubicBezTo>
                    <a:pt x="8443" y="10036"/>
                    <a:pt x="8440" y="10036"/>
                    <a:pt x="8436" y="10036"/>
                  </a:cubicBezTo>
                  <a:cubicBezTo>
                    <a:pt x="8257" y="10036"/>
                    <a:pt x="7913" y="9447"/>
                    <a:pt x="7570" y="8833"/>
                  </a:cubicBezTo>
                  <a:cubicBezTo>
                    <a:pt x="7093" y="8006"/>
                    <a:pt x="6492" y="6953"/>
                    <a:pt x="5665" y="6226"/>
                  </a:cubicBezTo>
                  <a:cubicBezTo>
                    <a:pt x="5114" y="5700"/>
                    <a:pt x="4337" y="5399"/>
                    <a:pt x="3560" y="5073"/>
                  </a:cubicBezTo>
                  <a:cubicBezTo>
                    <a:pt x="2181" y="4522"/>
                    <a:pt x="778" y="3970"/>
                    <a:pt x="176" y="2266"/>
                  </a:cubicBezTo>
                  <a:cubicBezTo>
                    <a:pt x="158" y="2229"/>
                    <a:pt x="126" y="2206"/>
                    <a:pt x="100" y="2206"/>
                  </a:cubicBezTo>
                  <a:cubicBezTo>
                    <a:pt x="91" y="2206"/>
                    <a:pt x="83" y="2209"/>
                    <a:pt x="76" y="2216"/>
                  </a:cubicBezTo>
                  <a:cubicBezTo>
                    <a:pt x="26" y="2241"/>
                    <a:pt x="1" y="2291"/>
                    <a:pt x="26" y="2316"/>
                  </a:cubicBezTo>
                  <a:cubicBezTo>
                    <a:pt x="652" y="4096"/>
                    <a:pt x="2081" y="4672"/>
                    <a:pt x="3484" y="5224"/>
                  </a:cubicBezTo>
                  <a:cubicBezTo>
                    <a:pt x="4261" y="5549"/>
                    <a:pt x="5013" y="5850"/>
                    <a:pt x="5565" y="6351"/>
                  </a:cubicBezTo>
                  <a:cubicBezTo>
                    <a:pt x="6367" y="7078"/>
                    <a:pt x="6943" y="8106"/>
                    <a:pt x="7419" y="8933"/>
                  </a:cubicBezTo>
                  <a:cubicBezTo>
                    <a:pt x="7845" y="9685"/>
                    <a:pt x="8146" y="10186"/>
                    <a:pt x="8447" y="10186"/>
                  </a:cubicBezTo>
                  <a:lnTo>
                    <a:pt x="8472" y="10186"/>
                  </a:lnTo>
                  <a:cubicBezTo>
                    <a:pt x="8572" y="10186"/>
                    <a:pt x="8672" y="10136"/>
                    <a:pt x="8748" y="9986"/>
                  </a:cubicBezTo>
                  <a:cubicBezTo>
                    <a:pt x="8973" y="9409"/>
                    <a:pt x="8472" y="7830"/>
                    <a:pt x="6843" y="5650"/>
                  </a:cubicBezTo>
                  <a:lnTo>
                    <a:pt x="6843" y="5650"/>
                  </a:lnTo>
                  <a:cubicBezTo>
                    <a:pt x="7896" y="6126"/>
                    <a:pt x="8698" y="7279"/>
                    <a:pt x="9274" y="8131"/>
                  </a:cubicBezTo>
                  <a:cubicBezTo>
                    <a:pt x="9721" y="8780"/>
                    <a:pt x="10029" y="9229"/>
                    <a:pt x="10322" y="9229"/>
                  </a:cubicBezTo>
                  <a:cubicBezTo>
                    <a:pt x="10357" y="9229"/>
                    <a:pt x="10392" y="9222"/>
                    <a:pt x="10427" y="9209"/>
                  </a:cubicBezTo>
                  <a:cubicBezTo>
                    <a:pt x="10552" y="9158"/>
                    <a:pt x="10627" y="9058"/>
                    <a:pt x="10652" y="8908"/>
                  </a:cubicBezTo>
                  <a:cubicBezTo>
                    <a:pt x="10778" y="8231"/>
                    <a:pt x="9800" y="6702"/>
                    <a:pt x="8297" y="5148"/>
                  </a:cubicBezTo>
                  <a:lnTo>
                    <a:pt x="8297" y="5148"/>
                  </a:lnTo>
                  <a:cubicBezTo>
                    <a:pt x="9174" y="5625"/>
                    <a:pt x="9850" y="6351"/>
                    <a:pt x="10352" y="6903"/>
                  </a:cubicBezTo>
                  <a:cubicBezTo>
                    <a:pt x="10788" y="7359"/>
                    <a:pt x="11099" y="7706"/>
                    <a:pt x="11359" y="7706"/>
                  </a:cubicBezTo>
                  <a:cubicBezTo>
                    <a:pt x="11427" y="7706"/>
                    <a:pt x="11492" y="7682"/>
                    <a:pt x="11555" y="7630"/>
                  </a:cubicBezTo>
                  <a:cubicBezTo>
                    <a:pt x="11680" y="7554"/>
                    <a:pt x="11730" y="7429"/>
                    <a:pt x="11730" y="7254"/>
                  </a:cubicBezTo>
                  <a:cubicBezTo>
                    <a:pt x="11730" y="7078"/>
                    <a:pt x="11655" y="6878"/>
                    <a:pt x="11530" y="6627"/>
                  </a:cubicBezTo>
                  <a:lnTo>
                    <a:pt x="11530" y="6627"/>
                  </a:lnTo>
                  <a:cubicBezTo>
                    <a:pt x="11652" y="6719"/>
                    <a:pt x="11774" y="6773"/>
                    <a:pt x="11880" y="6773"/>
                  </a:cubicBezTo>
                  <a:cubicBezTo>
                    <a:pt x="11947" y="6773"/>
                    <a:pt x="12007" y="6751"/>
                    <a:pt x="12056" y="6702"/>
                  </a:cubicBezTo>
                  <a:cubicBezTo>
                    <a:pt x="12131" y="6627"/>
                    <a:pt x="12181" y="6527"/>
                    <a:pt x="12156" y="6376"/>
                  </a:cubicBezTo>
                  <a:cubicBezTo>
                    <a:pt x="12056" y="5449"/>
                    <a:pt x="9625" y="3143"/>
                    <a:pt x="8246" y="2341"/>
                  </a:cubicBezTo>
                  <a:cubicBezTo>
                    <a:pt x="6667" y="1414"/>
                    <a:pt x="1730" y="61"/>
                    <a:pt x="1530" y="11"/>
                  </a:cubicBezTo>
                  <a:cubicBezTo>
                    <a:pt x="1516" y="4"/>
                    <a:pt x="1503" y="1"/>
                    <a:pt x="14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6"/>
            <p:cNvSpPr/>
            <p:nvPr/>
          </p:nvSpPr>
          <p:spPr>
            <a:xfrm>
              <a:off x="-590725" y="2672925"/>
              <a:ext cx="373450" cy="450575"/>
            </a:xfrm>
            <a:custGeom>
              <a:avLst/>
              <a:gdLst/>
              <a:ahLst/>
              <a:cxnLst/>
              <a:rect l="l" t="t" r="r" b="b"/>
              <a:pathLst>
                <a:path w="14938" h="18023" extrusionOk="0">
                  <a:moveTo>
                    <a:pt x="8446" y="0"/>
                  </a:moveTo>
                  <a:cubicBezTo>
                    <a:pt x="6040" y="0"/>
                    <a:pt x="3759" y="1128"/>
                    <a:pt x="2406" y="3133"/>
                  </a:cubicBezTo>
                  <a:cubicBezTo>
                    <a:pt x="0" y="6742"/>
                    <a:pt x="226" y="12130"/>
                    <a:pt x="2556" y="14386"/>
                  </a:cubicBezTo>
                  <a:cubicBezTo>
                    <a:pt x="5313" y="17043"/>
                    <a:pt x="8221" y="17945"/>
                    <a:pt x="9850" y="18020"/>
                  </a:cubicBezTo>
                  <a:cubicBezTo>
                    <a:pt x="9879" y="18022"/>
                    <a:pt x="9908" y="18023"/>
                    <a:pt x="9937" y="18023"/>
                  </a:cubicBezTo>
                  <a:cubicBezTo>
                    <a:pt x="10305" y="18023"/>
                    <a:pt x="10648" y="17877"/>
                    <a:pt x="10927" y="17644"/>
                  </a:cubicBezTo>
                  <a:cubicBezTo>
                    <a:pt x="13734" y="15163"/>
                    <a:pt x="14937" y="10401"/>
                    <a:pt x="14737" y="4637"/>
                  </a:cubicBezTo>
                  <a:cubicBezTo>
                    <a:pt x="14612" y="727"/>
                    <a:pt x="10978" y="25"/>
                    <a:pt x="8446" y="0"/>
                  </a:cubicBez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6"/>
            <p:cNvSpPr/>
            <p:nvPr/>
          </p:nvSpPr>
          <p:spPr>
            <a:xfrm>
              <a:off x="-590725" y="2671025"/>
              <a:ext cx="375950" cy="454300"/>
            </a:xfrm>
            <a:custGeom>
              <a:avLst/>
              <a:gdLst/>
              <a:ahLst/>
              <a:cxnLst/>
              <a:rect l="l" t="t" r="r" b="b"/>
              <a:pathLst>
                <a:path w="15038" h="18172" extrusionOk="0">
                  <a:moveTo>
                    <a:pt x="8446" y="176"/>
                  </a:moveTo>
                  <a:cubicBezTo>
                    <a:pt x="11203" y="176"/>
                    <a:pt x="14511" y="978"/>
                    <a:pt x="14662" y="4738"/>
                  </a:cubicBezTo>
                  <a:cubicBezTo>
                    <a:pt x="14862" y="10728"/>
                    <a:pt x="13534" y="15314"/>
                    <a:pt x="10877" y="17645"/>
                  </a:cubicBezTo>
                  <a:cubicBezTo>
                    <a:pt x="10625" y="17875"/>
                    <a:pt x="10288" y="17999"/>
                    <a:pt x="9944" y="17999"/>
                  </a:cubicBezTo>
                  <a:cubicBezTo>
                    <a:pt x="9913" y="17999"/>
                    <a:pt x="9881" y="17998"/>
                    <a:pt x="9850" y="17996"/>
                  </a:cubicBezTo>
                  <a:cubicBezTo>
                    <a:pt x="8070" y="17921"/>
                    <a:pt x="5238" y="16943"/>
                    <a:pt x="2607" y="14412"/>
                  </a:cubicBezTo>
                  <a:cubicBezTo>
                    <a:pt x="251" y="12106"/>
                    <a:pt x="175" y="6693"/>
                    <a:pt x="2481" y="3259"/>
                  </a:cubicBezTo>
                  <a:cubicBezTo>
                    <a:pt x="3784" y="1329"/>
                    <a:pt x="5990" y="176"/>
                    <a:pt x="8421" y="176"/>
                  </a:cubicBezTo>
                  <a:close/>
                  <a:moveTo>
                    <a:pt x="8421" y="1"/>
                  </a:moveTo>
                  <a:cubicBezTo>
                    <a:pt x="5940" y="1"/>
                    <a:pt x="3659" y="1179"/>
                    <a:pt x="2331" y="3159"/>
                  </a:cubicBezTo>
                  <a:cubicBezTo>
                    <a:pt x="0" y="6668"/>
                    <a:pt x="75" y="12181"/>
                    <a:pt x="2506" y="14537"/>
                  </a:cubicBezTo>
                  <a:cubicBezTo>
                    <a:pt x="5163" y="17094"/>
                    <a:pt x="8020" y="18096"/>
                    <a:pt x="9850" y="18171"/>
                  </a:cubicBezTo>
                  <a:lnTo>
                    <a:pt x="9925" y="18171"/>
                  </a:lnTo>
                  <a:cubicBezTo>
                    <a:pt x="10326" y="18171"/>
                    <a:pt x="10702" y="18046"/>
                    <a:pt x="11003" y="17770"/>
                  </a:cubicBezTo>
                  <a:cubicBezTo>
                    <a:pt x="13684" y="15414"/>
                    <a:pt x="15038" y="10778"/>
                    <a:pt x="14812" y="4713"/>
                  </a:cubicBezTo>
                  <a:cubicBezTo>
                    <a:pt x="14687" y="627"/>
                    <a:pt x="10777" y="1"/>
                    <a:pt x="8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6"/>
            <p:cNvSpPr/>
            <p:nvPr/>
          </p:nvSpPr>
          <p:spPr>
            <a:xfrm>
              <a:off x="-811300" y="2642175"/>
              <a:ext cx="633500" cy="856575"/>
            </a:xfrm>
            <a:custGeom>
              <a:avLst/>
              <a:gdLst/>
              <a:ahLst/>
              <a:cxnLst/>
              <a:rect l="l" t="t" r="r" b="b"/>
              <a:pathLst>
                <a:path w="25340" h="34263" extrusionOk="0">
                  <a:moveTo>
                    <a:pt x="15540" y="5992"/>
                  </a:moveTo>
                  <a:cubicBezTo>
                    <a:pt x="15540" y="6013"/>
                    <a:pt x="15540" y="6016"/>
                    <a:pt x="15524" y="6017"/>
                  </a:cubicBezTo>
                  <a:lnTo>
                    <a:pt x="15524" y="6017"/>
                  </a:lnTo>
                  <a:cubicBezTo>
                    <a:pt x="15529" y="6009"/>
                    <a:pt x="15535" y="6000"/>
                    <a:pt x="15540" y="5992"/>
                  </a:cubicBezTo>
                  <a:close/>
                  <a:moveTo>
                    <a:pt x="16949" y="1"/>
                  </a:moveTo>
                  <a:cubicBezTo>
                    <a:pt x="16233" y="1"/>
                    <a:pt x="15766" y="94"/>
                    <a:pt x="15740" y="102"/>
                  </a:cubicBezTo>
                  <a:cubicBezTo>
                    <a:pt x="14738" y="303"/>
                    <a:pt x="13785" y="328"/>
                    <a:pt x="12808" y="679"/>
                  </a:cubicBezTo>
                  <a:cubicBezTo>
                    <a:pt x="11680" y="1105"/>
                    <a:pt x="10653" y="1731"/>
                    <a:pt x="9775" y="2583"/>
                  </a:cubicBezTo>
                  <a:cubicBezTo>
                    <a:pt x="7119" y="5140"/>
                    <a:pt x="7094" y="8924"/>
                    <a:pt x="5941" y="12208"/>
                  </a:cubicBezTo>
                  <a:cubicBezTo>
                    <a:pt x="4988" y="14889"/>
                    <a:pt x="3660" y="17345"/>
                    <a:pt x="2332" y="19827"/>
                  </a:cubicBezTo>
                  <a:cubicBezTo>
                    <a:pt x="1379" y="21606"/>
                    <a:pt x="327" y="23486"/>
                    <a:pt x="176" y="25516"/>
                  </a:cubicBezTo>
                  <a:cubicBezTo>
                    <a:pt x="1" y="27797"/>
                    <a:pt x="1104" y="29827"/>
                    <a:pt x="2457" y="31581"/>
                  </a:cubicBezTo>
                  <a:cubicBezTo>
                    <a:pt x="2883" y="32107"/>
                    <a:pt x="3334" y="32609"/>
                    <a:pt x="3785" y="33110"/>
                  </a:cubicBezTo>
                  <a:cubicBezTo>
                    <a:pt x="2783" y="29701"/>
                    <a:pt x="3785" y="27496"/>
                    <a:pt x="3785" y="27496"/>
                  </a:cubicBezTo>
                  <a:lnTo>
                    <a:pt x="3785" y="27496"/>
                  </a:lnTo>
                  <a:cubicBezTo>
                    <a:pt x="3785" y="27496"/>
                    <a:pt x="3209" y="33310"/>
                    <a:pt x="7144" y="34263"/>
                  </a:cubicBezTo>
                  <a:cubicBezTo>
                    <a:pt x="7319" y="29451"/>
                    <a:pt x="11780" y="28699"/>
                    <a:pt x="13861" y="22483"/>
                  </a:cubicBezTo>
                  <a:cubicBezTo>
                    <a:pt x="15633" y="17191"/>
                    <a:pt x="12632" y="10681"/>
                    <a:pt x="15505" y="6047"/>
                  </a:cubicBezTo>
                  <a:lnTo>
                    <a:pt x="15505" y="6047"/>
                  </a:lnTo>
                  <a:cubicBezTo>
                    <a:pt x="14903" y="7968"/>
                    <a:pt x="16327" y="9952"/>
                    <a:pt x="18347" y="10027"/>
                  </a:cubicBezTo>
                  <a:cubicBezTo>
                    <a:pt x="18450" y="10033"/>
                    <a:pt x="18550" y="10035"/>
                    <a:pt x="18647" y="10035"/>
                  </a:cubicBezTo>
                  <a:cubicBezTo>
                    <a:pt x="19421" y="10035"/>
                    <a:pt x="19976" y="9877"/>
                    <a:pt x="19976" y="9877"/>
                  </a:cubicBezTo>
                  <a:cubicBezTo>
                    <a:pt x="19976" y="9877"/>
                    <a:pt x="17871" y="8298"/>
                    <a:pt x="18472" y="5716"/>
                  </a:cubicBezTo>
                  <a:lnTo>
                    <a:pt x="18472" y="5716"/>
                  </a:lnTo>
                  <a:cubicBezTo>
                    <a:pt x="18372" y="6468"/>
                    <a:pt x="19374" y="9927"/>
                    <a:pt x="21956" y="9927"/>
                  </a:cubicBezTo>
                  <a:cubicBezTo>
                    <a:pt x="23384" y="6844"/>
                    <a:pt x="21505" y="4614"/>
                    <a:pt x="21505" y="4613"/>
                  </a:cubicBezTo>
                  <a:lnTo>
                    <a:pt x="21505" y="4613"/>
                  </a:lnTo>
                  <a:cubicBezTo>
                    <a:pt x="21505" y="4614"/>
                    <a:pt x="23585" y="6519"/>
                    <a:pt x="23084" y="10328"/>
                  </a:cubicBezTo>
                  <a:cubicBezTo>
                    <a:pt x="24186" y="8448"/>
                    <a:pt x="25339" y="5365"/>
                    <a:pt x="22507" y="2333"/>
                  </a:cubicBezTo>
                  <a:cubicBezTo>
                    <a:pt x="20656" y="349"/>
                    <a:pt x="18336" y="1"/>
                    <a:pt x="1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6"/>
            <p:cNvSpPr/>
            <p:nvPr/>
          </p:nvSpPr>
          <p:spPr>
            <a:xfrm>
              <a:off x="-812550" y="2640000"/>
              <a:ext cx="624725" cy="860625"/>
            </a:xfrm>
            <a:custGeom>
              <a:avLst/>
              <a:gdLst/>
              <a:ahLst/>
              <a:cxnLst/>
              <a:rect l="l" t="t" r="r" b="b"/>
              <a:pathLst>
                <a:path w="24989" h="34425" extrusionOk="0">
                  <a:moveTo>
                    <a:pt x="16976" y="174"/>
                  </a:moveTo>
                  <a:cubicBezTo>
                    <a:pt x="18336" y="174"/>
                    <a:pt x="20634" y="513"/>
                    <a:pt x="22482" y="2495"/>
                  </a:cubicBezTo>
                  <a:cubicBezTo>
                    <a:pt x="24512" y="4650"/>
                    <a:pt x="24763" y="7182"/>
                    <a:pt x="23259" y="10014"/>
                  </a:cubicBezTo>
                  <a:cubicBezTo>
                    <a:pt x="23560" y="6480"/>
                    <a:pt x="21630" y="4675"/>
                    <a:pt x="21605" y="4650"/>
                  </a:cubicBezTo>
                  <a:cubicBezTo>
                    <a:pt x="21592" y="4638"/>
                    <a:pt x="21574" y="4632"/>
                    <a:pt x="21555" y="4632"/>
                  </a:cubicBezTo>
                  <a:cubicBezTo>
                    <a:pt x="21536" y="4632"/>
                    <a:pt x="21517" y="4638"/>
                    <a:pt x="21505" y="4650"/>
                  </a:cubicBezTo>
                  <a:cubicBezTo>
                    <a:pt x="21455" y="4675"/>
                    <a:pt x="21455" y="4726"/>
                    <a:pt x="21480" y="4751"/>
                  </a:cubicBezTo>
                  <a:cubicBezTo>
                    <a:pt x="21505" y="4776"/>
                    <a:pt x="23309" y="6981"/>
                    <a:pt x="21956" y="9939"/>
                  </a:cubicBezTo>
                  <a:cubicBezTo>
                    <a:pt x="21154" y="9914"/>
                    <a:pt x="20452" y="9563"/>
                    <a:pt x="19851" y="8886"/>
                  </a:cubicBezTo>
                  <a:cubicBezTo>
                    <a:pt x="18898" y="7808"/>
                    <a:pt x="18547" y="6229"/>
                    <a:pt x="18622" y="5803"/>
                  </a:cubicBezTo>
                  <a:cubicBezTo>
                    <a:pt x="18622" y="5778"/>
                    <a:pt x="18597" y="5728"/>
                    <a:pt x="18547" y="5728"/>
                  </a:cubicBezTo>
                  <a:cubicBezTo>
                    <a:pt x="18534" y="5721"/>
                    <a:pt x="18520" y="5718"/>
                    <a:pt x="18508" y="5718"/>
                  </a:cubicBezTo>
                  <a:cubicBezTo>
                    <a:pt x="18474" y="5718"/>
                    <a:pt x="18447" y="5741"/>
                    <a:pt x="18447" y="5778"/>
                  </a:cubicBezTo>
                  <a:cubicBezTo>
                    <a:pt x="17921" y="8009"/>
                    <a:pt x="19374" y="9513"/>
                    <a:pt x="19825" y="9914"/>
                  </a:cubicBezTo>
                  <a:cubicBezTo>
                    <a:pt x="19602" y="9958"/>
                    <a:pt x="19159" y="10043"/>
                    <a:pt x="18604" y="10043"/>
                  </a:cubicBezTo>
                  <a:cubicBezTo>
                    <a:pt x="18536" y="10043"/>
                    <a:pt x="18467" y="10042"/>
                    <a:pt x="18397" y="10039"/>
                  </a:cubicBezTo>
                  <a:cubicBezTo>
                    <a:pt x="17444" y="9989"/>
                    <a:pt x="16592" y="9538"/>
                    <a:pt x="16041" y="8736"/>
                  </a:cubicBezTo>
                  <a:cubicBezTo>
                    <a:pt x="15515" y="7959"/>
                    <a:pt x="15364" y="7006"/>
                    <a:pt x="15665" y="6129"/>
                  </a:cubicBezTo>
                  <a:lnTo>
                    <a:pt x="15665" y="6104"/>
                  </a:lnTo>
                  <a:cubicBezTo>
                    <a:pt x="15690" y="6079"/>
                    <a:pt x="15665" y="6029"/>
                    <a:pt x="15615" y="6004"/>
                  </a:cubicBezTo>
                  <a:cubicBezTo>
                    <a:pt x="15608" y="5996"/>
                    <a:pt x="15598" y="5993"/>
                    <a:pt x="15588" y="5993"/>
                  </a:cubicBezTo>
                  <a:cubicBezTo>
                    <a:pt x="15563" y="5993"/>
                    <a:pt x="15532" y="6011"/>
                    <a:pt x="15515" y="6029"/>
                  </a:cubicBezTo>
                  <a:cubicBezTo>
                    <a:pt x="13886" y="8635"/>
                    <a:pt x="14086" y="11718"/>
                    <a:pt x="14287" y="15001"/>
                  </a:cubicBezTo>
                  <a:cubicBezTo>
                    <a:pt x="14462" y="17558"/>
                    <a:pt x="14612" y="20189"/>
                    <a:pt x="13835" y="22545"/>
                  </a:cubicBezTo>
                  <a:cubicBezTo>
                    <a:pt x="12833" y="25503"/>
                    <a:pt x="11304" y="27207"/>
                    <a:pt x="9951" y="28711"/>
                  </a:cubicBezTo>
                  <a:cubicBezTo>
                    <a:pt x="8497" y="30340"/>
                    <a:pt x="7219" y="31768"/>
                    <a:pt x="7119" y="34250"/>
                  </a:cubicBezTo>
                  <a:cubicBezTo>
                    <a:pt x="3409" y="33247"/>
                    <a:pt x="3911" y="27658"/>
                    <a:pt x="3911" y="27608"/>
                  </a:cubicBezTo>
                  <a:cubicBezTo>
                    <a:pt x="3911" y="27558"/>
                    <a:pt x="3886" y="27533"/>
                    <a:pt x="3860" y="27508"/>
                  </a:cubicBezTo>
                  <a:lnTo>
                    <a:pt x="3835" y="27508"/>
                  </a:lnTo>
                  <a:cubicBezTo>
                    <a:pt x="3810" y="27508"/>
                    <a:pt x="3760" y="27533"/>
                    <a:pt x="3760" y="27558"/>
                  </a:cubicBezTo>
                  <a:cubicBezTo>
                    <a:pt x="3735" y="27583"/>
                    <a:pt x="2833" y="29663"/>
                    <a:pt x="3660" y="32896"/>
                  </a:cubicBezTo>
                  <a:cubicBezTo>
                    <a:pt x="3259" y="32445"/>
                    <a:pt x="2908" y="32019"/>
                    <a:pt x="2582" y="31618"/>
                  </a:cubicBezTo>
                  <a:cubicBezTo>
                    <a:pt x="903" y="29463"/>
                    <a:pt x="176" y="27508"/>
                    <a:pt x="327" y="25603"/>
                  </a:cubicBezTo>
                  <a:cubicBezTo>
                    <a:pt x="477" y="23648"/>
                    <a:pt x="1429" y="21869"/>
                    <a:pt x="2357" y="20139"/>
                  </a:cubicBezTo>
                  <a:lnTo>
                    <a:pt x="2457" y="19964"/>
                  </a:lnTo>
                  <a:cubicBezTo>
                    <a:pt x="3685" y="17658"/>
                    <a:pt x="5089" y="15076"/>
                    <a:pt x="6066" y="12320"/>
                  </a:cubicBezTo>
                  <a:cubicBezTo>
                    <a:pt x="6417" y="11342"/>
                    <a:pt x="6667" y="10264"/>
                    <a:pt x="6918" y="9262"/>
                  </a:cubicBezTo>
                  <a:cubicBezTo>
                    <a:pt x="7469" y="6906"/>
                    <a:pt x="8046" y="4500"/>
                    <a:pt x="9876" y="2721"/>
                  </a:cubicBezTo>
                  <a:cubicBezTo>
                    <a:pt x="10728" y="1919"/>
                    <a:pt x="11780" y="1267"/>
                    <a:pt x="12883" y="841"/>
                  </a:cubicBezTo>
                  <a:cubicBezTo>
                    <a:pt x="13535" y="615"/>
                    <a:pt x="14161" y="515"/>
                    <a:pt x="14813" y="415"/>
                  </a:cubicBezTo>
                  <a:cubicBezTo>
                    <a:pt x="15139" y="390"/>
                    <a:pt x="15490" y="340"/>
                    <a:pt x="15815" y="264"/>
                  </a:cubicBezTo>
                  <a:cubicBezTo>
                    <a:pt x="15865" y="256"/>
                    <a:pt x="16307" y="174"/>
                    <a:pt x="16976" y="174"/>
                  </a:cubicBezTo>
                  <a:close/>
                  <a:moveTo>
                    <a:pt x="16956" y="1"/>
                  </a:moveTo>
                  <a:cubicBezTo>
                    <a:pt x="16283" y="1"/>
                    <a:pt x="15839" y="81"/>
                    <a:pt x="15790" y="89"/>
                  </a:cubicBezTo>
                  <a:cubicBezTo>
                    <a:pt x="15439" y="164"/>
                    <a:pt x="15114" y="214"/>
                    <a:pt x="14788" y="264"/>
                  </a:cubicBezTo>
                  <a:cubicBezTo>
                    <a:pt x="14161" y="340"/>
                    <a:pt x="13485" y="440"/>
                    <a:pt x="12833" y="690"/>
                  </a:cubicBezTo>
                  <a:cubicBezTo>
                    <a:pt x="11680" y="1117"/>
                    <a:pt x="10627" y="1768"/>
                    <a:pt x="9775" y="2595"/>
                  </a:cubicBezTo>
                  <a:cubicBezTo>
                    <a:pt x="7896" y="4400"/>
                    <a:pt x="7319" y="6856"/>
                    <a:pt x="6743" y="9212"/>
                  </a:cubicBezTo>
                  <a:cubicBezTo>
                    <a:pt x="6492" y="10239"/>
                    <a:pt x="6241" y="11292"/>
                    <a:pt x="5891" y="12269"/>
                  </a:cubicBezTo>
                  <a:cubicBezTo>
                    <a:pt x="4938" y="15001"/>
                    <a:pt x="3535" y="17583"/>
                    <a:pt x="2307" y="19889"/>
                  </a:cubicBezTo>
                  <a:lnTo>
                    <a:pt x="2206" y="20064"/>
                  </a:lnTo>
                  <a:cubicBezTo>
                    <a:pt x="1279" y="21818"/>
                    <a:pt x="302" y="23623"/>
                    <a:pt x="151" y="25603"/>
                  </a:cubicBezTo>
                  <a:cubicBezTo>
                    <a:pt x="1" y="27533"/>
                    <a:pt x="753" y="29538"/>
                    <a:pt x="2432" y="31718"/>
                  </a:cubicBezTo>
                  <a:cubicBezTo>
                    <a:pt x="2833" y="32219"/>
                    <a:pt x="3259" y="32721"/>
                    <a:pt x="3760" y="33272"/>
                  </a:cubicBezTo>
                  <a:cubicBezTo>
                    <a:pt x="3773" y="33285"/>
                    <a:pt x="3792" y="33291"/>
                    <a:pt x="3813" y="33291"/>
                  </a:cubicBezTo>
                  <a:cubicBezTo>
                    <a:pt x="3835" y="33291"/>
                    <a:pt x="3860" y="33285"/>
                    <a:pt x="3886" y="33272"/>
                  </a:cubicBezTo>
                  <a:cubicBezTo>
                    <a:pt x="3911" y="33247"/>
                    <a:pt x="3936" y="33222"/>
                    <a:pt x="3911" y="33172"/>
                  </a:cubicBezTo>
                  <a:cubicBezTo>
                    <a:pt x="3234" y="30841"/>
                    <a:pt x="3510" y="29062"/>
                    <a:pt x="3710" y="28209"/>
                  </a:cubicBezTo>
                  <a:lnTo>
                    <a:pt x="3710" y="28209"/>
                  </a:lnTo>
                  <a:cubicBezTo>
                    <a:pt x="3710" y="29763"/>
                    <a:pt x="3986" y="33673"/>
                    <a:pt x="7169" y="34425"/>
                  </a:cubicBezTo>
                  <a:lnTo>
                    <a:pt x="7244" y="34425"/>
                  </a:lnTo>
                  <a:cubicBezTo>
                    <a:pt x="7269" y="34400"/>
                    <a:pt x="7269" y="34375"/>
                    <a:pt x="7269" y="34350"/>
                  </a:cubicBezTo>
                  <a:cubicBezTo>
                    <a:pt x="7369" y="31869"/>
                    <a:pt x="8622" y="30465"/>
                    <a:pt x="10076" y="28836"/>
                  </a:cubicBezTo>
                  <a:cubicBezTo>
                    <a:pt x="11454" y="27307"/>
                    <a:pt x="12983" y="25578"/>
                    <a:pt x="13986" y="22595"/>
                  </a:cubicBezTo>
                  <a:cubicBezTo>
                    <a:pt x="14788" y="20214"/>
                    <a:pt x="14612" y="17558"/>
                    <a:pt x="14462" y="14976"/>
                  </a:cubicBezTo>
                  <a:cubicBezTo>
                    <a:pt x="14262" y="11944"/>
                    <a:pt x="14061" y="9061"/>
                    <a:pt x="15364" y="6630"/>
                  </a:cubicBezTo>
                  <a:lnTo>
                    <a:pt x="15364" y="6630"/>
                  </a:lnTo>
                  <a:cubicBezTo>
                    <a:pt x="15264" y="7382"/>
                    <a:pt x="15439" y="8184"/>
                    <a:pt x="15916" y="8836"/>
                  </a:cubicBezTo>
                  <a:cubicBezTo>
                    <a:pt x="16492" y="9663"/>
                    <a:pt x="17394" y="10164"/>
                    <a:pt x="18397" y="10214"/>
                  </a:cubicBezTo>
                  <a:cubicBezTo>
                    <a:pt x="18459" y="10216"/>
                    <a:pt x="18519" y="10217"/>
                    <a:pt x="18579" y="10217"/>
                  </a:cubicBezTo>
                  <a:cubicBezTo>
                    <a:pt x="19412" y="10217"/>
                    <a:pt x="20003" y="10064"/>
                    <a:pt x="20026" y="10064"/>
                  </a:cubicBezTo>
                  <a:cubicBezTo>
                    <a:pt x="20076" y="10039"/>
                    <a:pt x="20101" y="10014"/>
                    <a:pt x="20101" y="9989"/>
                  </a:cubicBezTo>
                  <a:cubicBezTo>
                    <a:pt x="20101" y="9964"/>
                    <a:pt x="20101" y="9914"/>
                    <a:pt x="20076" y="9914"/>
                  </a:cubicBezTo>
                  <a:cubicBezTo>
                    <a:pt x="20051" y="9888"/>
                    <a:pt x="18397" y="8610"/>
                    <a:pt x="18522" y="6505"/>
                  </a:cubicBezTo>
                  <a:lnTo>
                    <a:pt x="18522" y="6505"/>
                  </a:lnTo>
                  <a:cubicBezTo>
                    <a:pt x="18673" y="7232"/>
                    <a:pt x="19048" y="8234"/>
                    <a:pt x="19725" y="8986"/>
                  </a:cubicBezTo>
                  <a:cubicBezTo>
                    <a:pt x="20377" y="9738"/>
                    <a:pt x="21129" y="10114"/>
                    <a:pt x="22006" y="10114"/>
                  </a:cubicBezTo>
                  <a:cubicBezTo>
                    <a:pt x="22031" y="10114"/>
                    <a:pt x="22056" y="10089"/>
                    <a:pt x="22081" y="10064"/>
                  </a:cubicBezTo>
                  <a:cubicBezTo>
                    <a:pt x="22908" y="8284"/>
                    <a:pt x="22632" y="6781"/>
                    <a:pt x="22257" y="5803"/>
                  </a:cubicBezTo>
                  <a:lnTo>
                    <a:pt x="22257" y="5803"/>
                  </a:lnTo>
                  <a:cubicBezTo>
                    <a:pt x="22783" y="6731"/>
                    <a:pt x="23334" y="8259"/>
                    <a:pt x="23059" y="10390"/>
                  </a:cubicBezTo>
                  <a:cubicBezTo>
                    <a:pt x="23059" y="10440"/>
                    <a:pt x="23084" y="10490"/>
                    <a:pt x="23109" y="10490"/>
                  </a:cubicBezTo>
                  <a:cubicBezTo>
                    <a:pt x="23123" y="10497"/>
                    <a:pt x="23138" y="10500"/>
                    <a:pt x="23151" y="10500"/>
                  </a:cubicBezTo>
                  <a:cubicBezTo>
                    <a:pt x="23184" y="10500"/>
                    <a:pt x="23209" y="10483"/>
                    <a:pt x="23209" y="10465"/>
                  </a:cubicBezTo>
                  <a:cubicBezTo>
                    <a:pt x="24988" y="7407"/>
                    <a:pt x="24763" y="4675"/>
                    <a:pt x="22607" y="2370"/>
                  </a:cubicBezTo>
                  <a:cubicBezTo>
                    <a:pt x="20716" y="343"/>
                    <a:pt x="18346" y="1"/>
                    <a:pt x="16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6"/>
            <p:cNvSpPr/>
            <p:nvPr/>
          </p:nvSpPr>
          <p:spPr>
            <a:xfrm>
              <a:off x="17650" y="4119025"/>
              <a:ext cx="312075" cy="248825"/>
            </a:xfrm>
            <a:custGeom>
              <a:avLst/>
              <a:gdLst/>
              <a:ahLst/>
              <a:cxnLst/>
              <a:rect l="l" t="t" r="r" b="b"/>
              <a:pathLst>
                <a:path w="12483" h="9953" extrusionOk="0">
                  <a:moveTo>
                    <a:pt x="8572" y="3861"/>
                  </a:moveTo>
                  <a:lnTo>
                    <a:pt x="8572" y="3861"/>
                  </a:lnTo>
                  <a:cubicBezTo>
                    <a:pt x="9052" y="4125"/>
                    <a:pt x="9528" y="4542"/>
                    <a:pt x="9967" y="4969"/>
                  </a:cubicBezTo>
                  <a:lnTo>
                    <a:pt x="9967" y="4969"/>
                  </a:lnTo>
                  <a:cubicBezTo>
                    <a:pt x="9576" y="4623"/>
                    <a:pt x="9112" y="4251"/>
                    <a:pt x="8572" y="3861"/>
                  </a:cubicBezTo>
                  <a:close/>
                  <a:moveTo>
                    <a:pt x="1430" y="1"/>
                  </a:moveTo>
                  <a:lnTo>
                    <a:pt x="1" y="2156"/>
                  </a:lnTo>
                  <a:cubicBezTo>
                    <a:pt x="978" y="4888"/>
                    <a:pt x="3986" y="4738"/>
                    <a:pt x="5515" y="6116"/>
                  </a:cubicBezTo>
                  <a:cubicBezTo>
                    <a:pt x="7021" y="7499"/>
                    <a:pt x="7798" y="9953"/>
                    <a:pt x="8347" y="9953"/>
                  </a:cubicBezTo>
                  <a:cubicBezTo>
                    <a:pt x="8356" y="9953"/>
                    <a:pt x="8364" y="9952"/>
                    <a:pt x="8372" y="9951"/>
                  </a:cubicBezTo>
                  <a:cubicBezTo>
                    <a:pt x="8898" y="9876"/>
                    <a:pt x="8597" y="8096"/>
                    <a:pt x="6492" y="5289"/>
                  </a:cubicBezTo>
                  <a:lnTo>
                    <a:pt x="6492" y="5289"/>
                  </a:lnTo>
                  <a:cubicBezTo>
                    <a:pt x="8488" y="5963"/>
                    <a:pt x="9584" y="8990"/>
                    <a:pt x="10201" y="8990"/>
                  </a:cubicBezTo>
                  <a:cubicBezTo>
                    <a:pt x="10227" y="8990"/>
                    <a:pt x="10252" y="8985"/>
                    <a:pt x="10277" y="8973"/>
                  </a:cubicBezTo>
                  <a:cubicBezTo>
                    <a:pt x="10903" y="8723"/>
                    <a:pt x="9926" y="6793"/>
                    <a:pt x="7770" y="4688"/>
                  </a:cubicBezTo>
                  <a:lnTo>
                    <a:pt x="7770" y="4688"/>
                  </a:lnTo>
                  <a:cubicBezTo>
                    <a:pt x="9682" y="5517"/>
                    <a:pt x="10705" y="7467"/>
                    <a:pt x="11266" y="7467"/>
                  </a:cubicBezTo>
                  <a:cubicBezTo>
                    <a:pt x="11316" y="7467"/>
                    <a:pt x="11362" y="7452"/>
                    <a:pt x="11405" y="7420"/>
                  </a:cubicBezTo>
                  <a:cubicBezTo>
                    <a:pt x="11696" y="7197"/>
                    <a:pt x="11549" y="6676"/>
                    <a:pt x="10943" y="5952"/>
                  </a:cubicBezTo>
                  <a:lnTo>
                    <a:pt x="10943" y="5952"/>
                  </a:lnTo>
                  <a:cubicBezTo>
                    <a:pt x="11292" y="6295"/>
                    <a:pt x="11577" y="6535"/>
                    <a:pt x="11764" y="6535"/>
                  </a:cubicBezTo>
                  <a:cubicBezTo>
                    <a:pt x="11809" y="6535"/>
                    <a:pt x="11848" y="6521"/>
                    <a:pt x="11881" y="6492"/>
                  </a:cubicBezTo>
                  <a:cubicBezTo>
                    <a:pt x="12482" y="5966"/>
                    <a:pt x="9700" y="3209"/>
                    <a:pt x="8096" y="2257"/>
                  </a:cubicBezTo>
                  <a:cubicBezTo>
                    <a:pt x="6517" y="1329"/>
                    <a:pt x="1430" y="1"/>
                    <a:pt x="1430" y="1"/>
                  </a:cubicBez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6"/>
            <p:cNvSpPr/>
            <p:nvPr/>
          </p:nvSpPr>
          <p:spPr>
            <a:xfrm>
              <a:off x="15150" y="4116975"/>
              <a:ext cx="303925" cy="253350"/>
            </a:xfrm>
            <a:custGeom>
              <a:avLst/>
              <a:gdLst/>
              <a:ahLst/>
              <a:cxnLst/>
              <a:rect l="l" t="t" r="r" b="b"/>
              <a:pathLst>
                <a:path w="12157" h="10134" extrusionOk="0">
                  <a:moveTo>
                    <a:pt x="1528" y="1"/>
                  </a:moveTo>
                  <a:cubicBezTo>
                    <a:pt x="1495" y="1"/>
                    <a:pt x="1475" y="38"/>
                    <a:pt x="1454" y="58"/>
                  </a:cubicBezTo>
                  <a:cubicBezTo>
                    <a:pt x="1454" y="108"/>
                    <a:pt x="1479" y="158"/>
                    <a:pt x="1504" y="158"/>
                  </a:cubicBezTo>
                  <a:cubicBezTo>
                    <a:pt x="1580" y="183"/>
                    <a:pt x="6592" y="1512"/>
                    <a:pt x="8171" y="2414"/>
                  </a:cubicBezTo>
                  <a:cubicBezTo>
                    <a:pt x="9600" y="3266"/>
                    <a:pt x="11906" y="5522"/>
                    <a:pt x="11981" y="6324"/>
                  </a:cubicBezTo>
                  <a:cubicBezTo>
                    <a:pt x="11981" y="6424"/>
                    <a:pt x="11981" y="6474"/>
                    <a:pt x="11931" y="6499"/>
                  </a:cubicBezTo>
                  <a:cubicBezTo>
                    <a:pt x="11911" y="6519"/>
                    <a:pt x="11886" y="6528"/>
                    <a:pt x="11856" y="6528"/>
                  </a:cubicBezTo>
                  <a:cubicBezTo>
                    <a:pt x="11694" y="6528"/>
                    <a:pt x="11392" y="6261"/>
                    <a:pt x="11053" y="5923"/>
                  </a:cubicBezTo>
                  <a:cubicBezTo>
                    <a:pt x="10803" y="5647"/>
                    <a:pt x="10477" y="5321"/>
                    <a:pt x="10126" y="4995"/>
                  </a:cubicBezTo>
                  <a:cubicBezTo>
                    <a:pt x="9675" y="4569"/>
                    <a:pt x="9199" y="4143"/>
                    <a:pt x="8697" y="3867"/>
                  </a:cubicBezTo>
                  <a:cubicBezTo>
                    <a:pt x="8690" y="3860"/>
                    <a:pt x="8681" y="3857"/>
                    <a:pt x="8670" y="3857"/>
                  </a:cubicBezTo>
                  <a:cubicBezTo>
                    <a:pt x="8645" y="3857"/>
                    <a:pt x="8615" y="3875"/>
                    <a:pt x="8597" y="3892"/>
                  </a:cubicBezTo>
                  <a:cubicBezTo>
                    <a:pt x="8572" y="3943"/>
                    <a:pt x="8572" y="3993"/>
                    <a:pt x="8622" y="4018"/>
                  </a:cubicBezTo>
                  <a:cubicBezTo>
                    <a:pt x="9149" y="4394"/>
                    <a:pt x="9600" y="4770"/>
                    <a:pt x="9976" y="5095"/>
                  </a:cubicBezTo>
                  <a:cubicBezTo>
                    <a:pt x="10176" y="5296"/>
                    <a:pt x="10377" y="5471"/>
                    <a:pt x="10552" y="5672"/>
                  </a:cubicBezTo>
                  <a:cubicBezTo>
                    <a:pt x="10677" y="5797"/>
                    <a:pt x="10828" y="5948"/>
                    <a:pt x="10928" y="6048"/>
                  </a:cubicBezTo>
                  <a:cubicBezTo>
                    <a:pt x="11379" y="6574"/>
                    <a:pt x="11555" y="6950"/>
                    <a:pt x="11555" y="7201"/>
                  </a:cubicBezTo>
                  <a:cubicBezTo>
                    <a:pt x="11555" y="7301"/>
                    <a:pt x="11530" y="7376"/>
                    <a:pt x="11454" y="7426"/>
                  </a:cubicBezTo>
                  <a:cubicBezTo>
                    <a:pt x="11428" y="7449"/>
                    <a:pt x="11397" y="7460"/>
                    <a:pt x="11362" y="7460"/>
                  </a:cubicBezTo>
                  <a:cubicBezTo>
                    <a:pt x="11170" y="7460"/>
                    <a:pt x="10859" y="7128"/>
                    <a:pt x="10477" y="6725"/>
                  </a:cubicBezTo>
                  <a:cubicBezTo>
                    <a:pt x="9875" y="6073"/>
                    <a:pt x="9048" y="5171"/>
                    <a:pt x="7895" y="4669"/>
                  </a:cubicBezTo>
                  <a:cubicBezTo>
                    <a:pt x="7870" y="4669"/>
                    <a:pt x="7820" y="4669"/>
                    <a:pt x="7795" y="4720"/>
                  </a:cubicBezTo>
                  <a:cubicBezTo>
                    <a:pt x="7770" y="4745"/>
                    <a:pt x="7770" y="4795"/>
                    <a:pt x="7795" y="4820"/>
                  </a:cubicBezTo>
                  <a:cubicBezTo>
                    <a:pt x="9675" y="6649"/>
                    <a:pt x="10577" y="8253"/>
                    <a:pt x="10477" y="8805"/>
                  </a:cubicBezTo>
                  <a:cubicBezTo>
                    <a:pt x="10452" y="8905"/>
                    <a:pt x="10427" y="8955"/>
                    <a:pt x="10352" y="8980"/>
                  </a:cubicBezTo>
                  <a:cubicBezTo>
                    <a:pt x="10339" y="8985"/>
                    <a:pt x="10325" y="8987"/>
                    <a:pt x="10311" y="8987"/>
                  </a:cubicBezTo>
                  <a:cubicBezTo>
                    <a:pt x="10106" y="8987"/>
                    <a:pt x="9774" y="8492"/>
                    <a:pt x="9399" y="7953"/>
                  </a:cubicBezTo>
                  <a:cubicBezTo>
                    <a:pt x="8748" y="7000"/>
                    <a:pt x="7870" y="5697"/>
                    <a:pt x="6617" y="5296"/>
                  </a:cubicBezTo>
                  <a:cubicBezTo>
                    <a:pt x="6592" y="5296"/>
                    <a:pt x="6542" y="5296"/>
                    <a:pt x="6517" y="5321"/>
                  </a:cubicBezTo>
                  <a:cubicBezTo>
                    <a:pt x="6492" y="5371"/>
                    <a:pt x="6517" y="5396"/>
                    <a:pt x="6517" y="5421"/>
                  </a:cubicBezTo>
                  <a:cubicBezTo>
                    <a:pt x="8347" y="7852"/>
                    <a:pt x="8748" y="9406"/>
                    <a:pt x="8572" y="9832"/>
                  </a:cubicBezTo>
                  <a:cubicBezTo>
                    <a:pt x="8547" y="9908"/>
                    <a:pt x="8497" y="9958"/>
                    <a:pt x="8447" y="9958"/>
                  </a:cubicBezTo>
                  <a:cubicBezTo>
                    <a:pt x="8443" y="9958"/>
                    <a:pt x="8440" y="9958"/>
                    <a:pt x="8436" y="9958"/>
                  </a:cubicBezTo>
                  <a:cubicBezTo>
                    <a:pt x="8257" y="9958"/>
                    <a:pt x="7913" y="9369"/>
                    <a:pt x="7570" y="8780"/>
                  </a:cubicBezTo>
                  <a:cubicBezTo>
                    <a:pt x="7093" y="7928"/>
                    <a:pt x="6492" y="6900"/>
                    <a:pt x="5665" y="6148"/>
                  </a:cubicBezTo>
                  <a:cubicBezTo>
                    <a:pt x="5088" y="5622"/>
                    <a:pt x="4337" y="5321"/>
                    <a:pt x="3535" y="4995"/>
                  </a:cubicBezTo>
                  <a:cubicBezTo>
                    <a:pt x="2181" y="4469"/>
                    <a:pt x="778" y="3892"/>
                    <a:pt x="176" y="2188"/>
                  </a:cubicBezTo>
                  <a:cubicBezTo>
                    <a:pt x="151" y="2163"/>
                    <a:pt x="101" y="2138"/>
                    <a:pt x="51" y="2138"/>
                  </a:cubicBezTo>
                  <a:cubicBezTo>
                    <a:pt x="26" y="2163"/>
                    <a:pt x="1" y="2213"/>
                    <a:pt x="1" y="2263"/>
                  </a:cubicBezTo>
                  <a:cubicBezTo>
                    <a:pt x="652" y="4018"/>
                    <a:pt x="2081" y="4594"/>
                    <a:pt x="3484" y="5171"/>
                  </a:cubicBezTo>
                  <a:cubicBezTo>
                    <a:pt x="4261" y="5471"/>
                    <a:pt x="5013" y="5772"/>
                    <a:pt x="5565" y="6273"/>
                  </a:cubicBezTo>
                  <a:cubicBezTo>
                    <a:pt x="6342" y="7000"/>
                    <a:pt x="6943" y="8028"/>
                    <a:pt x="7419" y="8855"/>
                  </a:cubicBezTo>
                  <a:cubicBezTo>
                    <a:pt x="7845" y="9607"/>
                    <a:pt x="8146" y="10133"/>
                    <a:pt x="8447" y="10133"/>
                  </a:cubicBezTo>
                  <a:lnTo>
                    <a:pt x="8472" y="10133"/>
                  </a:lnTo>
                  <a:cubicBezTo>
                    <a:pt x="8547" y="10108"/>
                    <a:pt x="8672" y="10058"/>
                    <a:pt x="8723" y="9908"/>
                  </a:cubicBezTo>
                  <a:cubicBezTo>
                    <a:pt x="8948" y="9356"/>
                    <a:pt x="8447" y="7777"/>
                    <a:pt x="6843" y="5572"/>
                  </a:cubicBezTo>
                  <a:lnTo>
                    <a:pt x="6843" y="5572"/>
                  </a:lnTo>
                  <a:cubicBezTo>
                    <a:pt x="7895" y="6048"/>
                    <a:pt x="8672" y="7201"/>
                    <a:pt x="9274" y="8053"/>
                  </a:cubicBezTo>
                  <a:cubicBezTo>
                    <a:pt x="9713" y="8711"/>
                    <a:pt x="10017" y="9158"/>
                    <a:pt x="10305" y="9158"/>
                  </a:cubicBezTo>
                  <a:cubicBezTo>
                    <a:pt x="10346" y="9158"/>
                    <a:pt x="10386" y="9149"/>
                    <a:pt x="10427" y="9131"/>
                  </a:cubicBezTo>
                  <a:cubicBezTo>
                    <a:pt x="10527" y="9080"/>
                    <a:pt x="10602" y="8980"/>
                    <a:pt x="10652" y="8855"/>
                  </a:cubicBezTo>
                  <a:cubicBezTo>
                    <a:pt x="10778" y="8178"/>
                    <a:pt x="9800" y="6624"/>
                    <a:pt x="8296" y="5070"/>
                  </a:cubicBezTo>
                  <a:lnTo>
                    <a:pt x="8296" y="5070"/>
                  </a:lnTo>
                  <a:cubicBezTo>
                    <a:pt x="9174" y="5572"/>
                    <a:pt x="9850" y="6273"/>
                    <a:pt x="10352" y="6825"/>
                  </a:cubicBezTo>
                  <a:cubicBezTo>
                    <a:pt x="10796" y="7290"/>
                    <a:pt x="11111" y="7641"/>
                    <a:pt x="11373" y="7641"/>
                  </a:cubicBezTo>
                  <a:cubicBezTo>
                    <a:pt x="11436" y="7641"/>
                    <a:pt x="11496" y="7620"/>
                    <a:pt x="11555" y="7577"/>
                  </a:cubicBezTo>
                  <a:cubicBezTo>
                    <a:pt x="11680" y="7476"/>
                    <a:pt x="11730" y="7351"/>
                    <a:pt x="11730" y="7201"/>
                  </a:cubicBezTo>
                  <a:cubicBezTo>
                    <a:pt x="11730" y="7025"/>
                    <a:pt x="11655" y="6800"/>
                    <a:pt x="11505" y="6549"/>
                  </a:cubicBezTo>
                  <a:lnTo>
                    <a:pt x="11505" y="6549"/>
                  </a:lnTo>
                  <a:cubicBezTo>
                    <a:pt x="11642" y="6641"/>
                    <a:pt x="11761" y="6695"/>
                    <a:pt x="11862" y="6695"/>
                  </a:cubicBezTo>
                  <a:cubicBezTo>
                    <a:pt x="11926" y="6695"/>
                    <a:pt x="11982" y="6673"/>
                    <a:pt x="12031" y="6624"/>
                  </a:cubicBezTo>
                  <a:cubicBezTo>
                    <a:pt x="12131" y="6549"/>
                    <a:pt x="12156" y="6449"/>
                    <a:pt x="12156" y="6324"/>
                  </a:cubicBezTo>
                  <a:cubicBezTo>
                    <a:pt x="12056" y="5371"/>
                    <a:pt x="9625" y="3090"/>
                    <a:pt x="8246" y="2288"/>
                  </a:cubicBezTo>
                  <a:cubicBezTo>
                    <a:pt x="6667" y="1336"/>
                    <a:pt x="1780" y="58"/>
                    <a:pt x="1555" y="8"/>
                  </a:cubicBezTo>
                  <a:cubicBezTo>
                    <a:pt x="1545" y="3"/>
                    <a:pt x="1536" y="1"/>
                    <a:pt x="1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6"/>
            <p:cNvSpPr/>
            <p:nvPr/>
          </p:nvSpPr>
          <p:spPr>
            <a:xfrm>
              <a:off x="-655275" y="3356500"/>
              <a:ext cx="491250" cy="401025"/>
            </a:xfrm>
            <a:custGeom>
              <a:avLst/>
              <a:gdLst/>
              <a:ahLst/>
              <a:cxnLst/>
              <a:rect l="l" t="t" r="r" b="b"/>
              <a:pathLst>
                <a:path w="19650" h="16041" extrusionOk="0">
                  <a:moveTo>
                    <a:pt x="18046" y="1"/>
                  </a:moveTo>
                  <a:cubicBezTo>
                    <a:pt x="12833" y="7595"/>
                    <a:pt x="4712" y="10427"/>
                    <a:pt x="1" y="11454"/>
                  </a:cubicBezTo>
                  <a:cubicBezTo>
                    <a:pt x="226" y="13158"/>
                    <a:pt x="577" y="14737"/>
                    <a:pt x="953" y="15991"/>
                  </a:cubicBezTo>
                  <a:cubicBezTo>
                    <a:pt x="953" y="16016"/>
                    <a:pt x="1003" y="16041"/>
                    <a:pt x="1028" y="16041"/>
                  </a:cubicBezTo>
                  <a:cubicBezTo>
                    <a:pt x="10427" y="16041"/>
                    <a:pt x="18447" y="7219"/>
                    <a:pt x="19650" y="4988"/>
                  </a:cubicBezTo>
                  <a:cubicBezTo>
                    <a:pt x="19650" y="4963"/>
                    <a:pt x="19650" y="4938"/>
                    <a:pt x="19650" y="4913"/>
                  </a:cubicBezTo>
                  <a:cubicBezTo>
                    <a:pt x="19098" y="3108"/>
                    <a:pt x="18572" y="1479"/>
                    <a:pt x="18046" y="1"/>
                  </a:cubicBezTo>
                  <a:close/>
                </a:path>
              </a:pathLst>
            </a:custGeom>
            <a:solidFill>
              <a:srgbClr val="376B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6"/>
            <p:cNvSpPr/>
            <p:nvPr/>
          </p:nvSpPr>
          <p:spPr>
            <a:xfrm>
              <a:off x="-657150" y="3354625"/>
              <a:ext cx="495650" cy="405400"/>
            </a:xfrm>
            <a:custGeom>
              <a:avLst/>
              <a:gdLst/>
              <a:ahLst/>
              <a:cxnLst/>
              <a:rect l="l" t="t" r="r" b="b"/>
              <a:pathLst>
                <a:path w="19826" h="16216" extrusionOk="0">
                  <a:moveTo>
                    <a:pt x="18096" y="251"/>
                  </a:moveTo>
                  <a:cubicBezTo>
                    <a:pt x="18622" y="1755"/>
                    <a:pt x="19148" y="3434"/>
                    <a:pt x="19650" y="5013"/>
                  </a:cubicBezTo>
                  <a:cubicBezTo>
                    <a:pt x="18447" y="7243"/>
                    <a:pt x="10452" y="16041"/>
                    <a:pt x="1103" y="16041"/>
                  </a:cubicBezTo>
                  <a:cubicBezTo>
                    <a:pt x="702" y="14687"/>
                    <a:pt x="376" y="13108"/>
                    <a:pt x="176" y="11604"/>
                  </a:cubicBezTo>
                  <a:cubicBezTo>
                    <a:pt x="4637" y="10602"/>
                    <a:pt x="12832" y="7820"/>
                    <a:pt x="18096" y="251"/>
                  </a:cubicBezTo>
                  <a:close/>
                  <a:moveTo>
                    <a:pt x="18121" y="0"/>
                  </a:moveTo>
                  <a:cubicBezTo>
                    <a:pt x="18096" y="0"/>
                    <a:pt x="18071" y="0"/>
                    <a:pt x="18046" y="25"/>
                  </a:cubicBezTo>
                  <a:cubicBezTo>
                    <a:pt x="12782" y="7670"/>
                    <a:pt x="4512" y="10477"/>
                    <a:pt x="50" y="11454"/>
                  </a:cubicBezTo>
                  <a:cubicBezTo>
                    <a:pt x="25" y="11454"/>
                    <a:pt x="0" y="11504"/>
                    <a:pt x="0" y="11529"/>
                  </a:cubicBezTo>
                  <a:cubicBezTo>
                    <a:pt x="201" y="13083"/>
                    <a:pt x="527" y="14687"/>
                    <a:pt x="953" y="16091"/>
                  </a:cubicBezTo>
                  <a:cubicBezTo>
                    <a:pt x="978" y="16166"/>
                    <a:pt x="1028" y="16216"/>
                    <a:pt x="1103" y="16216"/>
                  </a:cubicBezTo>
                  <a:cubicBezTo>
                    <a:pt x="10527" y="16216"/>
                    <a:pt x="18572" y="7344"/>
                    <a:pt x="19800" y="5088"/>
                  </a:cubicBezTo>
                  <a:cubicBezTo>
                    <a:pt x="19800" y="5063"/>
                    <a:pt x="19825" y="5013"/>
                    <a:pt x="19800" y="4963"/>
                  </a:cubicBezTo>
                  <a:cubicBezTo>
                    <a:pt x="19299" y="3334"/>
                    <a:pt x="18747" y="1604"/>
                    <a:pt x="18196" y="50"/>
                  </a:cubicBezTo>
                  <a:cubicBezTo>
                    <a:pt x="18171" y="25"/>
                    <a:pt x="18146" y="0"/>
                    <a:pt x="18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6"/>
            <p:cNvSpPr/>
            <p:nvPr/>
          </p:nvSpPr>
          <p:spPr>
            <a:xfrm>
              <a:off x="-667175" y="3176525"/>
              <a:ext cx="463050" cy="466350"/>
            </a:xfrm>
            <a:custGeom>
              <a:avLst/>
              <a:gdLst/>
              <a:ahLst/>
              <a:cxnLst/>
              <a:rect l="l" t="t" r="r" b="b"/>
              <a:pathLst>
                <a:path w="18522" h="18654" extrusionOk="0">
                  <a:moveTo>
                    <a:pt x="12719" y="1"/>
                  </a:moveTo>
                  <a:cubicBezTo>
                    <a:pt x="12117" y="1"/>
                    <a:pt x="11479" y="158"/>
                    <a:pt x="10802" y="483"/>
                  </a:cubicBezTo>
                  <a:cubicBezTo>
                    <a:pt x="10752" y="483"/>
                    <a:pt x="10752" y="508"/>
                    <a:pt x="10752" y="558"/>
                  </a:cubicBezTo>
                  <a:cubicBezTo>
                    <a:pt x="10727" y="1310"/>
                    <a:pt x="10502" y="1836"/>
                    <a:pt x="10076" y="2112"/>
                  </a:cubicBezTo>
                  <a:cubicBezTo>
                    <a:pt x="9815" y="2280"/>
                    <a:pt x="9499" y="2339"/>
                    <a:pt x="9184" y="2339"/>
                  </a:cubicBezTo>
                  <a:cubicBezTo>
                    <a:pt x="8468" y="2339"/>
                    <a:pt x="7762" y="2037"/>
                    <a:pt x="7745" y="2037"/>
                  </a:cubicBezTo>
                  <a:cubicBezTo>
                    <a:pt x="7737" y="2029"/>
                    <a:pt x="7728" y="2026"/>
                    <a:pt x="7718" y="2026"/>
                  </a:cubicBezTo>
                  <a:cubicBezTo>
                    <a:pt x="7692" y="2026"/>
                    <a:pt x="7662" y="2044"/>
                    <a:pt x="7644" y="2062"/>
                  </a:cubicBezTo>
                  <a:cubicBezTo>
                    <a:pt x="7644" y="2087"/>
                    <a:pt x="5865" y="4944"/>
                    <a:pt x="2557" y="8202"/>
                  </a:cubicBezTo>
                  <a:cubicBezTo>
                    <a:pt x="201" y="10508"/>
                    <a:pt x="0" y="14869"/>
                    <a:pt x="477" y="18653"/>
                  </a:cubicBezTo>
                  <a:cubicBezTo>
                    <a:pt x="5188" y="17626"/>
                    <a:pt x="13309" y="14794"/>
                    <a:pt x="18522" y="7200"/>
                  </a:cubicBezTo>
                  <a:cubicBezTo>
                    <a:pt x="17218" y="3590"/>
                    <a:pt x="15890" y="1109"/>
                    <a:pt x="14061" y="282"/>
                  </a:cubicBezTo>
                  <a:cubicBezTo>
                    <a:pt x="13633" y="96"/>
                    <a:pt x="13187" y="1"/>
                    <a:pt x="12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6"/>
            <p:cNvSpPr/>
            <p:nvPr/>
          </p:nvSpPr>
          <p:spPr>
            <a:xfrm>
              <a:off x="-671575" y="3174375"/>
              <a:ext cx="469325" cy="470375"/>
            </a:xfrm>
            <a:custGeom>
              <a:avLst/>
              <a:gdLst/>
              <a:ahLst/>
              <a:cxnLst/>
              <a:rect l="l" t="t" r="r" b="b"/>
              <a:pathLst>
                <a:path w="18773" h="18815" extrusionOk="0">
                  <a:moveTo>
                    <a:pt x="12909" y="170"/>
                  </a:moveTo>
                  <a:cubicBezTo>
                    <a:pt x="13354" y="170"/>
                    <a:pt x="13777" y="260"/>
                    <a:pt x="14186" y="443"/>
                  </a:cubicBezTo>
                  <a:cubicBezTo>
                    <a:pt x="15816" y="1170"/>
                    <a:pt x="17119" y="3200"/>
                    <a:pt x="18597" y="7286"/>
                  </a:cubicBezTo>
                  <a:cubicBezTo>
                    <a:pt x="13359" y="14854"/>
                    <a:pt x="5189" y="17636"/>
                    <a:pt x="728" y="18639"/>
                  </a:cubicBezTo>
                  <a:cubicBezTo>
                    <a:pt x="377" y="15832"/>
                    <a:pt x="201" y="10895"/>
                    <a:pt x="2808" y="8338"/>
                  </a:cubicBezTo>
                  <a:cubicBezTo>
                    <a:pt x="6091" y="5080"/>
                    <a:pt x="7871" y="2223"/>
                    <a:pt x="7896" y="2198"/>
                  </a:cubicBezTo>
                  <a:cubicBezTo>
                    <a:pt x="7913" y="2198"/>
                    <a:pt x="8610" y="2503"/>
                    <a:pt x="9338" y="2503"/>
                  </a:cubicBezTo>
                  <a:cubicBezTo>
                    <a:pt x="9674" y="2503"/>
                    <a:pt x="10017" y="2438"/>
                    <a:pt x="10302" y="2248"/>
                  </a:cubicBezTo>
                  <a:cubicBezTo>
                    <a:pt x="10753" y="1972"/>
                    <a:pt x="11003" y="1421"/>
                    <a:pt x="11003" y="644"/>
                  </a:cubicBezTo>
                  <a:cubicBezTo>
                    <a:pt x="11690" y="329"/>
                    <a:pt x="12319" y="170"/>
                    <a:pt x="12909" y="170"/>
                  </a:cubicBezTo>
                  <a:close/>
                  <a:moveTo>
                    <a:pt x="12909" y="1"/>
                  </a:moveTo>
                  <a:cubicBezTo>
                    <a:pt x="12293" y="1"/>
                    <a:pt x="11639" y="167"/>
                    <a:pt x="10928" y="494"/>
                  </a:cubicBezTo>
                  <a:cubicBezTo>
                    <a:pt x="10878" y="519"/>
                    <a:pt x="10828" y="569"/>
                    <a:pt x="10828" y="644"/>
                  </a:cubicBezTo>
                  <a:cubicBezTo>
                    <a:pt x="10828" y="1346"/>
                    <a:pt x="10602" y="1847"/>
                    <a:pt x="10201" y="2123"/>
                  </a:cubicBezTo>
                  <a:cubicBezTo>
                    <a:pt x="9957" y="2283"/>
                    <a:pt x="9655" y="2338"/>
                    <a:pt x="9353" y="2338"/>
                  </a:cubicBezTo>
                  <a:cubicBezTo>
                    <a:pt x="8662" y="2338"/>
                    <a:pt x="7971" y="2047"/>
                    <a:pt x="7971" y="2047"/>
                  </a:cubicBezTo>
                  <a:cubicBezTo>
                    <a:pt x="7949" y="2033"/>
                    <a:pt x="7925" y="2027"/>
                    <a:pt x="7900" y="2027"/>
                  </a:cubicBezTo>
                  <a:cubicBezTo>
                    <a:pt x="7841" y="2027"/>
                    <a:pt x="7781" y="2062"/>
                    <a:pt x="7745" y="2098"/>
                  </a:cubicBezTo>
                  <a:cubicBezTo>
                    <a:pt x="7745" y="2148"/>
                    <a:pt x="5966" y="4980"/>
                    <a:pt x="2683" y="8213"/>
                  </a:cubicBezTo>
                  <a:cubicBezTo>
                    <a:pt x="1" y="10844"/>
                    <a:pt x="201" y="15932"/>
                    <a:pt x="577" y="18739"/>
                  </a:cubicBezTo>
                  <a:cubicBezTo>
                    <a:pt x="577" y="18764"/>
                    <a:pt x="577" y="18789"/>
                    <a:pt x="602" y="18814"/>
                  </a:cubicBezTo>
                  <a:lnTo>
                    <a:pt x="678" y="18814"/>
                  </a:lnTo>
                  <a:cubicBezTo>
                    <a:pt x="5164" y="17837"/>
                    <a:pt x="13460" y="15030"/>
                    <a:pt x="18748" y="7336"/>
                  </a:cubicBezTo>
                  <a:cubicBezTo>
                    <a:pt x="18773" y="7311"/>
                    <a:pt x="18773" y="7286"/>
                    <a:pt x="18773" y="7260"/>
                  </a:cubicBezTo>
                  <a:cubicBezTo>
                    <a:pt x="17269" y="3100"/>
                    <a:pt x="15916" y="1020"/>
                    <a:pt x="14262" y="293"/>
                  </a:cubicBezTo>
                  <a:cubicBezTo>
                    <a:pt x="13828" y="98"/>
                    <a:pt x="13379" y="1"/>
                    <a:pt x="1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6"/>
            <p:cNvSpPr/>
            <p:nvPr/>
          </p:nvSpPr>
          <p:spPr>
            <a:xfrm>
              <a:off x="-601400" y="2923550"/>
              <a:ext cx="261950" cy="459300"/>
            </a:xfrm>
            <a:custGeom>
              <a:avLst/>
              <a:gdLst/>
              <a:ahLst/>
              <a:cxnLst/>
              <a:rect l="l" t="t" r="r" b="b"/>
              <a:pathLst>
                <a:path w="10478" h="18372" extrusionOk="0">
                  <a:moveTo>
                    <a:pt x="5790" y="0"/>
                  </a:moveTo>
                  <a:lnTo>
                    <a:pt x="3008" y="7043"/>
                  </a:lnTo>
                  <a:cubicBezTo>
                    <a:pt x="3309" y="10501"/>
                    <a:pt x="2858" y="14110"/>
                    <a:pt x="1" y="18371"/>
                  </a:cubicBezTo>
                  <a:cubicBezTo>
                    <a:pt x="10477" y="15639"/>
                    <a:pt x="5791" y="1"/>
                    <a:pt x="5790" y="0"/>
                  </a:cubicBezTo>
                  <a:close/>
                </a:path>
              </a:pathLst>
            </a:custGeom>
            <a:solidFill>
              <a:srgbClr val="FF84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6"/>
            <p:cNvSpPr/>
            <p:nvPr/>
          </p:nvSpPr>
          <p:spPr>
            <a:xfrm>
              <a:off x="-603900" y="2921425"/>
              <a:ext cx="214950" cy="463925"/>
            </a:xfrm>
            <a:custGeom>
              <a:avLst/>
              <a:gdLst/>
              <a:ahLst/>
              <a:cxnLst/>
              <a:rect l="l" t="t" r="r" b="b"/>
              <a:pathLst>
                <a:path w="8598" h="18557" extrusionOk="0">
                  <a:moveTo>
                    <a:pt x="5890" y="0"/>
                  </a:moveTo>
                  <a:cubicBezTo>
                    <a:pt x="5881" y="0"/>
                    <a:pt x="5872" y="3"/>
                    <a:pt x="5865" y="10"/>
                  </a:cubicBezTo>
                  <a:cubicBezTo>
                    <a:pt x="5815" y="35"/>
                    <a:pt x="5790" y="60"/>
                    <a:pt x="5790" y="110"/>
                  </a:cubicBezTo>
                  <a:cubicBezTo>
                    <a:pt x="5815" y="210"/>
                    <a:pt x="8397" y="8957"/>
                    <a:pt x="5339" y="14396"/>
                  </a:cubicBezTo>
                  <a:cubicBezTo>
                    <a:pt x="4236" y="16351"/>
                    <a:pt x="2532" y="17679"/>
                    <a:pt x="276" y="18331"/>
                  </a:cubicBezTo>
                  <a:cubicBezTo>
                    <a:pt x="3334" y="13694"/>
                    <a:pt x="3434" y="9910"/>
                    <a:pt x="3184" y="7128"/>
                  </a:cubicBezTo>
                  <a:cubicBezTo>
                    <a:pt x="3184" y="7078"/>
                    <a:pt x="3134" y="7028"/>
                    <a:pt x="3108" y="7028"/>
                  </a:cubicBezTo>
                  <a:cubicBezTo>
                    <a:pt x="3058" y="7053"/>
                    <a:pt x="3008" y="7078"/>
                    <a:pt x="3008" y="7128"/>
                  </a:cubicBezTo>
                  <a:cubicBezTo>
                    <a:pt x="3284" y="9935"/>
                    <a:pt x="3159" y="13744"/>
                    <a:pt x="26" y="18406"/>
                  </a:cubicBezTo>
                  <a:cubicBezTo>
                    <a:pt x="1" y="18431"/>
                    <a:pt x="1" y="18481"/>
                    <a:pt x="26" y="18506"/>
                  </a:cubicBezTo>
                  <a:cubicBezTo>
                    <a:pt x="26" y="18531"/>
                    <a:pt x="51" y="18556"/>
                    <a:pt x="101" y="18556"/>
                  </a:cubicBezTo>
                  <a:cubicBezTo>
                    <a:pt x="101" y="18556"/>
                    <a:pt x="101" y="18556"/>
                    <a:pt x="101" y="18531"/>
                  </a:cubicBezTo>
                  <a:cubicBezTo>
                    <a:pt x="2532" y="17905"/>
                    <a:pt x="4337" y="16551"/>
                    <a:pt x="5489" y="14496"/>
                  </a:cubicBezTo>
                  <a:cubicBezTo>
                    <a:pt x="8597" y="8957"/>
                    <a:pt x="5991" y="160"/>
                    <a:pt x="5966" y="60"/>
                  </a:cubicBezTo>
                  <a:cubicBezTo>
                    <a:pt x="5947" y="23"/>
                    <a:pt x="5916" y="0"/>
                    <a:pt x="58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46"/>
            <p:cNvSpPr/>
            <p:nvPr/>
          </p:nvSpPr>
          <p:spPr>
            <a:xfrm>
              <a:off x="-402775" y="2781150"/>
              <a:ext cx="92775" cy="111725"/>
            </a:xfrm>
            <a:custGeom>
              <a:avLst/>
              <a:gdLst/>
              <a:ahLst/>
              <a:cxnLst/>
              <a:rect l="l" t="t" r="r" b="b"/>
              <a:pathLst>
                <a:path w="3711" h="4469" extrusionOk="0">
                  <a:moveTo>
                    <a:pt x="199" y="0"/>
                  </a:moveTo>
                  <a:cubicBezTo>
                    <a:pt x="160" y="0"/>
                    <a:pt x="126" y="41"/>
                    <a:pt x="126" y="82"/>
                  </a:cubicBezTo>
                  <a:cubicBezTo>
                    <a:pt x="126" y="182"/>
                    <a:pt x="1" y="2689"/>
                    <a:pt x="1329" y="3867"/>
                  </a:cubicBezTo>
                  <a:cubicBezTo>
                    <a:pt x="1780" y="4268"/>
                    <a:pt x="2332" y="4468"/>
                    <a:pt x="2983" y="4468"/>
                  </a:cubicBezTo>
                  <a:cubicBezTo>
                    <a:pt x="3184" y="4468"/>
                    <a:pt x="3409" y="4443"/>
                    <a:pt x="3635" y="4418"/>
                  </a:cubicBezTo>
                  <a:cubicBezTo>
                    <a:pt x="3685" y="4393"/>
                    <a:pt x="3710" y="4368"/>
                    <a:pt x="3710" y="4318"/>
                  </a:cubicBezTo>
                  <a:cubicBezTo>
                    <a:pt x="3710" y="4268"/>
                    <a:pt x="3660" y="4242"/>
                    <a:pt x="3610" y="4242"/>
                  </a:cubicBezTo>
                  <a:cubicBezTo>
                    <a:pt x="3389" y="4279"/>
                    <a:pt x="3178" y="4298"/>
                    <a:pt x="2979" y="4298"/>
                  </a:cubicBezTo>
                  <a:cubicBezTo>
                    <a:pt x="2364" y="4298"/>
                    <a:pt x="1852" y="4120"/>
                    <a:pt x="1454" y="3741"/>
                  </a:cubicBezTo>
                  <a:cubicBezTo>
                    <a:pt x="176" y="2613"/>
                    <a:pt x="302" y="107"/>
                    <a:pt x="302" y="82"/>
                  </a:cubicBezTo>
                  <a:cubicBezTo>
                    <a:pt x="302" y="32"/>
                    <a:pt x="277" y="7"/>
                    <a:pt x="226" y="7"/>
                  </a:cubicBezTo>
                  <a:cubicBezTo>
                    <a:pt x="217" y="2"/>
                    <a:pt x="208"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46"/>
            <p:cNvSpPr/>
            <p:nvPr/>
          </p:nvSpPr>
          <p:spPr>
            <a:xfrm>
              <a:off x="-314425" y="2755150"/>
              <a:ext cx="63325" cy="137725"/>
            </a:xfrm>
            <a:custGeom>
              <a:avLst/>
              <a:gdLst/>
              <a:ahLst/>
              <a:cxnLst/>
              <a:rect l="l" t="t" r="r" b="b"/>
              <a:pathLst>
                <a:path w="2533" h="5509" extrusionOk="0">
                  <a:moveTo>
                    <a:pt x="79" y="1"/>
                  </a:moveTo>
                  <a:cubicBezTo>
                    <a:pt x="57" y="1"/>
                    <a:pt x="38" y="7"/>
                    <a:pt x="26" y="19"/>
                  </a:cubicBezTo>
                  <a:cubicBezTo>
                    <a:pt x="1" y="69"/>
                    <a:pt x="1" y="120"/>
                    <a:pt x="26" y="145"/>
                  </a:cubicBezTo>
                  <a:cubicBezTo>
                    <a:pt x="51" y="170"/>
                    <a:pt x="2357" y="2175"/>
                    <a:pt x="1981" y="5408"/>
                  </a:cubicBezTo>
                  <a:cubicBezTo>
                    <a:pt x="1981" y="5458"/>
                    <a:pt x="2031" y="5483"/>
                    <a:pt x="2056" y="5508"/>
                  </a:cubicBezTo>
                  <a:lnTo>
                    <a:pt x="2081" y="5508"/>
                  </a:lnTo>
                  <a:cubicBezTo>
                    <a:pt x="2131" y="5508"/>
                    <a:pt x="2156" y="5458"/>
                    <a:pt x="2156" y="5433"/>
                  </a:cubicBezTo>
                  <a:cubicBezTo>
                    <a:pt x="2532" y="2125"/>
                    <a:pt x="176" y="44"/>
                    <a:pt x="151" y="19"/>
                  </a:cubicBezTo>
                  <a:cubicBezTo>
                    <a:pt x="126" y="7"/>
                    <a:pt x="101"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46"/>
            <p:cNvSpPr/>
            <p:nvPr/>
          </p:nvSpPr>
          <p:spPr>
            <a:xfrm>
              <a:off x="-553775" y="3023175"/>
              <a:ext cx="126600" cy="342750"/>
            </a:xfrm>
            <a:custGeom>
              <a:avLst/>
              <a:gdLst/>
              <a:ahLst/>
              <a:cxnLst/>
              <a:rect l="l" t="t" r="r" b="b"/>
              <a:pathLst>
                <a:path w="5064" h="13710" extrusionOk="0">
                  <a:moveTo>
                    <a:pt x="3008" y="0"/>
                  </a:moveTo>
                  <a:cubicBezTo>
                    <a:pt x="2958" y="25"/>
                    <a:pt x="2933" y="50"/>
                    <a:pt x="2958" y="100"/>
                  </a:cubicBezTo>
                  <a:cubicBezTo>
                    <a:pt x="2958" y="226"/>
                    <a:pt x="4888" y="10802"/>
                    <a:pt x="51" y="13534"/>
                  </a:cubicBezTo>
                  <a:cubicBezTo>
                    <a:pt x="26" y="13559"/>
                    <a:pt x="1" y="13609"/>
                    <a:pt x="26" y="13659"/>
                  </a:cubicBezTo>
                  <a:cubicBezTo>
                    <a:pt x="51" y="13684"/>
                    <a:pt x="76" y="13709"/>
                    <a:pt x="101" y="13709"/>
                  </a:cubicBezTo>
                  <a:cubicBezTo>
                    <a:pt x="126" y="13709"/>
                    <a:pt x="126" y="13684"/>
                    <a:pt x="151" y="13684"/>
                  </a:cubicBezTo>
                  <a:cubicBezTo>
                    <a:pt x="5063" y="10877"/>
                    <a:pt x="3134" y="176"/>
                    <a:pt x="3108" y="75"/>
                  </a:cubicBezTo>
                  <a:cubicBezTo>
                    <a:pt x="3108" y="25"/>
                    <a:pt x="3058" y="0"/>
                    <a:pt x="30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46"/>
            <p:cNvSpPr/>
            <p:nvPr/>
          </p:nvSpPr>
          <p:spPr>
            <a:xfrm>
              <a:off x="-582600" y="2615025"/>
              <a:ext cx="117200" cy="71075"/>
            </a:xfrm>
            <a:custGeom>
              <a:avLst/>
              <a:gdLst/>
              <a:ahLst/>
              <a:cxnLst/>
              <a:rect l="l" t="t" r="r" b="b"/>
              <a:pathLst>
                <a:path w="4688" h="2843" extrusionOk="0">
                  <a:moveTo>
                    <a:pt x="4587" y="0"/>
                  </a:moveTo>
                  <a:cubicBezTo>
                    <a:pt x="4577" y="0"/>
                    <a:pt x="4569" y="4"/>
                    <a:pt x="4562" y="10"/>
                  </a:cubicBezTo>
                  <a:cubicBezTo>
                    <a:pt x="1404" y="1188"/>
                    <a:pt x="51" y="2692"/>
                    <a:pt x="26" y="2692"/>
                  </a:cubicBezTo>
                  <a:cubicBezTo>
                    <a:pt x="1" y="2742"/>
                    <a:pt x="1" y="2792"/>
                    <a:pt x="51" y="2817"/>
                  </a:cubicBezTo>
                  <a:cubicBezTo>
                    <a:pt x="51" y="2842"/>
                    <a:pt x="76" y="2842"/>
                    <a:pt x="101" y="2842"/>
                  </a:cubicBezTo>
                  <a:cubicBezTo>
                    <a:pt x="126" y="2842"/>
                    <a:pt x="151" y="2817"/>
                    <a:pt x="151" y="2817"/>
                  </a:cubicBezTo>
                  <a:cubicBezTo>
                    <a:pt x="176" y="2792"/>
                    <a:pt x="1505" y="1339"/>
                    <a:pt x="4612" y="161"/>
                  </a:cubicBezTo>
                  <a:cubicBezTo>
                    <a:pt x="4663" y="136"/>
                    <a:pt x="4688" y="85"/>
                    <a:pt x="4663" y="60"/>
                  </a:cubicBezTo>
                  <a:cubicBezTo>
                    <a:pt x="4644" y="24"/>
                    <a:pt x="4612" y="0"/>
                    <a:pt x="4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46"/>
            <p:cNvSpPr/>
            <p:nvPr/>
          </p:nvSpPr>
          <p:spPr>
            <a:xfrm>
              <a:off x="-579450" y="4509400"/>
              <a:ext cx="125325" cy="23825"/>
            </a:xfrm>
            <a:custGeom>
              <a:avLst/>
              <a:gdLst/>
              <a:ahLst/>
              <a:cxnLst/>
              <a:rect l="l" t="t" r="r" b="b"/>
              <a:pathLst>
                <a:path w="5013" h="953" extrusionOk="0">
                  <a:moveTo>
                    <a:pt x="5013" y="0"/>
                  </a:moveTo>
                  <a:lnTo>
                    <a:pt x="0" y="952"/>
                  </a:lnTo>
                  <a:cubicBezTo>
                    <a:pt x="0" y="952"/>
                    <a:pt x="2456" y="902"/>
                    <a:pt x="5013" y="0"/>
                  </a:cubicBezTo>
                  <a:close/>
                </a:path>
              </a:pathLst>
            </a:custGeom>
            <a:solidFill>
              <a:srgbClr val="FFC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46"/>
            <p:cNvSpPr/>
            <p:nvPr/>
          </p:nvSpPr>
          <p:spPr>
            <a:xfrm>
              <a:off x="-581975" y="4507275"/>
              <a:ext cx="130350" cy="27825"/>
            </a:xfrm>
            <a:custGeom>
              <a:avLst/>
              <a:gdLst/>
              <a:ahLst/>
              <a:cxnLst/>
              <a:rect l="l" t="t" r="r" b="b"/>
              <a:pathLst>
                <a:path w="5214" h="1113" extrusionOk="0">
                  <a:moveTo>
                    <a:pt x="5113" y="0"/>
                  </a:moveTo>
                  <a:cubicBezTo>
                    <a:pt x="5104" y="0"/>
                    <a:pt x="5095" y="3"/>
                    <a:pt x="5089" y="10"/>
                  </a:cubicBezTo>
                  <a:cubicBezTo>
                    <a:pt x="2582" y="887"/>
                    <a:pt x="101" y="937"/>
                    <a:pt x="76" y="937"/>
                  </a:cubicBezTo>
                  <a:cubicBezTo>
                    <a:pt x="51" y="937"/>
                    <a:pt x="1" y="987"/>
                    <a:pt x="1" y="1037"/>
                  </a:cubicBezTo>
                  <a:cubicBezTo>
                    <a:pt x="1" y="1088"/>
                    <a:pt x="51" y="1113"/>
                    <a:pt x="101" y="1113"/>
                  </a:cubicBezTo>
                  <a:cubicBezTo>
                    <a:pt x="126" y="1113"/>
                    <a:pt x="2607" y="1063"/>
                    <a:pt x="5139" y="160"/>
                  </a:cubicBezTo>
                  <a:cubicBezTo>
                    <a:pt x="5189" y="135"/>
                    <a:pt x="5214" y="110"/>
                    <a:pt x="5189" y="60"/>
                  </a:cubicBezTo>
                  <a:cubicBezTo>
                    <a:pt x="5171" y="23"/>
                    <a:pt x="5139"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46"/>
            <p:cNvSpPr/>
            <p:nvPr/>
          </p:nvSpPr>
          <p:spPr>
            <a:xfrm>
              <a:off x="-450375" y="3966600"/>
              <a:ext cx="241250" cy="442550"/>
            </a:xfrm>
            <a:custGeom>
              <a:avLst/>
              <a:gdLst/>
              <a:ahLst/>
              <a:cxnLst/>
              <a:rect l="l" t="t" r="r" b="b"/>
              <a:pathLst>
                <a:path w="9650" h="17702" extrusionOk="0">
                  <a:moveTo>
                    <a:pt x="749" y="1"/>
                  </a:moveTo>
                  <a:cubicBezTo>
                    <a:pt x="710" y="1"/>
                    <a:pt x="677" y="38"/>
                    <a:pt x="677" y="58"/>
                  </a:cubicBezTo>
                  <a:cubicBezTo>
                    <a:pt x="677" y="108"/>
                    <a:pt x="0" y="3642"/>
                    <a:pt x="777" y="7552"/>
                  </a:cubicBezTo>
                  <a:cubicBezTo>
                    <a:pt x="1479" y="11161"/>
                    <a:pt x="3559" y="15872"/>
                    <a:pt x="9549" y="17702"/>
                  </a:cubicBezTo>
                  <a:lnTo>
                    <a:pt x="9574" y="17702"/>
                  </a:lnTo>
                  <a:cubicBezTo>
                    <a:pt x="9599" y="17702"/>
                    <a:pt x="9624" y="17677"/>
                    <a:pt x="9649" y="17652"/>
                  </a:cubicBezTo>
                  <a:cubicBezTo>
                    <a:pt x="9649" y="17602"/>
                    <a:pt x="9624" y="17552"/>
                    <a:pt x="9599" y="17527"/>
                  </a:cubicBezTo>
                  <a:cubicBezTo>
                    <a:pt x="3684" y="15722"/>
                    <a:pt x="1629" y="11085"/>
                    <a:pt x="927" y="7527"/>
                  </a:cubicBezTo>
                  <a:cubicBezTo>
                    <a:pt x="176" y="3642"/>
                    <a:pt x="827" y="133"/>
                    <a:pt x="852" y="108"/>
                  </a:cubicBezTo>
                  <a:cubicBezTo>
                    <a:pt x="852" y="58"/>
                    <a:pt x="827" y="8"/>
                    <a:pt x="777" y="8"/>
                  </a:cubicBezTo>
                  <a:cubicBezTo>
                    <a:pt x="767" y="3"/>
                    <a:pt x="758" y="1"/>
                    <a:pt x="7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8" name="Google Shape;3888;p46"/>
            <p:cNvGrpSpPr/>
            <p:nvPr/>
          </p:nvGrpSpPr>
          <p:grpSpPr>
            <a:xfrm rot="958643" flipH="1">
              <a:off x="-426101" y="2885510"/>
              <a:ext cx="183641" cy="162866"/>
              <a:chOff x="9166880" y="1557015"/>
              <a:chExt cx="191400" cy="169747"/>
            </a:xfrm>
          </p:grpSpPr>
          <p:sp>
            <p:nvSpPr>
              <p:cNvPr id="3889" name="Google Shape;3889;p46"/>
              <p:cNvSpPr/>
              <p:nvPr/>
            </p:nvSpPr>
            <p:spPr>
              <a:xfrm>
                <a:off x="9279768" y="1617462"/>
                <a:ext cx="68295" cy="29459"/>
              </a:xfrm>
              <a:custGeom>
                <a:avLst/>
                <a:gdLst/>
                <a:ahLst/>
                <a:cxnLst/>
                <a:rect l="l" t="t" r="r" b="b"/>
                <a:pathLst>
                  <a:path w="3037" h="1310" extrusionOk="0">
                    <a:moveTo>
                      <a:pt x="1267" y="0"/>
                    </a:moveTo>
                    <a:cubicBezTo>
                      <a:pt x="907" y="0"/>
                      <a:pt x="519" y="98"/>
                      <a:pt x="123" y="281"/>
                    </a:cubicBezTo>
                    <a:cubicBezTo>
                      <a:pt x="49" y="330"/>
                      <a:pt x="0" y="404"/>
                      <a:pt x="49" y="477"/>
                    </a:cubicBezTo>
                    <a:cubicBezTo>
                      <a:pt x="67" y="530"/>
                      <a:pt x="123" y="570"/>
                      <a:pt x="180" y="570"/>
                    </a:cubicBezTo>
                    <a:cubicBezTo>
                      <a:pt x="202" y="570"/>
                      <a:pt x="224" y="564"/>
                      <a:pt x="245" y="551"/>
                    </a:cubicBezTo>
                    <a:cubicBezTo>
                      <a:pt x="602" y="380"/>
                      <a:pt x="949" y="298"/>
                      <a:pt x="1267" y="298"/>
                    </a:cubicBezTo>
                    <a:cubicBezTo>
                      <a:pt x="1451" y="298"/>
                      <a:pt x="1626" y="325"/>
                      <a:pt x="1788" y="379"/>
                    </a:cubicBezTo>
                    <a:cubicBezTo>
                      <a:pt x="2424" y="600"/>
                      <a:pt x="2718" y="1212"/>
                      <a:pt x="2718" y="1212"/>
                    </a:cubicBezTo>
                    <a:cubicBezTo>
                      <a:pt x="2743" y="1261"/>
                      <a:pt x="2816" y="1310"/>
                      <a:pt x="2865" y="1310"/>
                    </a:cubicBezTo>
                    <a:cubicBezTo>
                      <a:pt x="2890" y="1310"/>
                      <a:pt x="2914" y="1285"/>
                      <a:pt x="2914" y="1285"/>
                    </a:cubicBezTo>
                    <a:cubicBezTo>
                      <a:pt x="2988" y="1261"/>
                      <a:pt x="3037" y="1163"/>
                      <a:pt x="2988" y="1089"/>
                    </a:cubicBezTo>
                    <a:cubicBezTo>
                      <a:pt x="2988" y="1065"/>
                      <a:pt x="2645" y="379"/>
                      <a:pt x="1886" y="110"/>
                    </a:cubicBezTo>
                    <a:cubicBezTo>
                      <a:pt x="1692" y="36"/>
                      <a:pt x="1485" y="0"/>
                      <a:pt x="1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6"/>
              <p:cNvSpPr/>
              <p:nvPr/>
            </p:nvSpPr>
            <p:spPr>
              <a:xfrm>
                <a:off x="9302885" y="1621352"/>
                <a:ext cx="23702" cy="21386"/>
              </a:xfrm>
              <a:custGeom>
                <a:avLst/>
                <a:gdLst/>
                <a:ahLst/>
                <a:cxnLst/>
                <a:rect l="l" t="t" r="r" b="b"/>
                <a:pathLst>
                  <a:path w="1054" h="951" extrusionOk="0">
                    <a:moveTo>
                      <a:pt x="518" y="1"/>
                    </a:moveTo>
                    <a:cubicBezTo>
                      <a:pt x="303" y="1"/>
                      <a:pt x="92" y="143"/>
                      <a:pt x="50" y="378"/>
                    </a:cubicBezTo>
                    <a:cubicBezTo>
                      <a:pt x="1" y="647"/>
                      <a:pt x="172" y="892"/>
                      <a:pt x="417" y="941"/>
                    </a:cubicBezTo>
                    <a:cubicBezTo>
                      <a:pt x="451" y="947"/>
                      <a:pt x="485" y="950"/>
                      <a:pt x="519" y="950"/>
                    </a:cubicBezTo>
                    <a:cubicBezTo>
                      <a:pt x="746" y="950"/>
                      <a:pt x="937" y="808"/>
                      <a:pt x="980" y="573"/>
                    </a:cubicBezTo>
                    <a:cubicBezTo>
                      <a:pt x="1054" y="329"/>
                      <a:pt x="882" y="59"/>
                      <a:pt x="613" y="10"/>
                    </a:cubicBezTo>
                    <a:cubicBezTo>
                      <a:pt x="581" y="4"/>
                      <a:pt x="550" y="1"/>
                      <a:pt x="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6"/>
              <p:cNvSpPr/>
              <p:nvPr/>
            </p:nvSpPr>
            <p:spPr>
              <a:xfrm>
                <a:off x="9300141" y="1618069"/>
                <a:ext cx="29751" cy="28312"/>
              </a:xfrm>
              <a:custGeom>
                <a:avLst/>
                <a:gdLst/>
                <a:ahLst/>
                <a:cxnLst/>
                <a:rect l="l" t="t" r="r" b="b"/>
                <a:pathLst>
                  <a:path w="1323" h="1259" extrusionOk="0">
                    <a:moveTo>
                      <a:pt x="710" y="303"/>
                    </a:moveTo>
                    <a:cubicBezTo>
                      <a:pt x="882" y="352"/>
                      <a:pt x="1004" y="524"/>
                      <a:pt x="955" y="695"/>
                    </a:cubicBezTo>
                    <a:cubicBezTo>
                      <a:pt x="955" y="768"/>
                      <a:pt x="906" y="842"/>
                      <a:pt x="833" y="891"/>
                    </a:cubicBezTo>
                    <a:cubicBezTo>
                      <a:pt x="779" y="927"/>
                      <a:pt x="712" y="949"/>
                      <a:pt x="642" y="949"/>
                    </a:cubicBezTo>
                    <a:cubicBezTo>
                      <a:pt x="616" y="949"/>
                      <a:pt x="590" y="946"/>
                      <a:pt x="563" y="940"/>
                    </a:cubicBezTo>
                    <a:cubicBezTo>
                      <a:pt x="490" y="915"/>
                      <a:pt x="416" y="866"/>
                      <a:pt x="367" y="793"/>
                    </a:cubicBezTo>
                    <a:cubicBezTo>
                      <a:pt x="318" y="719"/>
                      <a:pt x="294" y="646"/>
                      <a:pt x="318" y="548"/>
                    </a:cubicBezTo>
                    <a:cubicBezTo>
                      <a:pt x="343" y="475"/>
                      <a:pt x="392" y="401"/>
                      <a:pt x="465" y="352"/>
                    </a:cubicBezTo>
                    <a:cubicBezTo>
                      <a:pt x="514" y="303"/>
                      <a:pt x="588" y="303"/>
                      <a:pt x="637" y="303"/>
                    </a:cubicBezTo>
                    <a:close/>
                    <a:moveTo>
                      <a:pt x="663" y="0"/>
                    </a:moveTo>
                    <a:cubicBezTo>
                      <a:pt x="533" y="0"/>
                      <a:pt x="406" y="32"/>
                      <a:pt x="294" y="107"/>
                    </a:cubicBezTo>
                    <a:cubicBezTo>
                      <a:pt x="172" y="181"/>
                      <a:pt x="74" y="328"/>
                      <a:pt x="25" y="499"/>
                    </a:cubicBezTo>
                    <a:cubicBezTo>
                      <a:pt x="0" y="646"/>
                      <a:pt x="25" y="817"/>
                      <a:pt x="123" y="964"/>
                    </a:cubicBezTo>
                    <a:cubicBezTo>
                      <a:pt x="196" y="1111"/>
                      <a:pt x="343" y="1209"/>
                      <a:pt x="514" y="1234"/>
                    </a:cubicBezTo>
                    <a:cubicBezTo>
                      <a:pt x="563" y="1234"/>
                      <a:pt x="588" y="1258"/>
                      <a:pt x="637" y="1258"/>
                    </a:cubicBezTo>
                    <a:cubicBezTo>
                      <a:pt x="759" y="1258"/>
                      <a:pt x="882" y="1209"/>
                      <a:pt x="980" y="1160"/>
                    </a:cubicBezTo>
                    <a:cubicBezTo>
                      <a:pt x="1127" y="1062"/>
                      <a:pt x="1225" y="915"/>
                      <a:pt x="1249" y="744"/>
                    </a:cubicBezTo>
                    <a:cubicBezTo>
                      <a:pt x="1323" y="426"/>
                      <a:pt x="1102" y="83"/>
                      <a:pt x="784" y="9"/>
                    </a:cubicBezTo>
                    <a:cubicBezTo>
                      <a:pt x="743" y="4"/>
                      <a:pt x="703" y="0"/>
                      <a:pt x="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46"/>
              <p:cNvSpPr/>
              <p:nvPr/>
            </p:nvSpPr>
            <p:spPr>
              <a:xfrm>
                <a:off x="9166880" y="1593085"/>
                <a:ext cx="68295" cy="29054"/>
              </a:xfrm>
              <a:custGeom>
                <a:avLst/>
                <a:gdLst/>
                <a:ahLst/>
                <a:cxnLst/>
                <a:rect l="l" t="t" r="r" b="b"/>
                <a:pathLst>
                  <a:path w="3037" h="1292" extrusionOk="0">
                    <a:moveTo>
                      <a:pt x="1240" y="0"/>
                    </a:moveTo>
                    <a:cubicBezTo>
                      <a:pt x="887" y="0"/>
                      <a:pt x="509" y="94"/>
                      <a:pt x="123" y="288"/>
                    </a:cubicBezTo>
                    <a:cubicBezTo>
                      <a:pt x="49" y="337"/>
                      <a:pt x="0" y="410"/>
                      <a:pt x="49" y="484"/>
                    </a:cubicBezTo>
                    <a:cubicBezTo>
                      <a:pt x="67" y="537"/>
                      <a:pt x="123" y="577"/>
                      <a:pt x="180" y="577"/>
                    </a:cubicBezTo>
                    <a:cubicBezTo>
                      <a:pt x="202" y="577"/>
                      <a:pt x="224" y="571"/>
                      <a:pt x="245" y="557"/>
                    </a:cubicBezTo>
                    <a:cubicBezTo>
                      <a:pt x="604" y="386"/>
                      <a:pt x="952" y="293"/>
                      <a:pt x="1272" y="293"/>
                    </a:cubicBezTo>
                    <a:cubicBezTo>
                      <a:pt x="1455" y="293"/>
                      <a:pt x="1628" y="323"/>
                      <a:pt x="1788" y="386"/>
                    </a:cubicBezTo>
                    <a:cubicBezTo>
                      <a:pt x="2424" y="606"/>
                      <a:pt x="2718" y="1218"/>
                      <a:pt x="2718" y="1218"/>
                    </a:cubicBezTo>
                    <a:cubicBezTo>
                      <a:pt x="2743" y="1267"/>
                      <a:pt x="2816" y="1292"/>
                      <a:pt x="2865" y="1292"/>
                    </a:cubicBezTo>
                    <a:lnTo>
                      <a:pt x="2914" y="1292"/>
                    </a:lnTo>
                    <a:cubicBezTo>
                      <a:pt x="2988" y="1243"/>
                      <a:pt x="3037" y="1169"/>
                      <a:pt x="2988" y="1096"/>
                    </a:cubicBezTo>
                    <a:cubicBezTo>
                      <a:pt x="2988" y="1071"/>
                      <a:pt x="2645" y="386"/>
                      <a:pt x="1886" y="116"/>
                    </a:cubicBezTo>
                    <a:cubicBezTo>
                      <a:pt x="1684" y="39"/>
                      <a:pt x="1467" y="0"/>
                      <a:pt x="1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46"/>
              <p:cNvSpPr/>
              <p:nvPr/>
            </p:nvSpPr>
            <p:spPr>
              <a:xfrm>
                <a:off x="9189997" y="1597133"/>
                <a:ext cx="23702" cy="21363"/>
              </a:xfrm>
              <a:custGeom>
                <a:avLst/>
                <a:gdLst/>
                <a:ahLst/>
                <a:cxnLst/>
                <a:rect l="l" t="t" r="r" b="b"/>
                <a:pathLst>
                  <a:path w="1054" h="950" extrusionOk="0">
                    <a:moveTo>
                      <a:pt x="518" y="0"/>
                    </a:moveTo>
                    <a:cubicBezTo>
                      <a:pt x="302" y="0"/>
                      <a:pt x="92" y="142"/>
                      <a:pt x="50" y="377"/>
                    </a:cubicBezTo>
                    <a:cubicBezTo>
                      <a:pt x="1" y="622"/>
                      <a:pt x="172" y="891"/>
                      <a:pt x="417" y="940"/>
                    </a:cubicBezTo>
                    <a:cubicBezTo>
                      <a:pt x="451" y="947"/>
                      <a:pt x="485" y="950"/>
                      <a:pt x="519" y="950"/>
                    </a:cubicBezTo>
                    <a:cubicBezTo>
                      <a:pt x="746" y="950"/>
                      <a:pt x="937" y="808"/>
                      <a:pt x="980" y="573"/>
                    </a:cubicBezTo>
                    <a:cubicBezTo>
                      <a:pt x="1054" y="328"/>
                      <a:pt x="882" y="59"/>
                      <a:pt x="613" y="10"/>
                    </a:cubicBezTo>
                    <a:cubicBezTo>
                      <a:pt x="581" y="4"/>
                      <a:pt x="550" y="0"/>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46"/>
              <p:cNvSpPr/>
              <p:nvPr/>
            </p:nvSpPr>
            <p:spPr>
              <a:xfrm>
                <a:off x="9187254" y="1593715"/>
                <a:ext cx="29189" cy="28424"/>
              </a:xfrm>
              <a:custGeom>
                <a:avLst/>
                <a:gdLst/>
                <a:ahLst/>
                <a:cxnLst/>
                <a:rect l="l" t="t" r="r" b="b"/>
                <a:pathLst>
                  <a:path w="1298" h="1264" extrusionOk="0">
                    <a:moveTo>
                      <a:pt x="710" y="309"/>
                    </a:moveTo>
                    <a:cubicBezTo>
                      <a:pt x="808" y="333"/>
                      <a:pt x="882" y="382"/>
                      <a:pt x="931" y="456"/>
                    </a:cubicBezTo>
                    <a:cubicBezTo>
                      <a:pt x="955" y="529"/>
                      <a:pt x="980" y="603"/>
                      <a:pt x="955" y="701"/>
                    </a:cubicBezTo>
                    <a:cubicBezTo>
                      <a:pt x="955" y="774"/>
                      <a:pt x="906" y="847"/>
                      <a:pt x="833" y="896"/>
                    </a:cubicBezTo>
                    <a:cubicBezTo>
                      <a:pt x="779" y="932"/>
                      <a:pt x="712" y="955"/>
                      <a:pt x="642" y="955"/>
                    </a:cubicBezTo>
                    <a:cubicBezTo>
                      <a:pt x="616" y="955"/>
                      <a:pt x="590" y="952"/>
                      <a:pt x="563" y="945"/>
                    </a:cubicBezTo>
                    <a:cubicBezTo>
                      <a:pt x="490" y="921"/>
                      <a:pt x="416" y="872"/>
                      <a:pt x="367" y="798"/>
                    </a:cubicBezTo>
                    <a:cubicBezTo>
                      <a:pt x="318" y="725"/>
                      <a:pt x="294" y="652"/>
                      <a:pt x="318" y="554"/>
                    </a:cubicBezTo>
                    <a:cubicBezTo>
                      <a:pt x="343" y="407"/>
                      <a:pt x="490" y="309"/>
                      <a:pt x="637" y="309"/>
                    </a:cubicBezTo>
                    <a:close/>
                    <a:moveTo>
                      <a:pt x="651" y="1"/>
                    </a:moveTo>
                    <a:cubicBezTo>
                      <a:pt x="356" y="1"/>
                      <a:pt x="89" y="206"/>
                      <a:pt x="25" y="505"/>
                    </a:cubicBezTo>
                    <a:cubicBezTo>
                      <a:pt x="0" y="652"/>
                      <a:pt x="25" y="823"/>
                      <a:pt x="123" y="970"/>
                    </a:cubicBezTo>
                    <a:cubicBezTo>
                      <a:pt x="196" y="1117"/>
                      <a:pt x="343" y="1215"/>
                      <a:pt x="514" y="1239"/>
                    </a:cubicBezTo>
                    <a:cubicBezTo>
                      <a:pt x="563" y="1239"/>
                      <a:pt x="612" y="1264"/>
                      <a:pt x="637" y="1264"/>
                    </a:cubicBezTo>
                    <a:cubicBezTo>
                      <a:pt x="759" y="1264"/>
                      <a:pt x="882" y="1215"/>
                      <a:pt x="980" y="1141"/>
                    </a:cubicBezTo>
                    <a:cubicBezTo>
                      <a:pt x="1127" y="1068"/>
                      <a:pt x="1225" y="921"/>
                      <a:pt x="1249" y="749"/>
                    </a:cubicBezTo>
                    <a:cubicBezTo>
                      <a:pt x="1298" y="603"/>
                      <a:pt x="1249" y="431"/>
                      <a:pt x="1176" y="284"/>
                    </a:cubicBezTo>
                    <a:cubicBezTo>
                      <a:pt x="1078" y="137"/>
                      <a:pt x="931" y="39"/>
                      <a:pt x="784" y="15"/>
                    </a:cubicBezTo>
                    <a:cubicBezTo>
                      <a:pt x="739" y="5"/>
                      <a:pt x="695" y="1"/>
                      <a:pt x="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46"/>
              <p:cNvSpPr/>
              <p:nvPr/>
            </p:nvSpPr>
            <p:spPr>
              <a:xfrm>
                <a:off x="9220828" y="1619373"/>
                <a:ext cx="40230" cy="68295"/>
              </a:xfrm>
              <a:custGeom>
                <a:avLst/>
                <a:gdLst/>
                <a:ahLst/>
                <a:cxnLst/>
                <a:rect l="l" t="t" r="r" b="b"/>
                <a:pathLst>
                  <a:path w="1789" h="3037" extrusionOk="0">
                    <a:moveTo>
                      <a:pt x="1642" y="0"/>
                    </a:moveTo>
                    <a:cubicBezTo>
                      <a:pt x="1568" y="0"/>
                      <a:pt x="1495" y="49"/>
                      <a:pt x="1495" y="123"/>
                    </a:cubicBezTo>
                    <a:cubicBezTo>
                      <a:pt x="1470" y="147"/>
                      <a:pt x="1348" y="906"/>
                      <a:pt x="589" y="1421"/>
                    </a:cubicBezTo>
                    <a:cubicBezTo>
                      <a:pt x="319" y="1616"/>
                      <a:pt x="148" y="1861"/>
                      <a:pt x="74" y="2131"/>
                    </a:cubicBezTo>
                    <a:cubicBezTo>
                      <a:pt x="1" y="2572"/>
                      <a:pt x="270" y="2939"/>
                      <a:pt x="270" y="2963"/>
                    </a:cubicBezTo>
                    <a:cubicBezTo>
                      <a:pt x="295" y="3012"/>
                      <a:pt x="344" y="3037"/>
                      <a:pt x="393" y="3037"/>
                    </a:cubicBezTo>
                    <a:cubicBezTo>
                      <a:pt x="417" y="3037"/>
                      <a:pt x="442" y="3012"/>
                      <a:pt x="491" y="2988"/>
                    </a:cubicBezTo>
                    <a:cubicBezTo>
                      <a:pt x="540" y="2963"/>
                      <a:pt x="564" y="2865"/>
                      <a:pt x="515" y="2792"/>
                    </a:cubicBezTo>
                    <a:cubicBezTo>
                      <a:pt x="515" y="2792"/>
                      <a:pt x="319" y="2498"/>
                      <a:pt x="368" y="2204"/>
                    </a:cubicBezTo>
                    <a:cubicBezTo>
                      <a:pt x="417" y="1984"/>
                      <a:pt x="540" y="1812"/>
                      <a:pt x="760" y="1665"/>
                    </a:cubicBezTo>
                    <a:cubicBezTo>
                      <a:pt x="1642" y="1078"/>
                      <a:pt x="1764" y="221"/>
                      <a:pt x="1789" y="172"/>
                    </a:cubicBezTo>
                    <a:cubicBezTo>
                      <a:pt x="1789" y="98"/>
                      <a:pt x="1740" y="25"/>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46"/>
              <p:cNvSpPr/>
              <p:nvPr/>
            </p:nvSpPr>
            <p:spPr>
              <a:xfrm rot="-10633294">
                <a:off x="9198621" y="1705690"/>
                <a:ext cx="65548" cy="19496"/>
              </a:xfrm>
              <a:custGeom>
                <a:avLst/>
                <a:gdLst/>
                <a:ahLst/>
                <a:cxnLst/>
                <a:rect l="l" t="t" r="r" b="b"/>
                <a:pathLst>
                  <a:path w="2915" h="867" extrusionOk="0">
                    <a:moveTo>
                      <a:pt x="604" y="1"/>
                    </a:moveTo>
                    <a:cubicBezTo>
                      <a:pt x="453" y="1"/>
                      <a:pt x="300" y="11"/>
                      <a:pt x="148" y="34"/>
                    </a:cubicBezTo>
                    <a:cubicBezTo>
                      <a:pt x="74" y="34"/>
                      <a:pt x="1" y="107"/>
                      <a:pt x="25" y="181"/>
                    </a:cubicBezTo>
                    <a:cubicBezTo>
                      <a:pt x="25" y="279"/>
                      <a:pt x="99" y="328"/>
                      <a:pt x="197" y="328"/>
                    </a:cubicBezTo>
                    <a:cubicBezTo>
                      <a:pt x="327" y="309"/>
                      <a:pt x="459" y="300"/>
                      <a:pt x="590" y="300"/>
                    </a:cubicBezTo>
                    <a:cubicBezTo>
                      <a:pt x="1644" y="300"/>
                      <a:pt x="2670" y="845"/>
                      <a:pt x="2670" y="866"/>
                    </a:cubicBezTo>
                    <a:lnTo>
                      <a:pt x="2744" y="866"/>
                    </a:lnTo>
                    <a:cubicBezTo>
                      <a:pt x="2793" y="866"/>
                      <a:pt x="2842" y="842"/>
                      <a:pt x="2866" y="793"/>
                    </a:cubicBezTo>
                    <a:cubicBezTo>
                      <a:pt x="2915" y="719"/>
                      <a:pt x="2890" y="646"/>
                      <a:pt x="2817" y="597"/>
                    </a:cubicBezTo>
                    <a:cubicBezTo>
                      <a:pt x="2774" y="575"/>
                      <a:pt x="1739" y="1"/>
                      <a:pt x="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46"/>
              <p:cNvSpPr/>
              <p:nvPr/>
            </p:nvSpPr>
            <p:spPr>
              <a:xfrm rot="784518">
                <a:off x="9286918" y="1586069"/>
                <a:ext cx="70500" cy="15697"/>
              </a:xfrm>
              <a:custGeom>
                <a:avLst/>
                <a:gdLst/>
                <a:ahLst/>
                <a:cxnLst/>
                <a:rect l="l" t="t" r="r" b="b"/>
                <a:pathLst>
                  <a:path w="3135" h="698" extrusionOk="0">
                    <a:moveTo>
                      <a:pt x="1406" y="1"/>
                    </a:moveTo>
                    <a:cubicBezTo>
                      <a:pt x="1005" y="1"/>
                      <a:pt x="558" y="74"/>
                      <a:pt x="98" y="281"/>
                    </a:cubicBezTo>
                    <a:cubicBezTo>
                      <a:pt x="25" y="306"/>
                      <a:pt x="0" y="379"/>
                      <a:pt x="25" y="477"/>
                    </a:cubicBezTo>
                    <a:cubicBezTo>
                      <a:pt x="43" y="532"/>
                      <a:pt x="103" y="560"/>
                      <a:pt x="163" y="560"/>
                    </a:cubicBezTo>
                    <a:cubicBezTo>
                      <a:pt x="183" y="560"/>
                      <a:pt x="202" y="557"/>
                      <a:pt x="221" y="551"/>
                    </a:cubicBezTo>
                    <a:cubicBezTo>
                      <a:pt x="641" y="359"/>
                      <a:pt x="1050" y="292"/>
                      <a:pt x="1416" y="292"/>
                    </a:cubicBezTo>
                    <a:cubicBezTo>
                      <a:pt x="2268" y="292"/>
                      <a:pt x="2890" y="656"/>
                      <a:pt x="2890" y="673"/>
                    </a:cubicBezTo>
                    <a:cubicBezTo>
                      <a:pt x="2915" y="673"/>
                      <a:pt x="2939" y="698"/>
                      <a:pt x="2963" y="698"/>
                    </a:cubicBezTo>
                    <a:cubicBezTo>
                      <a:pt x="3037" y="698"/>
                      <a:pt x="3086" y="649"/>
                      <a:pt x="3110" y="624"/>
                    </a:cubicBezTo>
                    <a:cubicBezTo>
                      <a:pt x="3135" y="551"/>
                      <a:pt x="3110" y="453"/>
                      <a:pt x="3061" y="404"/>
                    </a:cubicBezTo>
                    <a:cubicBezTo>
                      <a:pt x="3010" y="387"/>
                      <a:pt x="2328" y="1"/>
                      <a:pt x="14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46"/>
              <p:cNvSpPr/>
              <p:nvPr/>
            </p:nvSpPr>
            <p:spPr>
              <a:xfrm>
                <a:off x="9176235" y="1557015"/>
                <a:ext cx="66091" cy="30448"/>
              </a:xfrm>
              <a:custGeom>
                <a:avLst/>
                <a:gdLst/>
                <a:ahLst/>
                <a:cxnLst/>
                <a:rect l="l" t="t" r="r" b="b"/>
                <a:pathLst>
                  <a:path w="2939" h="1354" extrusionOk="0">
                    <a:moveTo>
                      <a:pt x="338" y="1"/>
                    </a:moveTo>
                    <a:cubicBezTo>
                      <a:pt x="229" y="1"/>
                      <a:pt x="161" y="6"/>
                      <a:pt x="147" y="6"/>
                    </a:cubicBezTo>
                    <a:cubicBezTo>
                      <a:pt x="74" y="31"/>
                      <a:pt x="0" y="104"/>
                      <a:pt x="25" y="178"/>
                    </a:cubicBezTo>
                    <a:cubicBezTo>
                      <a:pt x="25" y="251"/>
                      <a:pt x="98" y="325"/>
                      <a:pt x="172" y="325"/>
                    </a:cubicBezTo>
                    <a:cubicBezTo>
                      <a:pt x="177" y="319"/>
                      <a:pt x="257" y="308"/>
                      <a:pt x="388" y="308"/>
                    </a:cubicBezTo>
                    <a:cubicBezTo>
                      <a:pt x="836" y="308"/>
                      <a:pt x="1892" y="432"/>
                      <a:pt x="2670" y="1304"/>
                    </a:cubicBezTo>
                    <a:cubicBezTo>
                      <a:pt x="2694" y="1329"/>
                      <a:pt x="2743" y="1353"/>
                      <a:pt x="2792" y="1353"/>
                    </a:cubicBezTo>
                    <a:cubicBezTo>
                      <a:pt x="2816" y="1353"/>
                      <a:pt x="2841" y="1329"/>
                      <a:pt x="2890" y="1304"/>
                    </a:cubicBezTo>
                    <a:cubicBezTo>
                      <a:pt x="2939" y="1255"/>
                      <a:pt x="2939" y="1157"/>
                      <a:pt x="2890" y="1108"/>
                    </a:cubicBezTo>
                    <a:cubicBezTo>
                      <a:pt x="1998" y="97"/>
                      <a:pt x="801" y="1"/>
                      <a:pt x="3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99" name="Google Shape;3899;p46"/>
          <p:cNvGrpSpPr/>
          <p:nvPr/>
        </p:nvGrpSpPr>
        <p:grpSpPr>
          <a:xfrm rot="-4460063">
            <a:off x="6069763" y="395263"/>
            <a:ext cx="1069035" cy="870264"/>
            <a:chOff x="7573474" y="3466512"/>
            <a:chExt cx="1617164" cy="1316285"/>
          </a:xfrm>
        </p:grpSpPr>
        <p:sp>
          <p:nvSpPr>
            <p:cNvPr id="3900" name="Google Shape;3900;p46"/>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6"/>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6"/>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6"/>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6"/>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6"/>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6"/>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6"/>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6"/>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6"/>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6"/>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6"/>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6"/>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6"/>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6"/>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6"/>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6"/>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6"/>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6"/>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6"/>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6"/>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6"/>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6"/>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6"/>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6"/>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6"/>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6"/>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6"/>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6"/>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6"/>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6"/>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6"/>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6"/>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6"/>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6"/>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6"/>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6"/>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6"/>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6"/>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6"/>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6"/>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6"/>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6"/>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6"/>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6"/>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6"/>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6"/>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6"/>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6"/>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9" name="Google Shape;3949;p46"/>
          <p:cNvGrpSpPr/>
          <p:nvPr/>
        </p:nvGrpSpPr>
        <p:grpSpPr>
          <a:xfrm rot="-1298509">
            <a:off x="3509291" y="4117986"/>
            <a:ext cx="877243" cy="769044"/>
            <a:chOff x="3656813" y="4101238"/>
            <a:chExt cx="877250" cy="769050"/>
          </a:xfrm>
        </p:grpSpPr>
        <p:sp>
          <p:nvSpPr>
            <p:cNvPr id="3950" name="Google Shape;3950;p46"/>
            <p:cNvSpPr/>
            <p:nvPr/>
          </p:nvSpPr>
          <p:spPr>
            <a:xfrm>
              <a:off x="3656813" y="4130988"/>
              <a:ext cx="877250" cy="739300"/>
            </a:xfrm>
            <a:custGeom>
              <a:avLst/>
              <a:gdLst/>
              <a:ahLst/>
              <a:cxnLst/>
              <a:rect l="l" t="t" r="r" b="b"/>
              <a:pathLst>
                <a:path w="35090" h="29572" extrusionOk="0">
                  <a:moveTo>
                    <a:pt x="4335" y="5066"/>
                  </a:moveTo>
                  <a:lnTo>
                    <a:pt x="4333" y="5068"/>
                  </a:lnTo>
                  <a:cubicBezTo>
                    <a:pt x="4333" y="5067"/>
                    <a:pt x="4333" y="5066"/>
                    <a:pt x="4335" y="5066"/>
                  </a:cubicBezTo>
                  <a:close/>
                  <a:moveTo>
                    <a:pt x="213" y="1"/>
                  </a:moveTo>
                  <a:cubicBezTo>
                    <a:pt x="155" y="1"/>
                    <a:pt x="98" y="27"/>
                    <a:pt x="59" y="74"/>
                  </a:cubicBezTo>
                  <a:cubicBezTo>
                    <a:pt x="7" y="138"/>
                    <a:pt x="0" y="228"/>
                    <a:pt x="40" y="300"/>
                  </a:cubicBezTo>
                  <a:lnTo>
                    <a:pt x="3874" y="6863"/>
                  </a:lnTo>
                  <a:cubicBezTo>
                    <a:pt x="3877" y="6871"/>
                    <a:pt x="3886" y="6873"/>
                    <a:pt x="3892" y="6880"/>
                  </a:cubicBezTo>
                  <a:cubicBezTo>
                    <a:pt x="3901" y="6892"/>
                    <a:pt x="3907" y="6906"/>
                    <a:pt x="3919" y="6915"/>
                  </a:cubicBezTo>
                  <a:lnTo>
                    <a:pt x="27422" y="26249"/>
                  </a:lnTo>
                  <a:lnTo>
                    <a:pt x="29127" y="27651"/>
                  </a:lnTo>
                  <a:lnTo>
                    <a:pt x="31407" y="29528"/>
                  </a:lnTo>
                  <a:cubicBezTo>
                    <a:pt x="31444" y="29558"/>
                    <a:pt x="31489" y="29572"/>
                    <a:pt x="31533" y="29572"/>
                  </a:cubicBezTo>
                  <a:cubicBezTo>
                    <a:pt x="31560" y="29572"/>
                    <a:pt x="31589" y="29567"/>
                    <a:pt x="31613" y="29555"/>
                  </a:cubicBezTo>
                  <a:cubicBezTo>
                    <a:pt x="33354" y="28780"/>
                    <a:pt x="34648" y="27208"/>
                    <a:pt x="35073" y="25350"/>
                  </a:cubicBezTo>
                  <a:cubicBezTo>
                    <a:pt x="35090" y="25276"/>
                    <a:pt x="35063" y="25201"/>
                    <a:pt x="35005" y="25153"/>
                  </a:cubicBezTo>
                  <a:lnTo>
                    <a:pt x="32726" y="23277"/>
                  </a:lnTo>
                  <a:lnTo>
                    <a:pt x="31020" y="21873"/>
                  </a:lnTo>
                  <a:lnTo>
                    <a:pt x="7518" y="2542"/>
                  </a:lnTo>
                  <a:cubicBezTo>
                    <a:pt x="7512" y="2539"/>
                    <a:pt x="7506" y="2537"/>
                    <a:pt x="7500" y="2532"/>
                  </a:cubicBezTo>
                  <a:cubicBezTo>
                    <a:pt x="7486" y="2524"/>
                    <a:pt x="7473" y="2514"/>
                    <a:pt x="7456" y="2508"/>
                  </a:cubicBezTo>
                  <a:lnTo>
                    <a:pt x="277" y="12"/>
                  </a:lnTo>
                  <a:cubicBezTo>
                    <a:pt x="256" y="4"/>
                    <a:pt x="235" y="1"/>
                    <a:pt x="213"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6"/>
            <p:cNvSpPr/>
            <p:nvPr/>
          </p:nvSpPr>
          <p:spPr>
            <a:xfrm>
              <a:off x="4424213" y="4783413"/>
              <a:ext cx="24025" cy="18800"/>
            </a:xfrm>
            <a:custGeom>
              <a:avLst/>
              <a:gdLst/>
              <a:ahLst/>
              <a:cxnLst/>
              <a:rect l="l" t="t" r="r" b="b"/>
              <a:pathLst>
                <a:path w="961" h="752" extrusionOk="0">
                  <a:moveTo>
                    <a:pt x="113" y="1"/>
                  </a:moveTo>
                  <a:cubicBezTo>
                    <a:pt x="83" y="1"/>
                    <a:pt x="53" y="14"/>
                    <a:pt x="34" y="40"/>
                  </a:cubicBezTo>
                  <a:cubicBezTo>
                    <a:pt x="0" y="85"/>
                    <a:pt x="10" y="147"/>
                    <a:pt x="53" y="179"/>
                  </a:cubicBezTo>
                  <a:lnTo>
                    <a:pt x="788" y="732"/>
                  </a:lnTo>
                  <a:cubicBezTo>
                    <a:pt x="804" y="746"/>
                    <a:pt x="825" y="752"/>
                    <a:pt x="847" y="752"/>
                  </a:cubicBezTo>
                  <a:cubicBezTo>
                    <a:pt x="877" y="752"/>
                    <a:pt x="905" y="738"/>
                    <a:pt x="926" y="711"/>
                  </a:cubicBezTo>
                  <a:cubicBezTo>
                    <a:pt x="960" y="668"/>
                    <a:pt x="951" y="606"/>
                    <a:pt x="908" y="573"/>
                  </a:cubicBezTo>
                  <a:lnTo>
                    <a:pt x="173" y="20"/>
                  </a:lnTo>
                  <a:cubicBezTo>
                    <a:pt x="155" y="7"/>
                    <a:pt x="134"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6"/>
            <p:cNvSpPr/>
            <p:nvPr/>
          </p:nvSpPr>
          <p:spPr>
            <a:xfrm>
              <a:off x="4395613" y="4693813"/>
              <a:ext cx="129775" cy="137975"/>
            </a:xfrm>
            <a:custGeom>
              <a:avLst/>
              <a:gdLst/>
              <a:ahLst/>
              <a:cxnLst/>
              <a:rect l="l" t="t" r="r" b="b"/>
              <a:pathLst>
                <a:path w="5191" h="5519" extrusionOk="0">
                  <a:moveTo>
                    <a:pt x="3728" y="991"/>
                  </a:moveTo>
                  <a:lnTo>
                    <a:pt x="4038" y="1247"/>
                  </a:lnTo>
                  <a:lnTo>
                    <a:pt x="4043" y="1272"/>
                  </a:lnTo>
                  <a:lnTo>
                    <a:pt x="4101" y="1319"/>
                  </a:lnTo>
                  <a:lnTo>
                    <a:pt x="4041" y="1274"/>
                  </a:lnTo>
                  <a:lnTo>
                    <a:pt x="3728" y="991"/>
                  </a:lnTo>
                  <a:close/>
                  <a:moveTo>
                    <a:pt x="3396" y="1907"/>
                  </a:moveTo>
                  <a:lnTo>
                    <a:pt x="3799" y="2031"/>
                  </a:lnTo>
                  <a:lnTo>
                    <a:pt x="3804" y="2061"/>
                  </a:lnTo>
                  <a:cubicBezTo>
                    <a:pt x="3800" y="2066"/>
                    <a:pt x="3795" y="2068"/>
                    <a:pt x="3790" y="2068"/>
                  </a:cubicBezTo>
                  <a:cubicBezTo>
                    <a:pt x="3788" y="2068"/>
                    <a:pt x="3786" y="2068"/>
                    <a:pt x="3784" y="2067"/>
                  </a:cubicBezTo>
                  <a:lnTo>
                    <a:pt x="3396" y="1907"/>
                  </a:lnTo>
                  <a:close/>
                  <a:moveTo>
                    <a:pt x="2899" y="2632"/>
                  </a:moveTo>
                  <a:lnTo>
                    <a:pt x="3200" y="2828"/>
                  </a:lnTo>
                  <a:lnTo>
                    <a:pt x="3202" y="2856"/>
                  </a:lnTo>
                  <a:cubicBezTo>
                    <a:pt x="3198" y="2861"/>
                    <a:pt x="3193" y="2864"/>
                    <a:pt x="3187" y="2864"/>
                  </a:cubicBezTo>
                  <a:cubicBezTo>
                    <a:pt x="3183" y="2864"/>
                    <a:pt x="3179" y="2862"/>
                    <a:pt x="3175" y="2858"/>
                  </a:cubicBezTo>
                  <a:lnTo>
                    <a:pt x="2899" y="2632"/>
                  </a:lnTo>
                  <a:close/>
                  <a:moveTo>
                    <a:pt x="2380" y="3388"/>
                  </a:moveTo>
                  <a:lnTo>
                    <a:pt x="2380" y="3388"/>
                  </a:lnTo>
                  <a:cubicBezTo>
                    <a:pt x="2564" y="3507"/>
                    <a:pt x="2769" y="3614"/>
                    <a:pt x="2984" y="3652"/>
                  </a:cubicBezTo>
                  <a:lnTo>
                    <a:pt x="2999" y="3684"/>
                  </a:lnTo>
                  <a:cubicBezTo>
                    <a:pt x="2996" y="3688"/>
                    <a:pt x="2987" y="3691"/>
                    <a:pt x="2976" y="3693"/>
                  </a:cubicBezTo>
                  <a:cubicBezTo>
                    <a:pt x="2755" y="3649"/>
                    <a:pt x="2542" y="3540"/>
                    <a:pt x="2380" y="3388"/>
                  </a:cubicBezTo>
                  <a:close/>
                  <a:moveTo>
                    <a:pt x="1269" y="3670"/>
                  </a:moveTo>
                  <a:lnTo>
                    <a:pt x="2002" y="4221"/>
                  </a:lnTo>
                  <a:lnTo>
                    <a:pt x="2007" y="4246"/>
                  </a:lnTo>
                  <a:cubicBezTo>
                    <a:pt x="2001" y="4254"/>
                    <a:pt x="1995" y="4257"/>
                    <a:pt x="1990" y="4257"/>
                  </a:cubicBezTo>
                  <a:cubicBezTo>
                    <a:pt x="1985" y="4257"/>
                    <a:pt x="1981" y="4254"/>
                    <a:pt x="1978" y="4252"/>
                  </a:cubicBezTo>
                  <a:lnTo>
                    <a:pt x="1244" y="3700"/>
                  </a:lnTo>
                  <a:lnTo>
                    <a:pt x="1269" y="3670"/>
                  </a:lnTo>
                  <a:close/>
                  <a:moveTo>
                    <a:pt x="3158" y="0"/>
                  </a:moveTo>
                  <a:cubicBezTo>
                    <a:pt x="3151" y="0"/>
                    <a:pt x="3145" y="1"/>
                    <a:pt x="3138" y="3"/>
                  </a:cubicBezTo>
                  <a:cubicBezTo>
                    <a:pt x="3122" y="10"/>
                    <a:pt x="3111" y="17"/>
                    <a:pt x="3101" y="29"/>
                  </a:cubicBezTo>
                  <a:cubicBezTo>
                    <a:pt x="3094" y="38"/>
                    <a:pt x="3085" y="48"/>
                    <a:pt x="3084" y="63"/>
                  </a:cubicBezTo>
                  <a:cubicBezTo>
                    <a:pt x="3007" y="354"/>
                    <a:pt x="2915" y="637"/>
                    <a:pt x="2797" y="905"/>
                  </a:cubicBezTo>
                  <a:cubicBezTo>
                    <a:pt x="2586" y="1410"/>
                    <a:pt x="2307" y="1874"/>
                    <a:pt x="1968" y="2288"/>
                  </a:cubicBezTo>
                  <a:cubicBezTo>
                    <a:pt x="1623" y="2707"/>
                    <a:pt x="1251" y="3033"/>
                    <a:pt x="915" y="3275"/>
                  </a:cubicBezTo>
                  <a:cubicBezTo>
                    <a:pt x="568" y="3520"/>
                    <a:pt x="260" y="3683"/>
                    <a:pt x="50" y="3782"/>
                  </a:cubicBezTo>
                  <a:cubicBezTo>
                    <a:pt x="37" y="3785"/>
                    <a:pt x="29" y="3795"/>
                    <a:pt x="21" y="3804"/>
                  </a:cubicBezTo>
                  <a:cubicBezTo>
                    <a:pt x="13" y="3814"/>
                    <a:pt x="6" y="3828"/>
                    <a:pt x="5" y="3842"/>
                  </a:cubicBezTo>
                  <a:cubicBezTo>
                    <a:pt x="0" y="3869"/>
                    <a:pt x="11" y="3898"/>
                    <a:pt x="32" y="3916"/>
                  </a:cubicBezTo>
                  <a:lnTo>
                    <a:pt x="1959" y="5501"/>
                  </a:lnTo>
                  <a:cubicBezTo>
                    <a:pt x="1974" y="5513"/>
                    <a:pt x="1992" y="5519"/>
                    <a:pt x="2010" y="5519"/>
                  </a:cubicBezTo>
                  <a:cubicBezTo>
                    <a:pt x="2022" y="5519"/>
                    <a:pt x="2033" y="5516"/>
                    <a:pt x="2044" y="5511"/>
                  </a:cubicBezTo>
                  <a:cubicBezTo>
                    <a:pt x="2365" y="5358"/>
                    <a:pt x="2678" y="5173"/>
                    <a:pt x="2967" y="4964"/>
                  </a:cubicBezTo>
                  <a:cubicBezTo>
                    <a:pt x="3364" y="4675"/>
                    <a:pt x="3726" y="4336"/>
                    <a:pt x="4039" y="3956"/>
                  </a:cubicBezTo>
                  <a:cubicBezTo>
                    <a:pt x="4375" y="3548"/>
                    <a:pt x="4658" y="3093"/>
                    <a:pt x="4869" y="2610"/>
                  </a:cubicBezTo>
                  <a:cubicBezTo>
                    <a:pt x="4999" y="2315"/>
                    <a:pt x="5105" y="2012"/>
                    <a:pt x="5181" y="1700"/>
                  </a:cubicBezTo>
                  <a:cubicBezTo>
                    <a:pt x="5190" y="1670"/>
                    <a:pt x="5181" y="1637"/>
                    <a:pt x="5157" y="1617"/>
                  </a:cubicBezTo>
                  <a:lnTo>
                    <a:pt x="3213" y="18"/>
                  </a:lnTo>
                  <a:cubicBezTo>
                    <a:pt x="3197" y="6"/>
                    <a:pt x="3178" y="0"/>
                    <a:pt x="3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6"/>
            <p:cNvSpPr/>
            <p:nvPr/>
          </p:nvSpPr>
          <p:spPr>
            <a:xfrm>
              <a:off x="3671038" y="4113313"/>
              <a:ext cx="49225" cy="45000"/>
            </a:xfrm>
            <a:custGeom>
              <a:avLst/>
              <a:gdLst/>
              <a:ahLst/>
              <a:cxnLst/>
              <a:rect l="l" t="t" r="r" b="b"/>
              <a:pathLst>
                <a:path w="1969" h="1800" extrusionOk="0">
                  <a:moveTo>
                    <a:pt x="88" y="1"/>
                  </a:moveTo>
                  <a:cubicBezTo>
                    <a:pt x="64" y="1"/>
                    <a:pt x="41" y="11"/>
                    <a:pt x="26" y="29"/>
                  </a:cubicBezTo>
                  <a:cubicBezTo>
                    <a:pt x="5" y="54"/>
                    <a:pt x="1" y="91"/>
                    <a:pt x="19" y="120"/>
                  </a:cubicBezTo>
                  <a:lnTo>
                    <a:pt x="976" y="1760"/>
                  </a:lnTo>
                  <a:cubicBezTo>
                    <a:pt x="991" y="1785"/>
                    <a:pt x="1018" y="1799"/>
                    <a:pt x="1045" y="1799"/>
                  </a:cubicBezTo>
                  <a:cubicBezTo>
                    <a:pt x="1057" y="1799"/>
                    <a:pt x="1069" y="1797"/>
                    <a:pt x="1080" y="1791"/>
                  </a:cubicBezTo>
                  <a:cubicBezTo>
                    <a:pt x="1296" y="1687"/>
                    <a:pt x="1485" y="1541"/>
                    <a:pt x="1637" y="1354"/>
                  </a:cubicBezTo>
                  <a:cubicBezTo>
                    <a:pt x="1790" y="1169"/>
                    <a:pt x="1897" y="957"/>
                    <a:pt x="1958" y="723"/>
                  </a:cubicBezTo>
                  <a:cubicBezTo>
                    <a:pt x="1969" y="684"/>
                    <a:pt x="1947" y="642"/>
                    <a:pt x="1907" y="628"/>
                  </a:cubicBezTo>
                  <a:lnTo>
                    <a:pt x="112" y="5"/>
                  </a:lnTo>
                  <a:cubicBezTo>
                    <a:pt x="104" y="2"/>
                    <a:pt x="96" y="1"/>
                    <a:pt x="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6"/>
            <p:cNvSpPr/>
            <p:nvPr/>
          </p:nvSpPr>
          <p:spPr>
            <a:xfrm>
              <a:off x="3700088" y="4132138"/>
              <a:ext cx="136625" cy="132800"/>
            </a:xfrm>
            <a:custGeom>
              <a:avLst/>
              <a:gdLst/>
              <a:ahLst/>
              <a:cxnLst/>
              <a:rect l="l" t="t" r="r" b="b"/>
              <a:pathLst>
                <a:path w="5465" h="5312" extrusionOk="0">
                  <a:moveTo>
                    <a:pt x="2124" y="1889"/>
                  </a:moveTo>
                  <a:lnTo>
                    <a:pt x="2701" y="2569"/>
                  </a:lnTo>
                  <a:lnTo>
                    <a:pt x="2706" y="2594"/>
                  </a:lnTo>
                  <a:lnTo>
                    <a:pt x="2761" y="2640"/>
                  </a:lnTo>
                  <a:lnTo>
                    <a:pt x="2758" y="2642"/>
                  </a:lnTo>
                  <a:lnTo>
                    <a:pt x="2703" y="2598"/>
                  </a:lnTo>
                  <a:lnTo>
                    <a:pt x="2095" y="1912"/>
                  </a:lnTo>
                  <a:lnTo>
                    <a:pt x="2124" y="1889"/>
                  </a:lnTo>
                  <a:close/>
                  <a:moveTo>
                    <a:pt x="1369" y="1975"/>
                  </a:moveTo>
                  <a:lnTo>
                    <a:pt x="1369" y="1975"/>
                  </a:lnTo>
                  <a:cubicBezTo>
                    <a:pt x="1725" y="2592"/>
                    <a:pt x="2111" y="3197"/>
                    <a:pt x="2545" y="3755"/>
                  </a:cubicBezTo>
                  <a:lnTo>
                    <a:pt x="2545" y="3780"/>
                  </a:lnTo>
                  <a:lnTo>
                    <a:pt x="2603" y="3827"/>
                  </a:lnTo>
                  <a:lnTo>
                    <a:pt x="2601" y="3831"/>
                  </a:lnTo>
                  <a:lnTo>
                    <a:pt x="2540" y="3785"/>
                  </a:lnTo>
                  <a:cubicBezTo>
                    <a:pt x="2080" y="3217"/>
                    <a:pt x="1693" y="2612"/>
                    <a:pt x="1369" y="1975"/>
                  </a:cubicBezTo>
                  <a:close/>
                  <a:moveTo>
                    <a:pt x="1096" y="1"/>
                  </a:moveTo>
                  <a:cubicBezTo>
                    <a:pt x="1083" y="1"/>
                    <a:pt x="1070" y="4"/>
                    <a:pt x="1059" y="11"/>
                  </a:cubicBezTo>
                  <a:cubicBezTo>
                    <a:pt x="1048" y="17"/>
                    <a:pt x="1040" y="21"/>
                    <a:pt x="1032" y="31"/>
                  </a:cubicBezTo>
                  <a:cubicBezTo>
                    <a:pt x="1024" y="40"/>
                    <a:pt x="1020" y="52"/>
                    <a:pt x="1018" y="59"/>
                  </a:cubicBezTo>
                  <a:cubicBezTo>
                    <a:pt x="946" y="315"/>
                    <a:pt x="825" y="549"/>
                    <a:pt x="656" y="754"/>
                  </a:cubicBezTo>
                  <a:cubicBezTo>
                    <a:pt x="488" y="959"/>
                    <a:pt x="283" y="1120"/>
                    <a:pt x="48" y="1240"/>
                  </a:cubicBezTo>
                  <a:cubicBezTo>
                    <a:pt x="38" y="1247"/>
                    <a:pt x="27" y="1253"/>
                    <a:pt x="19" y="1262"/>
                  </a:cubicBezTo>
                  <a:cubicBezTo>
                    <a:pt x="13" y="1269"/>
                    <a:pt x="12" y="1277"/>
                    <a:pt x="9" y="1285"/>
                  </a:cubicBezTo>
                  <a:lnTo>
                    <a:pt x="7" y="1289"/>
                  </a:lnTo>
                  <a:cubicBezTo>
                    <a:pt x="1" y="1309"/>
                    <a:pt x="3" y="1331"/>
                    <a:pt x="13" y="1351"/>
                  </a:cubicBezTo>
                  <a:lnTo>
                    <a:pt x="2304" y="5274"/>
                  </a:lnTo>
                  <a:cubicBezTo>
                    <a:pt x="2314" y="5293"/>
                    <a:pt x="2335" y="5304"/>
                    <a:pt x="2355" y="5311"/>
                  </a:cubicBezTo>
                  <a:cubicBezTo>
                    <a:pt x="2360" y="5311"/>
                    <a:pt x="2365" y="5312"/>
                    <a:pt x="2371" y="5312"/>
                  </a:cubicBezTo>
                  <a:cubicBezTo>
                    <a:pt x="2388" y="5312"/>
                    <a:pt x="2406" y="5306"/>
                    <a:pt x="2418" y="5296"/>
                  </a:cubicBezTo>
                  <a:cubicBezTo>
                    <a:pt x="2558" y="5189"/>
                    <a:pt x="2698" y="5080"/>
                    <a:pt x="2834" y="4966"/>
                  </a:cubicBezTo>
                  <a:cubicBezTo>
                    <a:pt x="3311" y="4562"/>
                    <a:pt x="3755" y="4115"/>
                    <a:pt x="4154" y="3631"/>
                  </a:cubicBezTo>
                  <a:cubicBezTo>
                    <a:pt x="4575" y="3119"/>
                    <a:pt x="4945" y="2570"/>
                    <a:pt x="5258" y="1990"/>
                  </a:cubicBezTo>
                  <a:cubicBezTo>
                    <a:pt x="5328" y="1862"/>
                    <a:pt x="5391" y="1735"/>
                    <a:pt x="5454" y="1607"/>
                  </a:cubicBezTo>
                  <a:cubicBezTo>
                    <a:pt x="5464" y="1589"/>
                    <a:pt x="5465" y="1563"/>
                    <a:pt x="5456" y="1542"/>
                  </a:cubicBezTo>
                  <a:cubicBezTo>
                    <a:pt x="5449" y="1520"/>
                    <a:pt x="5430" y="1504"/>
                    <a:pt x="5409" y="1498"/>
                  </a:cubicBezTo>
                  <a:lnTo>
                    <a:pt x="1599" y="172"/>
                  </a:lnTo>
                  <a:lnTo>
                    <a:pt x="1120" y="4"/>
                  </a:lnTo>
                  <a:cubicBezTo>
                    <a:pt x="1112" y="2"/>
                    <a:pt x="1104"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6"/>
            <p:cNvSpPr/>
            <p:nvPr/>
          </p:nvSpPr>
          <p:spPr>
            <a:xfrm>
              <a:off x="3764063" y="4174513"/>
              <a:ext cx="661850" cy="575500"/>
            </a:xfrm>
            <a:custGeom>
              <a:avLst/>
              <a:gdLst/>
              <a:ahLst/>
              <a:cxnLst/>
              <a:rect l="l" t="t" r="r" b="b"/>
              <a:pathLst>
                <a:path w="26474" h="23020" extrusionOk="0">
                  <a:moveTo>
                    <a:pt x="4910" y="5313"/>
                  </a:moveTo>
                  <a:lnTo>
                    <a:pt x="6776" y="6747"/>
                  </a:lnTo>
                  <a:lnTo>
                    <a:pt x="6779" y="6774"/>
                  </a:lnTo>
                  <a:cubicBezTo>
                    <a:pt x="6774" y="6780"/>
                    <a:pt x="6769" y="6782"/>
                    <a:pt x="6764" y="6782"/>
                  </a:cubicBezTo>
                  <a:cubicBezTo>
                    <a:pt x="6759" y="6782"/>
                    <a:pt x="6755" y="6781"/>
                    <a:pt x="6752" y="6777"/>
                  </a:cubicBezTo>
                  <a:lnTo>
                    <a:pt x="4884" y="5343"/>
                  </a:lnTo>
                  <a:lnTo>
                    <a:pt x="4910" y="5313"/>
                  </a:lnTo>
                  <a:close/>
                  <a:moveTo>
                    <a:pt x="1930" y="4351"/>
                  </a:moveTo>
                  <a:lnTo>
                    <a:pt x="10181" y="10709"/>
                  </a:lnTo>
                  <a:lnTo>
                    <a:pt x="10248" y="10784"/>
                  </a:lnTo>
                  <a:lnTo>
                    <a:pt x="10248" y="10784"/>
                  </a:lnTo>
                  <a:lnTo>
                    <a:pt x="10196" y="10730"/>
                  </a:lnTo>
                  <a:cubicBezTo>
                    <a:pt x="10196" y="10730"/>
                    <a:pt x="10179" y="10742"/>
                    <a:pt x="10167" y="10742"/>
                  </a:cubicBezTo>
                  <a:cubicBezTo>
                    <a:pt x="10163" y="10742"/>
                    <a:pt x="10160" y="10742"/>
                    <a:pt x="10158" y="10739"/>
                  </a:cubicBezTo>
                  <a:lnTo>
                    <a:pt x="1906" y="4382"/>
                  </a:lnTo>
                  <a:lnTo>
                    <a:pt x="1930" y="4351"/>
                  </a:lnTo>
                  <a:close/>
                  <a:moveTo>
                    <a:pt x="20393" y="17014"/>
                  </a:moveTo>
                  <a:lnTo>
                    <a:pt x="21653" y="17999"/>
                  </a:lnTo>
                  <a:lnTo>
                    <a:pt x="21656" y="18026"/>
                  </a:lnTo>
                  <a:cubicBezTo>
                    <a:pt x="21651" y="18031"/>
                    <a:pt x="21645" y="18033"/>
                    <a:pt x="21639" y="18033"/>
                  </a:cubicBezTo>
                  <a:cubicBezTo>
                    <a:pt x="21635" y="18033"/>
                    <a:pt x="21630" y="18032"/>
                    <a:pt x="21628" y="18029"/>
                  </a:cubicBezTo>
                  <a:lnTo>
                    <a:pt x="20393" y="17014"/>
                  </a:lnTo>
                  <a:close/>
                  <a:moveTo>
                    <a:pt x="17895" y="13587"/>
                  </a:moveTo>
                  <a:lnTo>
                    <a:pt x="24335" y="18694"/>
                  </a:lnTo>
                  <a:lnTo>
                    <a:pt x="24337" y="18721"/>
                  </a:lnTo>
                  <a:cubicBezTo>
                    <a:pt x="24332" y="18726"/>
                    <a:pt x="24327" y="18729"/>
                    <a:pt x="24321" y="18729"/>
                  </a:cubicBezTo>
                  <a:cubicBezTo>
                    <a:pt x="24317" y="18729"/>
                    <a:pt x="24313" y="18727"/>
                    <a:pt x="24310" y="18724"/>
                  </a:cubicBezTo>
                  <a:lnTo>
                    <a:pt x="17870" y="13616"/>
                  </a:lnTo>
                  <a:lnTo>
                    <a:pt x="17895" y="13587"/>
                  </a:lnTo>
                  <a:close/>
                  <a:moveTo>
                    <a:pt x="3176" y="0"/>
                  </a:moveTo>
                  <a:cubicBezTo>
                    <a:pt x="3169" y="0"/>
                    <a:pt x="3162" y="1"/>
                    <a:pt x="3155" y="2"/>
                  </a:cubicBezTo>
                  <a:cubicBezTo>
                    <a:pt x="3138" y="4"/>
                    <a:pt x="3119" y="15"/>
                    <a:pt x="3110" y="26"/>
                  </a:cubicBezTo>
                  <a:cubicBezTo>
                    <a:pt x="3105" y="33"/>
                    <a:pt x="3106" y="38"/>
                    <a:pt x="3100" y="44"/>
                  </a:cubicBezTo>
                  <a:cubicBezTo>
                    <a:pt x="3038" y="169"/>
                    <a:pt x="2975" y="296"/>
                    <a:pt x="2906" y="418"/>
                  </a:cubicBezTo>
                  <a:cubicBezTo>
                    <a:pt x="2588" y="1010"/>
                    <a:pt x="2208" y="1570"/>
                    <a:pt x="1784" y="2089"/>
                  </a:cubicBezTo>
                  <a:cubicBezTo>
                    <a:pt x="1379" y="2580"/>
                    <a:pt x="931" y="3032"/>
                    <a:pt x="444" y="3443"/>
                  </a:cubicBezTo>
                  <a:cubicBezTo>
                    <a:pt x="308" y="3558"/>
                    <a:pt x="170" y="3669"/>
                    <a:pt x="31" y="3775"/>
                  </a:cubicBezTo>
                  <a:cubicBezTo>
                    <a:pt x="26" y="3783"/>
                    <a:pt x="21" y="3783"/>
                    <a:pt x="15" y="3789"/>
                  </a:cubicBezTo>
                  <a:cubicBezTo>
                    <a:pt x="5" y="3801"/>
                    <a:pt x="1" y="3818"/>
                    <a:pt x="1" y="3839"/>
                  </a:cubicBezTo>
                  <a:cubicBezTo>
                    <a:pt x="1" y="3864"/>
                    <a:pt x="8" y="3886"/>
                    <a:pt x="27" y="3901"/>
                  </a:cubicBezTo>
                  <a:lnTo>
                    <a:pt x="23247" y="23003"/>
                  </a:lnTo>
                  <a:cubicBezTo>
                    <a:pt x="23261" y="23014"/>
                    <a:pt x="23279" y="23020"/>
                    <a:pt x="23297" y="23020"/>
                  </a:cubicBezTo>
                  <a:cubicBezTo>
                    <a:pt x="23307" y="23020"/>
                    <a:pt x="23317" y="23018"/>
                    <a:pt x="23325" y="23014"/>
                  </a:cubicBezTo>
                  <a:cubicBezTo>
                    <a:pt x="23530" y="22941"/>
                    <a:pt x="23726" y="22851"/>
                    <a:pt x="23917" y="22751"/>
                  </a:cubicBezTo>
                  <a:cubicBezTo>
                    <a:pt x="24491" y="22447"/>
                    <a:pt x="25003" y="22031"/>
                    <a:pt x="25416" y="21529"/>
                  </a:cubicBezTo>
                  <a:cubicBezTo>
                    <a:pt x="25854" y="20996"/>
                    <a:pt x="26175" y="20375"/>
                    <a:pt x="26356" y="19706"/>
                  </a:cubicBezTo>
                  <a:cubicBezTo>
                    <a:pt x="26406" y="19538"/>
                    <a:pt x="26443" y="19368"/>
                    <a:pt x="26471" y="19190"/>
                  </a:cubicBezTo>
                  <a:cubicBezTo>
                    <a:pt x="26474" y="19165"/>
                    <a:pt x="26463" y="19135"/>
                    <a:pt x="26441" y="19118"/>
                  </a:cubicBezTo>
                  <a:lnTo>
                    <a:pt x="3221" y="16"/>
                  </a:lnTo>
                  <a:cubicBezTo>
                    <a:pt x="3208" y="4"/>
                    <a:pt x="3193" y="0"/>
                    <a:pt x="3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6"/>
            <p:cNvSpPr/>
            <p:nvPr/>
          </p:nvSpPr>
          <p:spPr>
            <a:xfrm>
              <a:off x="4353163" y="4659188"/>
              <a:ext cx="115275" cy="125925"/>
            </a:xfrm>
            <a:custGeom>
              <a:avLst/>
              <a:gdLst/>
              <a:ahLst/>
              <a:cxnLst/>
              <a:rect l="l" t="t" r="r" b="b"/>
              <a:pathLst>
                <a:path w="4611" h="5037" extrusionOk="0">
                  <a:moveTo>
                    <a:pt x="3178" y="1"/>
                  </a:moveTo>
                  <a:cubicBezTo>
                    <a:pt x="3169" y="1"/>
                    <a:pt x="3159" y="2"/>
                    <a:pt x="3150" y="5"/>
                  </a:cubicBezTo>
                  <a:cubicBezTo>
                    <a:pt x="3136" y="9"/>
                    <a:pt x="3125" y="16"/>
                    <a:pt x="3115" y="29"/>
                  </a:cubicBezTo>
                  <a:cubicBezTo>
                    <a:pt x="3107" y="38"/>
                    <a:pt x="3103" y="50"/>
                    <a:pt x="3098" y="61"/>
                  </a:cubicBezTo>
                  <a:cubicBezTo>
                    <a:pt x="3034" y="358"/>
                    <a:pt x="2949" y="649"/>
                    <a:pt x="2839" y="928"/>
                  </a:cubicBezTo>
                  <a:cubicBezTo>
                    <a:pt x="2641" y="1423"/>
                    <a:pt x="2368" y="1886"/>
                    <a:pt x="2034" y="2295"/>
                  </a:cubicBezTo>
                  <a:cubicBezTo>
                    <a:pt x="1720" y="2675"/>
                    <a:pt x="1351" y="3012"/>
                    <a:pt x="940" y="3286"/>
                  </a:cubicBezTo>
                  <a:cubicBezTo>
                    <a:pt x="660" y="3477"/>
                    <a:pt x="362" y="3639"/>
                    <a:pt x="51" y="3768"/>
                  </a:cubicBezTo>
                  <a:cubicBezTo>
                    <a:pt x="40" y="3775"/>
                    <a:pt x="30" y="3781"/>
                    <a:pt x="19" y="3793"/>
                  </a:cubicBezTo>
                  <a:cubicBezTo>
                    <a:pt x="11" y="3802"/>
                    <a:pt x="5" y="3817"/>
                    <a:pt x="3" y="3832"/>
                  </a:cubicBezTo>
                  <a:cubicBezTo>
                    <a:pt x="0" y="3860"/>
                    <a:pt x="9" y="3886"/>
                    <a:pt x="30" y="3905"/>
                  </a:cubicBezTo>
                  <a:lnTo>
                    <a:pt x="1383" y="5019"/>
                  </a:lnTo>
                  <a:cubicBezTo>
                    <a:pt x="1397" y="5031"/>
                    <a:pt x="1415" y="5037"/>
                    <a:pt x="1435" y="5037"/>
                  </a:cubicBezTo>
                  <a:cubicBezTo>
                    <a:pt x="1445" y="5037"/>
                    <a:pt x="1456" y="5035"/>
                    <a:pt x="1467" y="5032"/>
                  </a:cubicBezTo>
                  <a:cubicBezTo>
                    <a:pt x="1619" y="4970"/>
                    <a:pt x="1979" y="4806"/>
                    <a:pt x="2413" y="4500"/>
                  </a:cubicBezTo>
                  <a:cubicBezTo>
                    <a:pt x="2753" y="4260"/>
                    <a:pt x="3139" y="3936"/>
                    <a:pt x="3494" y="3503"/>
                  </a:cubicBezTo>
                  <a:cubicBezTo>
                    <a:pt x="3832" y="3093"/>
                    <a:pt x="4105" y="2635"/>
                    <a:pt x="4308" y="2139"/>
                  </a:cubicBezTo>
                  <a:cubicBezTo>
                    <a:pt x="4430" y="1843"/>
                    <a:pt x="4528" y="1534"/>
                    <a:pt x="4602" y="1209"/>
                  </a:cubicBezTo>
                  <a:cubicBezTo>
                    <a:pt x="4611" y="1176"/>
                    <a:pt x="4599" y="1148"/>
                    <a:pt x="4578" y="1129"/>
                  </a:cubicBezTo>
                  <a:lnTo>
                    <a:pt x="3226" y="17"/>
                  </a:lnTo>
                  <a:cubicBezTo>
                    <a:pt x="3213" y="6"/>
                    <a:pt x="3196" y="1"/>
                    <a:pt x="3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6"/>
            <p:cNvSpPr/>
            <p:nvPr/>
          </p:nvSpPr>
          <p:spPr>
            <a:xfrm>
              <a:off x="3764038" y="4260563"/>
              <a:ext cx="597925" cy="489450"/>
            </a:xfrm>
            <a:custGeom>
              <a:avLst/>
              <a:gdLst/>
              <a:ahLst/>
              <a:cxnLst/>
              <a:rect l="l" t="t" r="r" b="b"/>
              <a:pathLst>
                <a:path w="23917" h="19578" extrusionOk="0">
                  <a:moveTo>
                    <a:pt x="445" y="1"/>
                  </a:moveTo>
                  <a:cubicBezTo>
                    <a:pt x="309" y="116"/>
                    <a:pt x="171" y="227"/>
                    <a:pt x="32" y="333"/>
                  </a:cubicBezTo>
                  <a:cubicBezTo>
                    <a:pt x="25" y="341"/>
                    <a:pt x="19" y="341"/>
                    <a:pt x="14" y="347"/>
                  </a:cubicBezTo>
                  <a:cubicBezTo>
                    <a:pt x="4" y="359"/>
                    <a:pt x="0" y="377"/>
                    <a:pt x="0" y="398"/>
                  </a:cubicBezTo>
                  <a:cubicBezTo>
                    <a:pt x="0" y="422"/>
                    <a:pt x="8" y="445"/>
                    <a:pt x="27" y="459"/>
                  </a:cubicBezTo>
                  <a:lnTo>
                    <a:pt x="23247" y="19561"/>
                  </a:lnTo>
                  <a:cubicBezTo>
                    <a:pt x="23261" y="19572"/>
                    <a:pt x="23279" y="19578"/>
                    <a:pt x="23297" y="19578"/>
                  </a:cubicBezTo>
                  <a:cubicBezTo>
                    <a:pt x="23307" y="19578"/>
                    <a:pt x="23316" y="19576"/>
                    <a:pt x="23325" y="19572"/>
                  </a:cubicBezTo>
                  <a:cubicBezTo>
                    <a:pt x="23528" y="19499"/>
                    <a:pt x="23726" y="19409"/>
                    <a:pt x="23917" y="19309"/>
                  </a:cubicBezTo>
                  <a:lnTo>
                    <a:pt x="44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6"/>
            <p:cNvSpPr/>
            <p:nvPr/>
          </p:nvSpPr>
          <p:spPr>
            <a:xfrm>
              <a:off x="4395613" y="4775738"/>
              <a:ext cx="74225" cy="56100"/>
            </a:xfrm>
            <a:custGeom>
              <a:avLst/>
              <a:gdLst/>
              <a:ahLst/>
              <a:cxnLst/>
              <a:rect l="l" t="t" r="r" b="b"/>
              <a:pathLst>
                <a:path w="2969" h="2244" extrusionOk="0">
                  <a:moveTo>
                    <a:pt x="916" y="0"/>
                  </a:moveTo>
                  <a:cubicBezTo>
                    <a:pt x="570" y="244"/>
                    <a:pt x="262" y="407"/>
                    <a:pt x="52" y="506"/>
                  </a:cubicBezTo>
                  <a:cubicBezTo>
                    <a:pt x="38" y="511"/>
                    <a:pt x="31" y="519"/>
                    <a:pt x="22" y="528"/>
                  </a:cubicBezTo>
                  <a:cubicBezTo>
                    <a:pt x="15" y="538"/>
                    <a:pt x="7" y="553"/>
                    <a:pt x="6" y="566"/>
                  </a:cubicBezTo>
                  <a:cubicBezTo>
                    <a:pt x="0" y="592"/>
                    <a:pt x="12" y="622"/>
                    <a:pt x="33" y="640"/>
                  </a:cubicBezTo>
                  <a:lnTo>
                    <a:pt x="1960" y="2226"/>
                  </a:lnTo>
                  <a:cubicBezTo>
                    <a:pt x="1975" y="2237"/>
                    <a:pt x="1993" y="2243"/>
                    <a:pt x="2011" y="2243"/>
                  </a:cubicBezTo>
                  <a:cubicBezTo>
                    <a:pt x="2023" y="2243"/>
                    <a:pt x="2035" y="2240"/>
                    <a:pt x="2046" y="2235"/>
                  </a:cubicBezTo>
                  <a:cubicBezTo>
                    <a:pt x="2367" y="2082"/>
                    <a:pt x="2679" y="1897"/>
                    <a:pt x="2968" y="1689"/>
                  </a:cubicBezTo>
                  <a:lnTo>
                    <a:pt x="91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6"/>
            <p:cNvSpPr/>
            <p:nvPr/>
          </p:nvSpPr>
          <p:spPr>
            <a:xfrm>
              <a:off x="4353163" y="4741288"/>
              <a:ext cx="60325" cy="43750"/>
            </a:xfrm>
            <a:custGeom>
              <a:avLst/>
              <a:gdLst/>
              <a:ahLst/>
              <a:cxnLst/>
              <a:rect l="l" t="t" r="r" b="b"/>
              <a:pathLst>
                <a:path w="2413" h="1750" extrusionOk="0">
                  <a:moveTo>
                    <a:pt x="939" y="0"/>
                  </a:moveTo>
                  <a:cubicBezTo>
                    <a:pt x="658" y="191"/>
                    <a:pt x="361" y="353"/>
                    <a:pt x="50" y="481"/>
                  </a:cubicBezTo>
                  <a:cubicBezTo>
                    <a:pt x="39" y="489"/>
                    <a:pt x="29" y="495"/>
                    <a:pt x="18" y="507"/>
                  </a:cubicBezTo>
                  <a:cubicBezTo>
                    <a:pt x="13" y="516"/>
                    <a:pt x="5" y="532"/>
                    <a:pt x="3" y="544"/>
                  </a:cubicBezTo>
                  <a:cubicBezTo>
                    <a:pt x="0" y="574"/>
                    <a:pt x="9" y="600"/>
                    <a:pt x="30" y="618"/>
                  </a:cubicBezTo>
                  <a:lnTo>
                    <a:pt x="1383" y="1733"/>
                  </a:lnTo>
                  <a:cubicBezTo>
                    <a:pt x="1397" y="1744"/>
                    <a:pt x="1415" y="1750"/>
                    <a:pt x="1435" y="1750"/>
                  </a:cubicBezTo>
                  <a:cubicBezTo>
                    <a:pt x="1445" y="1750"/>
                    <a:pt x="1456" y="1748"/>
                    <a:pt x="1467" y="1744"/>
                  </a:cubicBezTo>
                  <a:cubicBezTo>
                    <a:pt x="1619" y="1684"/>
                    <a:pt x="1979" y="1520"/>
                    <a:pt x="2413" y="1213"/>
                  </a:cubicBezTo>
                  <a:lnTo>
                    <a:pt x="939"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6"/>
            <p:cNvSpPr/>
            <p:nvPr/>
          </p:nvSpPr>
          <p:spPr>
            <a:xfrm>
              <a:off x="3700113" y="4164238"/>
              <a:ext cx="70875" cy="100675"/>
            </a:xfrm>
            <a:custGeom>
              <a:avLst/>
              <a:gdLst/>
              <a:ahLst/>
              <a:cxnLst/>
              <a:rect l="l" t="t" r="r" b="b"/>
              <a:pathLst>
                <a:path w="2835" h="4027" extrusionOk="0">
                  <a:moveTo>
                    <a:pt x="10" y="0"/>
                  </a:moveTo>
                  <a:lnTo>
                    <a:pt x="7" y="4"/>
                  </a:lnTo>
                  <a:cubicBezTo>
                    <a:pt x="1" y="23"/>
                    <a:pt x="3" y="46"/>
                    <a:pt x="13" y="65"/>
                  </a:cubicBezTo>
                  <a:lnTo>
                    <a:pt x="2305" y="3989"/>
                  </a:lnTo>
                  <a:cubicBezTo>
                    <a:pt x="2315" y="4007"/>
                    <a:pt x="2336" y="4019"/>
                    <a:pt x="2355" y="4025"/>
                  </a:cubicBezTo>
                  <a:cubicBezTo>
                    <a:pt x="2361" y="4026"/>
                    <a:pt x="2366" y="4027"/>
                    <a:pt x="2371" y="4027"/>
                  </a:cubicBezTo>
                  <a:cubicBezTo>
                    <a:pt x="2389" y="4027"/>
                    <a:pt x="2406" y="4021"/>
                    <a:pt x="2419" y="4011"/>
                  </a:cubicBezTo>
                  <a:cubicBezTo>
                    <a:pt x="2557" y="3905"/>
                    <a:pt x="2700" y="3795"/>
                    <a:pt x="2834" y="3680"/>
                  </a:cubicBezTo>
                  <a:lnTo>
                    <a:pt x="10"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6"/>
            <p:cNvSpPr/>
            <p:nvPr/>
          </p:nvSpPr>
          <p:spPr>
            <a:xfrm>
              <a:off x="3740063" y="4136413"/>
              <a:ext cx="96650" cy="45450"/>
            </a:xfrm>
            <a:custGeom>
              <a:avLst/>
              <a:gdLst/>
              <a:ahLst/>
              <a:cxnLst/>
              <a:rect l="l" t="t" r="r" b="b"/>
              <a:pathLst>
                <a:path w="3866" h="1818" extrusionOk="0">
                  <a:moveTo>
                    <a:pt x="1" y="1"/>
                  </a:moveTo>
                  <a:lnTo>
                    <a:pt x="3658" y="1818"/>
                  </a:lnTo>
                  <a:cubicBezTo>
                    <a:pt x="3729" y="1690"/>
                    <a:pt x="3792" y="1562"/>
                    <a:pt x="3855" y="1434"/>
                  </a:cubicBezTo>
                  <a:cubicBezTo>
                    <a:pt x="3863" y="1418"/>
                    <a:pt x="3866" y="1392"/>
                    <a:pt x="3857" y="1370"/>
                  </a:cubicBezTo>
                  <a:cubicBezTo>
                    <a:pt x="3850" y="1347"/>
                    <a:pt x="3831" y="1333"/>
                    <a:pt x="3811" y="1327"/>
                  </a:cubicBezTo>
                  <a:lnTo>
                    <a:pt x="1"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6"/>
            <p:cNvSpPr/>
            <p:nvPr/>
          </p:nvSpPr>
          <p:spPr>
            <a:xfrm>
              <a:off x="4465513" y="4693813"/>
              <a:ext cx="59875" cy="65200"/>
            </a:xfrm>
            <a:custGeom>
              <a:avLst/>
              <a:gdLst/>
              <a:ahLst/>
              <a:cxnLst/>
              <a:rect l="l" t="t" r="r" b="b"/>
              <a:pathLst>
                <a:path w="2395" h="2608" extrusionOk="0">
                  <a:moveTo>
                    <a:pt x="362" y="0"/>
                  </a:moveTo>
                  <a:cubicBezTo>
                    <a:pt x="355" y="0"/>
                    <a:pt x="349" y="1"/>
                    <a:pt x="342" y="3"/>
                  </a:cubicBezTo>
                  <a:cubicBezTo>
                    <a:pt x="326" y="10"/>
                    <a:pt x="315" y="17"/>
                    <a:pt x="305" y="29"/>
                  </a:cubicBezTo>
                  <a:cubicBezTo>
                    <a:pt x="298" y="38"/>
                    <a:pt x="289" y="48"/>
                    <a:pt x="288" y="63"/>
                  </a:cubicBezTo>
                  <a:cubicBezTo>
                    <a:pt x="211" y="354"/>
                    <a:pt x="119" y="637"/>
                    <a:pt x="1" y="905"/>
                  </a:cubicBezTo>
                  <a:lnTo>
                    <a:pt x="2072" y="2608"/>
                  </a:lnTo>
                  <a:cubicBezTo>
                    <a:pt x="2201" y="2314"/>
                    <a:pt x="2308" y="2011"/>
                    <a:pt x="2384" y="1699"/>
                  </a:cubicBezTo>
                  <a:cubicBezTo>
                    <a:pt x="2394" y="1670"/>
                    <a:pt x="2385" y="1637"/>
                    <a:pt x="2361" y="1617"/>
                  </a:cubicBezTo>
                  <a:lnTo>
                    <a:pt x="417" y="18"/>
                  </a:lnTo>
                  <a:cubicBezTo>
                    <a:pt x="401" y="6"/>
                    <a:pt x="382" y="0"/>
                    <a:pt x="362"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6"/>
            <p:cNvSpPr/>
            <p:nvPr/>
          </p:nvSpPr>
          <p:spPr>
            <a:xfrm>
              <a:off x="4424138" y="4659188"/>
              <a:ext cx="44300" cy="53450"/>
            </a:xfrm>
            <a:custGeom>
              <a:avLst/>
              <a:gdLst/>
              <a:ahLst/>
              <a:cxnLst/>
              <a:rect l="l" t="t" r="r" b="b"/>
              <a:pathLst>
                <a:path w="1772" h="2138" extrusionOk="0">
                  <a:moveTo>
                    <a:pt x="339" y="1"/>
                  </a:moveTo>
                  <a:cubicBezTo>
                    <a:pt x="330" y="1"/>
                    <a:pt x="320" y="2"/>
                    <a:pt x="311" y="5"/>
                  </a:cubicBezTo>
                  <a:cubicBezTo>
                    <a:pt x="297" y="9"/>
                    <a:pt x="286" y="16"/>
                    <a:pt x="276" y="29"/>
                  </a:cubicBezTo>
                  <a:cubicBezTo>
                    <a:pt x="268" y="38"/>
                    <a:pt x="264" y="50"/>
                    <a:pt x="259" y="61"/>
                  </a:cubicBezTo>
                  <a:cubicBezTo>
                    <a:pt x="195" y="358"/>
                    <a:pt x="110" y="649"/>
                    <a:pt x="0" y="928"/>
                  </a:cubicBezTo>
                  <a:lnTo>
                    <a:pt x="1471" y="2138"/>
                  </a:lnTo>
                  <a:cubicBezTo>
                    <a:pt x="1592" y="1842"/>
                    <a:pt x="1691" y="1533"/>
                    <a:pt x="1764" y="1208"/>
                  </a:cubicBezTo>
                  <a:cubicBezTo>
                    <a:pt x="1772" y="1176"/>
                    <a:pt x="1760" y="1148"/>
                    <a:pt x="1739" y="1129"/>
                  </a:cubicBezTo>
                  <a:lnTo>
                    <a:pt x="387" y="17"/>
                  </a:lnTo>
                  <a:cubicBezTo>
                    <a:pt x="374" y="6"/>
                    <a:pt x="357" y="1"/>
                    <a:pt x="339" y="1"/>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6"/>
            <p:cNvSpPr/>
            <p:nvPr/>
          </p:nvSpPr>
          <p:spPr>
            <a:xfrm>
              <a:off x="3836688" y="4174513"/>
              <a:ext cx="589225" cy="492675"/>
            </a:xfrm>
            <a:custGeom>
              <a:avLst/>
              <a:gdLst/>
              <a:ahLst/>
              <a:cxnLst/>
              <a:rect l="l" t="t" r="r" b="b"/>
              <a:pathLst>
                <a:path w="23569" h="19707" extrusionOk="0">
                  <a:moveTo>
                    <a:pt x="271" y="0"/>
                  </a:moveTo>
                  <a:cubicBezTo>
                    <a:pt x="264" y="0"/>
                    <a:pt x="257" y="1"/>
                    <a:pt x="250" y="2"/>
                  </a:cubicBezTo>
                  <a:cubicBezTo>
                    <a:pt x="233" y="4"/>
                    <a:pt x="214" y="15"/>
                    <a:pt x="205" y="26"/>
                  </a:cubicBezTo>
                  <a:cubicBezTo>
                    <a:pt x="200" y="33"/>
                    <a:pt x="201" y="38"/>
                    <a:pt x="195" y="44"/>
                  </a:cubicBezTo>
                  <a:cubicBezTo>
                    <a:pt x="133" y="169"/>
                    <a:pt x="70" y="296"/>
                    <a:pt x="1" y="418"/>
                  </a:cubicBezTo>
                  <a:lnTo>
                    <a:pt x="23448" y="19706"/>
                  </a:lnTo>
                  <a:cubicBezTo>
                    <a:pt x="23499" y="19538"/>
                    <a:pt x="23536" y="19368"/>
                    <a:pt x="23563" y="19190"/>
                  </a:cubicBezTo>
                  <a:cubicBezTo>
                    <a:pt x="23569" y="19165"/>
                    <a:pt x="23558" y="19135"/>
                    <a:pt x="23536" y="19118"/>
                  </a:cubicBezTo>
                  <a:lnTo>
                    <a:pt x="316" y="16"/>
                  </a:lnTo>
                  <a:cubicBezTo>
                    <a:pt x="303" y="4"/>
                    <a:pt x="288" y="0"/>
                    <a:pt x="271"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6"/>
            <p:cNvSpPr/>
            <p:nvPr/>
          </p:nvSpPr>
          <p:spPr>
            <a:xfrm>
              <a:off x="3752938" y="4163613"/>
              <a:ext cx="681400" cy="594975"/>
            </a:xfrm>
            <a:custGeom>
              <a:avLst/>
              <a:gdLst/>
              <a:ahLst/>
              <a:cxnLst/>
              <a:rect l="l" t="t" r="r" b="b"/>
              <a:pathLst>
                <a:path w="27256" h="23799" extrusionOk="0">
                  <a:moveTo>
                    <a:pt x="3618" y="514"/>
                  </a:moveTo>
                  <a:lnTo>
                    <a:pt x="26835" y="19614"/>
                  </a:lnTo>
                  <a:cubicBezTo>
                    <a:pt x="26552" y="21340"/>
                    <a:pt x="25381" y="22766"/>
                    <a:pt x="23741" y="23376"/>
                  </a:cubicBezTo>
                  <a:lnTo>
                    <a:pt x="523" y="4276"/>
                  </a:lnTo>
                  <a:cubicBezTo>
                    <a:pt x="1831" y="3280"/>
                    <a:pt x="2894" y="1988"/>
                    <a:pt x="3618" y="514"/>
                  </a:cubicBezTo>
                  <a:close/>
                  <a:moveTo>
                    <a:pt x="3545" y="0"/>
                  </a:moveTo>
                  <a:cubicBezTo>
                    <a:pt x="3531" y="0"/>
                    <a:pt x="3516" y="2"/>
                    <a:pt x="3501" y="5"/>
                  </a:cubicBezTo>
                  <a:cubicBezTo>
                    <a:pt x="3442" y="19"/>
                    <a:pt x="3393" y="61"/>
                    <a:pt x="3366" y="116"/>
                  </a:cubicBezTo>
                  <a:cubicBezTo>
                    <a:pt x="2635" y="1703"/>
                    <a:pt x="1500" y="3082"/>
                    <a:pt x="83" y="4105"/>
                  </a:cubicBezTo>
                  <a:cubicBezTo>
                    <a:pt x="33" y="4142"/>
                    <a:pt x="3" y="4199"/>
                    <a:pt x="2" y="4261"/>
                  </a:cubicBezTo>
                  <a:cubicBezTo>
                    <a:pt x="0" y="4323"/>
                    <a:pt x="27" y="4382"/>
                    <a:pt x="74" y="4420"/>
                  </a:cubicBezTo>
                  <a:lnTo>
                    <a:pt x="23577" y="23755"/>
                  </a:lnTo>
                  <a:cubicBezTo>
                    <a:pt x="23614" y="23783"/>
                    <a:pt x="23659" y="23799"/>
                    <a:pt x="23703" y="23799"/>
                  </a:cubicBezTo>
                  <a:cubicBezTo>
                    <a:pt x="23724" y="23799"/>
                    <a:pt x="23746" y="23796"/>
                    <a:pt x="23767" y="23787"/>
                  </a:cubicBezTo>
                  <a:cubicBezTo>
                    <a:pt x="25638" y="23140"/>
                    <a:pt x="26969" y="21519"/>
                    <a:pt x="27245" y="19560"/>
                  </a:cubicBezTo>
                  <a:cubicBezTo>
                    <a:pt x="27255" y="19492"/>
                    <a:pt x="27228" y="19423"/>
                    <a:pt x="27175" y="19380"/>
                  </a:cubicBezTo>
                  <a:lnTo>
                    <a:pt x="3673" y="46"/>
                  </a:lnTo>
                  <a:cubicBezTo>
                    <a:pt x="3636" y="17"/>
                    <a:pt x="3591"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6"/>
            <p:cNvSpPr/>
            <p:nvPr/>
          </p:nvSpPr>
          <p:spPr>
            <a:xfrm>
              <a:off x="3656813" y="4101238"/>
              <a:ext cx="190400" cy="174050"/>
            </a:xfrm>
            <a:custGeom>
              <a:avLst/>
              <a:gdLst/>
              <a:ahLst/>
              <a:cxnLst/>
              <a:rect l="l" t="t" r="r" b="b"/>
              <a:pathLst>
                <a:path w="7616" h="6962" extrusionOk="0">
                  <a:moveTo>
                    <a:pt x="215" y="1"/>
                  </a:moveTo>
                  <a:cubicBezTo>
                    <a:pt x="156" y="1"/>
                    <a:pt x="99" y="26"/>
                    <a:pt x="60" y="73"/>
                  </a:cubicBezTo>
                  <a:cubicBezTo>
                    <a:pt x="8" y="137"/>
                    <a:pt x="0" y="229"/>
                    <a:pt x="42" y="299"/>
                  </a:cubicBezTo>
                  <a:lnTo>
                    <a:pt x="3875" y="6862"/>
                  </a:lnTo>
                  <a:cubicBezTo>
                    <a:pt x="3912" y="6925"/>
                    <a:pt x="3977" y="6961"/>
                    <a:pt x="4045" y="6961"/>
                  </a:cubicBezTo>
                  <a:cubicBezTo>
                    <a:pt x="4080" y="6961"/>
                    <a:pt x="4114" y="6952"/>
                    <a:pt x="4145" y="6934"/>
                  </a:cubicBezTo>
                  <a:cubicBezTo>
                    <a:pt x="4240" y="6878"/>
                    <a:pt x="4272" y="6757"/>
                    <a:pt x="4217" y="6662"/>
                  </a:cubicBezTo>
                  <a:lnTo>
                    <a:pt x="655" y="563"/>
                  </a:lnTo>
                  <a:lnTo>
                    <a:pt x="7327" y="2883"/>
                  </a:lnTo>
                  <a:cubicBezTo>
                    <a:pt x="7349" y="2890"/>
                    <a:pt x="7371" y="2893"/>
                    <a:pt x="7392" y="2893"/>
                  </a:cubicBezTo>
                  <a:cubicBezTo>
                    <a:pt x="7475" y="2893"/>
                    <a:pt x="7551" y="2842"/>
                    <a:pt x="7580" y="2760"/>
                  </a:cubicBezTo>
                  <a:cubicBezTo>
                    <a:pt x="7616" y="2656"/>
                    <a:pt x="7561" y="2543"/>
                    <a:pt x="7458" y="2508"/>
                  </a:cubicBezTo>
                  <a:lnTo>
                    <a:pt x="279" y="11"/>
                  </a:lnTo>
                  <a:cubicBezTo>
                    <a:pt x="258" y="4"/>
                    <a:pt x="237"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6"/>
            <p:cNvSpPr/>
            <p:nvPr/>
          </p:nvSpPr>
          <p:spPr>
            <a:xfrm>
              <a:off x="3689463" y="4122688"/>
              <a:ext cx="39675" cy="44900"/>
            </a:xfrm>
            <a:custGeom>
              <a:avLst/>
              <a:gdLst/>
              <a:ahLst/>
              <a:cxnLst/>
              <a:rect l="l" t="t" r="r" b="b"/>
              <a:pathLst>
                <a:path w="1587" h="1796" extrusionOk="0">
                  <a:moveTo>
                    <a:pt x="1377" y="1"/>
                  </a:moveTo>
                  <a:cubicBezTo>
                    <a:pt x="1279" y="1"/>
                    <a:pt x="1194" y="71"/>
                    <a:pt x="1178" y="169"/>
                  </a:cubicBezTo>
                  <a:cubicBezTo>
                    <a:pt x="1091" y="740"/>
                    <a:pt x="700" y="1215"/>
                    <a:pt x="157" y="1410"/>
                  </a:cubicBezTo>
                  <a:cubicBezTo>
                    <a:pt x="54" y="1447"/>
                    <a:pt x="0" y="1561"/>
                    <a:pt x="37" y="1663"/>
                  </a:cubicBezTo>
                  <a:cubicBezTo>
                    <a:pt x="66" y="1745"/>
                    <a:pt x="143" y="1795"/>
                    <a:pt x="224" y="1795"/>
                  </a:cubicBezTo>
                  <a:cubicBezTo>
                    <a:pt x="247" y="1795"/>
                    <a:pt x="269" y="1792"/>
                    <a:pt x="291" y="1782"/>
                  </a:cubicBezTo>
                  <a:cubicBezTo>
                    <a:pt x="973" y="1539"/>
                    <a:pt x="1464" y="945"/>
                    <a:pt x="1571" y="227"/>
                  </a:cubicBezTo>
                  <a:cubicBezTo>
                    <a:pt x="1587" y="119"/>
                    <a:pt x="1512" y="18"/>
                    <a:pt x="1405" y="3"/>
                  </a:cubicBezTo>
                  <a:cubicBezTo>
                    <a:pt x="1395" y="1"/>
                    <a:pt x="1386" y="1"/>
                    <a:pt x="1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6"/>
            <p:cNvSpPr/>
            <p:nvPr/>
          </p:nvSpPr>
          <p:spPr>
            <a:xfrm>
              <a:off x="4339913" y="4646963"/>
              <a:ext cx="137075" cy="146700"/>
            </a:xfrm>
            <a:custGeom>
              <a:avLst/>
              <a:gdLst/>
              <a:ahLst/>
              <a:cxnLst/>
              <a:rect l="l" t="t" r="r" b="b"/>
              <a:pathLst>
                <a:path w="5483" h="5868" extrusionOk="0">
                  <a:moveTo>
                    <a:pt x="3571" y="1"/>
                  </a:moveTo>
                  <a:cubicBezTo>
                    <a:pt x="3513" y="1"/>
                    <a:pt x="3456" y="26"/>
                    <a:pt x="3416" y="73"/>
                  </a:cubicBezTo>
                  <a:cubicBezTo>
                    <a:pt x="3348" y="158"/>
                    <a:pt x="3360" y="283"/>
                    <a:pt x="3444" y="352"/>
                  </a:cubicBezTo>
                  <a:lnTo>
                    <a:pt x="5055" y="1679"/>
                  </a:lnTo>
                  <a:cubicBezTo>
                    <a:pt x="4469" y="4275"/>
                    <a:pt x="2440" y="5248"/>
                    <a:pt x="1966" y="5443"/>
                  </a:cubicBezTo>
                  <a:lnTo>
                    <a:pt x="349" y="4113"/>
                  </a:lnTo>
                  <a:cubicBezTo>
                    <a:pt x="313" y="4083"/>
                    <a:pt x="269" y="4069"/>
                    <a:pt x="225" y="4069"/>
                  </a:cubicBezTo>
                  <a:cubicBezTo>
                    <a:pt x="167" y="4069"/>
                    <a:pt x="110" y="4094"/>
                    <a:pt x="70" y="4142"/>
                  </a:cubicBezTo>
                  <a:cubicBezTo>
                    <a:pt x="1" y="4226"/>
                    <a:pt x="14" y="4351"/>
                    <a:pt x="98" y="4421"/>
                  </a:cubicBezTo>
                  <a:lnTo>
                    <a:pt x="1803" y="5823"/>
                  </a:lnTo>
                  <a:cubicBezTo>
                    <a:pt x="1840" y="5852"/>
                    <a:pt x="1885" y="5868"/>
                    <a:pt x="1929" y="5868"/>
                  </a:cubicBezTo>
                  <a:cubicBezTo>
                    <a:pt x="1950" y="5868"/>
                    <a:pt x="1970" y="5865"/>
                    <a:pt x="1990" y="5857"/>
                  </a:cubicBezTo>
                  <a:cubicBezTo>
                    <a:pt x="2104" y="5821"/>
                    <a:pt x="4798" y="4900"/>
                    <a:pt x="5469" y="1642"/>
                  </a:cubicBezTo>
                  <a:cubicBezTo>
                    <a:pt x="5483" y="1569"/>
                    <a:pt x="5456" y="1494"/>
                    <a:pt x="5401" y="1448"/>
                  </a:cubicBezTo>
                  <a:lnTo>
                    <a:pt x="3695" y="45"/>
                  </a:lnTo>
                  <a:cubicBezTo>
                    <a:pt x="3659" y="15"/>
                    <a:pt x="3615" y="1"/>
                    <a:pt x="3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6"/>
            <p:cNvSpPr/>
            <p:nvPr/>
          </p:nvSpPr>
          <p:spPr>
            <a:xfrm>
              <a:off x="4382588" y="4682038"/>
              <a:ext cx="151425" cy="158525"/>
            </a:xfrm>
            <a:custGeom>
              <a:avLst/>
              <a:gdLst/>
              <a:ahLst/>
              <a:cxnLst/>
              <a:rect l="l" t="t" r="r" b="b"/>
              <a:pathLst>
                <a:path w="6057" h="6341" extrusionOk="0">
                  <a:moveTo>
                    <a:pt x="3566" y="0"/>
                  </a:moveTo>
                  <a:cubicBezTo>
                    <a:pt x="3509" y="0"/>
                    <a:pt x="3452" y="25"/>
                    <a:pt x="3412" y="72"/>
                  </a:cubicBezTo>
                  <a:cubicBezTo>
                    <a:pt x="3344" y="157"/>
                    <a:pt x="3356" y="282"/>
                    <a:pt x="3440" y="351"/>
                  </a:cubicBezTo>
                  <a:lnTo>
                    <a:pt x="5626" y="2149"/>
                  </a:lnTo>
                  <a:cubicBezTo>
                    <a:pt x="5211" y="3795"/>
                    <a:pt x="4066" y="5187"/>
                    <a:pt x="2532" y="5911"/>
                  </a:cubicBezTo>
                  <a:lnTo>
                    <a:pt x="347" y="4113"/>
                  </a:lnTo>
                  <a:cubicBezTo>
                    <a:pt x="311" y="4083"/>
                    <a:pt x="266" y="4068"/>
                    <a:pt x="222" y="4068"/>
                  </a:cubicBezTo>
                  <a:cubicBezTo>
                    <a:pt x="165" y="4068"/>
                    <a:pt x="108" y="4093"/>
                    <a:pt x="68" y="4141"/>
                  </a:cubicBezTo>
                  <a:cubicBezTo>
                    <a:pt x="0" y="4225"/>
                    <a:pt x="12" y="4350"/>
                    <a:pt x="96" y="4420"/>
                  </a:cubicBezTo>
                  <a:lnTo>
                    <a:pt x="2376" y="6296"/>
                  </a:lnTo>
                  <a:cubicBezTo>
                    <a:pt x="2413" y="6325"/>
                    <a:pt x="2458" y="6341"/>
                    <a:pt x="2502" y="6341"/>
                  </a:cubicBezTo>
                  <a:cubicBezTo>
                    <a:pt x="2530" y="6341"/>
                    <a:pt x="2558" y="6335"/>
                    <a:pt x="2580" y="6324"/>
                  </a:cubicBezTo>
                  <a:cubicBezTo>
                    <a:pt x="4321" y="5549"/>
                    <a:pt x="5613" y="3976"/>
                    <a:pt x="6039" y="2119"/>
                  </a:cubicBezTo>
                  <a:cubicBezTo>
                    <a:pt x="6057" y="2045"/>
                    <a:pt x="6030" y="1969"/>
                    <a:pt x="5971" y="1921"/>
                  </a:cubicBezTo>
                  <a:lnTo>
                    <a:pt x="3691" y="45"/>
                  </a:lnTo>
                  <a:cubicBezTo>
                    <a:pt x="3655" y="15"/>
                    <a:pt x="3610" y="0"/>
                    <a:pt x="3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6"/>
            <p:cNvSpPr/>
            <p:nvPr/>
          </p:nvSpPr>
          <p:spPr>
            <a:xfrm>
              <a:off x="4486438" y="4715738"/>
              <a:ext cx="12525" cy="12075"/>
            </a:xfrm>
            <a:custGeom>
              <a:avLst/>
              <a:gdLst/>
              <a:ahLst/>
              <a:cxnLst/>
              <a:rect l="l" t="t" r="r" b="b"/>
              <a:pathLst>
                <a:path w="501" h="483" extrusionOk="0">
                  <a:moveTo>
                    <a:pt x="109" y="0"/>
                  </a:moveTo>
                  <a:cubicBezTo>
                    <a:pt x="83" y="0"/>
                    <a:pt x="58" y="10"/>
                    <a:pt x="38" y="29"/>
                  </a:cubicBezTo>
                  <a:cubicBezTo>
                    <a:pt x="1" y="69"/>
                    <a:pt x="1" y="130"/>
                    <a:pt x="38" y="170"/>
                  </a:cubicBezTo>
                  <a:lnTo>
                    <a:pt x="322" y="454"/>
                  </a:lnTo>
                  <a:cubicBezTo>
                    <a:pt x="342" y="474"/>
                    <a:pt x="368" y="482"/>
                    <a:pt x="393" y="482"/>
                  </a:cubicBezTo>
                  <a:cubicBezTo>
                    <a:pt x="418" y="482"/>
                    <a:pt x="443" y="474"/>
                    <a:pt x="463" y="454"/>
                  </a:cubicBezTo>
                  <a:cubicBezTo>
                    <a:pt x="501" y="414"/>
                    <a:pt x="501" y="351"/>
                    <a:pt x="463" y="313"/>
                  </a:cubicBezTo>
                  <a:lnTo>
                    <a:pt x="179" y="29"/>
                  </a:lnTo>
                  <a:cubicBezTo>
                    <a:pt x="160" y="10"/>
                    <a:pt x="134" y="0"/>
                    <a:pt x="1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6"/>
            <p:cNvSpPr/>
            <p:nvPr/>
          </p:nvSpPr>
          <p:spPr>
            <a:xfrm>
              <a:off x="3731888" y="4178888"/>
              <a:ext cx="34300" cy="49975"/>
            </a:xfrm>
            <a:custGeom>
              <a:avLst/>
              <a:gdLst/>
              <a:ahLst/>
              <a:cxnLst/>
              <a:rect l="l" t="t" r="r" b="b"/>
              <a:pathLst>
                <a:path w="1372" h="1999" extrusionOk="0">
                  <a:moveTo>
                    <a:pt x="114" y="0"/>
                  </a:moveTo>
                  <a:cubicBezTo>
                    <a:pt x="99" y="0"/>
                    <a:pt x="83" y="3"/>
                    <a:pt x="69" y="10"/>
                  </a:cubicBezTo>
                  <a:cubicBezTo>
                    <a:pt x="20" y="35"/>
                    <a:pt x="0" y="94"/>
                    <a:pt x="25" y="143"/>
                  </a:cubicBezTo>
                  <a:cubicBezTo>
                    <a:pt x="352" y="782"/>
                    <a:pt x="740" y="1393"/>
                    <a:pt x="1181" y="1961"/>
                  </a:cubicBezTo>
                  <a:cubicBezTo>
                    <a:pt x="1199" y="1985"/>
                    <a:pt x="1230" y="1998"/>
                    <a:pt x="1258" y="1998"/>
                  </a:cubicBezTo>
                  <a:cubicBezTo>
                    <a:pt x="1281" y="1998"/>
                    <a:pt x="1302" y="1992"/>
                    <a:pt x="1320" y="1978"/>
                  </a:cubicBezTo>
                  <a:cubicBezTo>
                    <a:pt x="1363" y="1945"/>
                    <a:pt x="1372" y="1883"/>
                    <a:pt x="1337" y="1840"/>
                  </a:cubicBezTo>
                  <a:cubicBezTo>
                    <a:pt x="903" y="1282"/>
                    <a:pt x="521" y="682"/>
                    <a:pt x="202" y="53"/>
                  </a:cubicBezTo>
                  <a:cubicBezTo>
                    <a:pt x="185" y="19"/>
                    <a:pt x="15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6"/>
            <p:cNvSpPr/>
            <p:nvPr/>
          </p:nvSpPr>
          <p:spPr>
            <a:xfrm>
              <a:off x="3750038" y="4177163"/>
              <a:ext cx="20000" cy="22000"/>
            </a:xfrm>
            <a:custGeom>
              <a:avLst/>
              <a:gdLst/>
              <a:ahLst/>
              <a:cxnLst/>
              <a:rect l="l" t="t" r="r" b="b"/>
              <a:pathLst>
                <a:path w="800" h="880" extrusionOk="0">
                  <a:moveTo>
                    <a:pt x="112" y="1"/>
                  </a:moveTo>
                  <a:cubicBezTo>
                    <a:pt x="90" y="1"/>
                    <a:pt x="67" y="8"/>
                    <a:pt x="48" y="24"/>
                  </a:cubicBezTo>
                  <a:cubicBezTo>
                    <a:pt x="6" y="59"/>
                    <a:pt x="0" y="121"/>
                    <a:pt x="36" y="163"/>
                  </a:cubicBezTo>
                  <a:lnTo>
                    <a:pt x="613" y="843"/>
                  </a:lnTo>
                  <a:cubicBezTo>
                    <a:pt x="632" y="868"/>
                    <a:pt x="662" y="879"/>
                    <a:pt x="689" y="879"/>
                  </a:cubicBezTo>
                  <a:cubicBezTo>
                    <a:pt x="713" y="879"/>
                    <a:pt x="735" y="872"/>
                    <a:pt x="752" y="856"/>
                  </a:cubicBezTo>
                  <a:cubicBezTo>
                    <a:pt x="794" y="820"/>
                    <a:pt x="799" y="758"/>
                    <a:pt x="764" y="716"/>
                  </a:cubicBezTo>
                  <a:lnTo>
                    <a:pt x="188" y="36"/>
                  </a:lnTo>
                  <a:cubicBezTo>
                    <a:pt x="169" y="13"/>
                    <a:pt x="141"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6"/>
            <p:cNvSpPr/>
            <p:nvPr/>
          </p:nvSpPr>
          <p:spPr>
            <a:xfrm>
              <a:off x="3809163" y="4281213"/>
              <a:ext cx="211925" cy="163950"/>
            </a:xfrm>
            <a:custGeom>
              <a:avLst/>
              <a:gdLst/>
              <a:ahLst/>
              <a:cxnLst/>
              <a:rect l="l" t="t" r="r" b="b"/>
              <a:pathLst>
                <a:path w="8477" h="6558" extrusionOk="0">
                  <a:moveTo>
                    <a:pt x="112" y="1"/>
                  </a:moveTo>
                  <a:cubicBezTo>
                    <a:pt x="82" y="1"/>
                    <a:pt x="53" y="14"/>
                    <a:pt x="33" y="39"/>
                  </a:cubicBezTo>
                  <a:cubicBezTo>
                    <a:pt x="1" y="83"/>
                    <a:pt x="8" y="146"/>
                    <a:pt x="51" y="179"/>
                  </a:cubicBezTo>
                  <a:lnTo>
                    <a:pt x="8305" y="6537"/>
                  </a:lnTo>
                  <a:cubicBezTo>
                    <a:pt x="8323" y="6551"/>
                    <a:pt x="8344" y="6558"/>
                    <a:pt x="8365" y="6558"/>
                  </a:cubicBezTo>
                  <a:cubicBezTo>
                    <a:pt x="8396" y="6558"/>
                    <a:pt x="8424" y="6545"/>
                    <a:pt x="8444" y="6519"/>
                  </a:cubicBezTo>
                  <a:cubicBezTo>
                    <a:pt x="8477" y="6474"/>
                    <a:pt x="8470" y="6411"/>
                    <a:pt x="8426" y="6379"/>
                  </a:cubicBezTo>
                  <a:lnTo>
                    <a:pt x="172" y="21"/>
                  </a:lnTo>
                  <a:cubicBezTo>
                    <a:pt x="154" y="8"/>
                    <a:pt x="133"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6"/>
            <p:cNvSpPr/>
            <p:nvPr/>
          </p:nvSpPr>
          <p:spPr>
            <a:xfrm>
              <a:off x="3883638" y="4305238"/>
              <a:ext cx="52325" cy="40850"/>
            </a:xfrm>
            <a:custGeom>
              <a:avLst/>
              <a:gdLst/>
              <a:ahLst/>
              <a:cxnLst/>
              <a:rect l="l" t="t" r="r" b="b"/>
              <a:pathLst>
                <a:path w="2093" h="1634" extrusionOk="0">
                  <a:moveTo>
                    <a:pt x="112" y="0"/>
                  </a:moveTo>
                  <a:cubicBezTo>
                    <a:pt x="82" y="0"/>
                    <a:pt x="53" y="14"/>
                    <a:pt x="33" y="39"/>
                  </a:cubicBezTo>
                  <a:cubicBezTo>
                    <a:pt x="0" y="82"/>
                    <a:pt x="8" y="145"/>
                    <a:pt x="51" y="179"/>
                  </a:cubicBezTo>
                  <a:lnTo>
                    <a:pt x="1921" y="1613"/>
                  </a:lnTo>
                  <a:cubicBezTo>
                    <a:pt x="1939" y="1627"/>
                    <a:pt x="1960" y="1634"/>
                    <a:pt x="1981" y="1634"/>
                  </a:cubicBezTo>
                  <a:cubicBezTo>
                    <a:pt x="2011" y="1634"/>
                    <a:pt x="2040" y="1621"/>
                    <a:pt x="2060" y="1595"/>
                  </a:cubicBezTo>
                  <a:cubicBezTo>
                    <a:pt x="2093" y="1551"/>
                    <a:pt x="2086" y="1487"/>
                    <a:pt x="2042" y="1455"/>
                  </a:cubicBezTo>
                  <a:lnTo>
                    <a:pt x="172" y="21"/>
                  </a:lnTo>
                  <a:cubicBezTo>
                    <a:pt x="154" y="7"/>
                    <a:pt x="133"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6"/>
            <p:cNvSpPr/>
            <p:nvPr/>
          </p:nvSpPr>
          <p:spPr>
            <a:xfrm>
              <a:off x="4208263" y="4512038"/>
              <a:ext cx="166625" cy="132725"/>
            </a:xfrm>
            <a:custGeom>
              <a:avLst/>
              <a:gdLst/>
              <a:ahLst/>
              <a:cxnLst/>
              <a:rect l="l" t="t" r="r" b="b"/>
              <a:pathLst>
                <a:path w="6665" h="5309" extrusionOk="0">
                  <a:moveTo>
                    <a:pt x="112" y="0"/>
                  </a:moveTo>
                  <a:cubicBezTo>
                    <a:pt x="83" y="0"/>
                    <a:pt x="55" y="13"/>
                    <a:pt x="36" y="38"/>
                  </a:cubicBezTo>
                  <a:cubicBezTo>
                    <a:pt x="1" y="81"/>
                    <a:pt x="7" y="143"/>
                    <a:pt x="51" y="177"/>
                  </a:cubicBezTo>
                  <a:lnTo>
                    <a:pt x="6491" y="5287"/>
                  </a:lnTo>
                  <a:cubicBezTo>
                    <a:pt x="6510" y="5302"/>
                    <a:pt x="6532" y="5308"/>
                    <a:pt x="6553" y="5308"/>
                  </a:cubicBezTo>
                  <a:cubicBezTo>
                    <a:pt x="6583" y="5308"/>
                    <a:pt x="6611" y="5296"/>
                    <a:pt x="6631" y="5272"/>
                  </a:cubicBezTo>
                  <a:cubicBezTo>
                    <a:pt x="6665" y="5228"/>
                    <a:pt x="6658" y="5166"/>
                    <a:pt x="6615" y="5132"/>
                  </a:cubicBezTo>
                  <a:lnTo>
                    <a:pt x="175" y="22"/>
                  </a:lnTo>
                  <a:cubicBezTo>
                    <a:pt x="156" y="7"/>
                    <a:pt x="134"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6"/>
            <p:cNvSpPr/>
            <p:nvPr/>
          </p:nvSpPr>
          <p:spPr>
            <a:xfrm>
              <a:off x="4271438" y="4597013"/>
              <a:ext cx="36425" cy="30350"/>
            </a:xfrm>
            <a:custGeom>
              <a:avLst/>
              <a:gdLst/>
              <a:ahLst/>
              <a:cxnLst/>
              <a:rect l="l" t="t" r="r" b="b"/>
              <a:pathLst>
                <a:path w="1457" h="1214" extrusionOk="0">
                  <a:moveTo>
                    <a:pt x="111" y="1"/>
                  </a:moveTo>
                  <a:cubicBezTo>
                    <a:pt x="83" y="1"/>
                    <a:pt x="55" y="13"/>
                    <a:pt x="36" y="37"/>
                  </a:cubicBezTo>
                  <a:cubicBezTo>
                    <a:pt x="0" y="79"/>
                    <a:pt x="6" y="141"/>
                    <a:pt x="48" y="177"/>
                  </a:cubicBezTo>
                  <a:lnTo>
                    <a:pt x="1282" y="1190"/>
                  </a:lnTo>
                  <a:cubicBezTo>
                    <a:pt x="1300" y="1205"/>
                    <a:pt x="1322" y="1214"/>
                    <a:pt x="1345" y="1214"/>
                  </a:cubicBezTo>
                  <a:cubicBezTo>
                    <a:pt x="1373" y="1214"/>
                    <a:pt x="1401" y="1200"/>
                    <a:pt x="1421" y="1178"/>
                  </a:cubicBezTo>
                  <a:cubicBezTo>
                    <a:pt x="1457" y="1136"/>
                    <a:pt x="1449" y="1074"/>
                    <a:pt x="1408" y="1038"/>
                  </a:cubicBezTo>
                  <a:lnTo>
                    <a:pt x="175" y="24"/>
                  </a:lnTo>
                  <a:cubicBezTo>
                    <a:pt x="156" y="8"/>
                    <a:pt x="134"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6"/>
            <p:cNvSpPr/>
            <p:nvPr/>
          </p:nvSpPr>
          <p:spPr>
            <a:xfrm>
              <a:off x="4452738" y="4775563"/>
              <a:ext cx="20125" cy="12550"/>
            </a:xfrm>
            <a:custGeom>
              <a:avLst/>
              <a:gdLst/>
              <a:ahLst/>
              <a:cxnLst/>
              <a:rect l="l" t="t" r="r" b="b"/>
              <a:pathLst>
                <a:path w="805" h="502" extrusionOk="0">
                  <a:moveTo>
                    <a:pt x="110" y="1"/>
                  </a:moveTo>
                  <a:cubicBezTo>
                    <a:pt x="84" y="1"/>
                    <a:pt x="58" y="10"/>
                    <a:pt x="38" y="30"/>
                  </a:cubicBezTo>
                  <a:cubicBezTo>
                    <a:pt x="0" y="70"/>
                    <a:pt x="0" y="133"/>
                    <a:pt x="39" y="171"/>
                  </a:cubicBezTo>
                  <a:cubicBezTo>
                    <a:pt x="213" y="340"/>
                    <a:pt x="439" y="457"/>
                    <a:pt x="678" y="500"/>
                  </a:cubicBezTo>
                  <a:cubicBezTo>
                    <a:pt x="684" y="502"/>
                    <a:pt x="690" y="502"/>
                    <a:pt x="696" y="502"/>
                  </a:cubicBezTo>
                  <a:cubicBezTo>
                    <a:pt x="742" y="502"/>
                    <a:pt x="784" y="468"/>
                    <a:pt x="795" y="420"/>
                  </a:cubicBezTo>
                  <a:cubicBezTo>
                    <a:pt x="804" y="366"/>
                    <a:pt x="769" y="314"/>
                    <a:pt x="715" y="304"/>
                  </a:cubicBezTo>
                  <a:cubicBezTo>
                    <a:pt x="515" y="267"/>
                    <a:pt x="323" y="168"/>
                    <a:pt x="179" y="27"/>
                  </a:cubicBezTo>
                  <a:cubicBezTo>
                    <a:pt x="160" y="10"/>
                    <a:pt x="135"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6"/>
            <p:cNvSpPr/>
            <p:nvPr/>
          </p:nvSpPr>
          <p:spPr>
            <a:xfrm>
              <a:off x="4465563" y="4756738"/>
              <a:ext cx="12550" cy="10675"/>
            </a:xfrm>
            <a:custGeom>
              <a:avLst/>
              <a:gdLst/>
              <a:ahLst/>
              <a:cxnLst/>
              <a:rect l="l" t="t" r="r" b="b"/>
              <a:pathLst>
                <a:path w="502" h="427" extrusionOk="0">
                  <a:moveTo>
                    <a:pt x="112" y="1"/>
                  </a:moveTo>
                  <a:cubicBezTo>
                    <a:pt x="84" y="1"/>
                    <a:pt x="56" y="13"/>
                    <a:pt x="36" y="37"/>
                  </a:cubicBezTo>
                  <a:cubicBezTo>
                    <a:pt x="1" y="79"/>
                    <a:pt x="7" y="141"/>
                    <a:pt x="49" y="177"/>
                  </a:cubicBezTo>
                  <a:lnTo>
                    <a:pt x="327" y="404"/>
                  </a:lnTo>
                  <a:cubicBezTo>
                    <a:pt x="345" y="419"/>
                    <a:pt x="367" y="426"/>
                    <a:pt x="390" y="426"/>
                  </a:cubicBezTo>
                  <a:cubicBezTo>
                    <a:pt x="418" y="426"/>
                    <a:pt x="446" y="414"/>
                    <a:pt x="466" y="393"/>
                  </a:cubicBezTo>
                  <a:cubicBezTo>
                    <a:pt x="502" y="351"/>
                    <a:pt x="495" y="289"/>
                    <a:pt x="452" y="253"/>
                  </a:cubicBezTo>
                  <a:lnTo>
                    <a:pt x="176" y="24"/>
                  </a:lnTo>
                  <a:cubicBezTo>
                    <a:pt x="157" y="9"/>
                    <a:pt x="135"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6"/>
            <p:cNvSpPr/>
            <p:nvPr/>
          </p:nvSpPr>
          <p:spPr>
            <a:xfrm>
              <a:off x="4477963" y="4738463"/>
              <a:ext cx="15300" cy="9050"/>
            </a:xfrm>
            <a:custGeom>
              <a:avLst/>
              <a:gdLst/>
              <a:ahLst/>
              <a:cxnLst/>
              <a:rect l="l" t="t" r="r" b="b"/>
              <a:pathLst>
                <a:path w="612" h="362" extrusionOk="0">
                  <a:moveTo>
                    <a:pt x="113" y="1"/>
                  </a:moveTo>
                  <a:cubicBezTo>
                    <a:pt x="74" y="1"/>
                    <a:pt x="38" y="24"/>
                    <a:pt x="22" y="62"/>
                  </a:cubicBezTo>
                  <a:cubicBezTo>
                    <a:pt x="1" y="113"/>
                    <a:pt x="24" y="171"/>
                    <a:pt x="74" y="192"/>
                  </a:cubicBezTo>
                  <a:lnTo>
                    <a:pt x="458" y="354"/>
                  </a:lnTo>
                  <a:cubicBezTo>
                    <a:pt x="470" y="360"/>
                    <a:pt x="483" y="362"/>
                    <a:pt x="496" y="362"/>
                  </a:cubicBezTo>
                  <a:cubicBezTo>
                    <a:pt x="535" y="362"/>
                    <a:pt x="571" y="340"/>
                    <a:pt x="589" y="302"/>
                  </a:cubicBezTo>
                  <a:cubicBezTo>
                    <a:pt x="611" y="250"/>
                    <a:pt x="586" y="192"/>
                    <a:pt x="535" y="171"/>
                  </a:cubicBezTo>
                  <a:lnTo>
                    <a:pt x="152" y="9"/>
                  </a:lnTo>
                  <a:cubicBezTo>
                    <a:pt x="139" y="4"/>
                    <a:pt x="1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5E6DEAF-F40D-4E61-AE47-1344A3CB4119}"/>
              </a:ext>
            </a:extLst>
          </p:cNvPr>
          <p:cNvGraphicFramePr>
            <a:graphicFrameLocks noGrp="1"/>
          </p:cNvGraphicFramePr>
          <p:nvPr>
            <p:extLst>
              <p:ext uri="{D42A27DB-BD31-4B8C-83A1-F6EECF244321}">
                <p14:modId xmlns:p14="http://schemas.microsoft.com/office/powerpoint/2010/main" val="3807400673"/>
              </p:ext>
            </p:extLst>
          </p:nvPr>
        </p:nvGraphicFramePr>
        <p:xfrm>
          <a:off x="275063" y="237893"/>
          <a:ext cx="8705386" cy="4795025"/>
        </p:xfrm>
        <a:graphic>
          <a:graphicData uri="http://schemas.openxmlformats.org/drawingml/2006/table">
            <a:tbl>
              <a:tblPr firstRow="1" bandRow="1">
                <a:tableStyleId>{616DA210-FB5B-4158-B5E0-FEB733F419BA}</a:tableStyleId>
              </a:tblPr>
              <a:tblGrid>
                <a:gridCol w="2987069">
                  <a:extLst>
                    <a:ext uri="{9D8B030D-6E8A-4147-A177-3AD203B41FA5}">
                      <a16:colId xmlns:a16="http://schemas.microsoft.com/office/drawing/2014/main" val="2870194806"/>
                    </a:ext>
                  </a:extLst>
                </a:gridCol>
                <a:gridCol w="1365624">
                  <a:extLst>
                    <a:ext uri="{9D8B030D-6E8A-4147-A177-3AD203B41FA5}">
                      <a16:colId xmlns:a16="http://schemas.microsoft.com/office/drawing/2014/main" val="4087261118"/>
                    </a:ext>
                  </a:extLst>
                </a:gridCol>
                <a:gridCol w="1297907">
                  <a:extLst>
                    <a:ext uri="{9D8B030D-6E8A-4147-A177-3AD203B41FA5}">
                      <a16:colId xmlns:a16="http://schemas.microsoft.com/office/drawing/2014/main" val="2393978464"/>
                    </a:ext>
                  </a:extLst>
                </a:gridCol>
                <a:gridCol w="3054786">
                  <a:extLst>
                    <a:ext uri="{9D8B030D-6E8A-4147-A177-3AD203B41FA5}">
                      <a16:colId xmlns:a16="http://schemas.microsoft.com/office/drawing/2014/main" val="1710022089"/>
                    </a:ext>
                  </a:extLst>
                </a:gridCol>
              </a:tblGrid>
              <a:tr h="432045">
                <a:tc>
                  <a:txBody>
                    <a:bodyPr/>
                    <a:lstStyle/>
                    <a:p>
                      <a:pPr algn="ctr"/>
                      <a:r>
                        <a:rPr lang="en-US" sz="1600" dirty="0" err="1">
                          <a:solidFill>
                            <a:schemeClr val="bg2"/>
                          </a:solidFill>
                          <a:latin typeface="Cambria" panose="02040503050406030204" pitchFamily="18" charset="0"/>
                          <a:ea typeface="Cambria" panose="02040503050406030204" pitchFamily="18" charset="0"/>
                        </a:rPr>
                        <a:t>Yêu</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cầu</a:t>
                      </a:r>
                      <a:endParaRPr lang="en-US" sz="1600" dirty="0">
                        <a:solidFill>
                          <a:schemeClr val="bg2"/>
                        </a:solidFill>
                        <a:latin typeface="Cambria" panose="02040503050406030204" pitchFamily="18" charset="0"/>
                        <a:ea typeface="Cambria" panose="02040503050406030204" pitchFamily="18" charset="0"/>
                      </a:endParaRPr>
                    </a:p>
                  </a:txBody>
                  <a:tcPr>
                    <a:solidFill>
                      <a:schemeClr val="tx1">
                        <a:lumMod val="20000"/>
                        <a:lumOff val="80000"/>
                      </a:schemeClr>
                    </a:solidFill>
                  </a:tcPr>
                </a:tc>
                <a:tc>
                  <a:txBody>
                    <a:bodyPr/>
                    <a:lstStyle/>
                    <a:p>
                      <a:pPr algn="ctr"/>
                      <a:r>
                        <a:rPr lang="en-US" sz="1600" dirty="0" err="1">
                          <a:solidFill>
                            <a:schemeClr val="bg2"/>
                          </a:solidFill>
                          <a:latin typeface="Cambria" panose="02040503050406030204" pitchFamily="18" charset="0"/>
                          <a:ea typeface="Cambria" panose="02040503050406030204" pitchFamily="18" charset="0"/>
                        </a:rPr>
                        <a:t>Đạt</a:t>
                      </a:r>
                      <a:endParaRPr lang="en-US" sz="1600" dirty="0">
                        <a:solidFill>
                          <a:schemeClr val="bg2"/>
                        </a:solidFill>
                        <a:latin typeface="Cambria" panose="02040503050406030204" pitchFamily="18" charset="0"/>
                        <a:ea typeface="Cambria" panose="02040503050406030204" pitchFamily="18" charset="0"/>
                      </a:endParaRPr>
                    </a:p>
                  </a:txBody>
                  <a:tcPr>
                    <a:solidFill>
                      <a:schemeClr val="tx1">
                        <a:lumMod val="20000"/>
                        <a:lumOff val="80000"/>
                      </a:schemeClr>
                    </a:solidFill>
                  </a:tcPr>
                </a:tc>
                <a:tc>
                  <a:txBody>
                    <a:bodyPr/>
                    <a:lstStyle/>
                    <a:p>
                      <a:pPr algn="ctr"/>
                      <a:r>
                        <a:rPr lang="en-US" sz="1600" dirty="0" err="1">
                          <a:solidFill>
                            <a:schemeClr val="bg2"/>
                          </a:solidFill>
                          <a:latin typeface="Cambria" panose="02040503050406030204" pitchFamily="18" charset="0"/>
                          <a:ea typeface="Cambria" panose="02040503050406030204" pitchFamily="18" charset="0"/>
                        </a:rPr>
                        <a:t>Không</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đạt</a:t>
                      </a:r>
                      <a:endParaRPr lang="en-US" sz="1600" dirty="0">
                        <a:solidFill>
                          <a:schemeClr val="bg2"/>
                        </a:solidFill>
                        <a:latin typeface="Cambria" panose="02040503050406030204" pitchFamily="18" charset="0"/>
                        <a:ea typeface="Cambria" panose="02040503050406030204" pitchFamily="18" charset="0"/>
                      </a:endParaRPr>
                    </a:p>
                  </a:txBody>
                  <a:tcPr>
                    <a:solidFill>
                      <a:schemeClr val="tx1">
                        <a:lumMod val="20000"/>
                        <a:lumOff val="80000"/>
                      </a:schemeClr>
                    </a:solidFill>
                  </a:tcPr>
                </a:tc>
                <a:tc>
                  <a:txBody>
                    <a:bodyPr/>
                    <a:lstStyle/>
                    <a:p>
                      <a:pPr algn="ctr"/>
                      <a:r>
                        <a:rPr lang="en-US" sz="1600" dirty="0" err="1">
                          <a:solidFill>
                            <a:schemeClr val="bg2"/>
                          </a:solidFill>
                          <a:latin typeface="Cambria" panose="02040503050406030204" pitchFamily="18" charset="0"/>
                          <a:ea typeface="Cambria" panose="02040503050406030204" pitchFamily="18" charset="0"/>
                        </a:rPr>
                        <a:t>Bổ</a:t>
                      </a:r>
                      <a:r>
                        <a:rPr lang="en-US" sz="1600" dirty="0">
                          <a:solidFill>
                            <a:schemeClr val="bg2"/>
                          </a:solidFill>
                          <a:latin typeface="Cambria" panose="02040503050406030204" pitchFamily="18" charset="0"/>
                          <a:ea typeface="Cambria" panose="02040503050406030204" pitchFamily="18" charset="0"/>
                        </a:rPr>
                        <a:t> sung/</a:t>
                      </a:r>
                      <a:r>
                        <a:rPr lang="en-US" sz="1600" dirty="0" err="1">
                          <a:solidFill>
                            <a:schemeClr val="bg2"/>
                          </a:solidFill>
                          <a:latin typeface="Cambria" panose="02040503050406030204" pitchFamily="18" charset="0"/>
                          <a:ea typeface="Cambria" panose="02040503050406030204" pitchFamily="18" charset="0"/>
                        </a:rPr>
                        <a:t>nhận</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xét</a:t>
                      </a:r>
                      <a:endParaRPr lang="en-US" sz="1600" dirty="0">
                        <a:solidFill>
                          <a:schemeClr val="bg2"/>
                        </a:solidFill>
                        <a:latin typeface="Cambria" panose="02040503050406030204" pitchFamily="18" charset="0"/>
                        <a:ea typeface="Cambria" panose="02040503050406030204" pitchFamily="18" charset="0"/>
                      </a:endParaRPr>
                    </a:p>
                  </a:txBody>
                  <a:tcPr>
                    <a:solidFill>
                      <a:schemeClr val="tx1">
                        <a:lumMod val="20000"/>
                        <a:lumOff val="80000"/>
                      </a:schemeClr>
                    </a:solidFill>
                  </a:tcPr>
                </a:tc>
                <a:extLst>
                  <a:ext uri="{0D108BD9-81ED-4DB2-BD59-A6C34878D82A}">
                    <a16:rowId xmlns:a16="http://schemas.microsoft.com/office/drawing/2014/main" val="1721122925"/>
                  </a:ext>
                </a:extLst>
              </a:tr>
              <a:tr h="852254">
                <a:tc>
                  <a:txBody>
                    <a:bodyPr/>
                    <a:lstStyle/>
                    <a:p>
                      <a:pPr algn="ctr"/>
                      <a:r>
                        <a:rPr lang="en-US" sz="1600" dirty="0" err="1">
                          <a:solidFill>
                            <a:schemeClr val="bg2"/>
                          </a:solidFill>
                          <a:latin typeface="Cambria" panose="02040503050406030204" pitchFamily="18" charset="0"/>
                          <a:ea typeface="Cambria" panose="02040503050406030204" pitchFamily="18" charset="0"/>
                        </a:rPr>
                        <a:t>Giới</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thiệu</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nhân</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vật</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trong</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tác</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phẩm</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văn</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học</a:t>
                      </a: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tc>
                  <a:txBody>
                    <a:bodyPr/>
                    <a:lstStyle/>
                    <a:p>
                      <a:pPr algn="ct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tc>
                  <a:txBody>
                    <a:bodyPr/>
                    <a:lstStyle/>
                    <a:p>
                      <a:pPr algn="ct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tc>
                  <a:txBody>
                    <a:bodyPr/>
                    <a:lstStyle/>
                    <a:p>
                      <a:pPr algn="ct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extLst>
                  <a:ext uri="{0D108BD9-81ED-4DB2-BD59-A6C34878D82A}">
                    <a16:rowId xmlns:a16="http://schemas.microsoft.com/office/drawing/2014/main" val="3191010706"/>
                  </a:ext>
                </a:extLst>
              </a:tr>
              <a:tr h="1163905">
                <a:tc>
                  <a:txBody>
                    <a:bodyPr/>
                    <a:lstStyle/>
                    <a:p>
                      <a:pPr algn="ctr"/>
                      <a:r>
                        <a:rPr lang="en-US" sz="1600" dirty="0" err="1">
                          <a:solidFill>
                            <a:schemeClr val="bg2"/>
                          </a:solidFill>
                          <a:latin typeface="Cambria" panose="02040503050406030204" pitchFamily="18" charset="0"/>
                          <a:ea typeface="Cambria" panose="02040503050406030204" pitchFamily="18" charset="0"/>
                        </a:rPr>
                        <a:t>Chỉ</a:t>
                      </a:r>
                      <a:r>
                        <a:rPr lang="en-US" sz="1600" dirty="0">
                          <a:solidFill>
                            <a:schemeClr val="bg2"/>
                          </a:solidFill>
                          <a:latin typeface="Cambria" panose="02040503050406030204" pitchFamily="18" charset="0"/>
                          <a:ea typeface="Cambria" panose="02040503050406030204" pitchFamily="18" charset="0"/>
                        </a:rPr>
                        <a:t> ra </a:t>
                      </a:r>
                      <a:r>
                        <a:rPr lang="en-US" sz="1600" dirty="0" err="1">
                          <a:solidFill>
                            <a:schemeClr val="bg2"/>
                          </a:solidFill>
                          <a:latin typeface="Cambria" panose="02040503050406030204" pitchFamily="18" charset="0"/>
                          <a:ea typeface="Cambria" panose="02040503050406030204" pitchFamily="18" charset="0"/>
                        </a:rPr>
                        <a:t>được</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những</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đặc</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điểm</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của</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nhân</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vật</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có</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kèm</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theo</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các</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bằng</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chứng</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cụ</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thể</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rõ</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ràng</a:t>
                      </a:r>
                      <a:r>
                        <a:rPr lang="en-US" sz="1600" dirty="0">
                          <a:solidFill>
                            <a:schemeClr val="bg2"/>
                          </a:solidFill>
                          <a:latin typeface="Cambria" panose="02040503050406030204" pitchFamily="18" charset="0"/>
                          <a:ea typeface="Cambria" panose="02040503050406030204" pitchFamily="18" charset="0"/>
                        </a:rPr>
                        <a:t>.</a:t>
                      </a:r>
                    </a:p>
                  </a:txBody>
                  <a:tcPr anchor="ctr">
                    <a:solidFill>
                      <a:schemeClr val="tx1">
                        <a:lumMod val="20000"/>
                        <a:lumOff val="80000"/>
                      </a:schemeClr>
                    </a:solidFill>
                  </a:tcPr>
                </a:tc>
                <a:tc>
                  <a:txBody>
                    <a:bodyPr/>
                    <a:lstStyle/>
                    <a:p>
                      <a:pPr algn="ct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tc>
                  <a:txBody>
                    <a:bodyPr/>
                    <a:lstStyle/>
                    <a:p>
                      <a:pPr algn="ct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tc>
                  <a:txBody>
                    <a:bodyPr/>
                    <a:lstStyle/>
                    <a:p>
                      <a:pPr algn="ct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extLst>
                  <a:ext uri="{0D108BD9-81ED-4DB2-BD59-A6C34878D82A}">
                    <a16:rowId xmlns:a16="http://schemas.microsoft.com/office/drawing/2014/main" val="3068481486"/>
                  </a:ext>
                </a:extLst>
              </a:tr>
              <a:tr h="852254">
                <a:tc>
                  <a:txBody>
                    <a:bodyPr/>
                    <a:lstStyle/>
                    <a:p>
                      <a:pPr algn="ctr"/>
                      <a:r>
                        <a:rPr lang="en-US" sz="1600" dirty="0" err="1">
                          <a:solidFill>
                            <a:schemeClr val="bg2"/>
                          </a:solidFill>
                          <a:latin typeface="Cambria" panose="02040503050406030204" pitchFamily="18" charset="0"/>
                          <a:ea typeface="Cambria" panose="02040503050406030204" pitchFamily="18" charset="0"/>
                        </a:rPr>
                        <a:t>Nhận</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xét</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được</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nghệ</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thuật</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xây</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dựng</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nhân</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vật</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của</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tác</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giả</a:t>
                      </a: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tc>
                  <a:txBody>
                    <a:bodyPr/>
                    <a:lstStyle/>
                    <a:p>
                      <a:pPr algn="ct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tc>
                  <a:txBody>
                    <a:bodyPr/>
                    <a:lstStyle/>
                    <a:p>
                      <a:pPr algn="ct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tc>
                  <a:txBody>
                    <a:bodyPr/>
                    <a:lstStyle/>
                    <a:p>
                      <a:pPr algn="ct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extLst>
                  <a:ext uri="{0D108BD9-81ED-4DB2-BD59-A6C34878D82A}">
                    <a16:rowId xmlns:a16="http://schemas.microsoft.com/office/drawing/2014/main" val="674019629"/>
                  </a:ext>
                </a:extLst>
              </a:tr>
              <a:tr h="852254">
                <a:tc>
                  <a:txBody>
                    <a:bodyPr/>
                    <a:lstStyle/>
                    <a:p>
                      <a:pPr algn="ctr"/>
                      <a:r>
                        <a:rPr lang="en-US" sz="1600" dirty="0" err="1">
                          <a:solidFill>
                            <a:schemeClr val="bg2"/>
                          </a:solidFill>
                          <a:latin typeface="Cambria" panose="02040503050406030204" pitchFamily="18" charset="0"/>
                          <a:ea typeface="Cambria" panose="02040503050406030204" pitchFamily="18" charset="0"/>
                        </a:rPr>
                        <a:t>Phân</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tích</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được</a:t>
                      </a:r>
                      <a:r>
                        <a:rPr lang="en-US" sz="1600" dirty="0">
                          <a:solidFill>
                            <a:schemeClr val="bg2"/>
                          </a:solidFill>
                          <a:latin typeface="Cambria" panose="02040503050406030204" pitchFamily="18" charset="0"/>
                          <a:ea typeface="Cambria" panose="02040503050406030204" pitchFamily="18" charset="0"/>
                        </a:rPr>
                        <a:t> ý </a:t>
                      </a:r>
                      <a:r>
                        <a:rPr lang="en-US" sz="1600" dirty="0" err="1">
                          <a:solidFill>
                            <a:schemeClr val="bg2"/>
                          </a:solidFill>
                          <a:latin typeface="Cambria" panose="02040503050406030204" pitchFamily="18" charset="0"/>
                          <a:ea typeface="Cambria" panose="02040503050406030204" pitchFamily="18" charset="0"/>
                        </a:rPr>
                        <a:t>nghĩa</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hình</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tượng</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của</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nhân</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vật</a:t>
                      </a: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tc>
                  <a:txBody>
                    <a:bodyPr/>
                    <a:lstStyle/>
                    <a:p>
                      <a:pPr algn="ctr"/>
                      <a:endParaRPr lang="en-US" sz="160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tc>
                  <a:txBody>
                    <a:bodyPr/>
                    <a:lstStyle/>
                    <a:p>
                      <a:pPr algn="ct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tc>
                  <a:txBody>
                    <a:bodyPr/>
                    <a:lstStyle/>
                    <a:p>
                      <a:pPr algn="ct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extLst>
                  <a:ext uri="{0D108BD9-81ED-4DB2-BD59-A6C34878D82A}">
                    <a16:rowId xmlns:a16="http://schemas.microsoft.com/office/drawing/2014/main" val="764570216"/>
                  </a:ext>
                </a:extLst>
              </a:tr>
              <a:tr h="642313">
                <a:tc>
                  <a:txBody>
                    <a:bodyPr/>
                    <a:lstStyle/>
                    <a:p>
                      <a:pPr algn="ctr"/>
                      <a:r>
                        <a:rPr lang="en-US" sz="1600" dirty="0" err="1">
                          <a:solidFill>
                            <a:schemeClr val="bg2"/>
                          </a:solidFill>
                          <a:latin typeface="Cambria" panose="02040503050406030204" pitchFamily="18" charset="0"/>
                          <a:ea typeface="Cambria" panose="02040503050406030204" pitchFamily="18" charset="0"/>
                        </a:rPr>
                        <a:t>Bảo</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đảm</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các</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yêu</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cầu</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về</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diễn</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đạt</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chính</a:t>
                      </a:r>
                      <a:r>
                        <a:rPr lang="en-US" sz="1600" dirty="0">
                          <a:solidFill>
                            <a:schemeClr val="bg2"/>
                          </a:solidFill>
                          <a:latin typeface="Cambria" panose="02040503050406030204" pitchFamily="18" charset="0"/>
                          <a:ea typeface="Cambria" panose="02040503050406030204" pitchFamily="18" charset="0"/>
                        </a:rPr>
                        <a:t> </a:t>
                      </a:r>
                      <a:r>
                        <a:rPr lang="en-US" sz="1600" dirty="0" err="1">
                          <a:solidFill>
                            <a:schemeClr val="bg2"/>
                          </a:solidFill>
                          <a:latin typeface="Cambria" panose="02040503050406030204" pitchFamily="18" charset="0"/>
                          <a:ea typeface="Cambria" panose="02040503050406030204" pitchFamily="18" charset="0"/>
                        </a:rPr>
                        <a:t>tả</a:t>
                      </a:r>
                      <a:r>
                        <a:rPr lang="en-US" sz="1600" dirty="0">
                          <a:solidFill>
                            <a:schemeClr val="bg2"/>
                          </a:solidFill>
                          <a:latin typeface="Cambria" panose="02040503050406030204" pitchFamily="18" charset="0"/>
                          <a:ea typeface="Cambria" panose="02040503050406030204" pitchFamily="18" charset="0"/>
                        </a:rPr>
                        <a:t>.</a:t>
                      </a:r>
                    </a:p>
                  </a:txBody>
                  <a:tcPr anchor="ctr">
                    <a:solidFill>
                      <a:schemeClr val="tx1">
                        <a:lumMod val="20000"/>
                        <a:lumOff val="80000"/>
                      </a:schemeClr>
                    </a:solidFill>
                  </a:tcPr>
                </a:tc>
                <a:tc>
                  <a:txBody>
                    <a:bodyPr/>
                    <a:lstStyle/>
                    <a:p>
                      <a:pPr algn="ct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tc>
                  <a:txBody>
                    <a:bodyPr/>
                    <a:lstStyle/>
                    <a:p>
                      <a:pPr algn="ct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tc>
                  <a:txBody>
                    <a:bodyPr/>
                    <a:lstStyle/>
                    <a:p>
                      <a:pPr algn="ctr"/>
                      <a:endParaRPr lang="en-US" sz="1600" dirty="0">
                        <a:solidFill>
                          <a:schemeClr val="bg2"/>
                        </a:solidFill>
                        <a:latin typeface="Cambria" panose="02040503050406030204" pitchFamily="18" charset="0"/>
                        <a:ea typeface="Cambria" panose="02040503050406030204" pitchFamily="18" charset="0"/>
                      </a:endParaRPr>
                    </a:p>
                  </a:txBody>
                  <a:tcPr anchor="ctr">
                    <a:solidFill>
                      <a:schemeClr val="tx1">
                        <a:lumMod val="20000"/>
                        <a:lumOff val="80000"/>
                      </a:schemeClr>
                    </a:solidFill>
                  </a:tcPr>
                </a:tc>
                <a:extLst>
                  <a:ext uri="{0D108BD9-81ED-4DB2-BD59-A6C34878D82A}">
                    <a16:rowId xmlns:a16="http://schemas.microsoft.com/office/drawing/2014/main" val="49135537"/>
                  </a:ext>
                </a:extLst>
              </a:tr>
            </a:tbl>
          </a:graphicData>
        </a:graphic>
      </p:graphicFrame>
    </p:spTree>
    <p:extLst>
      <p:ext uri="{BB962C8B-B14F-4D97-AF65-F5344CB8AC3E}">
        <p14:creationId xmlns:p14="http://schemas.microsoft.com/office/powerpoint/2010/main" val="1526160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5"/>
        <p:cNvGrpSpPr/>
        <p:nvPr/>
      </p:nvGrpSpPr>
      <p:grpSpPr>
        <a:xfrm>
          <a:off x="0" y="0"/>
          <a:ext cx="0" cy="0"/>
          <a:chOff x="0" y="0"/>
          <a:chExt cx="0" cy="0"/>
        </a:xfrm>
      </p:grpSpPr>
      <p:sp>
        <p:nvSpPr>
          <p:cNvPr id="2176" name="Google Shape;2176;p31"/>
          <p:cNvSpPr/>
          <p:nvPr/>
        </p:nvSpPr>
        <p:spPr>
          <a:xfrm>
            <a:off x="6234715" y="1238401"/>
            <a:ext cx="577348" cy="645019"/>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77" name="Google Shape;2177;p31"/>
          <p:cNvSpPr txBox="1">
            <a:spLocks noGrp="1"/>
          </p:cNvSpPr>
          <p:nvPr>
            <p:ph type="title"/>
          </p:nvPr>
        </p:nvSpPr>
        <p:spPr>
          <a:xfrm>
            <a:off x="2143050" y="1959138"/>
            <a:ext cx="236197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Cambria" panose="02040503050406030204" pitchFamily="18" charset="0"/>
                <a:ea typeface="Cambria" panose="02040503050406030204" pitchFamily="18" charset="0"/>
              </a:rPr>
              <a:t>Hs trình bày được</a:t>
            </a:r>
            <a:endParaRPr sz="2000" dirty="0">
              <a:latin typeface="Cambria" panose="02040503050406030204" pitchFamily="18" charset="0"/>
              <a:ea typeface="Cambria" panose="02040503050406030204" pitchFamily="18" charset="0"/>
            </a:endParaRPr>
          </a:p>
        </p:txBody>
      </p:sp>
      <p:sp>
        <p:nvSpPr>
          <p:cNvPr id="2178" name="Google Shape;2178;p31"/>
          <p:cNvSpPr txBox="1">
            <a:spLocks noGrp="1"/>
          </p:cNvSpPr>
          <p:nvPr>
            <p:ph type="title" idx="6"/>
          </p:nvPr>
        </p:nvSpPr>
        <p:spPr>
          <a:xfrm>
            <a:off x="3600143" y="3634727"/>
            <a:ext cx="217410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Cambria" panose="02040503050406030204" pitchFamily="18" charset="0"/>
                <a:ea typeface="Cambria" panose="02040503050406030204" pitchFamily="18" charset="0"/>
              </a:rPr>
              <a:t>Hs hoàn thành</a:t>
            </a:r>
            <a:endParaRPr sz="2000" dirty="0">
              <a:latin typeface="Cambria" panose="02040503050406030204" pitchFamily="18" charset="0"/>
              <a:ea typeface="Cambria" panose="02040503050406030204" pitchFamily="18" charset="0"/>
            </a:endParaRPr>
          </a:p>
        </p:txBody>
      </p:sp>
      <p:sp>
        <p:nvSpPr>
          <p:cNvPr id="2179" name="Google Shape;2179;p31"/>
          <p:cNvSpPr txBox="1">
            <a:spLocks noGrp="1"/>
          </p:cNvSpPr>
          <p:nvPr>
            <p:ph type="subTitle" idx="8"/>
          </p:nvPr>
        </p:nvSpPr>
        <p:spPr>
          <a:xfrm>
            <a:off x="3600143" y="4037301"/>
            <a:ext cx="2174100" cy="89919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Bài viết theo yêu cầu về nội dung và hình thức</a:t>
            </a:r>
            <a:endParaRPr sz="1600" dirty="0">
              <a:latin typeface="Cambria" panose="02040503050406030204" pitchFamily="18" charset="0"/>
              <a:ea typeface="Cambria" panose="02040503050406030204" pitchFamily="18" charset="0"/>
            </a:endParaRPr>
          </a:p>
        </p:txBody>
      </p:sp>
      <p:sp>
        <p:nvSpPr>
          <p:cNvPr id="2182" name="Google Shape;2182;p31"/>
          <p:cNvSpPr txBox="1">
            <a:spLocks noGrp="1"/>
          </p:cNvSpPr>
          <p:nvPr>
            <p:ph type="subTitle" idx="1"/>
          </p:nvPr>
        </p:nvSpPr>
        <p:spPr>
          <a:xfrm>
            <a:off x="1678293" y="2361737"/>
            <a:ext cx="2826727" cy="89919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Những yêu cầu của bài viết phân tích đặc điểm nhân vật trong TPVH</a:t>
            </a:r>
            <a:endParaRPr sz="1600" dirty="0">
              <a:latin typeface="Cambria" panose="02040503050406030204" pitchFamily="18" charset="0"/>
              <a:ea typeface="Cambria" panose="02040503050406030204" pitchFamily="18" charset="0"/>
            </a:endParaRPr>
          </a:p>
        </p:txBody>
      </p:sp>
      <p:sp>
        <p:nvSpPr>
          <p:cNvPr id="2183" name="Google Shape;2183;p31"/>
          <p:cNvSpPr txBox="1">
            <a:spLocks noGrp="1"/>
          </p:cNvSpPr>
          <p:nvPr>
            <p:ph type="title" idx="3"/>
          </p:nvPr>
        </p:nvSpPr>
        <p:spPr>
          <a:xfrm>
            <a:off x="5436339" y="1986526"/>
            <a:ext cx="236197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Cambria" panose="02040503050406030204" pitchFamily="18" charset="0"/>
                <a:ea typeface="Cambria" panose="02040503050406030204" pitchFamily="18" charset="0"/>
              </a:rPr>
              <a:t>HS xác định được</a:t>
            </a:r>
            <a:endParaRPr sz="2000" dirty="0">
              <a:latin typeface="Cambria" panose="02040503050406030204" pitchFamily="18" charset="0"/>
              <a:ea typeface="Cambria" panose="02040503050406030204" pitchFamily="18" charset="0"/>
            </a:endParaRPr>
          </a:p>
        </p:txBody>
      </p:sp>
      <p:sp>
        <p:nvSpPr>
          <p:cNvPr id="2184" name="Google Shape;2184;p31"/>
          <p:cNvSpPr txBox="1">
            <a:spLocks noGrp="1"/>
          </p:cNvSpPr>
          <p:nvPr>
            <p:ph type="subTitle" idx="5"/>
          </p:nvPr>
        </p:nvSpPr>
        <p:spPr>
          <a:xfrm>
            <a:off x="5436339" y="2389125"/>
            <a:ext cx="2705132" cy="89919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Nhân vật và những đặc điểm của nhân vật trong tác phẩm.</a:t>
            </a:r>
            <a:endParaRPr sz="1600" dirty="0">
              <a:latin typeface="Cambria" panose="02040503050406030204" pitchFamily="18" charset="0"/>
              <a:ea typeface="Cambria" panose="02040503050406030204" pitchFamily="18" charset="0"/>
            </a:endParaRPr>
          </a:p>
        </p:txBody>
      </p:sp>
      <p:sp>
        <p:nvSpPr>
          <p:cNvPr id="2185" name="Google Shape;2185;p31"/>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M</a:t>
            </a:r>
            <a:r>
              <a:rPr lang="en" sz="3200" dirty="0">
                <a:latin typeface="Cambria" panose="02040503050406030204" pitchFamily="18" charset="0"/>
                <a:ea typeface="Cambria" panose="02040503050406030204" pitchFamily="18" charset="0"/>
              </a:rPr>
              <a:t>ục tiêu bài học</a:t>
            </a:r>
            <a:endParaRPr sz="3200" dirty="0">
              <a:latin typeface="Cambria" panose="02040503050406030204" pitchFamily="18" charset="0"/>
              <a:ea typeface="Cambria" panose="02040503050406030204" pitchFamily="18" charset="0"/>
            </a:endParaRPr>
          </a:p>
        </p:txBody>
      </p:sp>
      <p:grpSp>
        <p:nvGrpSpPr>
          <p:cNvPr id="2186" name="Google Shape;2186;p31"/>
          <p:cNvGrpSpPr/>
          <p:nvPr/>
        </p:nvGrpSpPr>
        <p:grpSpPr>
          <a:xfrm>
            <a:off x="965095" y="1211016"/>
            <a:ext cx="713278" cy="837344"/>
            <a:chOff x="780782" y="766491"/>
            <a:chExt cx="713278" cy="837344"/>
          </a:xfrm>
        </p:grpSpPr>
        <p:sp>
          <p:nvSpPr>
            <p:cNvPr id="2187" name="Google Shape;2187;p31"/>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88" name="Google Shape;2188;p31"/>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89" name="Google Shape;2189;p31"/>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90" name="Google Shape;2190;p31"/>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91" name="Google Shape;2191;p31"/>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92" name="Google Shape;2192;p31"/>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93" name="Google Shape;2193;p31"/>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94" name="Google Shape;2194;p31"/>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95" name="Google Shape;2195;p31"/>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96" name="Google Shape;2196;p31"/>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97" name="Google Shape;2197;p31"/>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98" name="Google Shape;2198;p31"/>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99" name="Google Shape;2199;p31"/>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00" name="Google Shape;2200;p31"/>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01" name="Google Shape;2201;p31"/>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02" name="Google Shape;2202;p31"/>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03" name="Google Shape;2203;p31"/>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04" name="Google Shape;2204;p31"/>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05" name="Google Shape;2205;p31"/>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206" name="Google Shape;2206;p31"/>
          <p:cNvGrpSpPr/>
          <p:nvPr/>
        </p:nvGrpSpPr>
        <p:grpSpPr>
          <a:xfrm>
            <a:off x="7573444" y="3466508"/>
            <a:ext cx="1617193" cy="1316302"/>
            <a:chOff x="7573444" y="3466508"/>
            <a:chExt cx="1617193" cy="1316302"/>
          </a:xfrm>
        </p:grpSpPr>
        <p:sp>
          <p:nvSpPr>
            <p:cNvPr id="2207" name="Google Shape;2207;p31"/>
            <p:cNvSpPr/>
            <p:nvPr/>
          </p:nvSpPr>
          <p:spPr>
            <a:xfrm rot="1586529" flipH="1">
              <a:off x="7655351" y="3792125"/>
              <a:ext cx="1442091" cy="706578"/>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08" name="Google Shape;2208;p31"/>
            <p:cNvSpPr/>
            <p:nvPr/>
          </p:nvSpPr>
          <p:spPr>
            <a:xfrm rot="1586529" flipH="1">
              <a:off x="7887417" y="3522915"/>
              <a:ext cx="260365"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09" name="Google Shape;2209;p31"/>
            <p:cNvSpPr/>
            <p:nvPr/>
          </p:nvSpPr>
          <p:spPr>
            <a:xfrm rot="1586529" flipH="1">
              <a:off x="8747360" y="4472660"/>
              <a:ext cx="83068" cy="164458"/>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10" name="Google Shape;2210;p31"/>
            <p:cNvSpPr/>
            <p:nvPr/>
          </p:nvSpPr>
          <p:spPr>
            <a:xfrm rot="1586529" flipH="1">
              <a:off x="8003533" y="3600507"/>
              <a:ext cx="27330"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11" name="Google Shape;2211;p31"/>
            <p:cNvSpPr/>
            <p:nvPr/>
          </p:nvSpPr>
          <p:spPr>
            <a:xfrm rot="1586529" flipH="1">
              <a:off x="8754853" y="4621166"/>
              <a:ext cx="50453"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12" name="Google Shape;2212;p31"/>
            <p:cNvSpPr/>
            <p:nvPr/>
          </p:nvSpPr>
          <p:spPr>
            <a:xfrm rot="1586529" flipH="1">
              <a:off x="8788499" y="4616744"/>
              <a:ext cx="36614"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13" name="Google Shape;2213;p31"/>
            <p:cNvSpPr/>
            <p:nvPr/>
          </p:nvSpPr>
          <p:spPr>
            <a:xfrm rot="1586529" flipH="1">
              <a:off x="8841263" y="4594144"/>
              <a:ext cx="24966"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14" name="Google Shape;2214;p31"/>
            <p:cNvSpPr/>
            <p:nvPr/>
          </p:nvSpPr>
          <p:spPr>
            <a:xfrm rot="1586529" flipH="1">
              <a:off x="8854759" y="4547284"/>
              <a:ext cx="28269"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15" name="Google Shape;2215;p31"/>
            <p:cNvSpPr/>
            <p:nvPr/>
          </p:nvSpPr>
          <p:spPr>
            <a:xfrm rot="1586529" flipH="1">
              <a:off x="7934059" y="3499828"/>
              <a:ext cx="44924" cy="52571"/>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16" name="Google Shape;2216;p31"/>
            <p:cNvSpPr/>
            <p:nvPr/>
          </p:nvSpPr>
          <p:spPr>
            <a:xfrm rot="1586529" flipH="1">
              <a:off x="8722237" y="4441749"/>
              <a:ext cx="83033" cy="164423"/>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17" name="Google Shape;2217;p31"/>
            <p:cNvSpPr/>
            <p:nvPr/>
          </p:nvSpPr>
          <p:spPr>
            <a:xfrm rot="1586529" flipH="1">
              <a:off x="7899655" y="3824176"/>
              <a:ext cx="1215036" cy="626470"/>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18" name="Google Shape;2218;p31"/>
            <p:cNvSpPr/>
            <p:nvPr/>
          </p:nvSpPr>
          <p:spPr>
            <a:xfrm rot="1586529" flipH="1">
              <a:off x="7822976" y="3882767"/>
              <a:ext cx="1230892" cy="601471"/>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19" name="Google Shape;2219;p31"/>
            <p:cNvSpPr/>
            <p:nvPr/>
          </p:nvSpPr>
          <p:spPr>
            <a:xfrm rot="1586529"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20" name="Google Shape;2220;p31"/>
            <p:cNvSpPr/>
            <p:nvPr/>
          </p:nvSpPr>
          <p:spPr>
            <a:xfrm rot="1586529" flipH="1">
              <a:off x="7856785" y="3499509"/>
              <a:ext cx="191727" cy="185111"/>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21" name="Google Shape;2221;p31"/>
            <p:cNvSpPr/>
            <p:nvPr/>
          </p:nvSpPr>
          <p:spPr>
            <a:xfrm rot="1586529" flipH="1">
              <a:off x="7868442" y="3874954"/>
              <a:ext cx="1031133" cy="474946"/>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22" name="Google Shape;2222;p31"/>
            <p:cNvSpPr/>
            <p:nvPr/>
          </p:nvSpPr>
          <p:spPr>
            <a:xfrm rot="1586529" flipH="1">
              <a:off x="7923076" y="3830564"/>
              <a:ext cx="1031168" cy="474911"/>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23" name="Google Shape;2223;p31"/>
            <p:cNvSpPr/>
            <p:nvPr/>
          </p:nvSpPr>
          <p:spPr>
            <a:xfrm rot="1586529" flipH="1">
              <a:off x="7957406" y="3589009"/>
              <a:ext cx="68673"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24" name="Google Shape;2224;p31"/>
            <p:cNvSpPr/>
            <p:nvPr/>
          </p:nvSpPr>
          <p:spPr>
            <a:xfrm rot="1586529" flipH="1">
              <a:off x="7899655" y="3824176"/>
              <a:ext cx="1215036" cy="626470"/>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25" name="Google Shape;2225;p31"/>
            <p:cNvSpPr/>
            <p:nvPr/>
          </p:nvSpPr>
          <p:spPr>
            <a:xfrm rot="1586529" flipH="1">
              <a:off x="7822976" y="3882767"/>
              <a:ext cx="1230892" cy="601471"/>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26" name="Google Shape;2226;p31"/>
            <p:cNvSpPr/>
            <p:nvPr/>
          </p:nvSpPr>
          <p:spPr>
            <a:xfrm rot="1586529"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27" name="Google Shape;2227;p31"/>
            <p:cNvSpPr/>
            <p:nvPr/>
          </p:nvSpPr>
          <p:spPr>
            <a:xfrm rot="1586529" flipH="1">
              <a:off x="7856785" y="3499509"/>
              <a:ext cx="191727" cy="185111"/>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28" name="Google Shape;2228;p31"/>
            <p:cNvSpPr/>
            <p:nvPr/>
          </p:nvSpPr>
          <p:spPr>
            <a:xfrm rot="1586529" flipH="1">
              <a:off x="7868442" y="3874954"/>
              <a:ext cx="1031133" cy="474946"/>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29" name="Google Shape;2229;p31"/>
            <p:cNvSpPr/>
            <p:nvPr/>
          </p:nvSpPr>
          <p:spPr>
            <a:xfrm rot="1586529" flipH="1">
              <a:off x="7923076" y="3830564"/>
              <a:ext cx="1031168" cy="474911"/>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30" name="Google Shape;2230;p31"/>
            <p:cNvSpPr/>
            <p:nvPr/>
          </p:nvSpPr>
          <p:spPr>
            <a:xfrm rot="1586529" flipH="1">
              <a:off x="7957406" y="3589009"/>
              <a:ext cx="68673"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31" name="Google Shape;2231;p31"/>
            <p:cNvSpPr/>
            <p:nvPr/>
          </p:nvSpPr>
          <p:spPr>
            <a:xfrm rot="1586529" flipH="1">
              <a:off x="7911934" y="3498438"/>
              <a:ext cx="59493"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32" name="Google Shape;2232;p31"/>
            <p:cNvSpPr/>
            <p:nvPr/>
          </p:nvSpPr>
          <p:spPr>
            <a:xfrm rot="1586529" flipH="1">
              <a:off x="8729710" y="4461477"/>
              <a:ext cx="93360" cy="155905"/>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33" name="Google Shape;2233;p31"/>
            <p:cNvSpPr/>
            <p:nvPr/>
          </p:nvSpPr>
          <p:spPr>
            <a:xfrm rot="1586529" flipH="1">
              <a:off x="8744084" y="4510033"/>
              <a:ext cx="179140" cy="183859"/>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34" name="Google Shape;2234;p31"/>
            <p:cNvSpPr/>
            <p:nvPr/>
          </p:nvSpPr>
          <p:spPr>
            <a:xfrm rot="1586529" flipH="1">
              <a:off x="7854590" y="3882064"/>
              <a:ext cx="1022892" cy="493095"/>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35" name="Google Shape;2235;p31"/>
            <p:cNvSpPr/>
            <p:nvPr/>
          </p:nvSpPr>
          <p:spPr>
            <a:xfrm rot="1586529" flipH="1">
              <a:off x="7946757" y="3807116"/>
              <a:ext cx="1022683" cy="492991"/>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36" name="Google Shape;2236;p31"/>
            <p:cNvSpPr/>
            <p:nvPr/>
          </p:nvSpPr>
          <p:spPr>
            <a:xfrm rot="1586529" flipH="1">
              <a:off x="7903086" y="3839876"/>
              <a:ext cx="1023831" cy="509333"/>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37" name="Google Shape;2237;p31"/>
            <p:cNvSpPr/>
            <p:nvPr/>
          </p:nvSpPr>
          <p:spPr>
            <a:xfrm rot="1586529" flipH="1">
              <a:off x="7915372" y="3543564"/>
              <a:ext cx="183278" cy="154723"/>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38" name="Google Shape;2238;p31"/>
            <p:cNvSpPr/>
            <p:nvPr/>
          </p:nvSpPr>
          <p:spPr>
            <a:xfrm rot="1586529" flipH="1">
              <a:off x="8801210" y="4478241"/>
              <a:ext cx="43672"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39" name="Google Shape;2239;p31"/>
            <p:cNvSpPr/>
            <p:nvPr/>
          </p:nvSpPr>
          <p:spPr>
            <a:xfrm rot="1586529" flipH="1">
              <a:off x="7947242" y="3807263"/>
              <a:ext cx="1022614" cy="491670"/>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40" name="Google Shape;2240;p31"/>
            <p:cNvSpPr/>
            <p:nvPr/>
          </p:nvSpPr>
          <p:spPr>
            <a:xfrm rot="1586529" flipH="1">
              <a:off x="7955258" y="3552979"/>
              <a:ext cx="166483" cy="47147"/>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41" name="Google Shape;2241;p31"/>
            <p:cNvSpPr/>
            <p:nvPr/>
          </p:nvSpPr>
          <p:spPr>
            <a:xfrm rot="1586529" flipH="1">
              <a:off x="7918079" y="3498473"/>
              <a:ext cx="52226"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42" name="Google Shape;2242;p31"/>
            <p:cNvSpPr/>
            <p:nvPr/>
          </p:nvSpPr>
          <p:spPr>
            <a:xfrm rot="1586529" flipH="1">
              <a:off x="7899655" y="3824176"/>
              <a:ext cx="1215036" cy="626470"/>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43" name="Google Shape;2243;p31"/>
            <p:cNvSpPr/>
            <p:nvPr/>
          </p:nvSpPr>
          <p:spPr>
            <a:xfrm rot="1586529" flipH="1">
              <a:off x="7822976" y="3882767"/>
              <a:ext cx="1230892" cy="601471"/>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44" name="Google Shape;2244;p31"/>
            <p:cNvSpPr/>
            <p:nvPr/>
          </p:nvSpPr>
          <p:spPr>
            <a:xfrm rot="1586529"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45" name="Google Shape;2245;p31"/>
            <p:cNvSpPr/>
            <p:nvPr/>
          </p:nvSpPr>
          <p:spPr>
            <a:xfrm rot="1586529" flipH="1">
              <a:off x="7856785" y="3499509"/>
              <a:ext cx="191727" cy="185111"/>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46" name="Google Shape;2246;p31"/>
            <p:cNvSpPr/>
            <p:nvPr/>
          </p:nvSpPr>
          <p:spPr>
            <a:xfrm rot="1586529" flipH="1">
              <a:off x="7868442" y="3874954"/>
              <a:ext cx="1031133" cy="474946"/>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47" name="Google Shape;2247;p31"/>
            <p:cNvSpPr/>
            <p:nvPr/>
          </p:nvSpPr>
          <p:spPr>
            <a:xfrm rot="1586529" flipH="1">
              <a:off x="7923076" y="3830564"/>
              <a:ext cx="1031168" cy="474911"/>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48" name="Google Shape;2248;p31"/>
            <p:cNvSpPr/>
            <p:nvPr/>
          </p:nvSpPr>
          <p:spPr>
            <a:xfrm rot="1586529" flipH="1">
              <a:off x="8747360" y="4472660"/>
              <a:ext cx="83068" cy="164458"/>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49" name="Google Shape;2249;p31"/>
            <p:cNvSpPr/>
            <p:nvPr/>
          </p:nvSpPr>
          <p:spPr>
            <a:xfrm rot="1586529" flipH="1">
              <a:off x="7957406" y="3589009"/>
              <a:ext cx="68673"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50" name="Google Shape;2250;p31"/>
            <p:cNvSpPr/>
            <p:nvPr/>
          </p:nvSpPr>
          <p:spPr>
            <a:xfrm rot="1586529" flipH="1">
              <a:off x="8003533" y="3600507"/>
              <a:ext cx="27330"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51" name="Google Shape;2251;p31"/>
            <p:cNvSpPr/>
            <p:nvPr/>
          </p:nvSpPr>
          <p:spPr>
            <a:xfrm rot="1586529" flipH="1">
              <a:off x="8754853" y="4621166"/>
              <a:ext cx="50453"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52" name="Google Shape;2252;p31"/>
            <p:cNvSpPr/>
            <p:nvPr/>
          </p:nvSpPr>
          <p:spPr>
            <a:xfrm rot="1586529" flipH="1">
              <a:off x="8788499" y="4616744"/>
              <a:ext cx="36614"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53" name="Google Shape;2253;p31"/>
            <p:cNvSpPr/>
            <p:nvPr/>
          </p:nvSpPr>
          <p:spPr>
            <a:xfrm rot="1586529" flipH="1">
              <a:off x="8841263" y="4594144"/>
              <a:ext cx="24966"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54" name="Google Shape;2254;p31"/>
            <p:cNvSpPr/>
            <p:nvPr/>
          </p:nvSpPr>
          <p:spPr>
            <a:xfrm rot="1586529" flipH="1">
              <a:off x="8854759" y="4547284"/>
              <a:ext cx="28269"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55" name="Google Shape;2255;p31"/>
            <p:cNvSpPr/>
            <p:nvPr/>
          </p:nvSpPr>
          <p:spPr>
            <a:xfrm rot="1586529" flipH="1">
              <a:off x="8807455" y="4524895"/>
              <a:ext cx="129452" cy="110948"/>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256" name="Google Shape;2256;p31"/>
          <p:cNvSpPr/>
          <p:nvPr/>
        </p:nvSpPr>
        <p:spPr>
          <a:xfrm>
            <a:off x="3031750" y="1017725"/>
            <a:ext cx="3224484"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sp>
      <p:sp>
        <p:nvSpPr>
          <p:cNvPr id="2257" name="Google Shape;2257;p31"/>
          <p:cNvSpPr/>
          <p:nvPr/>
        </p:nvSpPr>
        <p:spPr>
          <a:xfrm>
            <a:off x="4398519" y="2876990"/>
            <a:ext cx="577348" cy="645019"/>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59" name="Google Shape;2259;p31"/>
          <p:cNvSpPr/>
          <p:nvPr/>
        </p:nvSpPr>
        <p:spPr>
          <a:xfrm>
            <a:off x="2941426" y="1211013"/>
            <a:ext cx="577348" cy="645019"/>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60" name="Google Shape;2260;p31"/>
          <p:cNvSpPr txBox="1">
            <a:spLocks noGrp="1"/>
          </p:cNvSpPr>
          <p:nvPr>
            <p:ph type="title" idx="4"/>
          </p:nvPr>
        </p:nvSpPr>
        <p:spPr>
          <a:xfrm>
            <a:off x="6234789" y="1412638"/>
            <a:ext cx="57720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Cambria" panose="02040503050406030204" pitchFamily="18" charset="0"/>
                <a:ea typeface="Cambria" panose="02040503050406030204" pitchFamily="18" charset="0"/>
              </a:rPr>
              <a:t>02</a:t>
            </a:r>
            <a:endParaRPr sz="2400">
              <a:latin typeface="Cambria" panose="02040503050406030204" pitchFamily="18" charset="0"/>
              <a:ea typeface="Cambria" panose="02040503050406030204" pitchFamily="18" charset="0"/>
            </a:endParaRPr>
          </a:p>
        </p:txBody>
      </p:sp>
      <p:sp>
        <p:nvSpPr>
          <p:cNvPr id="2262" name="Google Shape;2262;p31"/>
          <p:cNvSpPr txBox="1">
            <a:spLocks noGrp="1"/>
          </p:cNvSpPr>
          <p:nvPr>
            <p:ph type="title" idx="2"/>
          </p:nvPr>
        </p:nvSpPr>
        <p:spPr>
          <a:xfrm>
            <a:off x="2941350" y="1385250"/>
            <a:ext cx="57750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Cambria" panose="02040503050406030204" pitchFamily="18" charset="0"/>
                <a:ea typeface="Cambria" panose="02040503050406030204" pitchFamily="18" charset="0"/>
              </a:rPr>
              <a:t>01</a:t>
            </a:r>
            <a:endParaRPr sz="2400" dirty="0">
              <a:latin typeface="Cambria" panose="02040503050406030204" pitchFamily="18" charset="0"/>
              <a:ea typeface="Cambria" panose="02040503050406030204" pitchFamily="18" charset="0"/>
            </a:endParaRPr>
          </a:p>
        </p:txBody>
      </p:sp>
      <p:sp>
        <p:nvSpPr>
          <p:cNvPr id="2263" name="Google Shape;2263;p31"/>
          <p:cNvSpPr txBox="1">
            <a:spLocks noGrp="1"/>
          </p:cNvSpPr>
          <p:nvPr>
            <p:ph type="title" idx="7"/>
          </p:nvPr>
        </p:nvSpPr>
        <p:spPr>
          <a:xfrm>
            <a:off x="4398443" y="3060777"/>
            <a:ext cx="57750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Cambria" panose="02040503050406030204" pitchFamily="18" charset="0"/>
                <a:ea typeface="Cambria" panose="02040503050406030204" pitchFamily="18" charset="0"/>
              </a:rPr>
              <a:t>03</a:t>
            </a:r>
            <a:endParaRPr sz="240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32"/>
          <p:cNvSpPr txBox="1">
            <a:spLocks noGrp="1"/>
          </p:cNvSpPr>
          <p:nvPr>
            <p:ph type="title"/>
          </p:nvPr>
        </p:nvSpPr>
        <p:spPr>
          <a:xfrm>
            <a:off x="3590600" y="328848"/>
            <a:ext cx="44604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3200" dirty="0">
                <a:latin typeface="Cambria" panose="02040503050406030204" pitchFamily="18" charset="0"/>
                <a:ea typeface="Cambria" panose="02040503050406030204" pitchFamily="18" charset="0"/>
              </a:rPr>
              <a:t>T</a:t>
            </a:r>
            <a:r>
              <a:rPr lang="en" sz="3200" dirty="0">
                <a:latin typeface="Cambria" panose="02040503050406030204" pitchFamily="18" charset="0"/>
                <a:ea typeface="Cambria" panose="02040503050406030204" pitchFamily="18" charset="0"/>
              </a:rPr>
              <a:t>rò chơi Làm quen</a:t>
            </a:r>
            <a:endParaRPr sz="3200" dirty="0">
              <a:latin typeface="Cambria" panose="02040503050406030204" pitchFamily="18" charset="0"/>
              <a:ea typeface="Cambria" panose="02040503050406030204" pitchFamily="18" charset="0"/>
            </a:endParaRPr>
          </a:p>
        </p:txBody>
      </p:sp>
      <p:sp>
        <p:nvSpPr>
          <p:cNvPr id="2269" name="Google Shape;2269;p32"/>
          <p:cNvSpPr txBox="1">
            <a:spLocks noGrp="1"/>
          </p:cNvSpPr>
          <p:nvPr>
            <p:ph type="subTitle" idx="1"/>
          </p:nvPr>
        </p:nvSpPr>
        <p:spPr>
          <a:xfrm>
            <a:off x="2862800" y="1533212"/>
            <a:ext cx="6025785" cy="2836697"/>
          </a:xfrm>
          <a:prstGeom prst="rect">
            <a:avLst/>
          </a:prstGeom>
          <a:solidFill>
            <a:schemeClr val="tx2">
              <a:lumMod val="20000"/>
              <a:lumOff val="80000"/>
            </a:schemeClr>
          </a:solidFill>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800" dirty="0">
                <a:latin typeface="Cambria" panose="02040503050406030204" pitchFamily="18" charset="0"/>
                <a:ea typeface="Cambria" panose="02040503050406030204" pitchFamily="18" charset="0"/>
              </a:rPr>
              <a:t>Em hãy đóng vai </a:t>
            </a:r>
            <a:r>
              <a:rPr lang="en" sz="1800" b="1" dirty="0">
                <a:latin typeface="Cambria" panose="02040503050406030204" pitchFamily="18" charset="0"/>
                <a:ea typeface="Cambria" panose="02040503050406030204" pitchFamily="18" charset="0"/>
              </a:rPr>
              <a:t>1 nhân vật trong các tác phẩm/văn bản mới trong học kì 1 vừa qua.</a:t>
            </a:r>
            <a:endParaRPr lang="en" sz="1800" dirty="0">
              <a:latin typeface="Cambria" panose="02040503050406030204" pitchFamily="18" charset="0"/>
              <a:ea typeface="Cambria" panose="02040503050406030204" pitchFamily="18" charset="0"/>
            </a:endParaRPr>
          </a:p>
          <a:p>
            <a:pPr marL="0" lvl="0" indent="0" algn="l" rtl="0">
              <a:lnSpc>
                <a:spcPct val="150000"/>
              </a:lnSpc>
              <a:spcBef>
                <a:spcPts val="0"/>
              </a:spcBef>
              <a:spcAft>
                <a:spcPts val="0"/>
              </a:spcAft>
              <a:buNone/>
            </a:pPr>
            <a:r>
              <a:rPr lang="en" sz="1800" dirty="0">
                <a:latin typeface="Cambria" panose="02040503050406030204" pitchFamily="18" charset="0"/>
                <a:ea typeface="Cambria" panose="02040503050406030204" pitchFamily="18" charset="0"/>
              </a:rPr>
              <a:t>Thử giới thiệu một số thông tin về bản thân mình và yêu cầu các bạn đoán tên văn bản, câu truyện/tác phẩm có chứa nhân vật mà em đang đóng vai ấy.</a:t>
            </a:r>
          </a:p>
        </p:txBody>
      </p:sp>
      <p:grpSp>
        <p:nvGrpSpPr>
          <p:cNvPr id="2270" name="Google Shape;2270;p32"/>
          <p:cNvGrpSpPr/>
          <p:nvPr/>
        </p:nvGrpSpPr>
        <p:grpSpPr>
          <a:xfrm rot="10326314">
            <a:off x="2598615" y="668149"/>
            <a:ext cx="1069051" cy="870281"/>
            <a:chOff x="7573474" y="3466512"/>
            <a:chExt cx="1617164" cy="1316285"/>
          </a:xfrm>
        </p:grpSpPr>
        <p:sp>
          <p:nvSpPr>
            <p:cNvPr id="2271" name="Google Shape;2271;p32"/>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72" name="Google Shape;2272;p32"/>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73" name="Google Shape;2273;p32"/>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74" name="Google Shape;2274;p32"/>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75" name="Google Shape;2275;p32"/>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76" name="Google Shape;2276;p32"/>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77" name="Google Shape;2277;p32"/>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78" name="Google Shape;2278;p32"/>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79" name="Google Shape;2279;p32"/>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80" name="Google Shape;2280;p32"/>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81" name="Google Shape;2281;p32"/>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82" name="Google Shape;2282;p32"/>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83" name="Google Shape;2283;p32"/>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84" name="Google Shape;2284;p32"/>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85" name="Google Shape;2285;p32"/>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86" name="Google Shape;2286;p32"/>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87" name="Google Shape;2287;p32"/>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88" name="Google Shape;2288;p32"/>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89" name="Google Shape;2289;p32"/>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90" name="Google Shape;2290;p32"/>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91" name="Google Shape;2291;p32"/>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92" name="Google Shape;2292;p32"/>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93" name="Google Shape;2293;p32"/>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94" name="Google Shape;2294;p32"/>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95" name="Google Shape;2295;p32"/>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96" name="Google Shape;2296;p32"/>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97" name="Google Shape;2297;p32"/>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98" name="Google Shape;2298;p32"/>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99" name="Google Shape;2299;p32"/>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00" name="Google Shape;2300;p32"/>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01" name="Google Shape;2301;p32"/>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02" name="Google Shape;2302;p32"/>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03" name="Google Shape;2303;p32"/>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04" name="Google Shape;2304;p32"/>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05" name="Google Shape;2305;p32"/>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06" name="Google Shape;2306;p32"/>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07" name="Google Shape;2307;p32"/>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08" name="Google Shape;2308;p32"/>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09" name="Google Shape;2309;p32"/>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10" name="Google Shape;2310;p32"/>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11" name="Google Shape;2311;p32"/>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12" name="Google Shape;2312;p32"/>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13" name="Google Shape;2313;p32"/>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14" name="Google Shape;2314;p32"/>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15" name="Google Shape;2315;p32"/>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16" name="Google Shape;2316;p32"/>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17" name="Google Shape;2317;p32"/>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18" name="Google Shape;2318;p32"/>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19" name="Google Shape;2319;p32"/>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320" name="Google Shape;2320;p32"/>
          <p:cNvGrpSpPr/>
          <p:nvPr/>
        </p:nvGrpSpPr>
        <p:grpSpPr>
          <a:xfrm>
            <a:off x="958251" y="1155551"/>
            <a:ext cx="1308409" cy="3448557"/>
            <a:chOff x="1534476" y="1155551"/>
            <a:chExt cx="1308409" cy="3448557"/>
          </a:xfrm>
        </p:grpSpPr>
        <p:sp>
          <p:nvSpPr>
            <p:cNvPr id="2321" name="Google Shape;2321;p32"/>
            <p:cNvSpPr/>
            <p:nvPr/>
          </p:nvSpPr>
          <p:spPr>
            <a:xfrm>
              <a:off x="1664946" y="2516389"/>
              <a:ext cx="939201" cy="1803778"/>
            </a:xfrm>
            <a:custGeom>
              <a:avLst/>
              <a:gdLst/>
              <a:ahLst/>
              <a:cxnLst/>
              <a:rect l="l" t="t" r="r" b="b"/>
              <a:pathLst>
                <a:path w="26518" h="50929" extrusionOk="0">
                  <a:moveTo>
                    <a:pt x="13384" y="1"/>
                  </a:moveTo>
                  <a:cubicBezTo>
                    <a:pt x="13384" y="1"/>
                    <a:pt x="1" y="452"/>
                    <a:pt x="7469" y="9475"/>
                  </a:cubicBezTo>
                  <a:cubicBezTo>
                    <a:pt x="7469" y="9475"/>
                    <a:pt x="12683" y="18773"/>
                    <a:pt x="14387" y="22883"/>
                  </a:cubicBezTo>
                  <a:cubicBezTo>
                    <a:pt x="16066" y="26968"/>
                    <a:pt x="15790" y="32457"/>
                    <a:pt x="18622" y="38096"/>
                  </a:cubicBezTo>
                  <a:cubicBezTo>
                    <a:pt x="21429" y="43735"/>
                    <a:pt x="24111" y="50928"/>
                    <a:pt x="24111" y="50928"/>
                  </a:cubicBezTo>
                  <a:lnTo>
                    <a:pt x="26517" y="49525"/>
                  </a:lnTo>
                  <a:cubicBezTo>
                    <a:pt x="26517" y="49525"/>
                    <a:pt x="23961" y="36141"/>
                    <a:pt x="22557" y="31480"/>
                  </a:cubicBezTo>
                  <a:cubicBezTo>
                    <a:pt x="21154" y="26818"/>
                    <a:pt x="20878" y="22582"/>
                    <a:pt x="19023" y="15540"/>
                  </a:cubicBezTo>
                  <a:cubicBezTo>
                    <a:pt x="17194" y="8497"/>
                    <a:pt x="13384" y="1"/>
                    <a:pt x="13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22" name="Google Shape;2322;p32"/>
            <p:cNvSpPr/>
            <p:nvPr/>
          </p:nvSpPr>
          <p:spPr>
            <a:xfrm>
              <a:off x="1830053" y="2513733"/>
              <a:ext cx="777627" cy="1809976"/>
            </a:xfrm>
            <a:custGeom>
              <a:avLst/>
              <a:gdLst/>
              <a:ahLst/>
              <a:cxnLst/>
              <a:rect l="l" t="t" r="r" b="b"/>
              <a:pathLst>
                <a:path w="21956" h="51104" extrusionOk="0">
                  <a:moveTo>
                    <a:pt x="8672" y="176"/>
                  </a:moveTo>
                  <a:cubicBezTo>
                    <a:pt x="8998" y="928"/>
                    <a:pt x="12557" y="8973"/>
                    <a:pt x="14286" y="15640"/>
                  </a:cubicBezTo>
                  <a:cubicBezTo>
                    <a:pt x="15188" y="19098"/>
                    <a:pt x="15715" y="21905"/>
                    <a:pt x="16191" y="24387"/>
                  </a:cubicBezTo>
                  <a:cubicBezTo>
                    <a:pt x="16667" y="26968"/>
                    <a:pt x="17093" y="29224"/>
                    <a:pt x="17820" y="31580"/>
                  </a:cubicBezTo>
                  <a:cubicBezTo>
                    <a:pt x="19148" y="36016"/>
                    <a:pt x="21554" y="48572"/>
                    <a:pt x="21755" y="49550"/>
                  </a:cubicBezTo>
                  <a:lnTo>
                    <a:pt x="19499" y="50878"/>
                  </a:lnTo>
                  <a:cubicBezTo>
                    <a:pt x="19148" y="50001"/>
                    <a:pt x="16642" y="43359"/>
                    <a:pt x="14036" y="38146"/>
                  </a:cubicBezTo>
                  <a:cubicBezTo>
                    <a:pt x="12406" y="34888"/>
                    <a:pt x="11805" y="31630"/>
                    <a:pt x="11279" y="28748"/>
                  </a:cubicBezTo>
                  <a:cubicBezTo>
                    <a:pt x="10878" y="26642"/>
                    <a:pt x="10527" y="24637"/>
                    <a:pt x="9800" y="22908"/>
                  </a:cubicBezTo>
                  <a:cubicBezTo>
                    <a:pt x="8121" y="18873"/>
                    <a:pt x="2933" y="9600"/>
                    <a:pt x="2883" y="9499"/>
                  </a:cubicBezTo>
                  <a:cubicBezTo>
                    <a:pt x="878" y="7068"/>
                    <a:pt x="201" y="5038"/>
                    <a:pt x="903" y="3509"/>
                  </a:cubicBezTo>
                  <a:cubicBezTo>
                    <a:pt x="2206" y="577"/>
                    <a:pt x="8021" y="201"/>
                    <a:pt x="8672" y="176"/>
                  </a:cubicBezTo>
                  <a:close/>
                  <a:moveTo>
                    <a:pt x="8722" y="1"/>
                  </a:moveTo>
                  <a:cubicBezTo>
                    <a:pt x="8472" y="1"/>
                    <a:pt x="2156" y="251"/>
                    <a:pt x="727" y="3434"/>
                  </a:cubicBezTo>
                  <a:cubicBezTo>
                    <a:pt x="0" y="5038"/>
                    <a:pt x="677" y="7118"/>
                    <a:pt x="2732" y="9600"/>
                  </a:cubicBezTo>
                  <a:cubicBezTo>
                    <a:pt x="2908" y="9900"/>
                    <a:pt x="7995" y="18998"/>
                    <a:pt x="9625" y="22983"/>
                  </a:cubicBezTo>
                  <a:cubicBezTo>
                    <a:pt x="10351" y="24687"/>
                    <a:pt x="10702" y="26667"/>
                    <a:pt x="11103" y="28773"/>
                  </a:cubicBezTo>
                  <a:cubicBezTo>
                    <a:pt x="11630" y="31655"/>
                    <a:pt x="12231" y="34938"/>
                    <a:pt x="13860" y="38221"/>
                  </a:cubicBezTo>
                  <a:cubicBezTo>
                    <a:pt x="16667" y="43785"/>
                    <a:pt x="19349" y="50978"/>
                    <a:pt x="19374" y="51054"/>
                  </a:cubicBezTo>
                  <a:cubicBezTo>
                    <a:pt x="19374" y="51079"/>
                    <a:pt x="19399" y="51079"/>
                    <a:pt x="19424" y="51104"/>
                  </a:cubicBezTo>
                  <a:lnTo>
                    <a:pt x="19499" y="51104"/>
                  </a:lnTo>
                  <a:lnTo>
                    <a:pt x="21905" y="49675"/>
                  </a:lnTo>
                  <a:cubicBezTo>
                    <a:pt x="21930" y="49675"/>
                    <a:pt x="21955" y="49625"/>
                    <a:pt x="21930" y="49600"/>
                  </a:cubicBezTo>
                  <a:cubicBezTo>
                    <a:pt x="21905" y="49450"/>
                    <a:pt x="19374" y="36141"/>
                    <a:pt x="17995" y="31530"/>
                  </a:cubicBezTo>
                  <a:cubicBezTo>
                    <a:pt x="17269" y="29174"/>
                    <a:pt x="16843" y="26943"/>
                    <a:pt x="16366" y="24362"/>
                  </a:cubicBezTo>
                  <a:cubicBezTo>
                    <a:pt x="15890" y="21880"/>
                    <a:pt x="15364" y="19073"/>
                    <a:pt x="14462" y="15590"/>
                  </a:cubicBezTo>
                  <a:cubicBezTo>
                    <a:pt x="12632" y="8622"/>
                    <a:pt x="8848" y="126"/>
                    <a:pt x="8823" y="51"/>
                  </a:cubicBezTo>
                  <a:cubicBezTo>
                    <a:pt x="8797" y="1"/>
                    <a:pt x="8772" y="1"/>
                    <a:pt x="8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23" name="Google Shape;2323;p32"/>
            <p:cNvSpPr/>
            <p:nvPr/>
          </p:nvSpPr>
          <p:spPr>
            <a:xfrm>
              <a:off x="1534476" y="2643566"/>
              <a:ext cx="489222" cy="1914245"/>
            </a:xfrm>
            <a:custGeom>
              <a:avLst/>
              <a:gdLst/>
              <a:ahLst/>
              <a:cxnLst/>
              <a:rect l="l" t="t" r="r" b="b"/>
              <a:pathLst>
                <a:path w="13813" h="54048" extrusionOk="0">
                  <a:moveTo>
                    <a:pt x="7088" y="1"/>
                  </a:moveTo>
                  <a:cubicBezTo>
                    <a:pt x="4328" y="1"/>
                    <a:pt x="2418" y="3533"/>
                    <a:pt x="2682" y="7989"/>
                  </a:cubicBezTo>
                  <a:cubicBezTo>
                    <a:pt x="3108" y="15182"/>
                    <a:pt x="3108" y="22250"/>
                    <a:pt x="1554" y="28590"/>
                  </a:cubicBezTo>
                  <a:cubicBezTo>
                    <a:pt x="1" y="34931"/>
                    <a:pt x="4236" y="43127"/>
                    <a:pt x="3384" y="47337"/>
                  </a:cubicBezTo>
                  <a:cubicBezTo>
                    <a:pt x="2557" y="51573"/>
                    <a:pt x="3810" y="51573"/>
                    <a:pt x="7194" y="53127"/>
                  </a:cubicBezTo>
                  <a:cubicBezTo>
                    <a:pt x="8653" y="53797"/>
                    <a:pt x="10116" y="54048"/>
                    <a:pt x="11277" y="54048"/>
                  </a:cubicBezTo>
                  <a:cubicBezTo>
                    <a:pt x="12808" y="54048"/>
                    <a:pt x="13813" y="53612"/>
                    <a:pt x="13585" y="53127"/>
                  </a:cubicBezTo>
                  <a:cubicBezTo>
                    <a:pt x="13209" y="52275"/>
                    <a:pt x="12883" y="52651"/>
                    <a:pt x="10452" y="51147"/>
                  </a:cubicBezTo>
                  <a:cubicBezTo>
                    <a:pt x="6742" y="48916"/>
                    <a:pt x="6366" y="46360"/>
                    <a:pt x="6366" y="38465"/>
                  </a:cubicBezTo>
                  <a:cubicBezTo>
                    <a:pt x="6366" y="30570"/>
                    <a:pt x="7920" y="27187"/>
                    <a:pt x="8898" y="22375"/>
                  </a:cubicBezTo>
                  <a:cubicBezTo>
                    <a:pt x="9875" y="17588"/>
                    <a:pt x="12833" y="4605"/>
                    <a:pt x="12833" y="4605"/>
                  </a:cubicBezTo>
                  <a:cubicBezTo>
                    <a:pt x="10801" y="1334"/>
                    <a:pt x="8784" y="1"/>
                    <a:pt x="70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24" name="Google Shape;2324;p32"/>
            <p:cNvSpPr/>
            <p:nvPr/>
          </p:nvSpPr>
          <p:spPr>
            <a:xfrm>
              <a:off x="1555796" y="2640556"/>
              <a:ext cx="466023" cy="1921045"/>
            </a:xfrm>
            <a:custGeom>
              <a:avLst/>
              <a:gdLst/>
              <a:ahLst/>
              <a:cxnLst/>
              <a:rect l="l" t="t" r="r" b="b"/>
              <a:pathLst>
                <a:path w="13158" h="54240" extrusionOk="0">
                  <a:moveTo>
                    <a:pt x="6516" y="179"/>
                  </a:moveTo>
                  <a:cubicBezTo>
                    <a:pt x="8321" y="179"/>
                    <a:pt x="10301" y="1758"/>
                    <a:pt x="12155" y="4715"/>
                  </a:cubicBezTo>
                  <a:cubicBezTo>
                    <a:pt x="11980" y="5467"/>
                    <a:pt x="9148" y="17823"/>
                    <a:pt x="8196" y="22460"/>
                  </a:cubicBezTo>
                  <a:cubicBezTo>
                    <a:pt x="7945" y="23663"/>
                    <a:pt x="7669" y="24816"/>
                    <a:pt x="7368" y="25944"/>
                  </a:cubicBezTo>
                  <a:cubicBezTo>
                    <a:pt x="6541" y="29227"/>
                    <a:pt x="5664" y="32660"/>
                    <a:pt x="5664" y="38550"/>
                  </a:cubicBezTo>
                  <a:cubicBezTo>
                    <a:pt x="5664" y="46295"/>
                    <a:pt x="5990" y="49001"/>
                    <a:pt x="9800" y="51307"/>
                  </a:cubicBezTo>
                  <a:cubicBezTo>
                    <a:pt x="10852" y="51959"/>
                    <a:pt x="11504" y="52260"/>
                    <a:pt x="11930" y="52460"/>
                  </a:cubicBezTo>
                  <a:cubicBezTo>
                    <a:pt x="12531" y="52711"/>
                    <a:pt x="12707" y="52811"/>
                    <a:pt x="12907" y="53262"/>
                  </a:cubicBezTo>
                  <a:cubicBezTo>
                    <a:pt x="12957" y="53362"/>
                    <a:pt x="12932" y="53437"/>
                    <a:pt x="12832" y="53538"/>
                  </a:cubicBezTo>
                  <a:cubicBezTo>
                    <a:pt x="12542" y="53828"/>
                    <a:pt x="11742" y="54043"/>
                    <a:pt x="10676" y="54043"/>
                  </a:cubicBezTo>
                  <a:cubicBezTo>
                    <a:pt x="9537" y="54043"/>
                    <a:pt x="8092" y="53797"/>
                    <a:pt x="6642" y="53137"/>
                  </a:cubicBezTo>
                  <a:cubicBezTo>
                    <a:pt x="6266" y="52961"/>
                    <a:pt x="5940" y="52811"/>
                    <a:pt x="5614" y="52686"/>
                  </a:cubicBezTo>
                  <a:cubicBezTo>
                    <a:pt x="3008" y="51533"/>
                    <a:pt x="2130" y="51157"/>
                    <a:pt x="2882" y="47447"/>
                  </a:cubicBezTo>
                  <a:cubicBezTo>
                    <a:pt x="3258" y="45593"/>
                    <a:pt x="2632" y="42911"/>
                    <a:pt x="1980" y="40079"/>
                  </a:cubicBezTo>
                  <a:cubicBezTo>
                    <a:pt x="1128" y="36420"/>
                    <a:pt x="175" y="32234"/>
                    <a:pt x="1053" y="28700"/>
                  </a:cubicBezTo>
                  <a:cubicBezTo>
                    <a:pt x="2707" y="21883"/>
                    <a:pt x="2556" y="14440"/>
                    <a:pt x="2180" y="8074"/>
                  </a:cubicBezTo>
                  <a:cubicBezTo>
                    <a:pt x="1955" y="4214"/>
                    <a:pt x="3333" y="1031"/>
                    <a:pt x="5564" y="329"/>
                  </a:cubicBezTo>
                  <a:cubicBezTo>
                    <a:pt x="5865" y="229"/>
                    <a:pt x="6191" y="179"/>
                    <a:pt x="6516" y="179"/>
                  </a:cubicBezTo>
                  <a:close/>
                  <a:moveTo>
                    <a:pt x="6504" y="1"/>
                  </a:moveTo>
                  <a:cubicBezTo>
                    <a:pt x="6119" y="1"/>
                    <a:pt x="5786" y="67"/>
                    <a:pt x="5514" y="154"/>
                  </a:cubicBezTo>
                  <a:cubicBezTo>
                    <a:pt x="3208" y="881"/>
                    <a:pt x="1754" y="4139"/>
                    <a:pt x="2005" y="8099"/>
                  </a:cubicBezTo>
                  <a:cubicBezTo>
                    <a:pt x="2381" y="14440"/>
                    <a:pt x="2531" y="21858"/>
                    <a:pt x="877" y="28650"/>
                  </a:cubicBezTo>
                  <a:cubicBezTo>
                    <a:pt x="0" y="32234"/>
                    <a:pt x="952" y="36420"/>
                    <a:pt x="1805" y="40129"/>
                  </a:cubicBezTo>
                  <a:cubicBezTo>
                    <a:pt x="2456" y="42936"/>
                    <a:pt x="3083" y="45593"/>
                    <a:pt x="2707" y="47422"/>
                  </a:cubicBezTo>
                  <a:cubicBezTo>
                    <a:pt x="1930" y="51257"/>
                    <a:pt x="2907" y="51683"/>
                    <a:pt x="5539" y="52836"/>
                  </a:cubicBezTo>
                  <a:cubicBezTo>
                    <a:pt x="5865" y="52986"/>
                    <a:pt x="6191" y="53137"/>
                    <a:pt x="6566" y="53287"/>
                  </a:cubicBezTo>
                  <a:cubicBezTo>
                    <a:pt x="8020" y="53964"/>
                    <a:pt x="9499" y="54239"/>
                    <a:pt x="10702" y="54239"/>
                  </a:cubicBezTo>
                  <a:cubicBezTo>
                    <a:pt x="11780" y="54239"/>
                    <a:pt x="12632" y="54014"/>
                    <a:pt x="12957" y="53663"/>
                  </a:cubicBezTo>
                  <a:cubicBezTo>
                    <a:pt x="13108" y="53513"/>
                    <a:pt x="13158" y="53337"/>
                    <a:pt x="13058" y="53187"/>
                  </a:cubicBezTo>
                  <a:cubicBezTo>
                    <a:pt x="12832" y="52661"/>
                    <a:pt x="12607" y="52560"/>
                    <a:pt x="12005" y="52285"/>
                  </a:cubicBezTo>
                  <a:cubicBezTo>
                    <a:pt x="11579" y="52084"/>
                    <a:pt x="10927" y="51783"/>
                    <a:pt x="9900" y="51157"/>
                  </a:cubicBezTo>
                  <a:cubicBezTo>
                    <a:pt x="6165" y="48901"/>
                    <a:pt x="5840" y="46219"/>
                    <a:pt x="5840" y="38550"/>
                  </a:cubicBezTo>
                  <a:cubicBezTo>
                    <a:pt x="5840" y="32685"/>
                    <a:pt x="6717" y="29277"/>
                    <a:pt x="7544" y="25969"/>
                  </a:cubicBezTo>
                  <a:cubicBezTo>
                    <a:pt x="7845" y="24866"/>
                    <a:pt x="8120" y="23713"/>
                    <a:pt x="8371" y="22485"/>
                  </a:cubicBezTo>
                  <a:cubicBezTo>
                    <a:pt x="9348" y="17748"/>
                    <a:pt x="12306" y="4841"/>
                    <a:pt x="12331" y="4715"/>
                  </a:cubicBezTo>
                  <a:cubicBezTo>
                    <a:pt x="12331" y="4690"/>
                    <a:pt x="12331" y="4665"/>
                    <a:pt x="12331" y="4640"/>
                  </a:cubicBezTo>
                  <a:cubicBezTo>
                    <a:pt x="9958" y="855"/>
                    <a:pt x="7891" y="1"/>
                    <a:pt x="65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25" name="Google Shape;2325;p32"/>
            <p:cNvSpPr/>
            <p:nvPr/>
          </p:nvSpPr>
          <p:spPr>
            <a:xfrm>
              <a:off x="1765243" y="1195393"/>
              <a:ext cx="644492" cy="657951"/>
            </a:xfrm>
            <a:custGeom>
              <a:avLst/>
              <a:gdLst/>
              <a:ahLst/>
              <a:cxnLst/>
              <a:rect l="l" t="t" r="r" b="b"/>
              <a:pathLst>
                <a:path w="18197" h="18577" extrusionOk="0">
                  <a:moveTo>
                    <a:pt x="9692" y="1"/>
                  </a:moveTo>
                  <a:cubicBezTo>
                    <a:pt x="9569" y="1"/>
                    <a:pt x="9500" y="7"/>
                    <a:pt x="9500" y="7"/>
                  </a:cubicBezTo>
                  <a:cubicBezTo>
                    <a:pt x="3961" y="5070"/>
                    <a:pt x="1" y="12313"/>
                    <a:pt x="151" y="14043"/>
                  </a:cubicBezTo>
                  <a:cubicBezTo>
                    <a:pt x="408" y="16659"/>
                    <a:pt x="5734" y="18577"/>
                    <a:pt x="10636" y="18577"/>
                  </a:cubicBezTo>
                  <a:cubicBezTo>
                    <a:pt x="13388" y="18577"/>
                    <a:pt x="16006" y="17972"/>
                    <a:pt x="17520" y="16549"/>
                  </a:cubicBezTo>
                  <a:cubicBezTo>
                    <a:pt x="16367" y="16248"/>
                    <a:pt x="15891" y="15071"/>
                    <a:pt x="15891" y="15070"/>
                  </a:cubicBezTo>
                  <a:lnTo>
                    <a:pt x="15891" y="15070"/>
                  </a:lnTo>
                  <a:cubicBezTo>
                    <a:pt x="15891" y="15070"/>
                    <a:pt x="16382" y="15939"/>
                    <a:pt x="17593" y="15939"/>
                  </a:cubicBezTo>
                  <a:cubicBezTo>
                    <a:pt x="17777" y="15939"/>
                    <a:pt x="17978" y="15918"/>
                    <a:pt x="18196" y="15872"/>
                  </a:cubicBezTo>
                  <a:cubicBezTo>
                    <a:pt x="12933" y="11010"/>
                    <a:pt x="16041" y="9556"/>
                    <a:pt x="14763" y="4594"/>
                  </a:cubicBezTo>
                  <a:cubicBezTo>
                    <a:pt x="13675" y="284"/>
                    <a:pt x="10507" y="1"/>
                    <a:pt x="9692" y="1"/>
                  </a:cubicBezTo>
                  <a:close/>
                </a:path>
              </a:pathLst>
            </a:custGeom>
            <a:solidFill>
              <a:srgbClr val="EA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26" name="Google Shape;2326;p32"/>
            <p:cNvSpPr/>
            <p:nvPr/>
          </p:nvSpPr>
          <p:spPr>
            <a:xfrm>
              <a:off x="1761702" y="1191923"/>
              <a:ext cx="651576" cy="664184"/>
            </a:xfrm>
            <a:custGeom>
              <a:avLst/>
              <a:gdLst/>
              <a:ahLst/>
              <a:cxnLst/>
              <a:rect l="l" t="t" r="r" b="b"/>
              <a:pathLst>
                <a:path w="18397" h="18753" extrusionOk="0">
                  <a:moveTo>
                    <a:pt x="9693" y="180"/>
                  </a:moveTo>
                  <a:cubicBezTo>
                    <a:pt x="10226" y="180"/>
                    <a:pt x="13647" y="251"/>
                    <a:pt x="14788" y="4717"/>
                  </a:cubicBezTo>
                  <a:cubicBezTo>
                    <a:pt x="15214" y="6421"/>
                    <a:pt x="15139" y="7724"/>
                    <a:pt x="15063" y="8877"/>
                  </a:cubicBezTo>
                  <a:cubicBezTo>
                    <a:pt x="14913" y="11058"/>
                    <a:pt x="14788" y="12787"/>
                    <a:pt x="18096" y="15920"/>
                  </a:cubicBezTo>
                  <a:cubicBezTo>
                    <a:pt x="17949" y="15943"/>
                    <a:pt x="17810" y="15954"/>
                    <a:pt x="17681" y="15954"/>
                  </a:cubicBezTo>
                  <a:cubicBezTo>
                    <a:pt x="16554" y="15954"/>
                    <a:pt x="16088" y="15163"/>
                    <a:pt x="16066" y="15118"/>
                  </a:cubicBezTo>
                  <a:cubicBezTo>
                    <a:pt x="16051" y="15089"/>
                    <a:pt x="16028" y="15076"/>
                    <a:pt x="16001" y="15076"/>
                  </a:cubicBezTo>
                  <a:cubicBezTo>
                    <a:pt x="15982" y="15076"/>
                    <a:pt x="15961" y="15083"/>
                    <a:pt x="15941" y="15093"/>
                  </a:cubicBezTo>
                  <a:cubicBezTo>
                    <a:pt x="15890" y="15093"/>
                    <a:pt x="15890" y="15143"/>
                    <a:pt x="15890" y="15193"/>
                  </a:cubicBezTo>
                  <a:cubicBezTo>
                    <a:pt x="15915" y="15243"/>
                    <a:pt x="16367" y="16321"/>
                    <a:pt x="17444" y="16672"/>
                  </a:cubicBezTo>
                  <a:cubicBezTo>
                    <a:pt x="15949" y="17990"/>
                    <a:pt x="13407" y="18572"/>
                    <a:pt x="10714" y="18572"/>
                  </a:cubicBezTo>
                  <a:cubicBezTo>
                    <a:pt x="8441" y="18572"/>
                    <a:pt x="6061" y="18158"/>
                    <a:pt x="4111" y="17424"/>
                  </a:cubicBezTo>
                  <a:cubicBezTo>
                    <a:pt x="1855" y="16572"/>
                    <a:pt x="477" y="15369"/>
                    <a:pt x="351" y="14115"/>
                  </a:cubicBezTo>
                  <a:cubicBezTo>
                    <a:pt x="201" y="12436"/>
                    <a:pt x="4086" y="5243"/>
                    <a:pt x="9650" y="181"/>
                  </a:cubicBezTo>
                  <a:cubicBezTo>
                    <a:pt x="9661" y="181"/>
                    <a:pt x="9675" y="180"/>
                    <a:pt x="9693" y="180"/>
                  </a:cubicBezTo>
                  <a:close/>
                  <a:moveTo>
                    <a:pt x="9759" y="1"/>
                  </a:moveTo>
                  <a:cubicBezTo>
                    <a:pt x="9659" y="1"/>
                    <a:pt x="9603" y="5"/>
                    <a:pt x="9600" y="5"/>
                  </a:cubicBezTo>
                  <a:cubicBezTo>
                    <a:pt x="9575" y="5"/>
                    <a:pt x="9550" y="30"/>
                    <a:pt x="9550" y="30"/>
                  </a:cubicBezTo>
                  <a:cubicBezTo>
                    <a:pt x="3935" y="5143"/>
                    <a:pt x="1" y="12436"/>
                    <a:pt x="176" y="14141"/>
                  </a:cubicBezTo>
                  <a:cubicBezTo>
                    <a:pt x="301" y="15469"/>
                    <a:pt x="1680" y="16697"/>
                    <a:pt x="4061" y="17599"/>
                  </a:cubicBezTo>
                  <a:cubicBezTo>
                    <a:pt x="6016" y="18326"/>
                    <a:pt x="8397" y="18752"/>
                    <a:pt x="10702" y="18752"/>
                  </a:cubicBezTo>
                  <a:cubicBezTo>
                    <a:pt x="13509" y="18752"/>
                    <a:pt x="16166" y="18126"/>
                    <a:pt x="17695" y="16697"/>
                  </a:cubicBezTo>
                  <a:cubicBezTo>
                    <a:pt x="17720" y="16672"/>
                    <a:pt x="17720" y="16647"/>
                    <a:pt x="17720" y="16622"/>
                  </a:cubicBezTo>
                  <a:cubicBezTo>
                    <a:pt x="17720" y="16572"/>
                    <a:pt x="17695" y="16547"/>
                    <a:pt x="17645" y="16547"/>
                  </a:cubicBezTo>
                  <a:cubicBezTo>
                    <a:pt x="17118" y="16421"/>
                    <a:pt x="16717" y="16070"/>
                    <a:pt x="16467" y="15770"/>
                  </a:cubicBezTo>
                  <a:lnTo>
                    <a:pt x="16467" y="15770"/>
                  </a:lnTo>
                  <a:cubicBezTo>
                    <a:pt x="16741" y="15953"/>
                    <a:pt x="17150" y="16122"/>
                    <a:pt x="17682" y="16122"/>
                  </a:cubicBezTo>
                  <a:cubicBezTo>
                    <a:pt x="17879" y="16122"/>
                    <a:pt x="18092" y="16099"/>
                    <a:pt x="18321" y="16045"/>
                  </a:cubicBezTo>
                  <a:cubicBezTo>
                    <a:pt x="18347" y="16045"/>
                    <a:pt x="18372" y="16020"/>
                    <a:pt x="18397" y="15995"/>
                  </a:cubicBezTo>
                  <a:cubicBezTo>
                    <a:pt x="18397" y="15945"/>
                    <a:pt x="18397" y="15920"/>
                    <a:pt x="18372" y="15895"/>
                  </a:cubicBezTo>
                  <a:cubicBezTo>
                    <a:pt x="14963" y="12762"/>
                    <a:pt x="15088" y="11058"/>
                    <a:pt x="15239" y="8902"/>
                  </a:cubicBezTo>
                  <a:cubicBezTo>
                    <a:pt x="15314" y="7724"/>
                    <a:pt x="15414" y="6421"/>
                    <a:pt x="14963" y="4667"/>
                  </a:cubicBezTo>
                  <a:cubicBezTo>
                    <a:pt x="13833" y="256"/>
                    <a:pt x="10526" y="1"/>
                    <a:pt x="97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27" name="Google Shape;2327;p32"/>
            <p:cNvSpPr/>
            <p:nvPr/>
          </p:nvSpPr>
          <p:spPr>
            <a:xfrm>
              <a:off x="1844255" y="1370487"/>
              <a:ext cx="483803" cy="420831"/>
            </a:xfrm>
            <a:custGeom>
              <a:avLst/>
              <a:gdLst/>
              <a:ahLst/>
              <a:cxnLst/>
              <a:rect l="l" t="t" r="r" b="b"/>
              <a:pathLst>
                <a:path w="13660" h="11882" extrusionOk="0">
                  <a:moveTo>
                    <a:pt x="11855" y="1"/>
                  </a:moveTo>
                  <a:lnTo>
                    <a:pt x="11855" y="1"/>
                  </a:lnTo>
                  <a:cubicBezTo>
                    <a:pt x="6562" y="903"/>
                    <a:pt x="3389" y="1083"/>
                    <a:pt x="1697" y="1083"/>
                  </a:cubicBezTo>
                  <a:cubicBezTo>
                    <a:pt x="570" y="1083"/>
                    <a:pt x="101" y="1003"/>
                    <a:pt x="101" y="1003"/>
                  </a:cubicBezTo>
                  <a:lnTo>
                    <a:pt x="25" y="6266"/>
                  </a:lnTo>
                  <a:cubicBezTo>
                    <a:pt x="1" y="9369"/>
                    <a:pt x="2483" y="11881"/>
                    <a:pt x="5549" y="11881"/>
                  </a:cubicBezTo>
                  <a:cubicBezTo>
                    <a:pt x="5579" y="11881"/>
                    <a:pt x="5609" y="11881"/>
                    <a:pt x="5640" y="11881"/>
                  </a:cubicBezTo>
                  <a:cubicBezTo>
                    <a:pt x="8472" y="11855"/>
                    <a:pt x="10427" y="11254"/>
                    <a:pt x="10427" y="11254"/>
                  </a:cubicBezTo>
                  <a:cubicBezTo>
                    <a:pt x="10427" y="11254"/>
                    <a:pt x="13660" y="5289"/>
                    <a:pt x="11855"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28" name="Google Shape;2328;p32"/>
            <p:cNvSpPr/>
            <p:nvPr/>
          </p:nvSpPr>
          <p:spPr>
            <a:xfrm>
              <a:off x="1929890" y="1445037"/>
              <a:ext cx="72393" cy="110892"/>
            </a:xfrm>
            <a:custGeom>
              <a:avLst/>
              <a:gdLst/>
              <a:ahLst/>
              <a:cxnLst/>
              <a:rect l="l" t="t" r="r" b="b"/>
              <a:pathLst>
                <a:path w="2044" h="3131" extrusionOk="0">
                  <a:moveTo>
                    <a:pt x="817" y="1"/>
                  </a:moveTo>
                  <a:cubicBezTo>
                    <a:pt x="438" y="1"/>
                    <a:pt x="51" y="214"/>
                    <a:pt x="39" y="1079"/>
                  </a:cubicBezTo>
                  <a:cubicBezTo>
                    <a:pt x="0" y="2395"/>
                    <a:pt x="921" y="3130"/>
                    <a:pt x="1561" y="3130"/>
                  </a:cubicBezTo>
                  <a:cubicBezTo>
                    <a:pt x="1762" y="3130"/>
                    <a:pt x="1936" y="3058"/>
                    <a:pt x="2044" y="2908"/>
                  </a:cubicBezTo>
                  <a:lnTo>
                    <a:pt x="1542" y="202"/>
                  </a:lnTo>
                  <a:cubicBezTo>
                    <a:pt x="1542" y="202"/>
                    <a:pt x="1184" y="1"/>
                    <a:pt x="817" y="1"/>
                  </a:cubicBezTo>
                  <a:close/>
                </a:path>
              </a:pathLst>
            </a:custGeom>
            <a:solidFill>
              <a:srgbClr val="B46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29" name="Google Shape;2329;p32"/>
            <p:cNvSpPr/>
            <p:nvPr/>
          </p:nvSpPr>
          <p:spPr>
            <a:xfrm>
              <a:off x="1926809" y="1441495"/>
              <a:ext cx="79016" cy="117232"/>
            </a:xfrm>
            <a:custGeom>
              <a:avLst/>
              <a:gdLst/>
              <a:ahLst/>
              <a:cxnLst/>
              <a:rect l="l" t="t" r="r" b="b"/>
              <a:pathLst>
                <a:path w="2231" h="3310" extrusionOk="0">
                  <a:moveTo>
                    <a:pt x="894" y="0"/>
                  </a:moveTo>
                  <a:cubicBezTo>
                    <a:pt x="754" y="0"/>
                    <a:pt x="610" y="28"/>
                    <a:pt x="476" y="101"/>
                  </a:cubicBezTo>
                  <a:cubicBezTo>
                    <a:pt x="201" y="276"/>
                    <a:pt x="50" y="652"/>
                    <a:pt x="25" y="1179"/>
                  </a:cubicBezTo>
                  <a:cubicBezTo>
                    <a:pt x="0" y="2307"/>
                    <a:pt x="652" y="3058"/>
                    <a:pt x="1278" y="3259"/>
                  </a:cubicBezTo>
                  <a:cubicBezTo>
                    <a:pt x="1404" y="3309"/>
                    <a:pt x="1529" y="3309"/>
                    <a:pt x="1629" y="3309"/>
                  </a:cubicBezTo>
                  <a:cubicBezTo>
                    <a:pt x="1880" y="3309"/>
                    <a:pt x="2080" y="3234"/>
                    <a:pt x="2206" y="3058"/>
                  </a:cubicBezTo>
                  <a:cubicBezTo>
                    <a:pt x="2231" y="3008"/>
                    <a:pt x="2231" y="2958"/>
                    <a:pt x="2181" y="2933"/>
                  </a:cubicBezTo>
                  <a:cubicBezTo>
                    <a:pt x="2170" y="2923"/>
                    <a:pt x="2156" y="2917"/>
                    <a:pt x="2138" y="2917"/>
                  </a:cubicBezTo>
                  <a:cubicBezTo>
                    <a:pt x="2114" y="2917"/>
                    <a:pt x="2085" y="2929"/>
                    <a:pt x="2055" y="2958"/>
                  </a:cubicBezTo>
                  <a:cubicBezTo>
                    <a:pt x="1973" y="3073"/>
                    <a:pt x="1826" y="3135"/>
                    <a:pt x="1642" y="3135"/>
                  </a:cubicBezTo>
                  <a:cubicBezTo>
                    <a:pt x="1546" y="3135"/>
                    <a:pt x="1440" y="3118"/>
                    <a:pt x="1329" y="3083"/>
                  </a:cubicBezTo>
                  <a:cubicBezTo>
                    <a:pt x="777" y="2908"/>
                    <a:pt x="176" y="2231"/>
                    <a:pt x="201" y="1204"/>
                  </a:cubicBezTo>
                  <a:cubicBezTo>
                    <a:pt x="226" y="703"/>
                    <a:pt x="351" y="402"/>
                    <a:pt x="577" y="251"/>
                  </a:cubicBezTo>
                  <a:cubicBezTo>
                    <a:pt x="674" y="197"/>
                    <a:pt x="784" y="176"/>
                    <a:pt x="893" y="176"/>
                  </a:cubicBezTo>
                  <a:cubicBezTo>
                    <a:pt x="1235" y="176"/>
                    <a:pt x="1579" y="377"/>
                    <a:pt x="1579" y="377"/>
                  </a:cubicBezTo>
                  <a:cubicBezTo>
                    <a:pt x="1586" y="383"/>
                    <a:pt x="1596" y="387"/>
                    <a:pt x="1608" y="387"/>
                  </a:cubicBezTo>
                  <a:cubicBezTo>
                    <a:pt x="1641" y="387"/>
                    <a:pt x="1686" y="363"/>
                    <a:pt x="1705" y="327"/>
                  </a:cubicBezTo>
                  <a:cubicBezTo>
                    <a:pt x="1730" y="302"/>
                    <a:pt x="1705" y="226"/>
                    <a:pt x="1654" y="226"/>
                  </a:cubicBezTo>
                  <a:cubicBezTo>
                    <a:pt x="1636" y="208"/>
                    <a:pt x="1280" y="0"/>
                    <a:pt x="8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30" name="Google Shape;2330;p32"/>
            <p:cNvSpPr/>
            <p:nvPr/>
          </p:nvSpPr>
          <p:spPr>
            <a:xfrm>
              <a:off x="2038651" y="1752301"/>
              <a:ext cx="371069" cy="570682"/>
            </a:xfrm>
            <a:custGeom>
              <a:avLst/>
              <a:gdLst/>
              <a:ahLst/>
              <a:cxnLst/>
              <a:rect l="l" t="t" r="r" b="b"/>
              <a:pathLst>
                <a:path w="10477" h="16113" extrusionOk="0">
                  <a:moveTo>
                    <a:pt x="4109" y="1"/>
                  </a:moveTo>
                  <a:cubicBezTo>
                    <a:pt x="3169" y="1"/>
                    <a:pt x="2224" y="397"/>
                    <a:pt x="1554" y="1250"/>
                  </a:cubicBezTo>
                  <a:cubicBezTo>
                    <a:pt x="1529" y="1250"/>
                    <a:pt x="1529" y="1275"/>
                    <a:pt x="1504" y="1300"/>
                  </a:cubicBezTo>
                  <a:cubicBezTo>
                    <a:pt x="0" y="3280"/>
                    <a:pt x="4637" y="16112"/>
                    <a:pt x="4637" y="16112"/>
                  </a:cubicBezTo>
                  <a:lnTo>
                    <a:pt x="10476" y="12804"/>
                  </a:lnTo>
                  <a:lnTo>
                    <a:pt x="7319" y="2378"/>
                  </a:lnTo>
                  <a:cubicBezTo>
                    <a:pt x="6856" y="857"/>
                    <a:pt x="5489" y="1"/>
                    <a:pt x="4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31" name="Google Shape;2331;p32"/>
            <p:cNvSpPr/>
            <p:nvPr/>
          </p:nvSpPr>
          <p:spPr>
            <a:xfrm>
              <a:off x="2035959" y="1748866"/>
              <a:ext cx="377303" cy="577659"/>
            </a:xfrm>
            <a:custGeom>
              <a:avLst/>
              <a:gdLst/>
              <a:ahLst/>
              <a:cxnLst/>
              <a:rect l="l" t="t" r="r" b="b"/>
              <a:pathLst>
                <a:path w="10653" h="16310" extrusionOk="0">
                  <a:moveTo>
                    <a:pt x="4161" y="169"/>
                  </a:moveTo>
                  <a:cubicBezTo>
                    <a:pt x="4387" y="169"/>
                    <a:pt x="4587" y="194"/>
                    <a:pt x="4788" y="244"/>
                  </a:cubicBezTo>
                  <a:cubicBezTo>
                    <a:pt x="5991" y="470"/>
                    <a:pt x="6968" y="1322"/>
                    <a:pt x="7319" y="2500"/>
                  </a:cubicBezTo>
                  <a:lnTo>
                    <a:pt x="10452" y="12851"/>
                  </a:lnTo>
                  <a:lnTo>
                    <a:pt x="4763" y="16084"/>
                  </a:lnTo>
                  <a:cubicBezTo>
                    <a:pt x="4337" y="14881"/>
                    <a:pt x="277" y="3277"/>
                    <a:pt x="1655" y="1447"/>
                  </a:cubicBezTo>
                  <a:lnTo>
                    <a:pt x="1705" y="1397"/>
                  </a:lnTo>
                  <a:cubicBezTo>
                    <a:pt x="2307" y="620"/>
                    <a:pt x="3209" y="169"/>
                    <a:pt x="4161" y="169"/>
                  </a:cubicBezTo>
                  <a:close/>
                  <a:moveTo>
                    <a:pt x="4133" y="1"/>
                  </a:moveTo>
                  <a:cubicBezTo>
                    <a:pt x="3128" y="1"/>
                    <a:pt x="2190" y="452"/>
                    <a:pt x="1555" y="1272"/>
                  </a:cubicBezTo>
                  <a:lnTo>
                    <a:pt x="1505" y="1347"/>
                  </a:lnTo>
                  <a:cubicBezTo>
                    <a:pt x="1" y="3327"/>
                    <a:pt x="4437" y="15708"/>
                    <a:pt x="4638" y="16234"/>
                  </a:cubicBezTo>
                  <a:cubicBezTo>
                    <a:pt x="4638" y="16259"/>
                    <a:pt x="4663" y="16284"/>
                    <a:pt x="4688" y="16309"/>
                  </a:cubicBezTo>
                  <a:lnTo>
                    <a:pt x="4713" y="16309"/>
                  </a:lnTo>
                  <a:cubicBezTo>
                    <a:pt x="4738" y="16309"/>
                    <a:pt x="4763" y="16309"/>
                    <a:pt x="4763" y="16284"/>
                  </a:cubicBezTo>
                  <a:lnTo>
                    <a:pt x="10603" y="12976"/>
                  </a:lnTo>
                  <a:cubicBezTo>
                    <a:pt x="10628" y="12951"/>
                    <a:pt x="10653" y="12901"/>
                    <a:pt x="10653" y="12876"/>
                  </a:cubicBezTo>
                  <a:lnTo>
                    <a:pt x="7470" y="2450"/>
                  </a:lnTo>
                  <a:cubicBezTo>
                    <a:pt x="7119" y="1222"/>
                    <a:pt x="6091" y="294"/>
                    <a:pt x="4813" y="69"/>
                  </a:cubicBezTo>
                  <a:cubicBezTo>
                    <a:pt x="4585" y="23"/>
                    <a:pt x="4357" y="1"/>
                    <a:pt x="4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32" name="Google Shape;2332;p32"/>
            <p:cNvSpPr/>
            <p:nvPr/>
          </p:nvSpPr>
          <p:spPr>
            <a:xfrm>
              <a:off x="2182438" y="2178845"/>
              <a:ext cx="276079" cy="218951"/>
            </a:xfrm>
            <a:custGeom>
              <a:avLst/>
              <a:gdLst/>
              <a:ahLst/>
              <a:cxnLst/>
              <a:rect l="l" t="t" r="r" b="b"/>
              <a:pathLst>
                <a:path w="7795" h="6182" extrusionOk="0">
                  <a:moveTo>
                    <a:pt x="6229" y="0"/>
                  </a:moveTo>
                  <a:cubicBezTo>
                    <a:pt x="6089" y="0"/>
                    <a:pt x="5947" y="35"/>
                    <a:pt x="5815" y="108"/>
                  </a:cubicBezTo>
                  <a:lnTo>
                    <a:pt x="552" y="2965"/>
                  </a:lnTo>
                  <a:cubicBezTo>
                    <a:pt x="176" y="3166"/>
                    <a:pt x="0" y="3617"/>
                    <a:pt x="151" y="4018"/>
                  </a:cubicBezTo>
                  <a:lnTo>
                    <a:pt x="777" y="5622"/>
                  </a:lnTo>
                  <a:cubicBezTo>
                    <a:pt x="919" y="5977"/>
                    <a:pt x="1250" y="6181"/>
                    <a:pt x="1591" y="6181"/>
                  </a:cubicBezTo>
                  <a:cubicBezTo>
                    <a:pt x="1731" y="6181"/>
                    <a:pt x="1874" y="6146"/>
                    <a:pt x="2005" y="6073"/>
                  </a:cubicBezTo>
                  <a:lnTo>
                    <a:pt x="7243" y="3141"/>
                  </a:lnTo>
                  <a:cubicBezTo>
                    <a:pt x="7619" y="2940"/>
                    <a:pt x="7795" y="2489"/>
                    <a:pt x="7619" y="2088"/>
                  </a:cubicBezTo>
                  <a:lnTo>
                    <a:pt x="7018" y="559"/>
                  </a:lnTo>
                  <a:cubicBezTo>
                    <a:pt x="6894" y="204"/>
                    <a:pt x="6568" y="0"/>
                    <a:pt x="6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33" name="Google Shape;2333;p32"/>
            <p:cNvSpPr/>
            <p:nvPr/>
          </p:nvSpPr>
          <p:spPr>
            <a:xfrm>
              <a:off x="2178896" y="2176047"/>
              <a:ext cx="283198" cy="225007"/>
            </a:xfrm>
            <a:custGeom>
              <a:avLst/>
              <a:gdLst/>
              <a:ahLst/>
              <a:cxnLst/>
              <a:rect l="l" t="t" r="r" b="b"/>
              <a:pathLst>
                <a:path w="7996" h="6353" extrusionOk="0">
                  <a:moveTo>
                    <a:pt x="6341" y="162"/>
                  </a:moveTo>
                  <a:cubicBezTo>
                    <a:pt x="6416" y="162"/>
                    <a:pt x="6516" y="187"/>
                    <a:pt x="6592" y="212"/>
                  </a:cubicBezTo>
                  <a:cubicBezTo>
                    <a:pt x="6792" y="287"/>
                    <a:pt x="6968" y="463"/>
                    <a:pt x="7043" y="663"/>
                  </a:cubicBezTo>
                  <a:lnTo>
                    <a:pt x="7644" y="2192"/>
                  </a:lnTo>
                  <a:cubicBezTo>
                    <a:pt x="7795" y="2543"/>
                    <a:pt x="7644" y="2969"/>
                    <a:pt x="7293" y="3145"/>
                  </a:cubicBezTo>
                  <a:lnTo>
                    <a:pt x="2055" y="6077"/>
                  </a:lnTo>
                  <a:cubicBezTo>
                    <a:pt x="1934" y="6138"/>
                    <a:pt x="1803" y="6171"/>
                    <a:pt x="1675" y="6171"/>
                  </a:cubicBezTo>
                  <a:cubicBezTo>
                    <a:pt x="1591" y="6171"/>
                    <a:pt x="1508" y="6157"/>
                    <a:pt x="1429" y="6127"/>
                  </a:cubicBezTo>
                  <a:cubicBezTo>
                    <a:pt x="1228" y="6052"/>
                    <a:pt x="1053" y="5876"/>
                    <a:pt x="978" y="5676"/>
                  </a:cubicBezTo>
                  <a:lnTo>
                    <a:pt x="351" y="4072"/>
                  </a:lnTo>
                  <a:cubicBezTo>
                    <a:pt x="201" y="3721"/>
                    <a:pt x="351" y="3295"/>
                    <a:pt x="702" y="3120"/>
                  </a:cubicBezTo>
                  <a:lnTo>
                    <a:pt x="5965" y="262"/>
                  </a:lnTo>
                  <a:cubicBezTo>
                    <a:pt x="6065" y="212"/>
                    <a:pt x="6191" y="162"/>
                    <a:pt x="6341" y="162"/>
                  </a:cubicBezTo>
                  <a:close/>
                  <a:moveTo>
                    <a:pt x="6320" y="0"/>
                  </a:moveTo>
                  <a:cubicBezTo>
                    <a:pt x="6170" y="0"/>
                    <a:pt x="6021" y="39"/>
                    <a:pt x="5890" y="112"/>
                  </a:cubicBezTo>
                  <a:lnTo>
                    <a:pt x="602" y="2969"/>
                  </a:lnTo>
                  <a:cubicBezTo>
                    <a:pt x="176" y="3195"/>
                    <a:pt x="0" y="3696"/>
                    <a:pt x="176" y="4147"/>
                  </a:cubicBezTo>
                  <a:lnTo>
                    <a:pt x="802" y="5751"/>
                  </a:lnTo>
                  <a:cubicBezTo>
                    <a:pt x="902" y="6002"/>
                    <a:pt x="1103" y="6202"/>
                    <a:pt x="1379" y="6277"/>
                  </a:cubicBezTo>
                  <a:cubicBezTo>
                    <a:pt x="1479" y="6328"/>
                    <a:pt x="1579" y="6353"/>
                    <a:pt x="1679" y="6353"/>
                  </a:cubicBezTo>
                  <a:cubicBezTo>
                    <a:pt x="1855" y="6353"/>
                    <a:pt x="2005" y="6303"/>
                    <a:pt x="2155" y="6227"/>
                  </a:cubicBezTo>
                  <a:lnTo>
                    <a:pt x="7394" y="3295"/>
                  </a:lnTo>
                  <a:cubicBezTo>
                    <a:pt x="7795" y="3069"/>
                    <a:pt x="7995" y="2568"/>
                    <a:pt x="7820" y="2117"/>
                  </a:cubicBezTo>
                  <a:lnTo>
                    <a:pt x="7218" y="588"/>
                  </a:lnTo>
                  <a:cubicBezTo>
                    <a:pt x="7118" y="338"/>
                    <a:pt x="6917" y="137"/>
                    <a:pt x="6642" y="62"/>
                  </a:cubicBezTo>
                  <a:cubicBezTo>
                    <a:pt x="6537" y="20"/>
                    <a:pt x="6428" y="0"/>
                    <a:pt x="6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34" name="Google Shape;2334;p32"/>
            <p:cNvSpPr/>
            <p:nvPr/>
          </p:nvSpPr>
          <p:spPr>
            <a:xfrm>
              <a:off x="1631231" y="2839484"/>
              <a:ext cx="347091" cy="211088"/>
            </a:xfrm>
            <a:custGeom>
              <a:avLst/>
              <a:gdLst/>
              <a:ahLst/>
              <a:cxnLst/>
              <a:rect l="l" t="t" r="r" b="b"/>
              <a:pathLst>
                <a:path w="9800" h="5960" extrusionOk="0">
                  <a:moveTo>
                    <a:pt x="9800" y="1"/>
                  </a:moveTo>
                  <a:lnTo>
                    <a:pt x="9800" y="1"/>
                  </a:lnTo>
                  <a:cubicBezTo>
                    <a:pt x="6831" y="425"/>
                    <a:pt x="4443" y="554"/>
                    <a:pt x="2648" y="554"/>
                  </a:cubicBezTo>
                  <a:cubicBezTo>
                    <a:pt x="1579" y="554"/>
                    <a:pt x="721" y="508"/>
                    <a:pt x="76" y="452"/>
                  </a:cubicBezTo>
                  <a:cubicBezTo>
                    <a:pt x="25" y="1103"/>
                    <a:pt x="0" y="1755"/>
                    <a:pt x="50" y="2457"/>
                  </a:cubicBezTo>
                  <a:cubicBezTo>
                    <a:pt x="101" y="3509"/>
                    <a:pt x="151" y="4562"/>
                    <a:pt x="201" y="5665"/>
                  </a:cubicBezTo>
                  <a:cubicBezTo>
                    <a:pt x="1358" y="5878"/>
                    <a:pt x="2569" y="5960"/>
                    <a:pt x="3753" y="5960"/>
                  </a:cubicBezTo>
                  <a:cubicBezTo>
                    <a:pt x="5492" y="5960"/>
                    <a:pt x="7175" y="5784"/>
                    <a:pt x="8547" y="5590"/>
                  </a:cubicBezTo>
                  <a:cubicBezTo>
                    <a:pt x="9073" y="3234"/>
                    <a:pt x="9549" y="1154"/>
                    <a:pt x="9800"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35" name="Google Shape;2335;p32"/>
            <p:cNvSpPr/>
            <p:nvPr/>
          </p:nvSpPr>
          <p:spPr>
            <a:xfrm>
              <a:off x="1925923" y="2776480"/>
              <a:ext cx="376382" cy="245904"/>
            </a:xfrm>
            <a:custGeom>
              <a:avLst/>
              <a:gdLst/>
              <a:ahLst/>
              <a:cxnLst/>
              <a:rect l="l" t="t" r="r" b="b"/>
              <a:pathLst>
                <a:path w="10627" h="6943" extrusionOk="0">
                  <a:moveTo>
                    <a:pt x="8923" y="0"/>
                  </a:moveTo>
                  <a:cubicBezTo>
                    <a:pt x="4913" y="1203"/>
                    <a:pt x="1905" y="1679"/>
                    <a:pt x="0" y="1855"/>
                  </a:cubicBezTo>
                  <a:cubicBezTo>
                    <a:pt x="50" y="1930"/>
                    <a:pt x="100" y="2005"/>
                    <a:pt x="176" y="2080"/>
                  </a:cubicBezTo>
                  <a:cubicBezTo>
                    <a:pt x="201" y="2131"/>
                    <a:pt x="1404" y="4286"/>
                    <a:pt x="2832" y="6943"/>
                  </a:cubicBezTo>
                  <a:cubicBezTo>
                    <a:pt x="6191" y="6542"/>
                    <a:pt x="9349" y="5439"/>
                    <a:pt x="10627" y="4963"/>
                  </a:cubicBezTo>
                  <a:cubicBezTo>
                    <a:pt x="10101" y="3258"/>
                    <a:pt x="9499" y="1579"/>
                    <a:pt x="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36" name="Google Shape;2336;p32"/>
            <p:cNvSpPr/>
            <p:nvPr/>
          </p:nvSpPr>
          <p:spPr>
            <a:xfrm>
              <a:off x="1603713" y="1709378"/>
              <a:ext cx="685293" cy="1240498"/>
            </a:xfrm>
            <a:custGeom>
              <a:avLst/>
              <a:gdLst/>
              <a:ahLst/>
              <a:cxnLst/>
              <a:rect l="l" t="t" r="r" b="b"/>
              <a:pathLst>
                <a:path w="19349" h="35025" extrusionOk="0">
                  <a:moveTo>
                    <a:pt x="9947" y="0"/>
                  </a:moveTo>
                  <a:cubicBezTo>
                    <a:pt x="8334" y="0"/>
                    <a:pt x="5518" y="650"/>
                    <a:pt x="5464" y="5169"/>
                  </a:cubicBezTo>
                  <a:cubicBezTo>
                    <a:pt x="5389" y="11535"/>
                    <a:pt x="5965" y="15896"/>
                    <a:pt x="3985" y="20407"/>
                  </a:cubicBezTo>
                  <a:cubicBezTo>
                    <a:pt x="2005" y="24918"/>
                    <a:pt x="0" y="27199"/>
                    <a:pt x="752" y="34843"/>
                  </a:cubicBezTo>
                  <a:cubicBezTo>
                    <a:pt x="2356" y="34970"/>
                    <a:pt x="3892" y="35024"/>
                    <a:pt x="5345" y="35024"/>
                  </a:cubicBezTo>
                  <a:cubicBezTo>
                    <a:pt x="13635" y="35024"/>
                    <a:pt x="19224" y="33264"/>
                    <a:pt x="19224" y="33264"/>
                  </a:cubicBezTo>
                  <a:cubicBezTo>
                    <a:pt x="19224" y="33264"/>
                    <a:pt x="15965" y="22036"/>
                    <a:pt x="17594" y="16647"/>
                  </a:cubicBezTo>
                  <a:cubicBezTo>
                    <a:pt x="19224" y="11234"/>
                    <a:pt x="19349" y="5169"/>
                    <a:pt x="18371" y="2913"/>
                  </a:cubicBezTo>
                  <a:cubicBezTo>
                    <a:pt x="17369" y="657"/>
                    <a:pt x="15640" y="457"/>
                    <a:pt x="11053" y="106"/>
                  </a:cubicBezTo>
                  <a:cubicBezTo>
                    <a:pt x="11053" y="106"/>
                    <a:pt x="10598" y="0"/>
                    <a:pt x="99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37" name="Google Shape;2337;p32"/>
            <p:cNvSpPr/>
            <p:nvPr/>
          </p:nvSpPr>
          <p:spPr>
            <a:xfrm>
              <a:off x="1604598" y="1706296"/>
              <a:ext cx="687100" cy="1246909"/>
            </a:xfrm>
            <a:custGeom>
              <a:avLst/>
              <a:gdLst/>
              <a:ahLst/>
              <a:cxnLst/>
              <a:rect l="l" t="t" r="r" b="b"/>
              <a:pathLst>
                <a:path w="19400" h="35206" extrusionOk="0">
                  <a:moveTo>
                    <a:pt x="9941" y="184"/>
                  </a:moveTo>
                  <a:cubicBezTo>
                    <a:pt x="10559" y="184"/>
                    <a:pt x="10992" y="282"/>
                    <a:pt x="11003" y="293"/>
                  </a:cubicBezTo>
                  <a:cubicBezTo>
                    <a:pt x="15640" y="619"/>
                    <a:pt x="17294" y="870"/>
                    <a:pt x="18246" y="3050"/>
                  </a:cubicBezTo>
                  <a:cubicBezTo>
                    <a:pt x="19199" y="5231"/>
                    <a:pt x="19123" y="11221"/>
                    <a:pt x="17469" y="16709"/>
                  </a:cubicBezTo>
                  <a:cubicBezTo>
                    <a:pt x="15940" y="21822"/>
                    <a:pt x="18798" y="32248"/>
                    <a:pt x="19098" y="33301"/>
                  </a:cubicBezTo>
                  <a:cubicBezTo>
                    <a:pt x="18362" y="33511"/>
                    <a:pt x="12992" y="35013"/>
                    <a:pt x="5396" y="35013"/>
                  </a:cubicBezTo>
                  <a:cubicBezTo>
                    <a:pt x="3949" y="35013"/>
                    <a:pt x="2420" y="34958"/>
                    <a:pt x="828" y="34830"/>
                  </a:cubicBezTo>
                  <a:cubicBezTo>
                    <a:pt x="201" y="28589"/>
                    <a:pt x="1454" y="26008"/>
                    <a:pt x="3033" y="22699"/>
                  </a:cubicBezTo>
                  <a:cubicBezTo>
                    <a:pt x="3359" y="22023"/>
                    <a:pt x="3685" y="21321"/>
                    <a:pt x="4036" y="20544"/>
                  </a:cubicBezTo>
                  <a:cubicBezTo>
                    <a:pt x="5615" y="16935"/>
                    <a:pt x="5589" y="13401"/>
                    <a:pt x="5539" y="8940"/>
                  </a:cubicBezTo>
                  <a:cubicBezTo>
                    <a:pt x="5514" y="7787"/>
                    <a:pt x="5514" y="6559"/>
                    <a:pt x="5539" y="5256"/>
                  </a:cubicBezTo>
                  <a:cubicBezTo>
                    <a:pt x="5539" y="3301"/>
                    <a:pt x="6116" y="1872"/>
                    <a:pt x="7168" y="1045"/>
                  </a:cubicBezTo>
                  <a:cubicBezTo>
                    <a:pt x="8067" y="343"/>
                    <a:pt x="9154" y="184"/>
                    <a:pt x="9941" y="184"/>
                  </a:cubicBezTo>
                  <a:close/>
                  <a:moveTo>
                    <a:pt x="9901" y="0"/>
                  </a:moveTo>
                  <a:cubicBezTo>
                    <a:pt x="9088" y="0"/>
                    <a:pt x="7981" y="168"/>
                    <a:pt x="7068" y="895"/>
                  </a:cubicBezTo>
                  <a:cubicBezTo>
                    <a:pt x="5940" y="1772"/>
                    <a:pt x="5364" y="3226"/>
                    <a:pt x="5339" y="5256"/>
                  </a:cubicBezTo>
                  <a:cubicBezTo>
                    <a:pt x="5339" y="6559"/>
                    <a:pt x="5339" y="7787"/>
                    <a:pt x="5364" y="8940"/>
                  </a:cubicBezTo>
                  <a:cubicBezTo>
                    <a:pt x="5389" y="13376"/>
                    <a:pt x="5439" y="16885"/>
                    <a:pt x="3860" y="20469"/>
                  </a:cubicBezTo>
                  <a:cubicBezTo>
                    <a:pt x="3534" y="21246"/>
                    <a:pt x="3183" y="21947"/>
                    <a:pt x="2858" y="22624"/>
                  </a:cubicBezTo>
                  <a:cubicBezTo>
                    <a:pt x="1279" y="25958"/>
                    <a:pt x="0" y="28589"/>
                    <a:pt x="652" y="34930"/>
                  </a:cubicBezTo>
                  <a:cubicBezTo>
                    <a:pt x="652" y="34980"/>
                    <a:pt x="677" y="35005"/>
                    <a:pt x="727" y="35005"/>
                  </a:cubicBezTo>
                  <a:cubicBezTo>
                    <a:pt x="2331" y="35131"/>
                    <a:pt x="3860" y="35206"/>
                    <a:pt x="5339" y="35206"/>
                  </a:cubicBezTo>
                  <a:cubicBezTo>
                    <a:pt x="13534" y="35206"/>
                    <a:pt x="19174" y="33476"/>
                    <a:pt x="19224" y="33451"/>
                  </a:cubicBezTo>
                  <a:cubicBezTo>
                    <a:pt x="19274" y="33426"/>
                    <a:pt x="19299" y="33376"/>
                    <a:pt x="19299" y="33326"/>
                  </a:cubicBezTo>
                  <a:cubicBezTo>
                    <a:pt x="19249" y="33226"/>
                    <a:pt x="16041" y="22073"/>
                    <a:pt x="17645" y="16759"/>
                  </a:cubicBezTo>
                  <a:cubicBezTo>
                    <a:pt x="19299" y="11246"/>
                    <a:pt x="19399" y="5180"/>
                    <a:pt x="18422" y="2975"/>
                  </a:cubicBezTo>
                  <a:cubicBezTo>
                    <a:pt x="17419" y="694"/>
                    <a:pt x="15740" y="469"/>
                    <a:pt x="11028" y="118"/>
                  </a:cubicBezTo>
                  <a:cubicBezTo>
                    <a:pt x="10963" y="96"/>
                    <a:pt x="10517" y="0"/>
                    <a:pt x="9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38" name="Google Shape;2338;p32"/>
            <p:cNvSpPr/>
            <p:nvPr/>
          </p:nvSpPr>
          <p:spPr>
            <a:xfrm>
              <a:off x="1673836" y="2370832"/>
              <a:ext cx="488230" cy="466059"/>
            </a:xfrm>
            <a:custGeom>
              <a:avLst/>
              <a:gdLst/>
              <a:ahLst/>
              <a:cxnLst/>
              <a:rect l="l" t="t" r="r" b="b"/>
              <a:pathLst>
                <a:path w="13785" h="13159" extrusionOk="0">
                  <a:moveTo>
                    <a:pt x="9975" y="1"/>
                  </a:moveTo>
                  <a:cubicBezTo>
                    <a:pt x="9474" y="3860"/>
                    <a:pt x="8797" y="5915"/>
                    <a:pt x="8797" y="5915"/>
                  </a:cubicBezTo>
                  <a:cubicBezTo>
                    <a:pt x="8797" y="5915"/>
                    <a:pt x="4837" y="5690"/>
                    <a:pt x="752" y="4587"/>
                  </a:cubicBezTo>
                  <a:cubicBezTo>
                    <a:pt x="502" y="5138"/>
                    <a:pt x="251" y="5690"/>
                    <a:pt x="0" y="6266"/>
                  </a:cubicBezTo>
                  <a:lnTo>
                    <a:pt x="426" y="6567"/>
                  </a:lnTo>
                  <a:lnTo>
                    <a:pt x="226" y="13158"/>
                  </a:lnTo>
                  <a:lnTo>
                    <a:pt x="5589" y="9299"/>
                  </a:lnTo>
                  <a:lnTo>
                    <a:pt x="11780" y="11504"/>
                  </a:lnTo>
                  <a:lnTo>
                    <a:pt x="11780" y="11504"/>
                  </a:lnTo>
                  <a:lnTo>
                    <a:pt x="9775" y="5239"/>
                  </a:lnTo>
                  <a:lnTo>
                    <a:pt x="13785" y="26"/>
                  </a:lnTo>
                  <a:lnTo>
                    <a:pt x="99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39" name="Google Shape;2339;p32"/>
            <p:cNvSpPr/>
            <p:nvPr/>
          </p:nvSpPr>
          <p:spPr>
            <a:xfrm>
              <a:off x="2037765" y="1876432"/>
              <a:ext cx="183781" cy="334695"/>
            </a:xfrm>
            <a:custGeom>
              <a:avLst/>
              <a:gdLst/>
              <a:ahLst/>
              <a:cxnLst/>
              <a:rect l="l" t="t" r="r" b="b"/>
              <a:pathLst>
                <a:path w="5189" h="9450" extrusionOk="0">
                  <a:moveTo>
                    <a:pt x="2958" y="1"/>
                  </a:moveTo>
                  <a:lnTo>
                    <a:pt x="0" y="1479"/>
                  </a:lnTo>
                  <a:cubicBezTo>
                    <a:pt x="201" y="4487"/>
                    <a:pt x="201" y="7143"/>
                    <a:pt x="75" y="9449"/>
                  </a:cubicBezTo>
                  <a:lnTo>
                    <a:pt x="902" y="7845"/>
                  </a:lnTo>
                  <a:lnTo>
                    <a:pt x="5188" y="7294"/>
                  </a:lnTo>
                  <a:lnTo>
                    <a:pt x="2156" y="4236"/>
                  </a:lnTo>
                  <a:lnTo>
                    <a:pt x="29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40" name="Google Shape;2340;p32"/>
            <p:cNvSpPr/>
            <p:nvPr/>
          </p:nvSpPr>
          <p:spPr>
            <a:xfrm>
              <a:off x="1799879" y="1801812"/>
              <a:ext cx="237935" cy="309903"/>
            </a:xfrm>
            <a:custGeom>
              <a:avLst/>
              <a:gdLst/>
              <a:ahLst/>
              <a:cxnLst/>
              <a:rect l="l" t="t" r="r" b="b"/>
              <a:pathLst>
                <a:path w="6718" h="8750" extrusionOk="0">
                  <a:moveTo>
                    <a:pt x="6225" y="1"/>
                  </a:moveTo>
                  <a:cubicBezTo>
                    <a:pt x="3815" y="1"/>
                    <a:pt x="1741" y="1065"/>
                    <a:pt x="25" y="2584"/>
                  </a:cubicBezTo>
                  <a:cubicBezTo>
                    <a:pt x="0" y="3887"/>
                    <a:pt x="0" y="5090"/>
                    <a:pt x="25" y="6243"/>
                  </a:cubicBezTo>
                  <a:cubicBezTo>
                    <a:pt x="25" y="7120"/>
                    <a:pt x="25" y="7947"/>
                    <a:pt x="25" y="8749"/>
                  </a:cubicBezTo>
                  <a:lnTo>
                    <a:pt x="2682" y="6243"/>
                  </a:lnTo>
                  <a:lnTo>
                    <a:pt x="2030" y="1982"/>
                  </a:lnTo>
                  <a:lnTo>
                    <a:pt x="5815" y="4062"/>
                  </a:lnTo>
                  <a:lnTo>
                    <a:pt x="6717" y="3586"/>
                  </a:lnTo>
                  <a:cubicBezTo>
                    <a:pt x="6642" y="2458"/>
                    <a:pt x="6542" y="1255"/>
                    <a:pt x="6391" y="2"/>
                  </a:cubicBezTo>
                  <a:cubicBezTo>
                    <a:pt x="6336" y="1"/>
                    <a:pt x="6280" y="1"/>
                    <a:pt x="6225" y="1"/>
                  </a:cubicBez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41" name="Google Shape;2341;p32"/>
            <p:cNvSpPr/>
            <p:nvPr/>
          </p:nvSpPr>
          <p:spPr>
            <a:xfrm>
              <a:off x="1799879" y="2130290"/>
              <a:ext cx="240591" cy="240591"/>
            </a:xfrm>
            <a:custGeom>
              <a:avLst/>
              <a:gdLst/>
              <a:ahLst/>
              <a:cxnLst/>
              <a:rect l="l" t="t" r="r" b="b"/>
              <a:pathLst>
                <a:path w="6793" h="6793" extrusionOk="0">
                  <a:moveTo>
                    <a:pt x="25" y="0"/>
                  </a:moveTo>
                  <a:cubicBezTo>
                    <a:pt x="25" y="502"/>
                    <a:pt x="0" y="978"/>
                    <a:pt x="0" y="1429"/>
                  </a:cubicBezTo>
                  <a:lnTo>
                    <a:pt x="3659" y="6793"/>
                  </a:lnTo>
                  <a:lnTo>
                    <a:pt x="6416" y="6793"/>
                  </a:lnTo>
                  <a:cubicBezTo>
                    <a:pt x="6592" y="5489"/>
                    <a:pt x="6717" y="3985"/>
                    <a:pt x="6792" y="2281"/>
                  </a:cubicBezTo>
                  <a:lnTo>
                    <a:pt x="6792" y="2281"/>
                  </a:lnTo>
                  <a:lnTo>
                    <a:pt x="5639" y="4537"/>
                  </a:lnTo>
                  <a:lnTo>
                    <a:pt x="3810" y="627"/>
                  </a:lnTo>
                  <a:lnTo>
                    <a:pt x="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42" name="Google Shape;2342;p32"/>
            <p:cNvSpPr/>
            <p:nvPr/>
          </p:nvSpPr>
          <p:spPr>
            <a:xfrm>
              <a:off x="1700468" y="2180899"/>
              <a:ext cx="326691" cy="399474"/>
            </a:xfrm>
            <a:custGeom>
              <a:avLst/>
              <a:gdLst/>
              <a:ahLst/>
              <a:cxnLst/>
              <a:rect l="l" t="t" r="r" b="b"/>
              <a:pathLst>
                <a:path w="9224" h="11279" extrusionOk="0">
                  <a:moveTo>
                    <a:pt x="2807" y="0"/>
                  </a:moveTo>
                  <a:cubicBezTo>
                    <a:pt x="2682" y="2531"/>
                    <a:pt x="2331" y="4812"/>
                    <a:pt x="1329" y="7143"/>
                  </a:cubicBezTo>
                  <a:cubicBezTo>
                    <a:pt x="978" y="7920"/>
                    <a:pt x="652" y="8622"/>
                    <a:pt x="326" y="9298"/>
                  </a:cubicBezTo>
                  <a:cubicBezTo>
                    <a:pt x="226" y="9524"/>
                    <a:pt x="101" y="9749"/>
                    <a:pt x="0" y="9950"/>
                  </a:cubicBezTo>
                  <a:cubicBezTo>
                    <a:pt x="4085" y="11053"/>
                    <a:pt x="8045" y="11278"/>
                    <a:pt x="8045" y="11278"/>
                  </a:cubicBezTo>
                  <a:cubicBezTo>
                    <a:pt x="8045" y="11278"/>
                    <a:pt x="8747" y="9223"/>
                    <a:pt x="9223" y="5364"/>
                  </a:cubicBezTo>
                  <a:lnTo>
                    <a:pt x="6466" y="5364"/>
                  </a:lnTo>
                  <a:lnTo>
                    <a:pt x="2807" y="0"/>
                  </a:lnTo>
                  <a:close/>
                </a:path>
              </a:pathLst>
            </a:custGeom>
            <a:solidFill>
              <a:srgbClr val="FFA0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43" name="Google Shape;2343;p32"/>
            <p:cNvSpPr/>
            <p:nvPr/>
          </p:nvSpPr>
          <p:spPr>
            <a:xfrm>
              <a:off x="1700468" y="2180899"/>
              <a:ext cx="326691" cy="399474"/>
            </a:xfrm>
            <a:custGeom>
              <a:avLst/>
              <a:gdLst/>
              <a:ahLst/>
              <a:cxnLst/>
              <a:rect l="l" t="t" r="r" b="b"/>
              <a:pathLst>
                <a:path w="9224" h="11279" extrusionOk="0">
                  <a:moveTo>
                    <a:pt x="2807" y="0"/>
                  </a:moveTo>
                  <a:cubicBezTo>
                    <a:pt x="2682" y="2531"/>
                    <a:pt x="2331" y="4812"/>
                    <a:pt x="1329" y="7143"/>
                  </a:cubicBezTo>
                  <a:cubicBezTo>
                    <a:pt x="978" y="7920"/>
                    <a:pt x="652" y="8622"/>
                    <a:pt x="326" y="9298"/>
                  </a:cubicBezTo>
                  <a:cubicBezTo>
                    <a:pt x="226" y="9524"/>
                    <a:pt x="101" y="9749"/>
                    <a:pt x="0" y="9950"/>
                  </a:cubicBezTo>
                  <a:cubicBezTo>
                    <a:pt x="4085" y="11053"/>
                    <a:pt x="8045" y="11278"/>
                    <a:pt x="8045" y="11278"/>
                  </a:cubicBezTo>
                  <a:cubicBezTo>
                    <a:pt x="8045" y="11278"/>
                    <a:pt x="8747" y="9223"/>
                    <a:pt x="9223" y="5364"/>
                  </a:cubicBezTo>
                  <a:lnTo>
                    <a:pt x="6466" y="5364"/>
                  </a:lnTo>
                  <a:lnTo>
                    <a:pt x="2807"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44" name="Google Shape;2344;p32"/>
            <p:cNvSpPr/>
            <p:nvPr/>
          </p:nvSpPr>
          <p:spPr>
            <a:xfrm>
              <a:off x="1800765" y="1872005"/>
              <a:ext cx="244133" cy="418989"/>
            </a:xfrm>
            <a:custGeom>
              <a:avLst/>
              <a:gdLst/>
              <a:ahLst/>
              <a:cxnLst/>
              <a:rect l="l" t="t" r="r" b="b"/>
              <a:pathLst>
                <a:path w="6893" h="11830" extrusionOk="0">
                  <a:moveTo>
                    <a:pt x="2005" y="0"/>
                  </a:moveTo>
                  <a:lnTo>
                    <a:pt x="2657" y="4261"/>
                  </a:lnTo>
                  <a:lnTo>
                    <a:pt x="0" y="6767"/>
                  </a:lnTo>
                  <a:cubicBezTo>
                    <a:pt x="0" y="6943"/>
                    <a:pt x="0" y="7118"/>
                    <a:pt x="0" y="7293"/>
                  </a:cubicBezTo>
                  <a:lnTo>
                    <a:pt x="3785" y="7920"/>
                  </a:lnTo>
                  <a:lnTo>
                    <a:pt x="5614" y="11830"/>
                  </a:lnTo>
                  <a:lnTo>
                    <a:pt x="6767" y="9574"/>
                  </a:lnTo>
                  <a:cubicBezTo>
                    <a:pt x="6893" y="7268"/>
                    <a:pt x="6893" y="4612"/>
                    <a:pt x="6692" y="1604"/>
                  </a:cubicBezTo>
                  <a:lnTo>
                    <a:pt x="5790" y="2080"/>
                  </a:lnTo>
                  <a:lnTo>
                    <a:pt x="2005" y="0"/>
                  </a:lnTo>
                  <a:close/>
                </a:path>
              </a:pathLst>
            </a:custGeom>
            <a:solidFill>
              <a:srgbClr val="FFA0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45" name="Google Shape;2345;p32"/>
            <p:cNvSpPr/>
            <p:nvPr/>
          </p:nvSpPr>
          <p:spPr>
            <a:xfrm>
              <a:off x="1800765" y="1872005"/>
              <a:ext cx="244133" cy="418989"/>
            </a:xfrm>
            <a:custGeom>
              <a:avLst/>
              <a:gdLst/>
              <a:ahLst/>
              <a:cxnLst/>
              <a:rect l="l" t="t" r="r" b="b"/>
              <a:pathLst>
                <a:path w="6893" h="11830" extrusionOk="0">
                  <a:moveTo>
                    <a:pt x="2005" y="0"/>
                  </a:moveTo>
                  <a:lnTo>
                    <a:pt x="2657" y="4261"/>
                  </a:lnTo>
                  <a:lnTo>
                    <a:pt x="0" y="6767"/>
                  </a:lnTo>
                  <a:cubicBezTo>
                    <a:pt x="0" y="6943"/>
                    <a:pt x="0" y="7118"/>
                    <a:pt x="0" y="7293"/>
                  </a:cubicBezTo>
                  <a:lnTo>
                    <a:pt x="3785" y="7920"/>
                  </a:lnTo>
                  <a:lnTo>
                    <a:pt x="5614" y="11830"/>
                  </a:lnTo>
                  <a:lnTo>
                    <a:pt x="6767" y="9574"/>
                  </a:lnTo>
                  <a:cubicBezTo>
                    <a:pt x="6893" y="7268"/>
                    <a:pt x="6893" y="4612"/>
                    <a:pt x="6692" y="1604"/>
                  </a:cubicBezTo>
                  <a:lnTo>
                    <a:pt x="5790" y="2080"/>
                  </a:lnTo>
                  <a:lnTo>
                    <a:pt x="200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46" name="Google Shape;2346;p32"/>
            <p:cNvSpPr/>
            <p:nvPr/>
          </p:nvSpPr>
          <p:spPr>
            <a:xfrm>
              <a:off x="1783907" y="2117859"/>
              <a:ext cx="10661" cy="11582"/>
            </a:xfrm>
            <a:custGeom>
              <a:avLst/>
              <a:gdLst/>
              <a:ahLst/>
              <a:cxnLst/>
              <a:rect l="l" t="t" r="r" b="b"/>
              <a:pathLst>
                <a:path w="301" h="327" extrusionOk="0">
                  <a:moveTo>
                    <a:pt x="301" y="1"/>
                  </a:moveTo>
                  <a:lnTo>
                    <a:pt x="0" y="276"/>
                  </a:lnTo>
                  <a:lnTo>
                    <a:pt x="301" y="326"/>
                  </a:lnTo>
                  <a:cubicBezTo>
                    <a:pt x="301" y="226"/>
                    <a:pt x="301" y="101"/>
                    <a:pt x="301" y="1"/>
                  </a:cubicBezTo>
                  <a:close/>
                </a:path>
              </a:pathLst>
            </a:custGeom>
            <a:solidFill>
              <a:srgbClr val="FFA0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47" name="Google Shape;2347;p32"/>
            <p:cNvSpPr/>
            <p:nvPr/>
          </p:nvSpPr>
          <p:spPr>
            <a:xfrm>
              <a:off x="1783907" y="2117859"/>
              <a:ext cx="10661" cy="11582"/>
            </a:xfrm>
            <a:custGeom>
              <a:avLst/>
              <a:gdLst/>
              <a:ahLst/>
              <a:cxnLst/>
              <a:rect l="l" t="t" r="r" b="b"/>
              <a:pathLst>
                <a:path w="301" h="327" extrusionOk="0">
                  <a:moveTo>
                    <a:pt x="301" y="1"/>
                  </a:moveTo>
                  <a:lnTo>
                    <a:pt x="0" y="276"/>
                  </a:lnTo>
                  <a:lnTo>
                    <a:pt x="301" y="326"/>
                  </a:lnTo>
                  <a:cubicBezTo>
                    <a:pt x="301" y="226"/>
                    <a:pt x="301" y="101"/>
                    <a:pt x="301" y="1"/>
                  </a:cubicBez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48" name="Google Shape;2348;p32"/>
            <p:cNvSpPr/>
            <p:nvPr/>
          </p:nvSpPr>
          <p:spPr>
            <a:xfrm>
              <a:off x="1792761" y="2129405"/>
              <a:ext cx="8040" cy="63929"/>
            </a:xfrm>
            <a:custGeom>
              <a:avLst/>
              <a:gdLst/>
              <a:ahLst/>
              <a:cxnLst/>
              <a:rect l="l" t="t" r="r" b="b"/>
              <a:pathLst>
                <a:path w="227" h="1805" extrusionOk="0">
                  <a:moveTo>
                    <a:pt x="51" y="0"/>
                  </a:moveTo>
                  <a:cubicBezTo>
                    <a:pt x="51" y="627"/>
                    <a:pt x="26" y="1203"/>
                    <a:pt x="1" y="1805"/>
                  </a:cubicBezTo>
                  <a:lnTo>
                    <a:pt x="126" y="1379"/>
                  </a:lnTo>
                  <a:lnTo>
                    <a:pt x="201" y="1454"/>
                  </a:lnTo>
                  <a:cubicBezTo>
                    <a:pt x="201" y="1003"/>
                    <a:pt x="226" y="527"/>
                    <a:pt x="226" y="25"/>
                  </a:cubicBezTo>
                  <a:lnTo>
                    <a:pt x="51" y="0"/>
                  </a:ln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49" name="Google Shape;2349;p32"/>
            <p:cNvSpPr/>
            <p:nvPr/>
          </p:nvSpPr>
          <p:spPr>
            <a:xfrm>
              <a:off x="1793646" y="1893290"/>
              <a:ext cx="7154" cy="224618"/>
            </a:xfrm>
            <a:custGeom>
              <a:avLst/>
              <a:gdLst/>
              <a:ahLst/>
              <a:cxnLst/>
              <a:rect l="l" t="t" r="r" b="b"/>
              <a:pathLst>
                <a:path w="202" h="6342" extrusionOk="0">
                  <a:moveTo>
                    <a:pt x="201" y="1"/>
                  </a:moveTo>
                  <a:lnTo>
                    <a:pt x="201" y="1"/>
                  </a:lnTo>
                  <a:cubicBezTo>
                    <a:pt x="126" y="51"/>
                    <a:pt x="76" y="101"/>
                    <a:pt x="1" y="151"/>
                  </a:cubicBezTo>
                  <a:cubicBezTo>
                    <a:pt x="1" y="1404"/>
                    <a:pt x="1" y="2557"/>
                    <a:pt x="26" y="3660"/>
                  </a:cubicBezTo>
                  <a:cubicBezTo>
                    <a:pt x="26" y="4587"/>
                    <a:pt x="26" y="5489"/>
                    <a:pt x="26" y="6342"/>
                  </a:cubicBezTo>
                  <a:lnTo>
                    <a:pt x="201" y="6166"/>
                  </a:lnTo>
                  <a:cubicBezTo>
                    <a:pt x="201" y="5364"/>
                    <a:pt x="201" y="4537"/>
                    <a:pt x="201" y="3660"/>
                  </a:cubicBezTo>
                  <a:cubicBezTo>
                    <a:pt x="176" y="2507"/>
                    <a:pt x="176" y="1304"/>
                    <a:pt x="201" y="1"/>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50" name="Google Shape;2350;p32"/>
            <p:cNvSpPr/>
            <p:nvPr/>
          </p:nvSpPr>
          <p:spPr>
            <a:xfrm>
              <a:off x="1794532" y="2111661"/>
              <a:ext cx="6269" cy="18665"/>
            </a:xfrm>
            <a:custGeom>
              <a:avLst/>
              <a:gdLst/>
              <a:ahLst/>
              <a:cxnLst/>
              <a:rect l="l" t="t" r="r" b="b"/>
              <a:pathLst>
                <a:path w="177" h="527" extrusionOk="0">
                  <a:moveTo>
                    <a:pt x="176" y="0"/>
                  </a:moveTo>
                  <a:lnTo>
                    <a:pt x="1" y="176"/>
                  </a:lnTo>
                  <a:cubicBezTo>
                    <a:pt x="1" y="276"/>
                    <a:pt x="1" y="401"/>
                    <a:pt x="1" y="501"/>
                  </a:cubicBezTo>
                  <a:lnTo>
                    <a:pt x="176" y="526"/>
                  </a:lnTo>
                  <a:cubicBezTo>
                    <a:pt x="176" y="351"/>
                    <a:pt x="176" y="176"/>
                    <a:pt x="176" y="0"/>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51" name="Google Shape;2351;p32"/>
            <p:cNvSpPr/>
            <p:nvPr/>
          </p:nvSpPr>
          <p:spPr>
            <a:xfrm>
              <a:off x="1624998" y="1692697"/>
              <a:ext cx="424337" cy="803552"/>
            </a:xfrm>
            <a:custGeom>
              <a:avLst/>
              <a:gdLst/>
              <a:ahLst/>
              <a:cxnLst/>
              <a:rect l="l" t="t" r="r" b="b"/>
              <a:pathLst>
                <a:path w="11981" h="22688" extrusionOk="0">
                  <a:moveTo>
                    <a:pt x="11028" y="1"/>
                  </a:moveTo>
                  <a:cubicBezTo>
                    <a:pt x="10938" y="1"/>
                    <a:pt x="4973" y="25"/>
                    <a:pt x="3008" y="6567"/>
                  </a:cubicBezTo>
                  <a:cubicBezTo>
                    <a:pt x="1029" y="13184"/>
                    <a:pt x="1" y="20276"/>
                    <a:pt x="1" y="20276"/>
                  </a:cubicBezTo>
                  <a:cubicBezTo>
                    <a:pt x="1" y="20276"/>
                    <a:pt x="3111" y="22687"/>
                    <a:pt x="7038" y="22687"/>
                  </a:cubicBezTo>
                  <a:cubicBezTo>
                    <a:pt x="8317" y="22687"/>
                    <a:pt x="9681" y="22432"/>
                    <a:pt x="11054" y="21755"/>
                  </a:cubicBezTo>
                  <a:cubicBezTo>
                    <a:pt x="11981" y="6191"/>
                    <a:pt x="11029" y="1"/>
                    <a:pt x="11029" y="1"/>
                  </a:cubicBezTo>
                  <a:cubicBezTo>
                    <a:pt x="11029" y="1"/>
                    <a:pt x="11028" y="1"/>
                    <a:pt x="11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52" name="Google Shape;2352;p32"/>
            <p:cNvSpPr/>
            <p:nvPr/>
          </p:nvSpPr>
          <p:spPr>
            <a:xfrm>
              <a:off x="1621456" y="1689155"/>
              <a:ext cx="431456" cy="809573"/>
            </a:xfrm>
            <a:custGeom>
              <a:avLst/>
              <a:gdLst/>
              <a:ahLst/>
              <a:cxnLst/>
              <a:rect l="l" t="t" r="r" b="b"/>
              <a:pathLst>
                <a:path w="12182" h="22858" extrusionOk="0">
                  <a:moveTo>
                    <a:pt x="11053" y="176"/>
                  </a:moveTo>
                  <a:cubicBezTo>
                    <a:pt x="11154" y="953"/>
                    <a:pt x="11931" y="7394"/>
                    <a:pt x="11078" y="21780"/>
                  </a:cubicBezTo>
                  <a:cubicBezTo>
                    <a:pt x="9740" y="22436"/>
                    <a:pt x="8404" y="22685"/>
                    <a:pt x="7150" y="22685"/>
                  </a:cubicBezTo>
                  <a:cubicBezTo>
                    <a:pt x="3519" y="22685"/>
                    <a:pt x="567" y="20606"/>
                    <a:pt x="176" y="20326"/>
                  </a:cubicBezTo>
                  <a:cubicBezTo>
                    <a:pt x="276" y="19675"/>
                    <a:pt x="1329" y="12908"/>
                    <a:pt x="3184" y="6692"/>
                  </a:cubicBezTo>
                  <a:cubicBezTo>
                    <a:pt x="5013" y="652"/>
                    <a:pt x="10352" y="226"/>
                    <a:pt x="11053" y="176"/>
                  </a:cubicBezTo>
                  <a:close/>
                  <a:moveTo>
                    <a:pt x="11129" y="0"/>
                  </a:moveTo>
                  <a:cubicBezTo>
                    <a:pt x="11053" y="0"/>
                    <a:pt x="4988" y="75"/>
                    <a:pt x="3033" y="6642"/>
                  </a:cubicBezTo>
                  <a:cubicBezTo>
                    <a:pt x="1078" y="13183"/>
                    <a:pt x="1" y="20276"/>
                    <a:pt x="1" y="20351"/>
                  </a:cubicBezTo>
                  <a:cubicBezTo>
                    <a:pt x="1" y="20401"/>
                    <a:pt x="1" y="20426"/>
                    <a:pt x="26" y="20452"/>
                  </a:cubicBezTo>
                  <a:cubicBezTo>
                    <a:pt x="76" y="20477"/>
                    <a:pt x="3234" y="22858"/>
                    <a:pt x="7169" y="22858"/>
                  </a:cubicBezTo>
                  <a:cubicBezTo>
                    <a:pt x="8447" y="22858"/>
                    <a:pt x="9825" y="22607"/>
                    <a:pt x="11204" y="21930"/>
                  </a:cubicBezTo>
                  <a:cubicBezTo>
                    <a:pt x="11229" y="21905"/>
                    <a:pt x="11254" y="21880"/>
                    <a:pt x="11254" y="21855"/>
                  </a:cubicBezTo>
                  <a:cubicBezTo>
                    <a:pt x="12181" y="6466"/>
                    <a:pt x="11229" y="151"/>
                    <a:pt x="11229" y="75"/>
                  </a:cubicBezTo>
                  <a:cubicBezTo>
                    <a:pt x="11204" y="25"/>
                    <a:pt x="11179" y="0"/>
                    <a:pt x="1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53" name="Google Shape;2353;p32"/>
            <p:cNvSpPr/>
            <p:nvPr/>
          </p:nvSpPr>
          <p:spPr>
            <a:xfrm>
              <a:off x="2178011" y="1738772"/>
              <a:ext cx="195115" cy="736365"/>
            </a:xfrm>
            <a:custGeom>
              <a:avLst/>
              <a:gdLst/>
              <a:ahLst/>
              <a:cxnLst/>
              <a:rect l="l" t="t" r="r" b="b"/>
              <a:pathLst>
                <a:path w="5509" h="20791" extrusionOk="0">
                  <a:moveTo>
                    <a:pt x="353" y="0"/>
                  </a:moveTo>
                  <a:cubicBezTo>
                    <a:pt x="239" y="0"/>
                    <a:pt x="121" y="9"/>
                    <a:pt x="0" y="28"/>
                  </a:cubicBezTo>
                  <a:cubicBezTo>
                    <a:pt x="0" y="28"/>
                    <a:pt x="1855" y="4289"/>
                    <a:pt x="0" y="20755"/>
                  </a:cubicBezTo>
                  <a:cubicBezTo>
                    <a:pt x="148" y="20779"/>
                    <a:pt x="293" y="20790"/>
                    <a:pt x="434" y="20790"/>
                  </a:cubicBezTo>
                  <a:cubicBezTo>
                    <a:pt x="2481" y="20790"/>
                    <a:pt x="3709" y="18399"/>
                    <a:pt x="3709" y="18399"/>
                  </a:cubicBezTo>
                  <a:cubicBezTo>
                    <a:pt x="3709" y="18399"/>
                    <a:pt x="5508" y="0"/>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54" name="Google Shape;2354;p32"/>
            <p:cNvSpPr/>
            <p:nvPr/>
          </p:nvSpPr>
          <p:spPr>
            <a:xfrm>
              <a:off x="2174434" y="1735302"/>
              <a:ext cx="187359" cy="743024"/>
            </a:xfrm>
            <a:custGeom>
              <a:avLst/>
              <a:gdLst/>
              <a:ahLst/>
              <a:cxnLst/>
              <a:rect l="l" t="t" r="r" b="b"/>
              <a:pathLst>
                <a:path w="5290" h="20979" extrusionOk="0">
                  <a:moveTo>
                    <a:pt x="473" y="186"/>
                  </a:moveTo>
                  <a:cubicBezTo>
                    <a:pt x="978" y="186"/>
                    <a:pt x="1442" y="385"/>
                    <a:pt x="1830" y="752"/>
                  </a:cubicBezTo>
                  <a:cubicBezTo>
                    <a:pt x="5063" y="3810"/>
                    <a:pt x="3785" y="17895"/>
                    <a:pt x="3735" y="18472"/>
                  </a:cubicBezTo>
                  <a:cubicBezTo>
                    <a:pt x="3616" y="18686"/>
                    <a:pt x="2414" y="20796"/>
                    <a:pt x="513" y="20796"/>
                  </a:cubicBezTo>
                  <a:cubicBezTo>
                    <a:pt x="411" y="20796"/>
                    <a:pt x="307" y="20790"/>
                    <a:pt x="201" y="20778"/>
                  </a:cubicBezTo>
                  <a:cubicBezTo>
                    <a:pt x="1855" y="5915"/>
                    <a:pt x="477" y="978"/>
                    <a:pt x="226" y="201"/>
                  </a:cubicBezTo>
                  <a:cubicBezTo>
                    <a:pt x="309" y="191"/>
                    <a:pt x="392" y="186"/>
                    <a:pt x="473" y="186"/>
                  </a:cubicBezTo>
                  <a:close/>
                  <a:moveTo>
                    <a:pt x="446" y="1"/>
                  </a:moveTo>
                  <a:cubicBezTo>
                    <a:pt x="333" y="1"/>
                    <a:pt x="218" y="9"/>
                    <a:pt x="101" y="26"/>
                  </a:cubicBezTo>
                  <a:cubicBezTo>
                    <a:pt x="76" y="51"/>
                    <a:pt x="51" y="51"/>
                    <a:pt x="26" y="76"/>
                  </a:cubicBezTo>
                  <a:cubicBezTo>
                    <a:pt x="26" y="101"/>
                    <a:pt x="26" y="126"/>
                    <a:pt x="26" y="151"/>
                  </a:cubicBezTo>
                  <a:cubicBezTo>
                    <a:pt x="51" y="201"/>
                    <a:pt x="1830" y="4612"/>
                    <a:pt x="26" y="20828"/>
                  </a:cubicBezTo>
                  <a:cubicBezTo>
                    <a:pt x="1" y="20878"/>
                    <a:pt x="51" y="20928"/>
                    <a:pt x="101" y="20928"/>
                  </a:cubicBezTo>
                  <a:cubicBezTo>
                    <a:pt x="251" y="20953"/>
                    <a:pt x="402" y="20978"/>
                    <a:pt x="527" y="20978"/>
                  </a:cubicBezTo>
                  <a:cubicBezTo>
                    <a:pt x="2607" y="20978"/>
                    <a:pt x="3886" y="18572"/>
                    <a:pt x="3886" y="18547"/>
                  </a:cubicBezTo>
                  <a:cubicBezTo>
                    <a:pt x="3911" y="18522"/>
                    <a:pt x="3911" y="18522"/>
                    <a:pt x="3911" y="18522"/>
                  </a:cubicBezTo>
                  <a:cubicBezTo>
                    <a:pt x="3961" y="17920"/>
                    <a:pt x="5289" y="3785"/>
                    <a:pt x="1956" y="627"/>
                  </a:cubicBezTo>
                  <a:cubicBezTo>
                    <a:pt x="1517" y="209"/>
                    <a:pt x="1009"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55" name="Google Shape;2355;p32"/>
            <p:cNvSpPr/>
            <p:nvPr/>
          </p:nvSpPr>
          <p:spPr>
            <a:xfrm>
              <a:off x="1712014" y="1725102"/>
              <a:ext cx="341779" cy="1036387"/>
            </a:xfrm>
            <a:custGeom>
              <a:avLst/>
              <a:gdLst/>
              <a:ahLst/>
              <a:cxnLst/>
              <a:rect l="l" t="t" r="r" b="b"/>
              <a:pathLst>
                <a:path w="9650" h="29262" extrusionOk="0">
                  <a:moveTo>
                    <a:pt x="4339" y="1"/>
                  </a:moveTo>
                  <a:cubicBezTo>
                    <a:pt x="3618" y="1"/>
                    <a:pt x="2898" y="374"/>
                    <a:pt x="2506" y="1091"/>
                  </a:cubicBezTo>
                  <a:cubicBezTo>
                    <a:pt x="426" y="4825"/>
                    <a:pt x="0" y="14975"/>
                    <a:pt x="1228" y="17958"/>
                  </a:cubicBezTo>
                  <a:cubicBezTo>
                    <a:pt x="2732" y="21567"/>
                    <a:pt x="8572" y="29261"/>
                    <a:pt x="8572" y="29261"/>
                  </a:cubicBezTo>
                  <a:lnTo>
                    <a:pt x="9649" y="29011"/>
                  </a:lnTo>
                  <a:cubicBezTo>
                    <a:pt x="9223" y="25452"/>
                    <a:pt x="4336" y="16554"/>
                    <a:pt x="4336" y="16554"/>
                  </a:cubicBezTo>
                  <a:cubicBezTo>
                    <a:pt x="4336" y="16554"/>
                    <a:pt x="5865" y="9837"/>
                    <a:pt x="6592" y="4825"/>
                  </a:cubicBezTo>
                  <a:cubicBezTo>
                    <a:pt x="6892" y="2820"/>
                    <a:pt x="6516" y="1592"/>
                    <a:pt x="5990" y="840"/>
                  </a:cubicBezTo>
                  <a:cubicBezTo>
                    <a:pt x="5574" y="274"/>
                    <a:pt x="4956" y="1"/>
                    <a:pt x="4339" y="1"/>
                  </a:cubicBezTo>
                  <a:close/>
                </a:path>
              </a:pathLst>
            </a:custGeom>
            <a:solidFill>
              <a:srgbClr val="B46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56" name="Google Shape;2356;p32"/>
            <p:cNvSpPr/>
            <p:nvPr/>
          </p:nvSpPr>
          <p:spPr>
            <a:xfrm>
              <a:off x="1707551" y="1721950"/>
              <a:ext cx="349783" cy="1043081"/>
            </a:xfrm>
            <a:custGeom>
              <a:avLst/>
              <a:gdLst/>
              <a:ahLst/>
              <a:cxnLst/>
              <a:rect l="l" t="t" r="r" b="b"/>
              <a:pathLst>
                <a:path w="9876" h="29451" extrusionOk="0">
                  <a:moveTo>
                    <a:pt x="4462" y="177"/>
                  </a:moveTo>
                  <a:cubicBezTo>
                    <a:pt x="5089" y="177"/>
                    <a:pt x="5665" y="478"/>
                    <a:pt x="6041" y="979"/>
                  </a:cubicBezTo>
                  <a:cubicBezTo>
                    <a:pt x="6693" y="1881"/>
                    <a:pt x="6893" y="3185"/>
                    <a:pt x="6642" y="4914"/>
                  </a:cubicBezTo>
                  <a:cubicBezTo>
                    <a:pt x="5916" y="9876"/>
                    <a:pt x="4387" y="16568"/>
                    <a:pt x="4387" y="16618"/>
                  </a:cubicBezTo>
                  <a:cubicBezTo>
                    <a:pt x="4387" y="16643"/>
                    <a:pt x="4387" y="16668"/>
                    <a:pt x="4387" y="16693"/>
                  </a:cubicBezTo>
                  <a:cubicBezTo>
                    <a:pt x="4437" y="16769"/>
                    <a:pt x="9199" y="25465"/>
                    <a:pt x="9675" y="29024"/>
                  </a:cubicBezTo>
                  <a:lnTo>
                    <a:pt x="8748" y="29250"/>
                  </a:lnTo>
                  <a:cubicBezTo>
                    <a:pt x="8246" y="28598"/>
                    <a:pt x="2858" y="21430"/>
                    <a:pt x="1454" y="17997"/>
                  </a:cubicBezTo>
                  <a:cubicBezTo>
                    <a:pt x="201" y="14989"/>
                    <a:pt x="728" y="4789"/>
                    <a:pt x="2708" y="1230"/>
                  </a:cubicBezTo>
                  <a:cubicBezTo>
                    <a:pt x="3033" y="628"/>
                    <a:pt x="3660" y="227"/>
                    <a:pt x="4337" y="177"/>
                  </a:cubicBezTo>
                  <a:close/>
                  <a:moveTo>
                    <a:pt x="4415" y="0"/>
                  </a:moveTo>
                  <a:cubicBezTo>
                    <a:pt x="4389" y="0"/>
                    <a:pt x="4363" y="1"/>
                    <a:pt x="4337" y="2"/>
                  </a:cubicBezTo>
                  <a:cubicBezTo>
                    <a:pt x="3585" y="52"/>
                    <a:pt x="2908" y="478"/>
                    <a:pt x="2532" y="1154"/>
                  </a:cubicBezTo>
                  <a:cubicBezTo>
                    <a:pt x="502" y="4814"/>
                    <a:pt x="1" y="14964"/>
                    <a:pt x="1279" y="18072"/>
                  </a:cubicBezTo>
                  <a:cubicBezTo>
                    <a:pt x="2758" y="21656"/>
                    <a:pt x="8572" y="29325"/>
                    <a:pt x="8622" y="29425"/>
                  </a:cubicBezTo>
                  <a:cubicBezTo>
                    <a:pt x="8647" y="29425"/>
                    <a:pt x="8672" y="29450"/>
                    <a:pt x="8698" y="29450"/>
                  </a:cubicBezTo>
                  <a:lnTo>
                    <a:pt x="8723" y="29450"/>
                  </a:lnTo>
                  <a:lnTo>
                    <a:pt x="9800" y="29200"/>
                  </a:lnTo>
                  <a:cubicBezTo>
                    <a:pt x="9825" y="29175"/>
                    <a:pt x="9875" y="29125"/>
                    <a:pt x="9850" y="29100"/>
                  </a:cubicBezTo>
                  <a:cubicBezTo>
                    <a:pt x="9449" y="25666"/>
                    <a:pt x="4863" y="17195"/>
                    <a:pt x="4562" y="16643"/>
                  </a:cubicBezTo>
                  <a:cubicBezTo>
                    <a:pt x="4688" y="16117"/>
                    <a:pt x="6116" y="9726"/>
                    <a:pt x="6818" y="4939"/>
                  </a:cubicBezTo>
                  <a:cubicBezTo>
                    <a:pt x="7068" y="3160"/>
                    <a:pt x="6868" y="1806"/>
                    <a:pt x="6191" y="879"/>
                  </a:cubicBezTo>
                  <a:cubicBezTo>
                    <a:pt x="5756" y="323"/>
                    <a:pt x="5112" y="0"/>
                    <a:pt x="4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57" name="Google Shape;2357;p32"/>
            <p:cNvSpPr/>
            <p:nvPr/>
          </p:nvSpPr>
          <p:spPr>
            <a:xfrm>
              <a:off x="2506419" y="4144614"/>
              <a:ext cx="308380" cy="294390"/>
            </a:xfrm>
            <a:custGeom>
              <a:avLst/>
              <a:gdLst/>
              <a:ahLst/>
              <a:cxnLst/>
              <a:rect l="l" t="t" r="r" b="b"/>
              <a:pathLst>
                <a:path w="8707" h="8312" extrusionOk="0">
                  <a:moveTo>
                    <a:pt x="7656" y="1"/>
                  </a:moveTo>
                  <a:cubicBezTo>
                    <a:pt x="7085" y="1"/>
                    <a:pt x="6267" y="496"/>
                    <a:pt x="5439" y="1269"/>
                  </a:cubicBezTo>
                  <a:cubicBezTo>
                    <a:pt x="3559" y="2999"/>
                    <a:pt x="2331" y="3324"/>
                    <a:pt x="2331" y="3324"/>
                  </a:cubicBezTo>
                  <a:lnTo>
                    <a:pt x="1203" y="3876"/>
                  </a:lnTo>
                  <a:cubicBezTo>
                    <a:pt x="476" y="4101"/>
                    <a:pt x="0" y="4778"/>
                    <a:pt x="0" y="5555"/>
                  </a:cubicBezTo>
                  <a:cubicBezTo>
                    <a:pt x="25" y="6432"/>
                    <a:pt x="201" y="7535"/>
                    <a:pt x="852" y="8011"/>
                  </a:cubicBezTo>
                  <a:cubicBezTo>
                    <a:pt x="1151" y="8221"/>
                    <a:pt x="1428" y="8311"/>
                    <a:pt x="1708" y="8311"/>
                  </a:cubicBezTo>
                  <a:cubicBezTo>
                    <a:pt x="2533" y="8311"/>
                    <a:pt x="3378" y="7525"/>
                    <a:pt x="4837" y="6683"/>
                  </a:cubicBezTo>
                  <a:cubicBezTo>
                    <a:pt x="6792" y="5580"/>
                    <a:pt x="7569" y="5029"/>
                    <a:pt x="8146" y="2848"/>
                  </a:cubicBezTo>
                  <a:cubicBezTo>
                    <a:pt x="8707" y="801"/>
                    <a:pt x="8381" y="1"/>
                    <a:pt x="7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58" name="Google Shape;2358;p32"/>
            <p:cNvSpPr/>
            <p:nvPr/>
          </p:nvSpPr>
          <p:spPr>
            <a:xfrm>
              <a:off x="2502877" y="4141391"/>
              <a:ext cx="310682" cy="300270"/>
            </a:xfrm>
            <a:custGeom>
              <a:avLst/>
              <a:gdLst/>
              <a:ahLst/>
              <a:cxnLst/>
              <a:rect l="l" t="t" r="r" b="b"/>
              <a:pathLst>
                <a:path w="8772" h="8478" extrusionOk="0">
                  <a:moveTo>
                    <a:pt x="7765" y="178"/>
                  </a:moveTo>
                  <a:cubicBezTo>
                    <a:pt x="7892" y="178"/>
                    <a:pt x="8002" y="204"/>
                    <a:pt x="8095" y="257"/>
                  </a:cubicBezTo>
                  <a:cubicBezTo>
                    <a:pt x="8521" y="533"/>
                    <a:pt x="8546" y="1485"/>
                    <a:pt x="8170" y="2914"/>
                  </a:cubicBezTo>
                  <a:cubicBezTo>
                    <a:pt x="7594" y="5095"/>
                    <a:pt x="6792" y="5621"/>
                    <a:pt x="4887" y="6699"/>
                  </a:cubicBezTo>
                  <a:cubicBezTo>
                    <a:pt x="4436" y="6974"/>
                    <a:pt x="4035" y="7225"/>
                    <a:pt x="3684" y="7450"/>
                  </a:cubicBezTo>
                  <a:cubicBezTo>
                    <a:pt x="2923" y="7941"/>
                    <a:pt x="2355" y="8306"/>
                    <a:pt x="1805" y="8306"/>
                  </a:cubicBezTo>
                  <a:cubicBezTo>
                    <a:pt x="1540" y="8306"/>
                    <a:pt x="1279" y="8222"/>
                    <a:pt x="1003" y="8027"/>
                  </a:cubicBezTo>
                  <a:cubicBezTo>
                    <a:pt x="376" y="7576"/>
                    <a:pt x="226" y="6473"/>
                    <a:pt x="201" y="5621"/>
                  </a:cubicBezTo>
                  <a:cubicBezTo>
                    <a:pt x="175" y="4919"/>
                    <a:pt x="627" y="4267"/>
                    <a:pt x="1353" y="4042"/>
                  </a:cubicBezTo>
                  <a:lnTo>
                    <a:pt x="2456" y="3491"/>
                  </a:lnTo>
                  <a:cubicBezTo>
                    <a:pt x="2581" y="3465"/>
                    <a:pt x="3784" y="3090"/>
                    <a:pt x="5614" y="1410"/>
                  </a:cubicBezTo>
                  <a:cubicBezTo>
                    <a:pt x="6462" y="623"/>
                    <a:pt x="7244" y="178"/>
                    <a:pt x="7765" y="178"/>
                  </a:cubicBezTo>
                  <a:close/>
                  <a:moveTo>
                    <a:pt x="7748" y="0"/>
                  </a:moveTo>
                  <a:cubicBezTo>
                    <a:pt x="7181" y="0"/>
                    <a:pt x="6388" y="444"/>
                    <a:pt x="5489" y="1285"/>
                  </a:cubicBezTo>
                  <a:cubicBezTo>
                    <a:pt x="3634" y="2989"/>
                    <a:pt x="2431" y="3315"/>
                    <a:pt x="2406" y="3315"/>
                  </a:cubicBezTo>
                  <a:cubicBezTo>
                    <a:pt x="2406" y="3315"/>
                    <a:pt x="2406" y="3315"/>
                    <a:pt x="2381" y="3340"/>
                  </a:cubicBezTo>
                  <a:lnTo>
                    <a:pt x="1278" y="3866"/>
                  </a:lnTo>
                  <a:cubicBezTo>
                    <a:pt x="501" y="4117"/>
                    <a:pt x="0" y="4844"/>
                    <a:pt x="25" y="5646"/>
                  </a:cubicBezTo>
                  <a:cubicBezTo>
                    <a:pt x="50" y="6523"/>
                    <a:pt x="201" y="7676"/>
                    <a:pt x="902" y="8177"/>
                  </a:cubicBezTo>
                  <a:cubicBezTo>
                    <a:pt x="1228" y="8403"/>
                    <a:pt x="1504" y="8478"/>
                    <a:pt x="1805" y="8478"/>
                  </a:cubicBezTo>
                  <a:cubicBezTo>
                    <a:pt x="2406" y="8478"/>
                    <a:pt x="3008" y="8102"/>
                    <a:pt x="3784" y="7601"/>
                  </a:cubicBezTo>
                  <a:cubicBezTo>
                    <a:pt x="4135" y="7375"/>
                    <a:pt x="4536" y="7125"/>
                    <a:pt x="4987" y="6849"/>
                  </a:cubicBezTo>
                  <a:cubicBezTo>
                    <a:pt x="6917" y="5746"/>
                    <a:pt x="7744" y="5220"/>
                    <a:pt x="8346" y="2964"/>
                  </a:cubicBezTo>
                  <a:cubicBezTo>
                    <a:pt x="8772" y="1385"/>
                    <a:pt x="8722" y="433"/>
                    <a:pt x="8170" y="107"/>
                  </a:cubicBezTo>
                  <a:cubicBezTo>
                    <a:pt x="8049" y="35"/>
                    <a:pt x="7907" y="0"/>
                    <a:pt x="7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59" name="Google Shape;2359;p32"/>
            <p:cNvSpPr/>
            <p:nvPr/>
          </p:nvSpPr>
          <p:spPr>
            <a:xfrm>
              <a:off x="2010248" y="1566653"/>
              <a:ext cx="155377" cy="210982"/>
            </a:xfrm>
            <a:custGeom>
              <a:avLst/>
              <a:gdLst/>
              <a:ahLst/>
              <a:cxnLst/>
              <a:rect l="l" t="t" r="r" b="b"/>
              <a:pathLst>
                <a:path w="4387" h="5957" extrusionOk="0">
                  <a:moveTo>
                    <a:pt x="326" y="1"/>
                  </a:moveTo>
                  <a:lnTo>
                    <a:pt x="75" y="3560"/>
                  </a:lnTo>
                  <a:cubicBezTo>
                    <a:pt x="0" y="4662"/>
                    <a:pt x="727" y="5665"/>
                    <a:pt x="1805" y="5915"/>
                  </a:cubicBezTo>
                  <a:cubicBezTo>
                    <a:pt x="1932" y="5943"/>
                    <a:pt x="2058" y="5957"/>
                    <a:pt x="2182" y="5957"/>
                  </a:cubicBezTo>
                  <a:cubicBezTo>
                    <a:pt x="3061" y="5957"/>
                    <a:pt x="3825" y="5287"/>
                    <a:pt x="3935" y="4387"/>
                  </a:cubicBezTo>
                  <a:lnTo>
                    <a:pt x="4386" y="1"/>
                  </a:lnTo>
                  <a:close/>
                </a:path>
              </a:pathLst>
            </a:custGeom>
            <a:solidFill>
              <a:srgbClr val="B46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60" name="Google Shape;2360;p32"/>
            <p:cNvSpPr/>
            <p:nvPr/>
          </p:nvSpPr>
          <p:spPr>
            <a:xfrm>
              <a:off x="2006671" y="1563112"/>
              <a:ext cx="161610" cy="217499"/>
            </a:xfrm>
            <a:custGeom>
              <a:avLst/>
              <a:gdLst/>
              <a:ahLst/>
              <a:cxnLst/>
              <a:rect l="l" t="t" r="r" b="b"/>
              <a:pathLst>
                <a:path w="4563" h="6141" extrusionOk="0">
                  <a:moveTo>
                    <a:pt x="4387" y="176"/>
                  </a:moveTo>
                  <a:lnTo>
                    <a:pt x="3936" y="4487"/>
                  </a:lnTo>
                  <a:cubicBezTo>
                    <a:pt x="3886" y="4938"/>
                    <a:pt x="3635" y="5364"/>
                    <a:pt x="3259" y="5639"/>
                  </a:cubicBezTo>
                  <a:cubicBezTo>
                    <a:pt x="2979" y="5845"/>
                    <a:pt x="2642" y="5953"/>
                    <a:pt x="2292" y="5953"/>
                  </a:cubicBezTo>
                  <a:cubicBezTo>
                    <a:pt x="2173" y="5953"/>
                    <a:pt x="2052" y="5941"/>
                    <a:pt x="1931" y="5915"/>
                  </a:cubicBezTo>
                  <a:cubicBezTo>
                    <a:pt x="903" y="5690"/>
                    <a:pt x="201" y="4737"/>
                    <a:pt x="277" y="3660"/>
                  </a:cubicBezTo>
                  <a:lnTo>
                    <a:pt x="527" y="176"/>
                  </a:lnTo>
                  <a:close/>
                  <a:moveTo>
                    <a:pt x="427" y="0"/>
                  </a:moveTo>
                  <a:cubicBezTo>
                    <a:pt x="402" y="0"/>
                    <a:pt x="352" y="25"/>
                    <a:pt x="352" y="76"/>
                  </a:cubicBezTo>
                  <a:lnTo>
                    <a:pt x="101" y="3660"/>
                  </a:lnTo>
                  <a:cubicBezTo>
                    <a:pt x="1" y="4812"/>
                    <a:pt x="778" y="5840"/>
                    <a:pt x="1906" y="6091"/>
                  </a:cubicBezTo>
                  <a:cubicBezTo>
                    <a:pt x="2031" y="6116"/>
                    <a:pt x="2156" y="6141"/>
                    <a:pt x="2307" y="6141"/>
                  </a:cubicBezTo>
                  <a:cubicBezTo>
                    <a:pt x="2683" y="6141"/>
                    <a:pt x="3059" y="6015"/>
                    <a:pt x="3359" y="5790"/>
                  </a:cubicBezTo>
                  <a:cubicBezTo>
                    <a:pt x="3785" y="5489"/>
                    <a:pt x="4061" y="5013"/>
                    <a:pt x="4111" y="4487"/>
                  </a:cubicBezTo>
                  <a:lnTo>
                    <a:pt x="4562" y="101"/>
                  </a:lnTo>
                  <a:cubicBezTo>
                    <a:pt x="4562" y="76"/>
                    <a:pt x="4562" y="50"/>
                    <a:pt x="4537" y="25"/>
                  </a:cubicBezTo>
                  <a:cubicBezTo>
                    <a:pt x="4537" y="0"/>
                    <a:pt x="4512" y="0"/>
                    <a:pt x="4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61" name="Google Shape;2361;p32"/>
            <p:cNvSpPr/>
            <p:nvPr/>
          </p:nvSpPr>
          <p:spPr>
            <a:xfrm>
              <a:off x="2006671" y="1591515"/>
              <a:ext cx="195328" cy="107421"/>
            </a:xfrm>
            <a:custGeom>
              <a:avLst/>
              <a:gdLst/>
              <a:ahLst/>
              <a:cxnLst/>
              <a:rect l="l" t="t" r="r" b="b"/>
              <a:pathLst>
                <a:path w="5515" h="3033" extrusionOk="0">
                  <a:moveTo>
                    <a:pt x="5515" y="0"/>
                  </a:moveTo>
                  <a:lnTo>
                    <a:pt x="1" y="76"/>
                  </a:lnTo>
                  <a:cubicBezTo>
                    <a:pt x="1" y="76"/>
                    <a:pt x="1605" y="2883"/>
                    <a:pt x="4688" y="3033"/>
                  </a:cubicBezTo>
                  <a:cubicBezTo>
                    <a:pt x="5164" y="1128"/>
                    <a:pt x="5515" y="0"/>
                    <a:pt x="5515"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62" name="Google Shape;2362;p32"/>
            <p:cNvSpPr/>
            <p:nvPr/>
          </p:nvSpPr>
          <p:spPr>
            <a:xfrm>
              <a:off x="1964951" y="1199395"/>
              <a:ext cx="329383" cy="459648"/>
            </a:xfrm>
            <a:custGeom>
              <a:avLst/>
              <a:gdLst/>
              <a:ahLst/>
              <a:cxnLst/>
              <a:rect l="l" t="t" r="r" b="b"/>
              <a:pathLst>
                <a:path w="9300" h="12978" extrusionOk="0">
                  <a:moveTo>
                    <a:pt x="4380" y="0"/>
                  </a:moveTo>
                  <a:cubicBezTo>
                    <a:pt x="2009" y="0"/>
                    <a:pt x="21" y="2660"/>
                    <a:pt x="1" y="5383"/>
                  </a:cubicBezTo>
                  <a:cubicBezTo>
                    <a:pt x="1" y="8566"/>
                    <a:pt x="201" y="11373"/>
                    <a:pt x="3635" y="12827"/>
                  </a:cubicBezTo>
                  <a:cubicBezTo>
                    <a:pt x="3873" y="12927"/>
                    <a:pt x="4124" y="12977"/>
                    <a:pt x="4374" y="12977"/>
                  </a:cubicBezTo>
                  <a:cubicBezTo>
                    <a:pt x="4625" y="12977"/>
                    <a:pt x="4876" y="12927"/>
                    <a:pt x="5114" y="12827"/>
                  </a:cubicBezTo>
                  <a:cubicBezTo>
                    <a:pt x="6116" y="12401"/>
                    <a:pt x="7871" y="11373"/>
                    <a:pt x="8196" y="9393"/>
                  </a:cubicBezTo>
                  <a:cubicBezTo>
                    <a:pt x="8723" y="6386"/>
                    <a:pt x="9299" y="2451"/>
                    <a:pt x="6217" y="546"/>
                  </a:cubicBezTo>
                  <a:cubicBezTo>
                    <a:pt x="5597" y="168"/>
                    <a:pt x="4977" y="0"/>
                    <a:pt x="4380" y="0"/>
                  </a:cubicBezTo>
                  <a:close/>
                </a:path>
              </a:pathLst>
            </a:custGeom>
            <a:solidFill>
              <a:srgbClr val="B46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63" name="Google Shape;2363;p32"/>
            <p:cNvSpPr/>
            <p:nvPr/>
          </p:nvSpPr>
          <p:spPr>
            <a:xfrm>
              <a:off x="1961410" y="1196243"/>
              <a:ext cx="339123" cy="466342"/>
            </a:xfrm>
            <a:custGeom>
              <a:avLst/>
              <a:gdLst/>
              <a:ahLst/>
              <a:cxnLst/>
              <a:rect l="l" t="t" r="r" b="b"/>
              <a:pathLst>
                <a:path w="9575" h="13167" extrusionOk="0">
                  <a:moveTo>
                    <a:pt x="4477" y="180"/>
                  </a:moveTo>
                  <a:cubicBezTo>
                    <a:pt x="5082" y="180"/>
                    <a:pt x="5688" y="355"/>
                    <a:pt x="6266" y="710"/>
                  </a:cubicBezTo>
                  <a:cubicBezTo>
                    <a:pt x="9374" y="2640"/>
                    <a:pt x="8672" y="6750"/>
                    <a:pt x="8196" y="9482"/>
                  </a:cubicBezTo>
                  <a:cubicBezTo>
                    <a:pt x="7870" y="11387"/>
                    <a:pt x="6166" y="12415"/>
                    <a:pt x="5189" y="12841"/>
                  </a:cubicBezTo>
                  <a:cubicBezTo>
                    <a:pt x="4956" y="12931"/>
                    <a:pt x="4709" y="12982"/>
                    <a:pt x="4463" y="12982"/>
                  </a:cubicBezTo>
                  <a:cubicBezTo>
                    <a:pt x="4233" y="12982"/>
                    <a:pt x="4003" y="12938"/>
                    <a:pt x="3785" y="12841"/>
                  </a:cubicBezTo>
                  <a:cubicBezTo>
                    <a:pt x="427" y="11437"/>
                    <a:pt x="176" y="8780"/>
                    <a:pt x="201" y="5472"/>
                  </a:cubicBezTo>
                  <a:cubicBezTo>
                    <a:pt x="201" y="3467"/>
                    <a:pt x="1304" y="1487"/>
                    <a:pt x="2858" y="610"/>
                  </a:cubicBezTo>
                  <a:cubicBezTo>
                    <a:pt x="3382" y="324"/>
                    <a:pt x="3929" y="180"/>
                    <a:pt x="4477" y="180"/>
                  </a:cubicBezTo>
                  <a:close/>
                  <a:moveTo>
                    <a:pt x="4470" y="1"/>
                  </a:moveTo>
                  <a:cubicBezTo>
                    <a:pt x="3893" y="1"/>
                    <a:pt x="3314" y="152"/>
                    <a:pt x="2758" y="460"/>
                  </a:cubicBezTo>
                  <a:cubicBezTo>
                    <a:pt x="1154" y="1362"/>
                    <a:pt x="26" y="3417"/>
                    <a:pt x="26" y="5472"/>
                  </a:cubicBezTo>
                  <a:cubicBezTo>
                    <a:pt x="1" y="8730"/>
                    <a:pt x="276" y="11562"/>
                    <a:pt x="3710" y="13016"/>
                  </a:cubicBezTo>
                  <a:cubicBezTo>
                    <a:pt x="3961" y="13116"/>
                    <a:pt x="4211" y="13166"/>
                    <a:pt x="4487" y="13166"/>
                  </a:cubicBezTo>
                  <a:cubicBezTo>
                    <a:pt x="4738" y="13166"/>
                    <a:pt x="5013" y="13116"/>
                    <a:pt x="5239" y="12991"/>
                  </a:cubicBezTo>
                  <a:cubicBezTo>
                    <a:pt x="6266" y="12565"/>
                    <a:pt x="8046" y="11512"/>
                    <a:pt x="8397" y="9507"/>
                  </a:cubicBezTo>
                  <a:cubicBezTo>
                    <a:pt x="8848" y="6725"/>
                    <a:pt x="9575" y="2540"/>
                    <a:pt x="6367" y="560"/>
                  </a:cubicBezTo>
                  <a:cubicBezTo>
                    <a:pt x="5758" y="189"/>
                    <a:pt x="5115" y="1"/>
                    <a:pt x="4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64" name="Google Shape;2364;p32"/>
            <p:cNvSpPr/>
            <p:nvPr/>
          </p:nvSpPr>
          <p:spPr>
            <a:xfrm>
              <a:off x="1589511" y="4359975"/>
              <a:ext cx="492303" cy="241477"/>
            </a:xfrm>
            <a:custGeom>
              <a:avLst/>
              <a:gdLst/>
              <a:ahLst/>
              <a:cxnLst/>
              <a:rect l="l" t="t" r="r" b="b"/>
              <a:pathLst>
                <a:path w="13900" h="6818" extrusionOk="0">
                  <a:moveTo>
                    <a:pt x="1655" y="0"/>
                  </a:moveTo>
                  <a:lnTo>
                    <a:pt x="1655" y="0"/>
                  </a:lnTo>
                  <a:cubicBezTo>
                    <a:pt x="978" y="627"/>
                    <a:pt x="0" y="3684"/>
                    <a:pt x="2757" y="4411"/>
                  </a:cubicBezTo>
                  <a:cubicBezTo>
                    <a:pt x="5539" y="5138"/>
                    <a:pt x="6492" y="6767"/>
                    <a:pt x="9825" y="6817"/>
                  </a:cubicBezTo>
                  <a:cubicBezTo>
                    <a:pt x="9844" y="6817"/>
                    <a:pt x="9862" y="6818"/>
                    <a:pt x="9881" y="6818"/>
                  </a:cubicBezTo>
                  <a:cubicBezTo>
                    <a:pt x="13142" y="6818"/>
                    <a:pt x="13900" y="4633"/>
                    <a:pt x="12056" y="4035"/>
                  </a:cubicBezTo>
                  <a:cubicBezTo>
                    <a:pt x="11955" y="4010"/>
                    <a:pt x="11855" y="3985"/>
                    <a:pt x="11755" y="3935"/>
                  </a:cubicBezTo>
                  <a:cubicBezTo>
                    <a:pt x="9825" y="3258"/>
                    <a:pt x="8146" y="2005"/>
                    <a:pt x="6843" y="426"/>
                  </a:cubicBezTo>
                  <a:cubicBezTo>
                    <a:pt x="6699" y="247"/>
                    <a:pt x="6492" y="158"/>
                    <a:pt x="6276" y="158"/>
                  </a:cubicBezTo>
                  <a:cubicBezTo>
                    <a:pt x="6189" y="158"/>
                    <a:pt x="6101" y="172"/>
                    <a:pt x="6015" y="201"/>
                  </a:cubicBezTo>
                  <a:cubicBezTo>
                    <a:pt x="5069" y="529"/>
                    <a:pt x="4300" y="644"/>
                    <a:pt x="3687" y="644"/>
                  </a:cubicBezTo>
                  <a:cubicBezTo>
                    <a:pt x="2236" y="644"/>
                    <a:pt x="1655"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65" name="Google Shape;2365;p32"/>
            <p:cNvSpPr/>
            <p:nvPr/>
          </p:nvSpPr>
          <p:spPr>
            <a:xfrm>
              <a:off x="1611681" y="4356859"/>
              <a:ext cx="445658" cy="247250"/>
            </a:xfrm>
            <a:custGeom>
              <a:avLst/>
              <a:gdLst/>
              <a:ahLst/>
              <a:cxnLst/>
              <a:rect l="l" t="t" r="r" b="b"/>
              <a:pathLst>
                <a:path w="12583" h="6981" extrusionOk="0">
                  <a:moveTo>
                    <a:pt x="1029" y="214"/>
                  </a:moveTo>
                  <a:cubicBezTo>
                    <a:pt x="1225" y="394"/>
                    <a:pt x="1841" y="832"/>
                    <a:pt x="3037" y="832"/>
                  </a:cubicBezTo>
                  <a:cubicBezTo>
                    <a:pt x="3669" y="832"/>
                    <a:pt x="4461" y="710"/>
                    <a:pt x="5440" y="364"/>
                  </a:cubicBezTo>
                  <a:cubicBezTo>
                    <a:pt x="5507" y="337"/>
                    <a:pt x="5576" y="325"/>
                    <a:pt x="5644" y="325"/>
                  </a:cubicBezTo>
                  <a:cubicBezTo>
                    <a:pt x="5831" y="325"/>
                    <a:pt x="6013" y="418"/>
                    <a:pt x="6141" y="564"/>
                  </a:cubicBezTo>
                  <a:cubicBezTo>
                    <a:pt x="7470" y="2219"/>
                    <a:pt x="9199" y="3422"/>
                    <a:pt x="11104" y="4123"/>
                  </a:cubicBezTo>
                  <a:cubicBezTo>
                    <a:pt x="11204" y="4148"/>
                    <a:pt x="11304" y="4173"/>
                    <a:pt x="11405" y="4224"/>
                  </a:cubicBezTo>
                  <a:cubicBezTo>
                    <a:pt x="12056" y="4424"/>
                    <a:pt x="12407" y="4850"/>
                    <a:pt x="12307" y="5351"/>
                  </a:cubicBezTo>
                  <a:cubicBezTo>
                    <a:pt x="12208" y="6066"/>
                    <a:pt x="11212" y="6806"/>
                    <a:pt x="9295" y="6806"/>
                  </a:cubicBezTo>
                  <a:cubicBezTo>
                    <a:pt x="9263" y="6806"/>
                    <a:pt x="9231" y="6805"/>
                    <a:pt x="9199" y="6805"/>
                  </a:cubicBezTo>
                  <a:cubicBezTo>
                    <a:pt x="7194" y="6780"/>
                    <a:pt x="6066" y="6178"/>
                    <a:pt x="4888" y="5552"/>
                  </a:cubicBezTo>
                  <a:cubicBezTo>
                    <a:pt x="4086" y="5126"/>
                    <a:pt x="3259" y="4700"/>
                    <a:pt x="2156" y="4399"/>
                  </a:cubicBezTo>
                  <a:cubicBezTo>
                    <a:pt x="1229" y="4173"/>
                    <a:pt x="653" y="3647"/>
                    <a:pt x="452" y="2845"/>
                  </a:cubicBezTo>
                  <a:cubicBezTo>
                    <a:pt x="201" y="1792"/>
                    <a:pt x="678" y="615"/>
                    <a:pt x="1029" y="214"/>
                  </a:cubicBezTo>
                  <a:close/>
                  <a:moveTo>
                    <a:pt x="1032" y="1"/>
                  </a:moveTo>
                  <a:cubicBezTo>
                    <a:pt x="1010" y="1"/>
                    <a:pt x="991" y="13"/>
                    <a:pt x="978" y="38"/>
                  </a:cubicBezTo>
                  <a:cubicBezTo>
                    <a:pt x="502" y="464"/>
                    <a:pt x="1" y="1767"/>
                    <a:pt x="277" y="2895"/>
                  </a:cubicBezTo>
                  <a:cubicBezTo>
                    <a:pt x="427" y="3472"/>
                    <a:pt x="878" y="4249"/>
                    <a:pt x="2106" y="4574"/>
                  </a:cubicBezTo>
                  <a:cubicBezTo>
                    <a:pt x="3209" y="4875"/>
                    <a:pt x="4011" y="5301"/>
                    <a:pt x="4788" y="5702"/>
                  </a:cubicBezTo>
                  <a:cubicBezTo>
                    <a:pt x="6016" y="6354"/>
                    <a:pt x="7169" y="6955"/>
                    <a:pt x="9199" y="6980"/>
                  </a:cubicBezTo>
                  <a:lnTo>
                    <a:pt x="9274" y="6980"/>
                  </a:lnTo>
                  <a:cubicBezTo>
                    <a:pt x="11304" y="6980"/>
                    <a:pt x="12357" y="6153"/>
                    <a:pt x="12482" y="5376"/>
                  </a:cubicBezTo>
                  <a:cubicBezTo>
                    <a:pt x="12582" y="4800"/>
                    <a:pt x="12207" y="4299"/>
                    <a:pt x="11480" y="4048"/>
                  </a:cubicBezTo>
                  <a:cubicBezTo>
                    <a:pt x="11354" y="4023"/>
                    <a:pt x="11254" y="3973"/>
                    <a:pt x="11154" y="3948"/>
                  </a:cubicBezTo>
                  <a:cubicBezTo>
                    <a:pt x="9274" y="3271"/>
                    <a:pt x="7595" y="2068"/>
                    <a:pt x="6292" y="464"/>
                  </a:cubicBezTo>
                  <a:cubicBezTo>
                    <a:pt x="6123" y="259"/>
                    <a:pt x="5872" y="150"/>
                    <a:pt x="5619" y="150"/>
                  </a:cubicBezTo>
                  <a:cubicBezTo>
                    <a:pt x="5533" y="150"/>
                    <a:pt x="5447" y="163"/>
                    <a:pt x="5364" y="188"/>
                  </a:cubicBezTo>
                  <a:cubicBezTo>
                    <a:pt x="4424" y="517"/>
                    <a:pt x="3661" y="631"/>
                    <a:pt x="3055" y="631"/>
                  </a:cubicBezTo>
                  <a:cubicBezTo>
                    <a:pt x="1673" y="631"/>
                    <a:pt x="1104" y="38"/>
                    <a:pt x="1104" y="38"/>
                  </a:cubicBezTo>
                  <a:cubicBezTo>
                    <a:pt x="1079" y="13"/>
                    <a:pt x="1054" y="1"/>
                    <a:pt x="1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66" name="Google Shape;2366;p32"/>
            <p:cNvSpPr/>
            <p:nvPr/>
          </p:nvSpPr>
          <p:spPr>
            <a:xfrm>
              <a:off x="2473553" y="4144933"/>
              <a:ext cx="366642" cy="301438"/>
            </a:xfrm>
            <a:custGeom>
              <a:avLst/>
              <a:gdLst/>
              <a:ahLst/>
              <a:cxnLst/>
              <a:rect l="l" t="t" r="r" b="b"/>
              <a:pathLst>
                <a:path w="10352" h="8511" extrusionOk="0">
                  <a:moveTo>
                    <a:pt x="8929" y="0"/>
                  </a:moveTo>
                  <a:cubicBezTo>
                    <a:pt x="8769" y="0"/>
                    <a:pt x="8599" y="34"/>
                    <a:pt x="8422" y="107"/>
                  </a:cubicBezTo>
                  <a:cubicBezTo>
                    <a:pt x="7846" y="358"/>
                    <a:pt x="7144" y="809"/>
                    <a:pt x="6492" y="1711"/>
                  </a:cubicBezTo>
                  <a:cubicBezTo>
                    <a:pt x="5089" y="3616"/>
                    <a:pt x="1" y="5847"/>
                    <a:pt x="1555" y="7776"/>
                  </a:cubicBezTo>
                  <a:cubicBezTo>
                    <a:pt x="1980" y="8310"/>
                    <a:pt x="2447" y="8511"/>
                    <a:pt x="2927" y="8511"/>
                  </a:cubicBezTo>
                  <a:cubicBezTo>
                    <a:pt x="3778" y="8511"/>
                    <a:pt x="4670" y="7879"/>
                    <a:pt x="5440" y="7350"/>
                  </a:cubicBezTo>
                  <a:cubicBezTo>
                    <a:pt x="6492" y="6624"/>
                    <a:pt x="7695" y="6047"/>
                    <a:pt x="8572" y="5120"/>
                  </a:cubicBezTo>
                  <a:cubicBezTo>
                    <a:pt x="9600" y="4067"/>
                    <a:pt x="10352" y="2614"/>
                    <a:pt x="10151" y="1185"/>
                  </a:cubicBezTo>
                  <a:cubicBezTo>
                    <a:pt x="10071" y="560"/>
                    <a:pt x="9585" y="0"/>
                    <a:pt x="89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67" name="Google Shape;2367;p32"/>
            <p:cNvSpPr/>
            <p:nvPr/>
          </p:nvSpPr>
          <p:spPr>
            <a:xfrm>
              <a:off x="2513502" y="4141675"/>
              <a:ext cx="329383" cy="307991"/>
            </a:xfrm>
            <a:custGeom>
              <a:avLst/>
              <a:gdLst/>
              <a:ahLst/>
              <a:cxnLst/>
              <a:rect l="l" t="t" r="r" b="b"/>
              <a:pathLst>
                <a:path w="9300" h="8696" extrusionOk="0">
                  <a:moveTo>
                    <a:pt x="7820" y="199"/>
                  </a:moveTo>
                  <a:cubicBezTo>
                    <a:pt x="8021" y="199"/>
                    <a:pt x="8196" y="249"/>
                    <a:pt x="8322" y="325"/>
                  </a:cubicBezTo>
                  <a:cubicBezTo>
                    <a:pt x="8647" y="500"/>
                    <a:pt x="8898" y="876"/>
                    <a:pt x="8948" y="1277"/>
                  </a:cubicBezTo>
                  <a:cubicBezTo>
                    <a:pt x="9124" y="2530"/>
                    <a:pt x="8547" y="3934"/>
                    <a:pt x="7394" y="5162"/>
                  </a:cubicBezTo>
                  <a:cubicBezTo>
                    <a:pt x="6768" y="5788"/>
                    <a:pt x="6016" y="6264"/>
                    <a:pt x="5264" y="6741"/>
                  </a:cubicBezTo>
                  <a:cubicBezTo>
                    <a:pt x="4938" y="6941"/>
                    <a:pt x="4587" y="7142"/>
                    <a:pt x="4261" y="7367"/>
                  </a:cubicBezTo>
                  <a:lnTo>
                    <a:pt x="4236" y="7392"/>
                  </a:lnTo>
                  <a:cubicBezTo>
                    <a:pt x="3485" y="7920"/>
                    <a:pt x="2621" y="8519"/>
                    <a:pt x="1808" y="8519"/>
                  </a:cubicBezTo>
                  <a:cubicBezTo>
                    <a:pt x="1346" y="8519"/>
                    <a:pt x="901" y="8326"/>
                    <a:pt x="502" y="7818"/>
                  </a:cubicBezTo>
                  <a:cubicBezTo>
                    <a:pt x="276" y="7543"/>
                    <a:pt x="201" y="7292"/>
                    <a:pt x="226" y="6991"/>
                  </a:cubicBezTo>
                  <a:cubicBezTo>
                    <a:pt x="352" y="6014"/>
                    <a:pt x="1730" y="4961"/>
                    <a:pt x="3083" y="3934"/>
                  </a:cubicBezTo>
                  <a:cubicBezTo>
                    <a:pt x="4036" y="3207"/>
                    <a:pt x="4963" y="2530"/>
                    <a:pt x="5439" y="1853"/>
                  </a:cubicBezTo>
                  <a:cubicBezTo>
                    <a:pt x="5991" y="1102"/>
                    <a:pt x="6617" y="600"/>
                    <a:pt x="7344" y="300"/>
                  </a:cubicBezTo>
                  <a:cubicBezTo>
                    <a:pt x="7520" y="224"/>
                    <a:pt x="7670" y="199"/>
                    <a:pt x="7820" y="199"/>
                  </a:cubicBezTo>
                  <a:close/>
                  <a:moveTo>
                    <a:pt x="7811" y="1"/>
                  </a:moveTo>
                  <a:cubicBezTo>
                    <a:pt x="7648" y="1"/>
                    <a:pt x="7466" y="35"/>
                    <a:pt x="7269" y="124"/>
                  </a:cubicBezTo>
                  <a:cubicBezTo>
                    <a:pt x="6517" y="425"/>
                    <a:pt x="5865" y="976"/>
                    <a:pt x="5289" y="1728"/>
                  </a:cubicBezTo>
                  <a:cubicBezTo>
                    <a:pt x="4813" y="2405"/>
                    <a:pt x="3936" y="3082"/>
                    <a:pt x="2983" y="3783"/>
                  </a:cubicBezTo>
                  <a:cubicBezTo>
                    <a:pt x="1605" y="4836"/>
                    <a:pt x="176" y="5914"/>
                    <a:pt x="51" y="6966"/>
                  </a:cubicBezTo>
                  <a:cubicBezTo>
                    <a:pt x="1" y="7292"/>
                    <a:pt x="101" y="7643"/>
                    <a:pt x="352" y="7944"/>
                  </a:cubicBezTo>
                  <a:cubicBezTo>
                    <a:pt x="803" y="8495"/>
                    <a:pt x="1279" y="8696"/>
                    <a:pt x="1780" y="8696"/>
                  </a:cubicBezTo>
                  <a:cubicBezTo>
                    <a:pt x="2682" y="8696"/>
                    <a:pt x="3585" y="8069"/>
                    <a:pt x="4337" y="7543"/>
                  </a:cubicBezTo>
                  <a:lnTo>
                    <a:pt x="4362" y="7518"/>
                  </a:lnTo>
                  <a:cubicBezTo>
                    <a:pt x="4687" y="7292"/>
                    <a:pt x="5038" y="7092"/>
                    <a:pt x="5364" y="6891"/>
                  </a:cubicBezTo>
                  <a:cubicBezTo>
                    <a:pt x="6116" y="6415"/>
                    <a:pt x="6893" y="5939"/>
                    <a:pt x="7520" y="5287"/>
                  </a:cubicBezTo>
                  <a:cubicBezTo>
                    <a:pt x="8723" y="4034"/>
                    <a:pt x="9299" y="2555"/>
                    <a:pt x="9124" y="1252"/>
                  </a:cubicBezTo>
                  <a:cubicBezTo>
                    <a:pt x="9073" y="801"/>
                    <a:pt x="8798" y="375"/>
                    <a:pt x="8422" y="174"/>
                  </a:cubicBezTo>
                  <a:cubicBezTo>
                    <a:pt x="8270" y="83"/>
                    <a:pt x="8062" y="1"/>
                    <a:pt x="7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68" name="Google Shape;2368;p32"/>
            <p:cNvSpPr/>
            <p:nvPr/>
          </p:nvSpPr>
          <p:spPr>
            <a:xfrm>
              <a:off x="1954327" y="2650437"/>
              <a:ext cx="248560" cy="369440"/>
            </a:xfrm>
            <a:custGeom>
              <a:avLst/>
              <a:gdLst/>
              <a:ahLst/>
              <a:cxnLst/>
              <a:rect l="l" t="t" r="r" b="b"/>
              <a:pathLst>
                <a:path w="7018" h="10431" extrusionOk="0">
                  <a:moveTo>
                    <a:pt x="5439" y="6266"/>
                  </a:moveTo>
                  <a:lnTo>
                    <a:pt x="5439" y="6266"/>
                  </a:lnTo>
                  <a:cubicBezTo>
                    <a:pt x="5622" y="6665"/>
                    <a:pt x="5735" y="7165"/>
                    <a:pt x="5823" y="7655"/>
                  </a:cubicBezTo>
                  <a:lnTo>
                    <a:pt x="5823" y="7655"/>
                  </a:lnTo>
                  <a:cubicBezTo>
                    <a:pt x="5731" y="7243"/>
                    <a:pt x="5605" y="6780"/>
                    <a:pt x="5439" y="6266"/>
                  </a:cubicBezTo>
                  <a:close/>
                  <a:moveTo>
                    <a:pt x="2005" y="0"/>
                  </a:moveTo>
                  <a:lnTo>
                    <a:pt x="652" y="1128"/>
                  </a:lnTo>
                  <a:cubicBezTo>
                    <a:pt x="0" y="3384"/>
                    <a:pt x="2030" y="4687"/>
                    <a:pt x="2381" y="6316"/>
                  </a:cubicBezTo>
                  <a:cubicBezTo>
                    <a:pt x="2732" y="7945"/>
                    <a:pt x="2055" y="9950"/>
                    <a:pt x="2456" y="10151"/>
                  </a:cubicBezTo>
                  <a:cubicBezTo>
                    <a:pt x="2481" y="10164"/>
                    <a:pt x="2508" y="10171"/>
                    <a:pt x="2535" y="10171"/>
                  </a:cubicBezTo>
                  <a:cubicBezTo>
                    <a:pt x="2916" y="10171"/>
                    <a:pt x="3479" y="8861"/>
                    <a:pt x="3409" y="6241"/>
                  </a:cubicBezTo>
                  <a:lnTo>
                    <a:pt x="3409" y="6241"/>
                  </a:lnTo>
                  <a:cubicBezTo>
                    <a:pt x="4436" y="7644"/>
                    <a:pt x="3634" y="10301"/>
                    <a:pt x="4161" y="10426"/>
                  </a:cubicBezTo>
                  <a:cubicBezTo>
                    <a:pt x="4175" y="10429"/>
                    <a:pt x="4190" y="10431"/>
                    <a:pt x="4204" y="10431"/>
                  </a:cubicBezTo>
                  <a:cubicBezTo>
                    <a:pt x="4700" y="10431"/>
                    <a:pt x="4926" y="8755"/>
                    <a:pt x="4537" y="6416"/>
                  </a:cubicBezTo>
                  <a:lnTo>
                    <a:pt x="4537" y="6416"/>
                  </a:lnTo>
                  <a:cubicBezTo>
                    <a:pt x="5458" y="7985"/>
                    <a:pt x="5093" y="9925"/>
                    <a:pt x="5604" y="9925"/>
                  </a:cubicBezTo>
                  <a:cubicBezTo>
                    <a:pt x="5608" y="9925"/>
                    <a:pt x="5611" y="9925"/>
                    <a:pt x="5614" y="9925"/>
                  </a:cubicBezTo>
                  <a:cubicBezTo>
                    <a:pt x="5914" y="9911"/>
                    <a:pt x="6060" y="9481"/>
                    <a:pt x="5990" y="8682"/>
                  </a:cubicBezTo>
                  <a:lnTo>
                    <a:pt x="5990" y="8682"/>
                  </a:lnTo>
                  <a:cubicBezTo>
                    <a:pt x="6077" y="9189"/>
                    <a:pt x="6171" y="9550"/>
                    <a:pt x="6351" y="9550"/>
                  </a:cubicBezTo>
                  <a:cubicBezTo>
                    <a:pt x="6356" y="9550"/>
                    <a:pt x="6361" y="9550"/>
                    <a:pt x="6366" y="9549"/>
                  </a:cubicBezTo>
                  <a:cubicBezTo>
                    <a:pt x="7018" y="9474"/>
                    <a:pt x="6491" y="6366"/>
                    <a:pt x="5890" y="5013"/>
                  </a:cubicBezTo>
                  <a:cubicBezTo>
                    <a:pt x="5288" y="3659"/>
                    <a:pt x="2005" y="0"/>
                    <a:pt x="2005" y="0"/>
                  </a:cubicBezTo>
                  <a:close/>
                </a:path>
              </a:pathLst>
            </a:custGeom>
            <a:solidFill>
              <a:srgbClr val="B46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69" name="Google Shape;2369;p32"/>
            <p:cNvSpPr/>
            <p:nvPr/>
          </p:nvSpPr>
          <p:spPr>
            <a:xfrm>
              <a:off x="1959639" y="2647178"/>
              <a:ext cx="242362" cy="375213"/>
            </a:xfrm>
            <a:custGeom>
              <a:avLst/>
              <a:gdLst/>
              <a:ahLst/>
              <a:cxnLst/>
              <a:rect l="l" t="t" r="r" b="b"/>
              <a:pathLst>
                <a:path w="6843" h="10594" extrusionOk="0">
                  <a:moveTo>
                    <a:pt x="1855" y="1"/>
                  </a:moveTo>
                  <a:cubicBezTo>
                    <a:pt x="1834" y="1"/>
                    <a:pt x="1815" y="7"/>
                    <a:pt x="1805" y="17"/>
                  </a:cubicBezTo>
                  <a:cubicBezTo>
                    <a:pt x="1780" y="67"/>
                    <a:pt x="1755" y="117"/>
                    <a:pt x="1805" y="142"/>
                  </a:cubicBezTo>
                  <a:cubicBezTo>
                    <a:pt x="1830" y="193"/>
                    <a:pt x="5063" y="3827"/>
                    <a:pt x="5640" y="5155"/>
                  </a:cubicBezTo>
                  <a:cubicBezTo>
                    <a:pt x="6191" y="6358"/>
                    <a:pt x="6642" y="8889"/>
                    <a:pt x="6316" y="9466"/>
                  </a:cubicBezTo>
                  <a:cubicBezTo>
                    <a:pt x="6266" y="9541"/>
                    <a:pt x="6216" y="9541"/>
                    <a:pt x="6216" y="9541"/>
                  </a:cubicBezTo>
                  <a:cubicBezTo>
                    <a:pt x="6212" y="9542"/>
                    <a:pt x="6208" y="9542"/>
                    <a:pt x="6204" y="9542"/>
                  </a:cubicBezTo>
                  <a:cubicBezTo>
                    <a:pt x="6086" y="9542"/>
                    <a:pt x="6013" y="9202"/>
                    <a:pt x="5940" y="8814"/>
                  </a:cubicBezTo>
                  <a:cubicBezTo>
                    <a:pt x="5915" y="8488"/>
                    <a:pt x="5840" y="8112"/>
                    <a:pt x="5740" y="7686"/>
                  </a:cubicBezTo>
                  <a:cubicBezTo>
                    <a:pt x="5665" y="7210"/>
                    <a:pt x="5539" y="6709"/>
                    <a:pt x="5364" y="6333"/>
                  </a:cubicBezTo>
                  <a:cubicBezTo>
                    <a:pt x="5346" y="6296"/>
                    <a:pt x="5314" y="6273"/>
                    <a:pt x="5288" y="6273"/>
                  </a:cubicBezTo>
                  <a:cubicBezTo>
                    <a:pt x="5279" y="6273"/>
                    <a:pt x="5270" y="6276"/>
                    <a:pt x="5264" y="6283"/>
                  </a:cubicBezTo>
                  <a:cubicBezTo>
                    <a:pt x="5214" y="6308"/>
                    <a:pt x="5189" y="6358"/>
                    <a:pt x="5189" y="6383"/>
                  </a:cubicBezTo>
                  <a:cubicBezTo>
                    <a:pt x="5364" y="6884"/>
                    <a:pt x="5489" y="7335"/>
                    <a:pt x="5590" y="7736"/>
                  </a:cubicBezTo>
                  <a:cubicBezTo>
                    <a:pt x="5615" y="7937"/>
                    <a:pt x="5640" y="8163"/>
                    <a:pt x="5690" y="8363"/>
                  </a:cubicBezTo>
                  <a:cubicBezTo>
                    <a:pt x="5715" y="8538"/>
                    <a:pt x="5740" y="8689"/>
                    <a:pt x="5765" y="8814"/>
                  </a:cubicBezTo>
                  <a:cubicBezTo>
                    <a:pt x="5790" y="9340"/>
                    <a:pt x="5740" y="9666"/>
                    <a:pt x="5640" y="9817"/>
                  </a:cubicBezTo>
                  <a:cubicBezTo>
                    <a:pt x="5590" y="9892"/>
                    <a:pt x="5539" y="9917"/>
                    <a:pt x="5464" y="9917"/>
                  </a:cubicBezTo>
                  <a:cubicBezTo>
                    <a:pt x="5314" y="9917"/>
                    <a:pt x="5264" y="9516"/>
                    <a:pt x="5189" y="9015"/>
                  </a:cubicBezTo>
                  <a:cubicBezTo>
                    <a:pt x="5088" y="8313"/>
                    <a:pt x="4963" y="7335"/>
                    <a:pt x="4462" y="6483"/>
                  </a:cubicBezTo>
                  <a:cubicBezTo>
                    <a:pt x="4443" y="6447"/>
                    <a:pt x="4412" y="6423"/>
                    <a:pt x="4376" y="6423"/>
                  </a:cubicBezTo>
                  <a:cubicBezTo>
                    <a:pt x="4363" y="6423"/>
                    <a:pt x="4350" y="6426"/>
                    <a:pt x="4336" y="6433"/>
                  </a:cubicBezTo>
                  <a:cubicBezTo>
                    <a:pt x="4311" y="6458"/>
                    <a:pt x="4286" y="6483"/>
                    <a:pt x="4286" y="6533"/>
                  </a:cubicBezTo>
                  <a:cubicBezTo>
                    <a:pt x="4637" y="8538"/>
                    <a:pt x="4512" y="10042"/>
                    <a:pt x="4161" y="10368"/>
                  </a:cubicBezTo>
                  <a:cubicBezTo>
                    <a:pt x="4111" y="10418"/>
                    <a:pt x="4061" y="10418"/>
                    <a:pt x="4036" y="10418"/>
                  </a:cubicBezTo>
                  <a:cubicBezTo>
                    <a:pt x="3885" y="10393"/>
                    <a:pt x="3885" y="9842"/>
                    <a:pt x="3910" y="9340"/>
                  </a:cubicBezTo>
                  <a:cubicBezTo>
                    <a:pt x="3935" y="8413"/>
                    <a:pt x="3961" y="7135"/>
                    <a:pt x="3334" y="6283"/>
                  </a:cubicBezTo>
                  <a:cubicBezTo>
                    <a:pt x="3309" y="6233"/>
                    <a:pt x="3259" y="6233"/>
                    <a:pt x="3234" y="6233"/>
                  </a:cubicBezTo>
                  <a:cubicBezTo>
                    <a:pt x="3184" y="6258"/>
                    <a:pt x="3159" y="6283"/>
                    <a:pt x="3159" y="6333"/>
                  </a:cubicBezTo>
                  <a:cubicBezTo>
                    <a:pt x="3234" y="8739"/>
                    <a:pt x="2757" y="9967"/>
                    <a:pt x="2457" y="10142"/>
                  </a:cubicBezTo>
                  <a:cubicBezTo>
                    <a:pt x="2419" y="10168"/>
                    <a:pt x="2394" y="10174"/>
                    <a:pt x="2375" y="10174"/>
                  </a:cubicBezTo>
                  <a:cubicBezTo>
                    <a:pt x="2356" y="10174"/>
                    <a:pt x="2344" y="10168"/>
                    <a:pt x="2331" y="10168"/>
                  </a:cubicBezTo>
                  <a:cubicBezTo>
                    <a:pt x="2206" y="10092"/>
                    <a:pt x="2256" y="9541"/>
                    <a:pt x="2331" y="8990"/>
                  </a:cubicBezTo>
                  <a:cubicBezTo>
                    <a:pt x="2407" y="8213"/>
                    <a:pt x="2507" y="7260"/>
                    <a:pt x="2306" y="6383"/>
                  </a:cubicBezTo>
                  <a:cubicBezTo>
                    <a:pt x="2181" y="5782"/>
                    <a:pt x="1830" y="5230"/>
                    <a:pt x="1454" y="4629"/>
                  </a:cubicBezTo>
                  <a:cubicBezTo>
                    <a:pt x="828" y="3651"/>
                    <a:pt x="176" y="2624"/>
                    <a:pt x="577" y="1245"/>
                  </a:cubicBezTo>
                  <a:cubicBezTo>
                    <a:pt x="602" y="1195"/>
                    <a:pt x="577" y="1145"/>
                    <a:pt x="527" y="1145"/>
                  </a:cubicBezTo>
                  <a:cubicBezTo>
                    <a:pt x="513" y="1138"/>
                    <a:pt x="500" y="1135"/>
                    <a:pt x="487" y="1135"/>
                  </a:cubicBezTo>
                  <a:cubicBezTo>
                    <a:pt x="452" y="1135"/>
                    <a:pt x="420" y="1158"/>
                    <a:pt x="402" y="1195"/>
                  </a:cubicBezTo>
                  <a:cubicBezTo>
                    <a:pt x="1" y="2649"/>
                    <a:pt x="652" y="3726"/>
                    <a:pt x="1304" y="4729"/>
                  </a:cubicBezTo>
                  <a:cubicBezTo>
                    <a:pt x="1680" y="5305"/>
                    <a:pt x="2031" y="5857"/>
                    <a:pt x="2131" y="6433"/>
                  </a:cubicBezTo>
                  <a:cubicBezTo>
                    <a:pt x="2331" y="7260"/>
                    <a:pt x="2231" y="8213"/>
                    <a:pt x="2156" y="8965"/>
                  </a:cubicBezTo>
                  <a:cubicBezTo>
                    <a:pt x="2056" y="9741"/>
                    <a:pt x="2031" y="10193"/>
                    <a:pt x="2256" y="10318"/>
                  </a:cubicBezTo>
                  <a:cubicBezTo>
                    <a:pt x="2290" y="10340"/>
                    <a:pt x="2334" y="10353"/>
                    <a:pt x="2379" y="10353"/>
                  </a:cubicBezTo>
                  <a:cubicBezTo>
                    <a:pt x="2434" y="10353"/>
                    <a:pt x="2491" y="10334"/>
                    <a:pt x="2532" y="10293"/>
                  </a:cubicBezTo>
                  <a:cubicBezTo>
                    <a:pt x="2958" y="10042"/>
                    <a:pt x="3359" y="8789"/>
                    <a:pt x="3359" y="6659"/>
                  </a:cubicBezTo>
                  <a:cubicBezTo>
                    <a:pt x="3760" y="7436"/>
                    <a:pt x="3735" y="8513"/>
                    <a:pt x="3735" y="9340"/>
                  </a:cubicBezTo>
                  <a:cubicBezTo>
                    <a:pt x="3710" y="10042"/>
                    <a:pt x="3710" y="10543"/>
                    <a:pt x="3986" y="10594"/>
                  </a:cubicBezTo>
                  <a:lnTo>
                    <a:pt x="4061" y="10594"/>
                  </a:lnTo>
                  <a:cubicBezTo>
                    <a:pt x="4136" y="10594"/>
                    <a:pt x="4211" y="10569"/>
                    <a:pt x="4286" y="10493"/>
                  </a:cubicBezTo>
                  <a:cubicBezTo>
                    <a:pt x="4687" y="10117"/>
                    <a:pt x="4788" y="8739"/>
                    <a:pt x="4562" y="7060"/>
                  </a:cubicBezTo>
                  <a:lnTo>
                    <a:pt x="4562" y="7060"/>
                  </a:lnTo>
                  <a:cubicBezTo>
                    <a:pt x="4838" y="7762"/>
                    <a:pt x="4938" y="8488"/>
                    <a:pt x="5013" y="9040"/>
                  </a:cubicBezTo>
                  <a:cubicBezTo>
                    <a:pt x="5088" y="9691"/>
                    <a:pt x="5138" y="10117"/>
                    <a:pt x="5464" y="10117"/>
                  </a:cubicBezTo>
                  <a:cubicBezTo>
                    <a:pt x="5590" y="10092"/>
                    <a:pt x="5690" y="10042"/>
                    <a:pt x="5790" y="9917"/>
                  </a:cubicBezTo>
                  <a:cubicBezTo>
                    <a:pt x="5840" y="9817"/>
                    <a:pt x="5890" y="9666"/>
                    <a:pt x="5915" y="9491"/>
                  </a:cubicBezTo>
                  <a:cubicBezTo>
                    <a:pt x="5981" y="9644"/>
                    <a:pt x="6066" y="9721"/>
                    <a:pt x="6170" y="9721"/>
                  </a:cubicBezTo>
                  <a:cubicBezTo>
                    <a:pt x="6185" y="9721"/>
                    <a:pt x="6200" y="9720"/>
                    <a:pt x="6216" y="9716"/>
                  </a:cubicBezTo>
                  <a:cubicBezTo>
                    <a:pt x="6291" y="9716"/>
                    <a:pt x="6392" y="9691"/>
                    <a:pt x="6467" y="9541"/>
                  </a:cubicBezTo>
                  <a:cubicBezTo>
                    <a:pt x="6843" y="8889"/>
                    <a:pt x="6341" y="6233"/>
                    <a:pt x="5815" y="5080"/>
                  </a:cubicBezTo>
                  <a:cubicBezTo>
                    <a:pt x="5214" y="3726"/>
                    <a:pt x="2056" y="193"/>
                    <a:pt x="1930" y="42"/>
                  </a:cubicBezTo>
                  <a:cubicBezTo>
                    <a:pt x="1916" y="13"/>
                    <a:pt x="1884" y="1"/>
                    <a:pt x="18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70" name="Google Shape;2370;p32"/>
            <p:cNvSpPr/>
            <p:nvPr/>
          </p:nvSpPr>
          <p:spPr>
            <a:xfrm>
              <a:off x="1965872" y="1452155"/>
              <a:ext cx="37295" cy="16894"/>
            </a:xfrm>
            <a:custGeom>
              <a:avLst/>
              <a:gdLst/>
              <a:ahLst/>
              <a:cxnLst/>
              <a:rect l="l" t="t" r="r" b="b"/>
              <a:pathLst>
                <a:path w="1053" h="477" extrusionOk="0">
                  <a:moveTo>
                    <a:pt x="50" y="1"/>
                  </a:moveTo>
                  <a:lnTo>
                    <a:pt x="0" y="176"/>
                  </a:lnTo>
                  <a:lnTo>
                    <a:pt x="1003" y="477"/>
                  </a:lnTo>
                  <a:lnTo>
                    <a:pt x="1053" y="301"/>
                  </a:lnTo>
                  <a:lnTo>
                    <a:pt x="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71" name="Google Shape;2371;p32"/>
            <p:cNvSpPr/>
            <p:nvPr/>
          </p:nvSpPr>
          <p:spPr>
            <a:xfrm>
              <a:off x="1696927" y="1709909"/>
              <a:ext cx="277850" cy="567778"/>
            </a:xfrm>
            <a:custGeom>
              <a:avLst/>
              <a:gdLst/>
              <a:ahLst/>
              <a:cxnLst/>
              <a:rect l="l" t="t" r="r" b="b"/>
              <a:pathLst>
                <a:path w="7845" h="16031" extrusionOk="0">
                  <a:moveTo>
                    <a:pt x="7277" y="1"/>
                  </a:moveTo>
                  <a:cubicBezTo>
                    <a:pt x="6256" y="1"/>
                    <a:pt x="4070" y="125"/>
                    <a:pt x="2506" y="1093"/>
                  </a:cubicBezTo>
                  <a:cubicBezTo>
                    <a:pt x="376" y="2372"/>
                    <a:pt x="0" y="16031"/>
                    <a:pt x="0" y="16031"/>
                  </a:cubicBezTo>
                  <a:lnTo>
                    <a:pt x="6642" y="15079"/>
                  </a:lnTo>
                  <a:lnTo>
                    <a:pt x="7845" y="16"/>
                  </a:lnTo>
                  <a:cubicBezTo>
                    <a:pt x="7845" y="16"/>
                    <a:pt x="7631" y="1"/>
                    <a:pt x="7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72" name="Google Shape;2372;p32"/>
            <p:cNvSpPr/>
            <p:nvPr/>
          </p:nvSpPr>
          <p:spPr>
            <a:xfrm>
              <a:off x="1693350" y="1706509"/>
              <a:ext cx="284969" cy="573870"/>
            </a:xfrm>
            <a:custGeom>
              <a:avLst/>
              <a:gdLst/>
              <a:ahLst/>
              <a:cxnLst/>
              <a:rect l="l" t="t" r="r" b="b"/>
              <a:pathLst>
                <a:path w="8046" h="16203" extrusionOk="0">
                  <a:moveTo>
                    <a:pt x="7845" y="187"/>
                  </a:moveTo>
                  <a:lnTo>
                    <a:pt x="6642" y="15074"/>
                  </a:lnTo>
                  <a:lnTo>
                    <a:pt x="176" y="16027"/>
                  </a:lnTo>
                  <a:cubicBezTo>
                    <a:pt x="226" y="14748"/>
                    <a:pt x="677" y="2443"/>
                    <a:pt x="2632" y="1265"/>
                  </a:cubicBezTo>
                  <a:cubicBezTo>
                    <a:pt x="4211" y="312"/>
                    <a:pt x="6417" y="187"/>
                    <a:pt x="7419" y="187"/>
                  </a:cubicBezTo>
                  <a:close/>
                  <a:moveTo>
                    <a:pt x="7448" y="0"/>
                  </a:moveTo>
                  <a:cubicBezTo>
                    <a:pt x="6451" y="0"/>
                    <a:pt x="4167" y="118"/>
                    <a:pt x="2557" y="1114"/>
                  </a:cubicBezTo>
                  <a:cubicBezTo>
                    <a:pt x="402" y="2393"/>
                    <a:pt x="26" y="15550"/>
                    <a:pt x="1" y="16127"/>
                  </a:cubicBezTo>
                  <a:cubicBezTo>
                    <a:pt x="1" y="16152"/>
                    <a:pt x="1" y="16177"/>
                    <a:pt x="26" y="16177"/>
                  </a:cubicBezTo>
                  <a:cubicBezTo>
                    <a:pt x="51" y="16202"/>
                    <a:pt x="76" y="16202"/>
                    <a:pt x="101" y="16202"/>
                  </a:cubicBezTo>
                  <a:lnTo>
                    <a:pt x="6743" y="15250"/>
                  </a:lnTo>
                  <a:cubicBezTo>
                    <a:pt x="6793" y="15250"/>
                    <a:pt x="6818" y="15225"/>
                    <a:pt x="6818" y="15175"/>
                  </a:cubicBezTo>
                  <a:lnTo>
                    <a:pt x="8046" y="112"/>
                  </a:lnTo>
                  <a:cubicBezTo>
                    <a:pt x="8046" y="87"/>
                    <a:pt x="8046" y="62"/>
                    <a:pt x="8021" y="62"/>
                  </a:cubicBezTo>
                  <a:cubicBezTo>
                    <a:pt x="7996" y="37"/>
                    <a:pt x="7971" y="12"/>
                    <a:pt x="7946" y="12"/>
                  </a:cubicBezTo>
                  <a:cubicBezTo>
                    <a:pt x="7940" y="12"/>
                    <a:pt x="7755" y="0"/>
                    <a:pt x="74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73" name="Google Shape;2373;p32"/>
            <p:cNvSpPr/>
            <p:nvPr/>
          </p:nvSpPr>
          <p:spPr>
            <a:xfrm>
              <a:off x="1683610" y="2218333"/>
              <a:ext cx="270767" cy="152331"/>
            </a:xfrm>
            <a:custGeom>
              <a:avLst/>
              <a:gdLst/>
              <a:ahLst/>
              <a:cxnLst/>
              <a:rect l="l" t="t" r="r" b="b"/>
              <a:pathLst>
                <a:path w="7645" h="4301" extrusionOk="0">
                  <a:moveTo>
                    <a:pt x="7049" y="0"/>
                  </a:moveTo>
                  <a:cubicBezTo>
                    <a:pt x="6997" y="0"/>
                    <a:pt x="6945" y="7"/>
                    <a:pt x="6892" y="21"/>
                  </a:cubicBezTo>
                  <a:cubicBezTo>
                    <a:pt x="5240" y="558"/>
                    <a:pt x="3573" y="827"/>
                    <a:pt x="1902" y="827"/>
                  </a:cubicBezTo>
                  <a:cubicBezTo>
                    <a:pt x="1468" y="827"/>
                    <a:pt x="1035" y="809"/>
                    <a:pt x="602" y="773"/>
                  </a:cubicBezTo>
                  <a:cubicBezTo>
                    <a:pt x="588" y="772"/>
                    <a:pt x="574" y="771"/>
                    <a:pt x="560" y="771"/>
                  </a:cubicBezTo>
                  <a:cubicBezTo>
                    <a:pt x="253" y="771"/>
                    <a:pt x="0" y="1037"/>
                    <a:pt x="0" y="1349"/>
                  </a:cubicBezTo>
                  <a:lnTo>
                    <a:pt x="0" y="3655"/>
                  </a:lnTo>
                  <a:cubicBezTo>
                    <a:pt x="0" y="3956"/>
                    <a:pt x="201" y="4206"/>
                    <a:pt x="501" y="4231"/>
                  </a:cubicBezTo>
                  <a:cubicBezTo>
                    <a:pt x="965" y="4278"/>
                    <a:pt x="1428" y="4301"/>
                    <a:pt x="1892" y="4301"/>
                  </a:cubicBezTo>
                  <a:cubicBezTo>
                    <a:pt x="3684" y="4301"/>
                    <a:pt x="5476" y="3956"/>
                    <a:pt x="7268" y="3279"/>
                  </a:cubicBezTo>
                  <a:cubicBezTo>
                    <a:pt x="7494" y="3204"/>
                    <a:pt x="7644" y="2978"/>
                    <a:pt x="7644" y="2728"/>
                  </a:cubicBezTo>
                  <a:lnTo>
                    <a:pt x="7644" y="597"/>
                  </a:lnTo>
                  <a:cubicBezTo>
                    <a:pt x="7644" y="252"/>
                    <a:pt x="7366" y="0"/>
                    <a:pt x="7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74" name="Google Shape;2374;p32"/>
            <p:cNvSpPr/>
            <p:nvPr/>
          </p:nvSpPr>
          <p:spPr>
            <a:xfrm>
              <a:off x="1680033" y="2215145"/>
              <a:ext cx="277886" cy="158387"/>
            </a:xfrm>
            <a:custGeom>
              <a:avLst/>
              <a:gdLst/>
              <a:ahLst/>
              <a:cxnLst/>
              <a:rect l="l" t="t" r="r" b="b"/>
              <a:pathLst>
                <a:path w="7846" h="4472" extrusionOk="0">
                  <a:moveTo>
                    <a:pt x="7174" y="186"/>
                  </a:moveTo>
                  <a:cubicBezTo>
                    <a:pt x="7280" y="186"/>
                    <a:pt x="7386" y="219"/>
                    <a:pt x="7470" y="286"/>
                  </a:cubicBezTo>
                  <a:cubicBezTo>
                    <a:pt x="7595" y="361"/>
                    <a:pt x="7670" y="512"/>
                    <a:pt x="7670" y="687"/>
                  </a:cubicBezTo>
                  <a:lnTo>
                    <a:pt x="7670" y="2818"/>
                  </a:lnTo>
                  <a:cubicBezTo>
                    <a:pt x="7670" y="3043"/>
                    <a:pt x="7545" y="3219"/>
                    <a:pt x="7344" y="3294"/>
                  </a:cubicBezTo>
                  <a:cubicBezTo>
                    <a:pt x="5589" y="3964"/>
                    <a:pt x="3819" y="4293"/>
                    <a:pt x="2045" y="4293"/>
                  </a:cubicBezTo>
                  <a:cubicBezTo>
                    <a:pt x="1564" y="4293"/>
                    <a:pt x="1083" y="4269"/>
                    <a:pt x="602" y="4221"/>
                  </a:cubicBezTo>
                  <a:cubicBezTo>
                    <a:pt x="377" y="4196"/>
                    <a:pt x="176" y="3996"/>
                    <a:pt x="176" y="3745"/>
                  </a:cubicBezTo>
                  <a:lnTo>
                    <a:pt x="176" y="1439"/>
                  </a:lnTo>
                  <a:cubicBezTo>
                    <a:pt x="176" y="1314"/>
                    <a:pt x="226" y="1163"/>
                    <a:pt x="327" y="1088"/>
                  </a:cubicBezTo>
                  <a:cubicBezTo>
                    <a:pt x="427" y="988"/>
                    <a:pt x="552" y="963"/>
                    <a:pt x="652" y="963"/>
                  </a:cubicBezTo>
                  <a:lnTo>
                    <a:pt x="703" y="963"/>
                  </a:lnTo>
                  <a:cubicBezTo>
                    <a:pt x="1136" y="999"/>
                    <a:pt x="1571" y="1017"/>
                    <a:pt x="2005" y="1017"/>
                  </a:cubicBezTo>
                  <a:cubicBezTo>
                    <a:pt x="3683" y="1017"/>
                    <a:pt x="5366" y="748"/>
                    <a:pt x="7018" y="211"/>
                  </a:cubicBezTo>
                  <a:cubicBezTo>
                    <a:pt x="7069" y="194"/>
                    <a:pt x="7121" y="186"/>
                    <a:pt x="7174" y="186"/>
                  </a:cubicBezTo>
                  <a:close/>
                  <a:moveTo>
                    <a:pt x="7166" y="0"/>
                  </a:moveTo>
                  <a:cubicBezTo>
                    <a:pt x="7099" y="0"/>
                    <a:pt x="7033" y="11"/>
                    <a:pt x="6968" y="36"/>
                  </a:cubicBezTo>
                  <a:cubicBezTo>
                    <a:pt x="5278" y="565"/>
                    <a:pt x="3571" y="830"/>
                    <a:pt x="1888" y="830"/>
                  </a:cubicBezTo>
                  <a:cubicBezTo>
                    <a:pt x="1500" y="830"/>
                    <a:pt x="1113" y="816"/>
                    <a:pt x="728" y="787"/>
                  </a:cubicBezTo>
                  <a:cubicBezTo>
                    <a:pt x="694" y="783"/>
                    <a:pt x="662" y="781"/>
                    <a:pt x="630" y="781"/>
                  </a:cubicBezTo>
                  <a:cubicBezTo>
                    <a:pt x="470" y="781"/>
                    <a:pt x="331" y="833"/>
                    <a:pt x="226" y="938"/>
                  </a:cubicBezTo>
                  <a:cubicBezTo>
                    <a:pt x="76" y="1088"/>
                    <a:pt x="1" y="1264"/>
                    <a:pt x="1" y="1439"/>
                  </a:cubicBezTo>
                  <a:lnTo>
                    <a:pt x="1" y="3745"/>
                  </a:lnTo>
                  <a:cubicBezTo>
                    <a:pt x="1" y="4096"/>
                    <a:pt x="251" y="4371"/>
                    <a:pt x="602" y="4422"/>
                  </a:cubicBezTo>
                  <a:cubicBezTo>
                    <a:pt x="1053" y="4447"/>
                    <a:pt x="1530" y="4472"/>
                    <a:pt x="2006" y="4472"/>
                  </a:cubicBezTo>
                  <a:cubicBezTo>
                    <a:pt x="3810" y="4472"/>
                    <a:pt x="5615" y="4146"/>
                    <a:pt x="7419" y="3469"/>
                  </a:cubicBezTo>
                  <a:cubicBezTo>
                    <a:pt x="7670" y="3369"/>
                    <a:pt x="7845" y="3118"/>
                    <a:pt x="7845" y="2818"/>
                  </a:cubicBezTo>
                  <a:lnTo>
                    <a:pt x="7845" y="687"/>
                  </a:lnTo>
                  <a:cubicBezTo>
                    <a:pt x="7845" y="462"/>
                    <a:pt x="7745" y="261"/>
                    <a:pt x="7570" y="136"/>
                  </a:cubicBezTo>
                  <a:cubicBezTo>
                    <a:pt x="7451" y="51"/>
                    <a:pt x="7308" y="0"/>
                    <a:pt x="7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75" name="Google Shape;2375;p32"/>
            <p:cNvSpPr/>
            <p:nvPr/>
          </p:nvSpPr>
          <p:spPr>
            <a:xfrm>
              <a:off x="1917034" y="1654519"/>
              <a:ext cx="115426" cy="206874"/>
            </a:xfrm>
            <a:custGeom>
              <a:avLst/>
              <a:gdLst/>
              <a:ahLst/>
              <a:cxnLst/>
              <a:rect l="l" t="t" r="r" b="b"/>
              <a:pathLst>
                <a:path w="3259" h="5841" extrusionOk="0">
                  <a:moveTo>
                    <a:pt x="2783" y="1"/>
                  </a:moveTo>
                  <a:lnTo>
                    <a:pt x="1" y="1204"/>
                  </a:lnTo>
                  <a:lnTo>
                    <a:pt x="2231" y="5840"/>
                  </a:lnTo>
                  <a:lnTo>
                    <a:pt x="3259" y="2407"/>
                  </a:lnTo>
                  <a:lnTo>
                    <a:pt x="27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76" name="Google Shape;2376;p32"/>
            <p:cNvSpPr/>
            <p:nvPr/>
          </p:nvSpPr>
          <p:spPr>
            <a:xfrm>
              <a:off x="1913492" y="1650977"/>
              <a:ext cx="121624" cy="213072"/>
            </a:xfrm>
            <a:custGeom>
              <a:avLst/>
              <a:gdLst/>
              <a:ahLst/>
              <a:cxnLst/>
              <a:rect l="l" t="t" r="r" b="b"/>
              <a:pathLst>
                <a:path w="3434" h="6016" extrusionOk="0">
                  <a:moveTo>
                    <a:pt x="2832" y="226"/>
                  </a:moveTo>
                  <a:lnTo>
                    <a:pt x="3258" y="2507"/>
                  </a:lnTo>
                  <a:lnTo>
                    <a:pt x="2306" y="5690"/>
                  </a:lnTo>
                  <a:lnTo>
                    <a:pt x="226" y="1354"/>
                  </a:lnTo>
                  <a:lnTo>
                    <a:pt x="2832" y="226"/>
                  </a:lnTo>
                  <a:close/>
                  <a:moveTo>
                    <a:pt x="2857" y="1"/>
                  </a:moveTo>
                  <a:lnTo>
                    <a:pt x="50" y="1229"/>
                  </a:lnTo>
                  <a:cubicBezTo>
                    <a:pt x="25" y="1229"/>
                    <a:pt x="25" y="1254"/>
                    <a:pt x="0" y="1279"/>
                  </a:cubicBezTo>
                  <a:cubicBezTo>
                    <a:pt x="0" y="1304"/>
                    <a:pt x="0" y="1329"/>
                    <a:pt x="25" y="1354"/>
                  </a:cubicBezTo>
                  <a:lnTo>
                    <a:pt x="2256" y="5966"/>
                  </a:lnTo>
                  <a:cubicBezTo>
                    <a:pt x="2256" y="5991"/>
                    <a:pt x="2306" y="6016"/>
                    <a:pt x="2331" y="6016"/>
                  </a:cubicBezTo>
                  <a:cubicBezTo>
                    <a:pt x="2381" y="6016"/>
                    <a:pt x="2406" y="5991"/>
                    <a:pt x="2406" y="5966"/>
                  </a:cubicBezTo>
                  <a:lnTo>
                    <a:pt x="3434" y="2532"/>
                  </a:lnTo>
                  <a:cubicBezTo>
                    <a:pt x="3434" y="2507"/>
                    <a:pt x="3434" y="2507"/>
                    <a:pt x="3434" y="2482"/>
                  </a:cubicBezTo>
                  <a:lnTo>
                    <a:pt x="2983" y="76"/>
                  </a:lnTo>
                  <a:cubicBezTo>
                    <a:pt x="2983" y="51"/>
                    <a:pt x="2958" y="26"/>
                    <a:pt x="29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77" name="Google Shape;2377;p32"/>
            <p:cNvSpPr/>
            <p:nvPr/>
          </p:nvSpPr>
          <p:spPr>
            <a:xfrm>
              <a:off x="1938354" y="1739729"/>
              <a:ext cx="94104" cy="298286"/>
            </a:xfrm>
            <a:custGeom>
              <a:avLst/>
              <a:gdLst/>
              <a:ahLst/>
              <a:cxnLst/>
              <a:rect l="l" t="t" r="r" b="b"/>
              <a:pathLst>
                <a:path w="2657" h="8422" extrusionOk="0">
                  <a:moveTo>
                    <a:pt x="2657" y="1"/>
                  </a:moveTo>
                  <a:lnTo>
                    <a:pt x="0" y="1755"/>
                  </a:lnTo>
                  <a:lnTo>
                    <a:pt x="2632" y="8422"/>
                  </a:lnTo>
                  <a:lnTo>
                    <a:pt x="26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78" name="Google Shape;2378;p32"/>
            <p:cNvSpPr/>
            <p:nvPr/>
          </p:nvSpPr>
          <p:spPr>
            <a:xfrm>
              <a:off x="1934777" y="1736399"/>
              <a:ext cx="100338" cy="304307"/>
            </a:xfrm>
            <a:custGeom>
              <a:avLst/>
              <a:gdLst/>
              <a:ahLst/>
              <a:cxnLst/>
              <a:rect l="l" t="t" r="r" b="b"/>
              <a:pathLst>
                <a:path w="2833" h="8592" extrusionOk="0">
                  <a:moveTo>
                    <a:pt x="2657" y="270"/>
                  </a:moveTo>
                  <a:lnTo>
                    <a:pt x="2632" y="8040"/>
                  </a:lnTo>
                  <a:lnTo>
                    <a:pt x="201" y="1874"/>
                  </a:lnTo>
                  <a:lnTo>
                    <a:pt x="2657" y="270"/>
                  </a:lnTo>
                  <a:close/>
                  <a:moveTo>
                    <a:pt x="2745" y="1"/>
                  </a:moveTo>
                  <a:cubicBezTo>
                    <a:pt x="2733" y="1"/>
                    <a:pt x="2720" y="7"/>
                    <a:pt x="2708" y="20"/>
                  </a:cubicBezTo>
                  <a:lnTo>
                    <a:pt x="51" y="1774"/>
                  </a:lnTo>
                  <a:cubicBezTo>
                    <a:pt x="26" y="1799"/>
                    <a:pt x="1" y="1849"/>
                    <a:pt x="26" y="1874"/>
                  </a:cubicBezTo>
                  <a:lnTo>
                    <a:pt x="2632" y="8541"/>
                  </a:lnTo>
                  <a:cubicBezTo>
                    <a:pt x="2657" y="8566"/>
                    <a:pt x="2683" y="8591"/>
                    <a:pt x="2733" y="8591"/>
                  </a:cubicBezTo>
                  <a:cubicBezTo>
                    <a:pt x="2783" y="8591"/>
                    <a:pt x="2808" y="8541"/>
                    <a:pt x="2808" y="8516"/>
                  </a:cubicBezTo>
                  <a:lnTo>
                    <a:pt x="2833" y="95"/>
                  </a:lnTo>
                  <a:cubicBezTo>
                    <a:pt x="2833" y="70"/>
                    <a:pt x="2808" y="20"/>
                    <a:pt x="2783" y="20"/>
                  </a:cubicBezTo>
                  <a:cubicBezTo>
                    <a:pt x="2770" y="7"/>
                    <a:pt x="2758" y="1"/>
                    <a:pt x="2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79" name="Google Shape;2379;p32"/>
            <p:cNvSpPr/>
            <p:nvPr/>
          </p:nvSpPr>
          <p:spPr>
            <a:xfrm>
              <a:off x="2144260" y="1739729"/>
              <a:ext cx="126086" cy="270802"/>
            </a:xfrm>
            <a:custGeom>
              <a:avLst/>
              <a:gdLst/>
              <a:ahLst/>
              <a:cxnLst/>
              <a:rect l="l" t="t" r="r" b="b"/>
              <a:pathLst>
                <a:path w="3560" h="7646" extrusionOk="0">
                  <a:moveTo>
                    <a:pt x="1" y="1"/>
                  </a:moveTo>
                  <a:lnTo>
                    <a:pt x="1780" y="7645"/>
                  </a:lnTo>
                  <a:lnTo>
                    <a:pt x="3560" y="225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80" name="Google Shape;2380;p32"/>
            <p:cNvSpPr/>
            <p:nvPr/>
          </p:nvSpPr>
          <p:spPr>
            <a:xfrm>
              <a:off x="2140718" y="1736399"/>
              <a:ext cx="132284" cy="277673"/>
            </a:xfrm>
            <a:custGeom>
              <a:avLst/>
              <a:gdLst/>
              <a:ahLst/>
              <a:cxnLst/>
              <a:rect l="l" t="t" r="r" b="b"/>
              <a:pathLst>
                <a:path w="3735" h="7840" extrusionOk="0">
                  <a:moveTo>
                    <a:pt x="251" y="295"/>
                  </a:moveTo>
                  <a:lnTo>
                    <a:pt x="3534" y="2376"/>
                  </a:lnTo>
                  <a:lnTo>
                    <a:pt x="1880" y="7413"/>
                  </a:lnTo>
                  <a:lnTo>
                    <a:pt x="251" y="295"/>
                  </a:lnTo>
                  <a:close/>
                  <a:moveTo>
                    <a:pt x="101" y="1"/>
                  </a:moveTo>
                  <a:cubicBezTo>
                    <a:pt x="82" y="1"/>
                    <a:pt x="63" y="7"/>
                    <a:pt x="51" y="20"/>
                  </a:cubicBezTo>
                  <a:cubicBezTo>
                    <a:pt x="25" y="45"/>
                    <a:pt x="0" y="70"/>
                    <a:pt x="25" y="120"/>
                  </a:cubicBezTo>
                  <a:lnTo>
                    <a:pt x="1780" y="7764"/>
                  </a:lnTo>
                  <a:cubicBezTo>
                    <a:pt x="1805" y="7789"/>
                    <a:pt x="1830" y="7814"/>
                    <a:pt x="1880" y="7839"/>
                  </a:cubicBezTo>
                  <a:cubicBezTo>
                    <a:pt x="1905" y="7839"/>
                    <a:pt x="1955" y="7814"/>
                    <a:pt x="1955" y="7764"/>
                  </a:cubicBezTo>
                  <a:lnTo>
                    <a:pt x="3735" y="2376"/>
                  </a:lnTo>
                  <a:cubicBezTo>
                    <a:pt x="3735" y="2325"/>
                    <a:pt x="3735" y="2300"/>
                    <a:pt x="3685" y="2275"/>
                  </a:cubicBezTo>
                  <a:lnTo>
                    <a:pt x="151" y="20"/>
                  </a:lnTo>
                  <a:cubicBezTo>
                    <a:pt x="138" y="7"/>
                    <a:pt x="119" y="1"/>
                    <a:pt x="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81" name="Google Shape;2381;p32"/>
            <p:cNvSpPr/>
            <p:nvPr/>
          </p:nvSpPr>
          <p:spPr>
            <a:xfrm>
              <a:off x="2144260" y="1654519"/>
              <a:ext cx="115426" cy="234393"/>
            </a:xfrm>
            <a:custGeom>
              <a:avLst/>
              <a:gdLst/>
              <a:ahLst/>
              <a:cxnLst/>
              <a:rect l="l" t="t" r="r" b="b"/>
              <a:pathLst>
                <a:path w="3259" h="6618" extrusionOk="0">
                  <a:moveTo>
                    <a:pt x="452" y="1"/>
                  </a:moveTo>
                  <a:lnTo>
                    <a:pt x="1" y="2407"/>
                  </a:lnTo>
                  <a:lnTo>
                    <a:pt x="953" y="6617"/>
                  </a:lnTo>
                  <a:lnTo>
                    <a:pt x="3259" y="1204"/>
                  </a:lnTo>
                  <a:lnTo>
                    <a:pt x="4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82" name="Google Shape;2382;p32"/>
            <p:cNvSpPr/>
            <p:nvPr/>
          </p:nvSpPr>
          <p:spPr>
            <a:xfrm>
              <a:off x="2140718" y="1650977"/>
              <a:ext cx="122545" cy="240591"/>
            </a:xfrm>
            <a:custGeom>
              <a:avLst/>
              <a:gdLst/>
              <a:ahLst/>
              <a:cxnLst/>
              <a:rect l="l" t="t" r="r" b="b"/>
              <a:pathLst>
                <a:path w="3460" h="6793" extrusionOk="0">
                  <a:moveTo>
                    <a:pt x="627" y="226"/>
                  </a:moveTo>
                  <a:lnTo>
                    <a:pt x="3233" y="1354"/>
                  </a:lnTo>
                  <a:lnTo>
                    <a:pt x="1078" y="6417"/>
                  </a:lnTo>
                  <a:lnTo>
                    <a:pt x="201" y="2507"/>
                  </a:lnTo>
                  <a:lnTo>
                    <a:pt x="627" y="226"/>
                  </a:lnTo>
                  <a:close/>
                  <a:moveTo>
                    <a:pt x="527" y="1"/>
                  </a:moveTo>
                  <a:cubicBezTo>
                    <a:pt x="502" y="26"/>
                    <a:pt x="477" y="51"/>
                    <a:pt x="477" y="76"/>
                  </a:cubicBezTo>
                  <a:lnTo>
                    <a:pt x="25" y="2482"/>
                  </a:lnTo>
                  <a:cubicBezTo>
                    <a:pt x="0" y="2507"/>
                    <a:pt x="0" y="2507"/>
                    <a:pt x="25" y="2532"/>
                  </a:cubicBezTo>
                  <a:lnTo>
                    <a:pt x="978" y="6742"/>
                  </a:lnTo>
                  <a:cubicBezTo>
                    <a:pt x="978" y="6768"/>
                    <a:pt x="1003" y="6793"/>
                    <a:pt x="1053" y="6793"/>
                  </a:cubicBezTo>
                  <a:cubicBezTo>
                    <a:pt x="1103" y="6793"/>
                    <a:pt x="1128" y="6768"/>
                    <a:pt x="1153" y="6742"/>
                  </a:cubicBezTo>
                  <a:lnTo>
                    <a:pt x="3434" y="1329"/>
                  </a:lnTo>
                  <a:cubicBezTo>
                    <a:pt x="3459" y="1304"/>
                    <a:pt x="3434" y="1254"/>
                    <a:pt x="3384" y="1229"/>
                  </a:cubicBezTo>
                  <a:lnTo>
                    <a:pt x="6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83" name="Google Shape;2383;p32"/>
            <p:cNvSpPr/>
            <p:nvPr/>
          </p:nvSpPr>
          <p:spPr>
            <a:xfrm>
              <a:off x="1617915" y="1158490"/>
              <a:ext cx="703073" cy="599087"/>
            </a:xfrm>
            <a:custGeom>
              <a:avLst/>
              <a:gdLst/>
              <a:ahLst/>
              <a:cxnLst/>
              <a:rect l="l" t="t" r="r" b="b"/>
              <a:pathLst>
                <a:path w="19851" h="16915" extrusionOk="0">
                  <a:moveTo>
                    <a:pt x="12868" y="0"/>
                  </a:moveTo>
                  <a:cubicBezTo>
                    <a:pt x="11961" y="0"/>
                    <a:pt x="9558" y="335"/>
                    <a:pt x="7920" y="3631"/>
                  </a:cubicBezTo>
                  <a:cubicBezTo>
                    <a:pt x="5840" y="7766"/>
                    <a:pt x="0" y="8819"/>
                    <a:pt x="1329" y="13907"/>
                  </a:cubicBezTo>
                  <a:cubicBezTo>
                    <a:pt x="1354" y="11651"/>
                    <a:pt x="2958" y="11125"/>
                    <a:pt x="2958" y="11125"/>
                  </a:cubicBezTo>
                  <a:lnTo>
                    <a:pt x="2958" y="11125"/>
                  </a:lnTo>
                  <a:cubicBezTo>
                    <a:pt x="2958" y="11125"/>
                    <a:pt x="1053" y="13004"/>
                    <a:pt x="2306" y="15210"/>
                  </a:cubicBezTo>
                  <a:cubicBezTo>
                    <a:pt x="2306" y="15210"/>
                    <a:pt x="2131" y="13430"/>
                    <a:pt x="3660" y="12603"/>
                  </a:cubicBezTo>
                  <a:lnTo>
                    <a:pt x="3660" y="12603"/>
                  </a:lnTo>
                  <a:cubicBezTo>
                    <a:pt x="1855" y="16413"/>
                    <a:pt x="5665" y="16914"/>
                    <a:pt x="5665" y="16914"/>
                  </a:cubicBezTo>
                  <a:cubicBezTo>
                    <a:pt x="5665" y="16914"/>
                    <a:pt x="3559" y="13982"/>
                    <a:pt x="7369" y="11576"/>
                  </a:cubicBezTo>
                  <a:cubicBezTo>
                    <a:pt x="11153" y="9170"/>
                    <a:pt x="10878" y="6588"/>
                    <a:pt x="10878" y="6588"/>
                  </a:cubicBezTo>
                  <a:lnTo>
                    <a:pt x="10878" y="6588"/>
                  </a:lnTo>
                  <a:cubicBezTo>
                    <a:pt x="10878" y="6588"/>
                    <a:pt x="10997" y="6605"/>
                    <a:pt x="11198" y="6605"/>
                  </a:cubicBezTo>
                  <a:cubicBezTo>
                    <a:pt x="11948" y="6605"/>
                    <a:pt x="13829" y="6371"/>
                    <a:pt x="14838" y="4157"/>
                  </a:cubicBezTo>
                  <a:lnTo>
                    <a:pt x="14838" y="4157"/>
                  </a:lnTo>
                  <a:cubicBezTo>
                    <a:pt x="14537" y="6287"/>
                    <a:pt x="13234" y="6688"/>
                    <a:pt x="13234" y="6688"/>
                  </a:cubicBezTo>
                  <a:cubicBezTo>
                    <a:pt x="13234" y="6688"/>
                    <a:pt x="13429" y="6748"/>
                    <a:pt x="13712" y="6748"/>
                  </a:cubicBezTo>
                  <a:cubicBezTo>
                    <a:pt x="14184" y="6748"/>
                    <a:pt x="14899" y="6581"/>
                    <a:pt x="15339" y="5686"/>
                  </a:cubicBezTo>
                  <a:lnTo>
                    <a:pt x="15339" y="5686"/>
                  </a:lnTo>
                  <a:cubicBezTo>
                    <a:pt x="15464" y="6463"/>
                    <a:pt x="14838" y="6939"/>
                    <a:pt x="14838" y="6939"/>
                  </a:cubicBezTo>
                  <a:cubicBezTo>
                    <a:pt x="14838" y="6939"/>
                    <a:pt x="15011" y="6994"/>
                    <a:pt x="15256" y="6994"/>
                  </a:cubicBezTo>
                  <a:cubicBezTo>
                    <a:pt x="15789" y="6994"/>
                    <a:pt x="16663" y="6734"/>
                    <a:pt x="16818" y="5084"/>
                  </a:cubicBezTo>
                  <a:lnTo>
                    <a:pt x="16818" y="5084"/>
                  </a:lnTo>
                  <a:cubicBezTo>
                    <a:pt x="17168" y="6237"/>
                    <a:pt x="16717" y="7165"/>
                    <a:pt x="16717" y="7165"/>
                  </a:cubicBezTo>
                  <a:cubicBezTo>
                    <a:pt x="16717" y="7165"/>
                    <a:pt x="17770" y="6638"/>
                    <a:pt x="17770" y="5110"/>
                  </a:cubicBezTo>
                  <a:cubicBezTo>
                    <a:pt x="18472" y="6287"/>
                    <a:pt x="18121" y="7165"/>
                    <a:pt x="18121" y="7165"/>
                  </a:cubicBezTo>
                  <a:cubicBezTo>
                    <a:pt x="18121" y="7165"/>
                    <a:pt x="19850" y="6814"/>
                    <a:pt x="18547" y="3455"/>
                  </a:cubicBezTo>
                  <a:cubicBezTo>
                    <a:pt x="17770" y="1425"/>
                    <a:pt x="16417" y="874"/>
                    <a:pt x="15464" y="749"/>
                  </a:cubicBezTo>
                  <a:cubicBezTo>
                    <a:pt x="14938" y="398"/>
                    <a:pt x="14211" y="147"/>
                    <a:pt x="13234" y="22"/>
                  </a:cubicBezTo>
                  <a:cubicBezTo>
                    <a:pt x="13234" y="22"/>
                    <a:pt x="13099" y="0"/>
                    <a:pt x="12868" y="0"/>
                  </a:cubicBezTo>
                  <a:close/>
                </a:path>
              </a:pathLst>
            </a:custGeom>
            <a:solidFill>
              <a:srgbClr val="EA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84" name="Google Shape;2384;p32"/>
            <p:cNvSpPr/>
            <p:nvPr/>
          </p:nvSpPr>
          <p:spPr>
            <a:xfrm>
              <a:off x="1632116" y="1155551"/>
              <a:ext cx="668434" cy="605568"/>
            </a:xfrm>
            <a:custGeom>
              <a:avLst/>
              <a:gdLst/>
              <a:ahLst/>
              <a:cxnLst/>
              <a:rect l="l" t="t" r="r" b="b"/>
              <a:pathLst>
                <a:path w="18873" h="17098" extrusionOk="0">
                  <a:moveTo>
                    <a:pt x="12448" y="178"/>
                  </a:moveTo>
                  <a:cubicBezTo>
                    <a:pt x="12671" y="178"/>
                    <a:pt x="12802" y="200"/>
                    <a:pt x="12808" y="205"/>
                  </a:cubicBezTo>
                  <a:cubicBezTo>
                    <a:pt x="13760" y="305"/>
                    <a:pt x="14462" y="556"/>
                    <a:pt x="15013" y="907"/>
                  </a:cubicBezTo>
                  <a:cubicBezTo>
                    <a:pt x="15038" y="932"/>
                    <a:pt x="15038" y="932"/>
                    <a:pt x="15063" y="932"/>
                  </a:cubicBezTo>
                  <a:cubicBezTo>
                    <a:pt x="16016" y="1057"/>
                    <a:pt x="17294" y="1609"/>
                    <a:pt x="18046" y="3563"/>
                  </a:cubicBezTo>
                  <a:cubicBezTo>
                    <a:pt x="18722" y="5293"/>
                    <a:pt x="18572" y="6195"/>
                    <a:pt x="18321" y="6621"/>
                  </a:cubicBezTo>
                  <a:cubicBezTo>
                    <a:pt x="18171" y="6897"/>
                    <a:pt x="17995" y="7047"/>
                    <a:pt x="17845" y="7122"/>
                  </a:cubicBezTo>
                  <a:cubicBezTo>
                    <a:pt x="17920" y="6797"/>
                    <a:pt x="17970" y="6045"/>
                    <a:pt x="17444" y="5142"/>
                  </a:cubicBezTo>
                  <a:cubicBezTo>
                    <a:pt x="17419" y="5117"/>
                    <a:pt x="17369" y="5092"/>
                    <a:pt x="17344" y="5092"/>
                  </a:cubicBezTo>
                  <a:cubicBezTo>
                    <a:pt x="17294" y="5117"/>
                    <a:pt x="17269" y="5142"/>
                    <a:pt x="17269" y="5193"/>
                  </a:cubicBezTo>
                  <a:cubicBezTo>
                    <a:pt x="17269" y="6220"/>
                    <a:pt x="16792" y="6771"/>
                    <a:pt x="16492" y="7022"/>
                  </a:cubicBezTo>
                  <a:cubicBezTo>
                    <a:pt x="16617" y="6646"/>
                    <a:pt x="16742" y="5944"/>
                    <a:pt x="16517" y="5142"/>
                  </a:cubicBezTo>
                  <a:cubicBezTo>
                    <a:pt x="16492" y="5117"/>
                    <a:pt x="16467" y="5092"/>
                    <a:pt x="16417" y="5092"/>
                  </a:cubicBezTo>
                  <a:cubicBezTo>
                    <a:pt x="16366" y="5092"/>
                    <a:pt x="16341" y="5117"/>
                    <a:pt x="16341" y="5167"/>
                  </a:cubicBezTo>
                  <a:cubicBezTo>
                    <a:pt x="16266" y="5969"/>
                    <a:pt x="16016" y="6496"/>
                    <a:pt x="15589" y="6771"/>
                  </a:cubicBezTo>
                  <a:cubicBezTo>
                    <a:pt x="15344" y="6947"/>
                    <a:pt x="15075" y="6987"/>
                    <a:pt x="14866" y="6987"/>
                  </a:cubicBezTo>
                  <a:cubicBezTo>
                    <a:pt x="14776" y="6987"/>
                    <a:pt x="14698" y="6980"/>
                    <a:pt x="14637" y="6972"/>
                  </a:cubicBezTo>
                  <a:cubicBezTo>
                    <a:pt x="14813" y="6771"/>
                    <a:pt x="15138" y="6345"/>
                    <a:pt x="15038" y="5769"/>
                  </a:cubicBezTo>
                  <a:cubicBezTo>
                    <a:pt x="15013" y="5719"/>
                    <a:pt x="14988" y="5694"/>
                    <a:pt x="14963" y="5694"/>
                  </a:cubicBezTo>
                  <a:cubicBezTo>
                    <a:pt x="14913" y="5694"/>
                    <a:pt x="14888" y="5694"/>
                    <a:pt x="14863" y="5744"/>
                  </a:cubicBezTo>
                  <a:cubicBezTo>
                    <a:pt x="14414" y="6619"/>
                    <a:pt x="13704" y="6751"/>
                    <a:pt x="13254" y="6751"/>
                  </a:cubicBezTo>
                  <a:cubicBezTo>
                    <a:pt x="13202" y="6751"/>
                    <a:pt x="13153" y="6749"/>
                    <a:pt x="13108" y="6746"/>
                  </a:cubicBezTo>
                  <a:cubicBezTo>
                    <a:pt x="13534" y="6496"/>
                    <a:pt x="14286" y="5844"/>
                    <a:pt x="14537" y="4265"/>
                  </a:cubicBezTo>
                  <a:cubicBezTo>
                    <a:pt x="14537" y="4215"/>
                    <a:pt x="14512" y="4190"/>
                    <a:pt x="14462" y="4165"/>
                  </a:cubicBezTo>
                  <a:cubicBezTo>
                    <a:pt x="14437" y="4165"/>
                    <a:pt x="14386" y="4165"/>
                    <a:pt x="14361" y="4215"/>
                  </a:cubicBezTo>
                  <a:cubicBezTo>
                    <a:pt x="13387" y="6343"/>
                    <a:pt x="11592" y="6593"/>
                    <a:pt x="10842" y="6593"/>
                  </a:cubicBezTo>
                  <a:cubicBezTo>
                    <a:pt x="10647" y="6593"/>
                    <a:pt x="10522" y="6576"/>
                    <a:pt x="10502" y="6571"/>
                  </a:cubicBezTo>
                  <a:cubicBezTo>
                    <a:pt x="10477" y="6571"/>
                    <a:pt x="10427" y="6571"/>
                    <a:pt x="10427" y="6596"/>
                  </a:cubicBezTo>
                  <a:cubicBezTo>
                    <a:pt x="10401" y="6621"/>
                    <a:pt x="10401" y="6646"/>
                    <a:pt x="10401" y="6671"/>
                  </a:cubicBezTo>
                  <a:cubicBezTo>
                    <a:pt x="10401" y="6696"/>
                    <a:pt x="10627" y="9253"/>
                    <a:pt x="6918" y="11584"/>
                  </a:cubicBezTo>
                  <a:cubicBezTo>
                    <a:pt x="5614" y="12411"/>
                    <a:pt x="4863" y="13363"/>
                    <a:pt x="4662" y="14441"/>
                  </a:cubicBezTo>
                  <a:cubicBezTo>
                    <a:pt x="4437" y="15569"/>
                    <a:pt x="4863" y="16496"/>
                    <a:pt x="5088" y="16872"/>
                  </a:cubicBezTo>
                  <a:cubicBezTo>
                    <a:pt x="4637" y="16772"/>
                    <a:pt x="3584" y="16446"/>
                    <a:pt x="3108" y="15569"/>
                  </a:cubicBezTo>
                  <a:cubicBezTo>
                    <a:pt x="2707" y="14842"/>
                    <a:pt x="2782" y="13889"/>
                    <a:pt x="3334" y="12736"/>
                  </a:cubicBezTo>
                  <a:cubicBezTo>
                    <a:pt x="3359" y="12686"/>
                    <a:pt x="3334" y="12661"/>
                    <a:pt x="3309" y="12636"/>
                  </a:cubicBezTo>
                  <a:cubicBezTo>
                    <a:pt x="3309" y="12611"/>
                    <a:pt x="3284" y="12611"/>
                    <a:pt x="3259" y="12611"/>
                  </a:cubicBezTo>
                  <a:lnTo>
                    <a:pt x="3208" y="12611"/>
                  </a:lnTo>
                  <a:cubicBezTo>
                    <a:pt x="2081" y="13213"/>
                    <a:pt x="1855" y="14340"/>
                    <a:pt x="1805" y="14917"/>
                  </a:cubicBezTo>
                  <a:cubicBezTo>
                    <a:pt x="978" y="12937"/>
                    <a:pt x="2582" y="11283"/>
                    <a:pt x="2607" y="11258"/>
                  </a:cubicBezTo>
                  <a:cubicBezTo>
                    <a:pt x="2632" y="11233"/>
                    <a:pt x="2632" y="11183"/>
                    <a:pt x="2632" y="11157"/>
                  </a:cubicBezTo>
                  <a:cubicBezTo>
                    <a:pt x="2607" y="11107"/>
                    <a:pt x="2557" y="11107"/>
                    <a:pt x="2507" y="11107"/>
                  </a:cubicBezTo>
                  <a:cubicBezTo>
                    <a:pt x="2507" y="11132"/>
                    <a:pt x="1153" y="11609"/>
                    <a:pt x="878" y="13363"/>
                  </a:cubicBezTo>
                  <a:cubicBezTo>
                    <a:pt x="452" y="10681"/>
                    <a:pt x="2256" y="9152"/>
                    <a:pt x="4136" y="7574"/>
                  </a:cubicBezTo>
                  <a:cubicBezTo>
                    <a:pt x="5439" y="6471"/>
                    <a:pt x="6792" y="5343"/>
                    <a:pt x="7594" y="3739"/>
                  </a:cubicBezTo>
                  <a:cubicBezTo>
                    <a:pt x="9198" y="531"/>
                    <a:pt x="11556" y="178"/>
                    <a:pt x="12448" y="178"/>
                  </a:cubicBezTo>
                  <a:close/>
                  <a:moveTo>
                    <a:pt x="12450" y="1"/>
                  </a:moveTo>
                  <a:cubicBezTo>
                    <a:pt x="11517" y="1"/>
                    <a:pt x="9078" y="366"/>
                    <a:pt x="7419" y="3664"/>
                  </a:cubicBezTo>
                  <a:cubicBezTo>
                    <a:pt x="6642" y="5243"/>
                    <a:pt x="5314" y="6345"/>
                    <a:pt x="4036" y="7448"/>
                  </a:cubicBezTo>
                  <a:cubicBezTo>
                    <a:pt x="1955" y="9178"/>
                    <a:pt x="0" y="10832"/>
                    <a:pt x="853" y="14015"/>
                  </a:cubicBezTo>
                  <a:cubicBezTo>
                    <a:pt x="853" y="14065"/>
                    <a:pt x="903" y="14090"/>
                    <a:pt x="928" y="14090"/>
                  </a:cubicBezTo>
                  <a:cubicBezTo>
                    <a:pt x="978" y="14065"/>
                    <a:pt x="1028" y="14040"/>
                    <a:pt x="1028" y="13990"/>
                  </a:cubicBezTo>
                  <a:cubicBezTo>
                    <a:pt x="1028" y="12511"/>
                    <a:pt x="1730" y="11809"/>
                    <a:pt x="2181" y="11483"/>
                  </a:cubicBezTo>
                  <a:lnTo>
                    <a:pt x="2181" y="11483"/>
                  </a:lnTo>
                  <a:cubicBezTo>
                    <a:pt x="1705" y="12160"/>
                    <a:pt x="878" y="13664"/>
                    <a:pt x="1805" y="15343"/>
                  </a:cubicBezTo>
                  <a:cubicBezTo>
                    <a:pt x="1830" y="15393"/>
                    <a:pt x="1880" y="15393"/>
                    <a:pt x="1930" y="15393"/>
                  </a:cubicBezTo>
                  <a:cubicBezTo>
                    <a:pt x="1955" y="15368"/>
                    <a:pt x="1980" y="15343"/>
                    <a:pt x="1980" y="15293"/>
                  </a:cubicBezTo>
                  <a:cubicBezTo>
                    <a:pt x="1980" y="15268"/>
                    <a:pt x="1855" y="13764"/>
                    <a:pt x="3058" y="12912"/>
                  </a:cubicBezTo>
                  <a:lnTo>
                    <a:pt x="3058" y="12912"/>
                  </a:lnTo>
                  <a:cubicBezTo>
                    <a:pt x="2582" y="14015"/>
                    <a:pt x="2557" y="14917"/>
                    <a:pt x="2958" y="15644"/>
                  </a:cubicBezTo>
                  <a:cubicBezTo>
                    <a:pt x="3609" y="16847"/>
                    <a:pt x="5188" y="17072"/>
                    <a:pt x="5264" y="17097"/>
                  </a:cubicBezTo>
                  <a:cubicBezTo>
                    <a:pt x="5314" y="17097"/>
                    <a:pt x="5339" y="17072"/>
                    <a:pt x="5364" y="17047"/>
                  </a:cubicBezTo>
                  <a:cubicBezTo>
                    <a:pt x="5364" y="17022"/>
                    <a:pt x="5364" y="16972"/>
                    <a:pt x="5339" y="16947"/>
                  </a:cubicBezTo>
                  <a:cubicBezTo>
                    <a:pt x="5339" y="16947"/>
                    <a:pt x="4562" y="15844"/>
                    <a:pt x="4838" y="14491"/>
                  </a:cubicBezTo>
                  <a:cubicBezTo>
                    <a:pt x="5038" y="13463"/>
                    <a:pt x="5765" y="12536"/>
                    <a:pt x="6993" y="11734"/>
                  </a:cubicBezTo>
                  <a:cubicBezTo>
                    <a:pt x="10427" y="9579"/>
                    <a:pt x="10577" y="7298"/>
                    <a:pt x="10577" y="6771"/>
                  </a:cubicBezTo>
                  <a:cubicBezTo>
                    <a:pt x="10626" y="6774"/>
                    <a:pt x="10690" y="6776"/>
                    <a:pt x="10767" y="6776"/>
                  </a:cubicBezTo>
                  <a:cubicBezTo>
                    <a:pt x="11445" y="6776"/>
                    <a:pt x="13131" y="6599"/>
                    <a:pt x="14211" y="4867"/>
                  </a:cubicBezTo>
                  <a:lnTo>
                    <a:pt x="14211" y="4867"/>
                  </a:lnTo>
                  <a:cubicBezTo>
                    <a:pt x="13785" y="6345"/>
                    <a:pt x="12808" y="6696"/>
                    <a:pt x="12782" y="6696"/>
                  </a:cubicBezTo>
                  <a:cubicBezTo>
                    <a:pt x="12757" y="6721"/>
                    <a:pt x="12732" y="6746"/>
                    <a:pt x="12732" y="6797"/>
                  </a:cubicBezTo>
                  <a:cubicBezTo>
                    <a:pt x="12732" y="6822"/>
                    <a:pt x="12757" y="6847"/>
                    <a:pt x="12808" y="6872"/>
                  </a:cubicBezTo>
                  <a:cubicBezTo>
                    <a:pt x="12808" y="6872"/>
                    <a:pt x="12996" y="6923"/>
                    <a:pt x="13271" y="6923"/>
                  </a:cubicBezTo>
                  <a:cubicBezTo>
                    <a:pt x="13714" y="6923"/>
                    <a:pt x="14384" y="6790"/>
                    <a:pt x="14863" y="6095"/>
                  </a:cubicBezTo>
                  <a:lnTo>
                    <a:pt x="14863" y="6095"/>
                  </a:lnTo>
                  <a:cubicBezTo>
                    <a:pt x="14813" y="6621"/>
                    <a:pt x="14412" y="6922"/>
                    <a:pt x="14386" y="6947"/>
                  </a:cubicBezTo>
                  <a:cubicBezTo>
                    <a:pt x="14361" y="6972"/>
                    <a:pt x="14336" y="6997"/>
                    <a:pt x="14361" y="7022"/>
                  </a:cubicBezTo>
                  <a:cubicBezTo>
                    <a:pt x="14361" y="7072"/>
                    <a:pt x="14386" y="7097"/>
                    <a:pt x="14412" y="7097"/>
                  </a:cubicBezTo>
                  <a:cubicBezTo>
                    <a:pt x="14424" y="7110"/>
                    <a:pt x="14610" y="7170"/>
                    <a:pt x="14865" y="7170"/>
                  </a:cubicBezTo>
                  <a:cubicBezTo>
                    <a:pt x="15106" y="7170"/>
                    <a:pt x="15410" y="7117"/>
                    <a:pt x="15690" y="6922"/>
                  </a:cubicBezTo>
                  <a:cubicBezTo>
                    <a:pt x="16066" y="6696"/>
                    <a:pt x="16316" y="6270"/>
                    <a:pt x="16442" y="5669"/>
                  </a:cubicBezTo>
                  <a:lnTo>
                    <a:pt x="16442" y="5669"/>
                  </a:lnTo>
                  <a:cubicBezTo>
                    <a:pt x="16542" y="6546"/>
                    <a:pt x="16241" y="7198"/>
                    <a:pt x="16241" y="7223"/>
                  </a:cubicBezTo>
                  <a:cubicBezTo>
                    <a:pt x="16216" y="7248"/>
                    <a:pt x="16216" y="7298"/>
                    <a:pt x="16241" y="7323"/>
                  </a:cubicBezTo>
                  <a:cubicBezTo>
                    <a:pt x="16291" y="7348"/>
                    <a:pt x="16316" y="7348"/>
                    <a:pt x="16366" y="7348"/>
                  </a:cubicBezTo>
                  <a:cubicBezTo>
                    <a:pt x="16391" y="7323"/>
                    <a:pt x="17319" y="6847"/>
                    <a:pt x="17444" y="5518"/>
                  </a:cubicBezTo>
                  <a:cubicBezTo>
                    <a:pt x="17895" y="6496"/>
                    <a:pt x="17645" y="7223"/>
                    <a:pt x="17645" y="7223"/>
                  </a:cubicBezTo>
                  <a:cubicBezTo>
                    <a:pt x="17620" y="7248"/>
                    <a:pt x="17645" y="7298"/>
                    <a:pt x="17645" y="7323"/>
                  </a:cubicBezTo>
                  <a:cubicBezTo>
                    <a:pt x="17670" y="7348"/>
                    <a:pt x="17720" y="7348"/>
                    <a:pt x="17745" y="7348"/>
                  </a:cubicBezTo>
                  <a:cubicBezTo>
                    <a:pt x="17770" y="7348"/>
                    <a:pt x="18196" y="7248"/>
                    <a:pt x="18497" y="6721"/>
                  </a:cubicBezTo>
                  <a:cubicBezTo>
                    <a:pt x="18873" y="6020"/>
                    <a:pt x="18772" y="4942"/>
                    <a:pt x="18221" y="3513"/>
                  </a:cubicBezTo>
                  <a:cubicBezTo>
                    <a:pt x="17444" y="1458"/>
                    <a:pt x="16091" y="882"/>
                    <a:pt x="15113" y="756"/>
                  </a:cubicBezTo>
                  <a:cubicBezTo>
                    <a:pt x="14537" y="380"/>
                    <a:pt x="13785" y="130"/>
                    <a:pt x="12833" y="30"/>
                  </a:cubicBezTo>
                  <a:cubicBezTo>
                    <a:pt x="12827" y="25"/>
                    <a:pt x="12688" y="1"/>
                    <a:pt x="12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85" name="Google Shape;2385;p32"/>
            <p:cNvSpPr/>
            <p:nvPr/>
          </p:nvSpPr>
          <p:spPr>
            <a:xfrm>
              <a:off x="2334229" y="1950982"/>
              <a:ext cx="249445" cy="440877"/>
            </a:xfrm>
            <a:custGeom>
              <a:avLst/>
              <a:gdLst/>
              <a:ahLst/>
              <a:cxnLst/>
              <a:rect l="l" t="t" r="r" b="b"/>
              <a:pathLst>
                <a:path w="7043" h="12448" extrusionOk="0">
                  <a:moveTo>
                    <a:pt x="5389" y="1"/>
                  </a:moveTo>
                  <a:cubicBezTo>
                    <a:pt x="5389" y="1"/>
                    <a:pt x="727" y="7294"/>
                    <a:pt x="0" y="10728"/>
                  </a:cubicBezTo>
                  <a:cubicBezTo>
                    <a:pt x="424" y="11848"/>
                    <a:pt x="1138" y="12447"/>
                    <a:pt x="1912" y="12447"/>
                  </a:cubicBezTo>
                  <a:cubicBezTo>
                    <a:pt x="2556" y="12447"/>
                    <a:pt x="3242" y="12031"/>
                    <a:pt x="3835" y="11154"/>
                  </a:cubicBezTo>
                  <a:cubicBezTo>
                    <a:pt x="5163" y="9224"/>
                    <a:pt x="7043" y="1204"/>
                    <a:pt x="7043" y="1204"/>
                  </a:cubicBezTo>
                  <a:lnTo>
                    <a:pt x="5389" y="1"/>
                  </a:lnTo>
                  <a:close/>
                </a:path>
              </a:pathLst>
            </a:custGeom>
            <a:solidFill>
              <a:srgbClr val="B46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86" name="Google Shape;2386;p32"/>
            <p:cNvSpPr/>
            <p:nvPr/>
          </p:nvSpPr>
          <p:spPr>
            <a:xfrm>
              <a:off x="2331537" y="1947936"/>
              <a:ext cx="255679" cy="446933"/>
            </a:xfrm>
            <a:custGeom>
              <a:avLst/>
              <a:gdLst/>
              <a:ahLst/>
              <a:cxnLst/>
              <a:rect l="l" t="t" r="r" b="b"/>
              <a:pathLst>
                <a:path w="7219" h="12619" extrusionOk="0">
                  <a:moveTo>
                    <a:pt x="5490" y="212"/>
                  </a:moveTo>
                  <a:lnTo>
                    <a:pt x="7018" y="1340"/>
                  </a:lnTo>
                  <a:cubicBezTo>
                    <a:pt x="6843" y="2067"/>
                    <a:pt x="5089" y="9385"/>
                    <a:pt x="3835" y="11190"/>
                  </a:cubicBezTo>
                  <a:cubicBezTo>
                    <a:pt x="3277" y="12004"/>
                    <a:pt x="2633" y="12451"/>
                    <a:pt x="1982" y="12451"/>
                  </a:cubicBezTo>
                  <a:cubicBezTo>
                    <a:pt x="1931" y="12451"/>
                    <a:pt x="1881" y="12448"/>
                    <a:pt x="1830" y="12443"/>
                  </a:cubicBezTo>
                  <a:cubicBezTo>
                    <a:pt x="1154" y="12343"/>
                    <a:pt x="552" y="11766"/>
                    <a:pt x="176" y="10814"/>
                  </a:cubicBezTo>
                  <a:cubicBezTo>
                    <a:pt x="878" y="7631"/>
                    <a:pt x="4963" y="1014"/>
                    <a:pt x="5490" y="212"/>
                  </a:cubicBezTo>
                  <a:close/>
                  <a:moveTo>
                    <a:pt x="5465" y="0"/>
                  </a:moveTo>
                  <a:cubicBezTo>
                    <a:pt x="5456" y="0"/>
                    <a:pt x="5448" y="3"/>
                    <a:pt x="5440" y="12"/>
                  </a:cubicBezTo>
                  <a:cubicBezTo>
                    <a:pt x="5414" y="12"/>
                    <a:pt x="5389" y="12"/>
                    <a:pt x="5389" y="37"/>
                  </a:cubicBezTo>
                  <a:cubicBezTo>
                    <a:pt x="5339" y="112"/>
                    <a:pt x="728" y="7405"/>
                    <a:pt x="1" y="10789"/>
                  </a:cubicBezTo>
                  <a:cubicBezTo>
                    <a:pt x="1" y="10814"/>
                    <a:pt x="1" y="10839"/>
                    <a:pt x="1" y="10839"/>
                  </a:cubicBezTo>
                  <a:cubicBezTo>
                    <a:pt x="377" y="11866"/>
                    <a:pt x="1054" y="12518"/>
                    <a:pt x="1805" y="12618"/>
                  </a:cubicBezTo>
                  <a:lnTo>
                    <a:pt x="1981" y="12618"/>
                  </a:lnTo>
                  <a:cubicBezTo>
                    <a:pt x="2708" y="12618"/>
                    <a:pt x="3409" y="12167"/>
                    <a:pt x="3986" y="11290"/>
                  </a:cubicBezTo>
                  <a:cubicBezTo>
                    <a:pt x="5314" y="9360"/>
                    <a:pt x="7144" y="1641"/>
                    <a:pt x="7219" y="1315"/>
                  </a:cubicBezTo>
                  <a:cubicBezTo>
                    <a:pt x="7219" y="1265"/>
                    <a:pt x="7194" y="1240"/>
                    <a:pt x="7169" y="1215"/>
                  </a:cubicBezTo>
                  <a:lnTo>
                    <a:pt x="5515" y="12"/>
                  </a:lnTo>
                  <a:cubicBezTo>
                    <a:pt x="5498" y="12"/>
                    <a:pt x="5481" y="0"/>
                    <a:pt x="5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87" name="Google Shape;2387;p32"/>
            <p:cNvSpPr/>
            <p:nvPr/>
          </p:nvSpPr>
          <p:spPr>
            <a:xfrm>
              <a:off x="2477130" y="1711963"/>
              <a:ext cx="275194" cy="310966"/>
            </a:xfrm>
            <a:custGeom>
              <a:avLst/>
              <a:gdLst/>
              <a:ahLst/>
              <a:cxnLst/>
              <a:rect l="l" t="t" r="r" b="b"/>
              <a:pathLst>
                <a:path w="7770" h="8780" extrusionOk="0">
                  <a:moveTo>
                    <a:pt x="5580" y="0"/>
                  </a:moveTo>
                  <a:cubicBezTo>
                    <a:pt x="5115" y="0"/>
                    <a:pt x="3590" y="3521"/>
                    <a:pt x="3323" y="3521"/>
                  </a:cubicBezTo>
                  <a:cubicBezTo>
                    <a:pt x="3318" y="3521"/>
                    <a:pt x="3313" y="3520"/>
                    <a:pt x="3308" y="3517"/>
                  </a:cubicBezTo>
                  <a:cubicBezTo>
                    <a:pt x="3083" y="3366"/>
                    <a:pt x="4587" y="233"/>
                    <a:pt x="4236" y="133"/>
                  </a:cubicBezTo>
                  <a:cubicBezTo>
                    <a:pt x="4226" y="131"/>
                    <a:pt x="4217" y="130"/>
                    <a:pt x="4207" y="130"/>
                  </a:cubicBezTo>
                  <a:cubicBezTo>
                    <a:pt x="3817" y="130"/>
                    <a:pt x="2973" y="2015"/>
                    <a:pt x="2582" y="3091"/>
                  </a:cubicBezTo>
                  <a:cubicBezTo>
                    <a:pt x="2156" y="4218"/>
                    <a:pt x="1704" y="4569"/>
                    <a:pt x="1704" y="4569"/>
                  </a:cubicBezTo>
                  <a:cubicBezTo>
                    <a:pt x="1704" y="4569"/>
                    <a:pt x="1379" y="4469"/>
                    <a:pt x="1128" y="3792"/>
                  </a:cubicBezTo>
                  <a:cubicBezTo>
                    <a:pt x="928" y="3141"/>
                    <a:pt x="552" y="2740"/>
                    <a:pt x="151" y="2690"/>
                  </a:cubicBezTo>
                  <a:cubicBezTo>
                    <a:pt x="50" y="2690"/>
                    <a:pt x="0" y="2765"/>
                    <a:pt x="0" y="2840"/>
                  </a:cubicBezTo>
                  <a:cubicBezTo>
                    <a:pt x="0" y="3241"/>
                    <a:pt x="176" y="3642"/>
                    <a:pt x="326" y="4093"/>
                  </a:cubicBezTo>
                  <a:cubicBezTo>
                    <a:pt x="451" y="4444"/>
                    <a:pt x="552" y="4795"/>
                    <a:pt x="577" y="5146"/>
                  </a:cubicBezTo>
                  <a:cubicBezTo>
                    <a:pt x="652" y="6274"/>
                    <a:pt x="1078" y="7025"/>
                    <a:pt x="1078" y="7025"/>
                  </a:cubicBezTo>
                  <a:lnTo>
                    <a:pt x="852" y="7552"/>
                  </a:lnTo>
                  <a:lnTo>
                    <a:pt x="2782" y="8780"/>
                  </a:lnTo>
                  <a:cubicBezTo>
                    <a:pt x="2782" y="8780"/>
                    <a:pt x="2933" y="8454"/>
                    <a:pt x="3334" y="7928"/>
                  </a:cubicBezTo>
                  <a:cubicBezTo>
                    <a:pt x="4211" y="7201"/>
                    <a:pt x="5414" y="5772"/>
                    <a:pt x="5414" y="5772"/>
                  </a:cubicBezTo>
                  <a:cubicBezTo>
                    <a:pt x="6191" y="5321"/>
                    <a:pt x="7644" y="4319"/>
                    <a:pt x="7494" y="4018"/>
                  </a:cubicBezTo>
                  <a:cubicBezTo>
                    <a:pt x="7482" y="3995"/>
                    <a:pt x="7457" y="3985"/>
                    <a:pt x="7421" y="3985"/>
                  </a:cubicBezTo>
                  <a:cubicBezTo>
                    <a:pt x="7072" y="3985"/>
                    <a:pt x="5698" y="4979"/>
                    <a:pt x="5157" y="4979"/>
                  </a:cubicBezTo>
                  <a:cubicBezTo>
                    <a:pt x="5084" y="4979"/>
                    <a:pt x="5026" y="4961"/>
                    <a:pt x="4988" y="4920"/>
                  </a:cubicBezTo>
                  <a:cubicBezTo>
                    <a:pt x="4637" y="4569"/>
                    <a:pt x="7770" y="2264"/>
                    <a:pt x="6892" y="1587"/>
                  </a:cubicBezTo>
                  <a:lnTo>
                    <a:pt x="6892" y="1587"/>
                  </a:lnTo>
                  <a:cubicBezTo>
                    <a:pt x="6892" y="1587"/>
                    <a:pt x="4696" y="4022"/>
                    <a:pt x="4334" y="4022"/>
                  </a:cubicBezTo>
                  <a:cubicBezTo>
                    <a:pt x="4325" y="4022"/>
                    <a:pt x="4318" y="4021"/>
                    <a:pt x="4311" y="4018"/>
                  </a:cubicBezTo>
                  <a:cubicBezTo>
                    <a:pt x="4035" y="3893"/>
                    <a:pt x="6040" y="208"/>
                    <a:pt x="5614" y="8"/>
                  </a:cubicBezTo>
                  <a:cubicBezTo>
                    <a:pt x="5603" y="3"/>
                    <a:pt x="5592" y="0"/>
                    <a:pt x="5580" y="0"/>
                  </a:cubicBezTo>
                  <a:close/>
                </a:path>
              </a:pathLst>
            </a:custGeom>
            <a:solidFill>
              <a:srgbClr val="B46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88" name="Google Shape;2388;p32"/>
            <p:cNvSpPr/>
            <p:nvPr/>
          </p:nvSpPr>
          <p:spPr>
            <a:xfrm>
              <a:off x="2473553" y="1708882"/>
              <a:ext cx="280542" cy="316739"/>
            </a:xfrm>
            <a:custGeom>
              <a:avLst/>
              <a:gdLst/>
              <a:ahLst/>
              <a:cxnLst/>
              <a:rect l="l" t="t" r="r" b="b"/>
              <a:pathLst>
                <a:path w="7921" h="8943" extrusionOk="0">
                  <a:moveTo>
                    <a:pt x="5685" y="0"/>
                  </a:moveTo>
                  <a:cubicBezTo>
                    <a:pt x="5388" y="0"/>
                    <a:pt x="4967" y="730"/>
                    <a:pt x="4211" y="2150"/>
                  </a:cubicBezTo>
                  <a:cubicBezTo>
                    <a:pt x="3961" y="2651"/>
                    <a:pt x="3635" y="3228"/>
                    <a:pt x="3485" y="3453"/>
                  </a:cubicBezTo>
                  <a:cubicBezTo>
                    <a:pt x="3535" y="3178"/>
                    <a:pt x="3760" y="2576"/>
                    <a:pt x="3936" y="2125"/>
                  </a:cubicBezTo>
                  <a:cubicBezTo>
                    <a:pt x="4312" y="1072"/>
                    <a:pt x="4562" y="421"/>
                    <a:pt x="4437" y="195"/>
                  </a:cubicBezTo>
                  <a:cubicBezTo>
                    <a:pt x="4437" y="170"/>
                    <a:pt x="4387" y="145"/>
                    <a:pt x="4362" y="120"/>
                  </a:cubicBezTo>
                  <a:cubicBezTo>
                    <a:pt x="4347" y="116"/>
                    <a:pt x="4331" y="114"/>
                    <a:pt x="4315" y="114"/>
                  </a:cubicBezTo>
                  <a:cubicBezTo>
                    <a:pt x="3755" y="114"/>
                    <a:pt x="2777" y="2641"/>
                    <a:pt x="2582" y="3153"/>
                  </a:cubicBezTo>
                  <a:cubicBezTo>
                    <a:pt x="2257" y="4030"/>
                    <a:pt x="1906" y="4431"/>
                    <a:pt x="1780" y="4556"/>
                  </a:cubicBezTo>
                  <a:cubicBezTo>
                    <a:pt x="1705" y="4506"/>
                    <a:pt x="1505" y="4331"/>
                    <a:pt x="1329" y="3829"/>
                  </a:cubicBezTo>
                  <a:cubicBezTo>
                    <a:pt x="1079" y="3178"/>
                    <a:pt x="703" y="2752"/>
                    <a:pt x="252" y="2701"/>
                  </a:cubicBezTo>
                  <a:cubicBezTo>
                    <a:pt x="238" y="2695"/>
                    <a:pt x="223" y="2692"/>
                    <a:pt x="207" y="2692"/>
                  </a:cubicBezTo>
                  <a:cubicBezTo>
                    <a:pt x="163" y="2692"/>
                    <a:pt x="113" y="2715"/>
                    <a:pt x="76" y="2752"/>
                  </a:cubicBezTo>
                  <a:cubicBezTo>
                    <a:pt x="26" y="2802"/>
                    <a:pt x="1" y="2852"/>
                    <a:pt x="1" y="2927"/>
                  </a:cubicBezTo>
                  <a:cubicBezTo>
                    <a:pt x="26" y="3328"/>
                    <a:pt x="151" y="3704"/>
                    <a:pt x="327" y="4130"/>
                  </a:cubicBezTo>
                  <a:lnTo>
                    <a:pt x="352" y="4230"/>
                  </a:lnTo>
                  <a:cubicBezTo>
                    <a:pt x="477" y="4581"/>
                    <a:pt x="552" y="4907"/>
                    <a:pt x="577" y="5258"/>
                  </a:cubicBezTo>
                  <a:cubicBezTo>
                    <a:pt x="653" y="6235"/>
                    <a:pt x="1003" y="6937"/>
                    <a:pt x="1079" y="7112"/>
                  </a:cubicBezTo>
                  <a:lnTo>
                    <a:pt x="853" y="7589"/>
                  </a:lnTo>
                  <a:cubicBezTo>
                    <a:pt x="853" y="7639"/>
                    <a:pt x="853" y="7689"/>
                    <a:pt x="903" y="7714"/>
                  </a:cubicBezTo>
                  <a:cubicBezTo>
                    <a:pt x="917" y="7721"/>
                    <a:pt x="930" y="7724"/>
                    <a:pt x="943" y="7724"/>
                  </a:cubicBezTo>
                  <a:cubicBezTo>
                    <a:pt x="978" y="7724"/>
                    <a:pt x="1010" y="7701"/>
                    <a:pt x="1029" y="7664"/>
                  </a:cubicBezTo>
                  <a:lnTo>
                    <a:pt x="1254" y="7163"/>
                  </a:lnTo>
                  <a:cubicBezTo>
                    <a:pt x="1279" y="7138"/>
                    <a:pt x="1279" y="7112"/>
                    <a:pt x="1254" y="7087"/>
                  </a:cubicBezTo>
                  <a:cubicBezTo>
                    <a:pt x="1254" y="7062"/>
                    <a:pt x="853" y="6310"/>
                    <a:pt x="778" y="5233"/>
                  </a:cubicBezTo>
                  <a:cubicBezTo>
                    <a:pt x="728" y="4882"/>
                    <a:pt x="653" y="4531"/>
                    <a:pt x="527" y="4155"/>
                  </a:cubicBezTo>
                  <a:lnTo>
                    <a:pt x="477" y="4055"/>
                  </a:lnTo>
                  <a:cubicBezTo>
                    <a:pt x="327" y="3654"/>
                    <a:pt x="201" y="3278"/>
                    <a:pt x="176" y="2927"/>
                  </a:cubicBezTo>
                  <a:cubicBezTo>
                    <a:pt x="176" y="2902"/>
                    <a:pt x="201" y="2902"/>
                    <a:pt x="201" y="2877"/>
                  </a:cubicBezTo>
                  <a:lnTo>
                    <a:pt x="227" y="2877"/>
                  </a:lnTo>
                  <a:cubicBezTo>
                    <a:pt x="602" y="2927"/>
                    <a:pt x="953" y="3303"/>
                    <a:pt x="1154" y="3904"/>
                  </a:cubicBezTo>
                  <a:cubicBezTo>
                    <a:pt x="1404" y="4631"/>
                    <a:pt x="1755" y="4757"/>
                    <a:pt x="1780" y="4757"/>
                  </a:cubicBezTo>
                  <a:cubicBezTo>
                    <a:pt x="1805" y="4757"/>
                    <a:pt x="1831" y="4757"/>
                    <a:pt x="1856" y="4732"/>
                  </a:cubicBezTo>
                  <a:cubicBezTo>
                    <a:pt x="1881" y="4732"/>
                    <a:pt x="2332" y="4356"/>
                    <a:pt x="2758" y="3228"/>
                  </a:cubicBezTo>
                  <a:cubicBezTo>
                    <a:pt x="3397" y="1508"/>
                    <a:pt x="4084" y="294"/>
                    <a:pt x="4276" y="294"/>
                  </a:cubicBezTo>
                  <a:cubicBezTo>
                    <a:pt x="4280" y="294"/>
                    <a:pt x="4283" y="294"/>
                    <a:pt x="4287" y="295"/>
                  </a:cubicBezTo>
                  <a:cubicBezTo>
                    <a:pt x="4362" y="421"/>
                    <a:pt x="4011" y="1398"/>
                    <a:pt x="3760" y="2050"/>
                  </a:cubicBezTo>
                  <a:cubicBezTo>
                    <a:pt x="3309" y="3278"/>
                    <a:pt x="3209" y="3579"/>
                    <a:pt x="3359" y="3679"/>
                  </a:cubicBezTo>
                  <a:cubicBezTo>
                    <a:pt x="3384" y="3704"/>
                    <a:pt x="3409" y="3704"/>
                    <a:pt x="3460" y="3704"/>
                  </a:cubicBezTo>
                  <a:cubicBezTo>
                    <a:pt x="3610" y="3654"/>
                    <a:pt x="3836" y="3253"/>
                    <a:pt x="4387" y="2225"/>
                  </a:cubicBezTo>
                  <a:cubicBezTo>
                    <a:pt x="4763" y="1523"/>
                    <a:pt x="5465" y="170"/>
                    <a:pt x="5665" y="170"/>
                  </a:cubicBezTo>
                  <a:lnTo>
                    <a:pt x="5690" y="170"/>
                  </a:lnTo>
                  <a:cubicBezTo>
                    <a:pt x="5815" y="320"/>
                    <a:pt x="5239" y="1649"/>
                    <a:pt x="4888" y="2426"/>
                  </a:cubicBezTo>
                  <a:cubicBezTo>
                    <a:pt x="4312" y="3779"/>
                    <a:pt x="4186" y="4105"/>
                    <a:pt x="4362" y="4180"/>
                  </a:cubicBezTo>
                  <a:cubicBezTo>
                    <a:pt x="4374" y="4186"/>
                    <a:pt x="4388" y="4188"/>
                    <a:pt x="4404" y="4188"/>
                  </a:cubicBezTo>
                  <a:cubicBezTo>
                    <a:pt x="4752" y="4188"/>
                    <a:pt x="5987" y="2926"/>
                    <a:pt x="6993" y="1824"/>
                  </a:cubicBezTo>
                  <a:cubicBezTo>
                    <a:pt x="7044" y="1849"/>
                    <a:pt x="7069" y="1899"/>
                    <a:pt x="7069" y="1975"/>
                  </a:cubicBezTo>
                  <a:cubicBezTo>
                    <a:pt x="7094" y="2401"/>
                    <a:pt x="6392" y="3178"/>
                    <a:pt x="5815" y="3804"/>
                  </a:cubicBezTo>
                  <a:cubicBezTo>
                    <a:pt x="5164" y="4506"/>
                    <a:pt x="4838" y="4882"/>
                    <a:pt x="5013" y="5082"/>
                  </a:cubicBezTo>
                  <a:cubicBezTo>
                    <a:pt x="5069" y="5138"/>
                    <a:pt x="5145" y="5163"/>
                    <a:pt x="5240" y="5163"/>
                  </a:cubicBezTo>
                  <a:cubicBezTo>
                    <a:pt x="5536" y="5163"/>
                    <a:pt x="6018" y="4922"/>
                    <a:pt x="6643" y="4581"/>
                  </a:cubicBezTo>
                  <a:cubicBezTo>
                    <a:pt x="6953" y="4390"/>
                    <a:pt x="7400" y="4153"/>
                    <a:pt x="7507" y="4153"/>
                  </a:cubicBezTo>
                  <a:cubicBezTo>
                    <a:pt x="7512" y="4153"/>
                    <a:pt x="7516" y="4154"/>
                    <a:pt x="7520" y="4155"/>
                  </a:cubicBezTo>
                  <a:cubicBezTo>
                    <a:pt x="7570" y="4331"/>
                    <a:pt x="6467" y="5208"/>
                    <a:pt x="5465" y="5784"/>
                  </a:cubicBezTo>
                  <a:cubicBezTo>
                    <a:pt x="5465" y="5784"/>
                    <a:pt x="5440" y="5784"/>
                    <a:pt x="5440" y="5809"/>
                  </a:cubicBezTo>
                  <a:cubicBezTo>
                    <a:pt x="5414" y="5809"/>
                    <a:pt x="4237" y="7213"/>
                    <a:pt x="3359" y="7965"/>
                  </a:cubicBezTo>
                  <a:cubicBezTo>
                    <a:pt x="2958" y="8491"/>
                    <a:pt x="2808" y="8817"/>
                    <a:pt x="2808" y="8817"/>
                  </a:cubicBezTo>
                  <a:cubicBezTo>
                    <a:pt x="2783" y="8867"/>
                    <a:pt x="2808" y="8917"/>
                    <a:pt x="2858" y="8942"/>
                  </a:cubicBezTo>
                  <a:lnTo>
                    <a:pt x="2883" y="8942"/>
                  </a:lnTo>
                  <a:cubicBezTo>
                    <a:pt x="2933" y="8942"/>
                    <a:pt x="2958" y="8942"/>
                    <a:pt x="2958" y="8892"/>
                  </a:cubicBezTo>
                  <a:cubicBezTo>
                    <a:pt x="2958" y="8892"/>
                    <a:pt x="3109" y="8591"/>
                    <a:pt x="3485" y="8090"/>
                  </a:cubicBezTo>
                  <a:cubicBezTo>
                    <a:pt x="4337" y="7388"/>
                    <a:pt x="5440" y="6060"/>
                    <a:pt x="5565" y="5935"/>
                  </a:cubicBezTo>
                  <a:cubicBezTo>
                    <a:pt x="5765" y="5809"/>
                    <a:pt x="7921" y="4531"/>
                    <a:pt x="7670" y="4080"/>
                  </a:cubicBezTo>
                  <a:cubicBezTo>
                    <a:pt x="7645" y="4030"/>
                    <a:pt x="7620" y="4005"/>
                    <a:pt x="7570" y="4005"/>
                  </a:cubicBezTo>
                  <a:cubicBezTo>
                    <a:pt x="7551" y="3998"/>
                    <a:pt x="7529" y="3995"/>
                    <a:pt x="7505" y="3995"/>
                  </a:cubicBezTo>
                  <a:cubicBezTo>
                    <a:pt x="7334" y="3995"/>
                    <a:pt x="7024" y="4146"/>
                    <a:pt x="6542" y="4431"/>
                  </a:cubicBezTo>
                  <a:cubicBezTo>
                    <a:pt x="6156" y="4645"/>
                    <a:pt x="5513" y="4988"/>
                    <a:pt x="5257" y="4988"/>
                  </a:cubicBezTo>
                  <a:cubicBezTo>
                    <a:pt x="5214" y="4988"/>
                    <a:pt x="5182" y="4979"/>
                    <a:pt x="5164" y="4957"/>
                  </a:cubicBezTo>
                  <a:cubicBezTo>
                    <a:pt x="5064" y="4857"/>
                    <a:pt x="5640" y="4255"/>
                    <a:pt x="5941" y="3930"/>
                  </a:cubicBezTo>
                  <a:cubicBezTo>
                    <a:pt x="6567" y="3253"/>
                    <a:pt x="7294" y="2476"/>
                    <a:pt x="7244" y="1950"/>
                  </a:cubicBezTo>
                  <a:cubicBezTo>
                    <a:pt x="7219" y="1824"/>
                    <a:pt x="7169" y="1699"/>
                    <a:pt x="7044" y="1624"/>
                  </a:cubicBezTo>
                  <a:cubicBezTo>
                    <a:pt x="7033" y="1603"/>
                    <a:pt x="7018" y="1595"/>
                    <a:pt x="7002" y="1595"/>
                  </a:cubicBezTo>
                  <a:cubicBezTo>
                    <a:pt x="6981" y="1595"/>
                    <a:pt x="6958" y="1609"/>
                    <a:pt x="6943" y="1624"/>
                  </a:cubicBezTo>
                  <a:cubicBezTo>
                    <a:pt x="5916" y="2752"/>
                    <a:pt x="4738" y="3904"/>
                    <a:pt x="4462" y="4005"/>
                  </a:cubicBezTo>
                  <a:cubicBezTo>
                    <a:pt x="4487" y="3804"/>
                    <a:pt x="4813" y="3077"/>
                    <a:pt x="5064" y="2501"/>
                  </a:cubicBezTo>
                  <a:cubicBezTo>
                    <a:pt x="5740" y="897"/>
                    <a:pt x="6041" y="145"/>
                    <a:pt x="5765" y="20"/>
                  </a:cubicBezTo>
                  <a:cubicBezTo>
                    <a:pt x="5740" y="7"/>
                    <a:pt x="5713" y="0"/>
                    <a:pt x="5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89" name="Google Shape;2389;p32"/>
            <p:cNvSpPr/>
            <p:nvPr/>
          </p:nvSpPr>
          <p:spPr>
            <a:xfrm>
              <a:off x="2537478" y="1873776"/>
              <a:ext cx="46184" cy="59501"/>
            </a:xfrm>
            <a:custGeom>
              <a:avLst/>
              <a:gdLst/>
              <a:ahLst/>
              <a:cxnLst/>
              <a:rect l="l" t="t" r="r" b="b"/>
              <a:pathLst>
                <a:path w="1304" h="1680" extrusionOk="0">
                  <a:moveTo>
                    <a:pt x="0" y="0"/>
                  </a:moveTo>
                  <a:lnTo>
                    <a:pt x="1304" y="1680"/>
                  </a:lnTo>
                  <a:cubicBezTo>
                    <a:pt x="903" y="802"/>
                    <a:pt x="1" y="1"/>
                    <a:pt x="0" y="0"/>
                  </a:cubicBezTo>
                  <a:close/>
                </a:path>
              </a:pathLst>
            </a:custGeom>
            <a:solidFill>
              <a:srgbClr val="FFAB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90" name="Google Shape;2390;p32"/>
            <p:cNvSpPr/>
            <p:nvPr/>
          </p:nvSpPr>
          <p:spPr>
            <a:xfrm>
              <a:off x="2533937" y="1870659"/>
              <a:ext cx="53268" cy="66160"/>
            </a:xfrm>
            <a:custGeom>
              <a:avLst/>
              <a:gdLst/>
              <a:ahLst/>
              <a:cxnLst/>
              <a:rect l="l" t="t" r="r" b="b"/>
              <a:pathLst>
                <a:path w="1504" h="1868" extrusionOk="0">
                  <a:moveTo>
                    <a:pt x="97" y="1"/>
                  </a:moveTo>
                  <a:cubicBezTo>
                    <a:pt x="75" y="1"/>
                    <a:pt x="50" y="13"/>
                    <a:pt x="25" y="38"/>
                  </a:cubicBezTo>
                  <a:cubicBezTo>
                    <a:pt x="0" y="63"/>
                    <a:pt x="0" y="138"/>
                    <a:pt x="50" y="164"/>
                  </a:cubicBezTo>
                  <a:cubicBezTo>
                    <a:pt x="50" y="164"/>
                    <a:pt x="928" y="966"/>
                    <a:pt x="1329" y="1818"/>
                  </a:cubicBezTo>
                  <a:cubicBezTo>
                    <a:pt x="1329" y="1843"/>
                    <a:pt x="1379" y="1868"/>
                    <a:pt x="1404" y="1868"/>
                  </a:cubicBezTo>
                  <a:cubicBezTo>
                    <a:pt x="1429" y="1868"/>
                    <a:pt x="1429" y="1868"/>
                    <a:pt x="1454" y="1843"/>
                  </a:cubicBezTo>
                  <a:cubicBezTo>
                    <a:pt x="1479" y="1818"/>
                    <a:pt x="1504" y="1768"/>
                    <a:pt x="1479" y="1742"/>
                  </a:cubicBezTo>
                  <a:cubicBezTo>
                    <a:pt x="1078" y="840"/>
                    <a:pt x="201" y="63"/>
                    <a:pt x="151" y="38"/>
                  </a:cubicBezTo>
                  <a:cubicBezTo>
                    <a:pt x="138" y="13"/>
                    <a:pt x="119" y="1"/>
                    <a:pt x="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91" name="Google Shape;2391;p32"/>
            <p:cNvSpPr/>
            <p:nvPr/>
          </p:nvSpPr>
          <p:spPr>
            <a:xfrm>
              <a:off x="1988042" y="1269624"/>
              <a:ext cx="39986" cy="124882"/>
            </a:xfrm>
            <a:custGeom>
              <a:avLst/>
              <a:gdLst/>
              <a:ahLst/>
              <a:cxnLst/>
              <a:rect l="l" t="t" r="r" b="b"/>
              <a:pathLst>
                <a:path w="1129" h="3526" extrusionOk="0">
                  <a:moveTo>
                    <a:pt x="1018" y="0"/>
                  </a:moveTo>
                  <a:cubicBezTo>
                    <a:pt x="991" y="0"/>
                    <a:pt x="968" y="12"/>
                    <a:pt x="953" y="42"/>
                  </a:cubicBezTo>
                  <a:cubicBezTo>
                    <a:pt x="1" y="1445"/>
                    <a:pt x="326" y="3375"/>
                    <a:pt x="351" y="3450"/>
                  </a:cubicBezTo>
                  <a:cubicBezTo>
                    <a:pt x="351" y="3500"/>
                    <a:pt x="377" y="3525"/>
                    <a:pt x="427" y="3525"/>
                  </a:cubicBezTo>
                  <a:lnTo>
                    <a:pt x="452" y="3525"/>
                  </a:lnTo>
                  <a:cubicBezTo>
                    <a:pt x="502" y="3525"/>
                    <a:pt x="527" y="3475"/>
                    <a:pt x="527" y="3425"/>
                  </a:cubicBezTo>
                  <a:cubicBezTo>
                    <a:pt x="527" y="3400"/>
                    <a:pt x="176" y="1495"/>
                    <a:pt x="1103" y="142"/>
                  </a:cubicBezTo>
                  <a:cubicBezTo>
                    <a:pt x="1128" y="92"/>
                    <a:pt x="1128" y="42"/>
                    <a:pt x="1078" y="17"/>
                  </a:cubicBezTo>
                  <a:cubicBezTo>
                    <a:pt x="1058" y="6"/>
                    <a:pt x="1037" y="0"/>
                    <a:pt x="10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92" name="Google Shape;2392;p32"/>
            <p:cNvSpPr/>
            <p:nvPr/>
          </p:nvSpPr>
          <p:spPr>
            <a:xfrm>
              <a:off x="2016445" y="1279080"/>
              <a:ext cx="87906" cy="112769"/>
            </a:xfrm>
            <a:custGeom>
              <a:avLst/>
              <a:gdLst/>
              <a:ahLst/>
              <a:cxnLst/>
              <a:rect l="l" t="t" r="r" b="b"/>
              <a:pathLst>
                <a:path w="2482" h="3184" extrusionOk="0">
                  <a:moveTo>
                    <a:pt x="1354" y="0"/>
                  </a:moveTo>
                  <a:cubicBezTo>
                    <a:pt x="1354" y="0"/>
                    <a:pt x="1379" y="2256"/>
                    <a:pt x="1" y="3183"/>
                  </a:cubicBezTo>
                  <a:cubicBezTo>
                    <a:pt x="2482" y="2782"/>
                    <a:pt x="2482" y="0"/>
                    <a:pt x="2482" y="0"/>
                  </a:cubicBezTo>
                  <a:close/>
                </a:path>
              </a:pathLst>
            </a:custGeom>
            <a:solidFill>
              <a:srgbClr val="EA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93" name="Google Shape;2393;p32"/>
            <p:cNvSpPr/>
            <p:nvPr/>
          </p:nvSpPr>
          <p:spPr>
            <a:xfrm>
              <a:off x="2012904" y="1275538"/>
              <a:ext cx="95025" cy="118967"/>
            </a:xfrm>
            <a:custGeom>
              <a:avLst/>
              <a:gdLst/>
              <a:ahLst/>
              <a:cxnLst/>
              <a:rect l="l" t="t" r="r" b="b"/>
              <a:pathLst>
                <a:path w="2683" h="3359" extrusionOk="0">
                  <a:moveTo>
                    <a:pt x="1454" y="0"/>
                  </a:moveTo>
                  <a:cubicBezTo>
                    <a:pt x="1404" y="0"/>
                    <a:pt x="1354" y="50"/>
                    <a:pt x="1354" y="100"/>
                  </a:cubicBezTo>
                  <a:cubicBezTo>
                    <a:pt x="1354" y="125"/>
                    <a:pt x="1354" y="2306"/>
                    <a:pt x="50" y="3208"/>
                  </a:cubicBezTo>
                  <a:cubicBezTo>
                    <a:pt x="25" y="3233"/>
                    <a:pt x="0" y="3258"/>
                    <a:pt x="25" y="3308"/>
                  </a:cubicBezTo>
                  <a:cubicBezTo>
                    <a:pt x="25" y="3333"/>
                    <a:pt x="76" y="3358"/>
                    <a:pt x="101" y="3358"/>
                  </a:cubicBezTo>
                  <a:lnTo>
                    <a:pt x="126" y="3358"/>
                  </a:lnTo>
                  <a:cubicBezTo>
                    <a:pt x="2632" y="2982"/>
                    <a:pt x="2682" y="125"/>
                    <a:pt x="2682" y="100"/>
                  </a:cubicBezTo>
                  <a:cubicBezTo>
                    <a:pt x="2682" y="50"/>
                    <a:pt x="2632" y="0"/>
                    <a:pt x="2582" y="0"/>
                  </a:cubicBezTo>
                  <a:cubicBezTo>
                    <a:pt x="2532" y="0"/>
                    <a:pt x="2507" y="50"/>
                    <a:pt x="2507" y="100"/>
                  </a:cubicBezTo>
                  <a:cubicBezTo>
                    <a:pt x="2507" y="125"/>
                    <a:pt x="2457" y="2531"/>
                    <a:pt x="451" y="3108"/>
                  </a:cubicBezTo>
                  <a:cubicBezTo>
                    <a:pt x="1554" y="2080"/>
                    <a:pt x="1554" y="175"/>
                    <a:pt x="1554" y="100"/>
                  </a:cubicBezTo>
                  <a:cubicBezTo>
                    <a:pt x="1554" y="50"/>
                    <a:pt x="1504" y="0"/>
                    <a:pt x="1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94" name="Google Shape;2394;p32"/>
            <p:cNvSpPr/>
            <p:nvPr/>
          </p:nvSpPr>
          <p:spPr>
            <a:xfrm>
              <a:off x="1739531" y="4388201"/>
              <a:ext cx="137597" cy="126936"/>
            </a:xfrm>
            <a:custGeom>
              <a:avLst/>
              <a:gdLst/>
              <a:ahLst/>
              <a:cxnLst/>
              <a:rect l="l" t="t" r="r" b="b"/>
              <a:pathLst>
                <a:path w="3885" h="3584" extrusionOk="0">
                  <a:moveTo>
                    <a:pt x="2830" y="1"/>
                  </a:moveTo>
                  <a:cubicBezTo>
                    <a:pt x="2408" y="1"/>
                    <a:pt x="781" y="189"/>
                    <a:pt x="0" y="2988"/>
                  </a:cubicBezTo>
                  <a:cubicBezTo>
                    <a:pt x="780" y="3475"/>
                    <a:pt x="1088" y="3583"/>
                    <a:pt x="1207" y="3583"/>
                  </a:cubicBezTo>
                  <a:cubicBezTo>
                    <a:pt x="1303" y="3583"/>
                    <a:pt x="1278" y="3514"/>
                    <a:pt x="1278" y="3514"/>
                  </a:cubicBezTo>
                  <a:cubicBezTo>
                    <a:pt x="1278" y="3514"/>
                    <a:pt x="1704" y="1334"/>
                    <a:pt x="3885" y="983"/>
                  </a:cubicBezTo>
                  <a:cubicBezTo>
                    <a:pt x="3659" y="181"/>
                    <a:pt x="2932" y="5"/>
                    <a:pt x="2932" y="5"/>
                  </a:cubicBezTo>
                  <a:cubicBezTo>
                    <a:pt x="2932" y="5"/>
                    <a:pt x="2896" y="1"/>
                    <a:pt x="2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95" name="Google Shape;2395;p32"/>
            <p:cNvSpPr/>
            <p:nvPr/>
          </p:nvSpPr>
          <p:spPr>
            <a:xfrm>
              <a:off x="1735954" y="4384731"/>
              <a:ext cx="144716" cy="134161"/>
            </a:xfrm>
            <a:custGeom>
              <a:avLst/>
              <a:gdLst/>
              <a:ahLst/>
              <a:cxnLst/>
              <a:rect l="l" t="t" r="r" b="b"/>
              <a:pathLst>
                <a:path w="4086" h="3788" extrusionOk="0">
                  <a:moveTo>
                    <a:pt x="2888" y="196"/>
                  </a:moveTo>
                  <a:cubicBezTo>
                    <a:pt x="2951" y="196"/>
                    <a:pt x="2993" y="200"/>
                    <a:pt x="3008" y="203"/>
                  </a:cubicBezTo>
                  <a:cubicBezTo>
                    <a:pt x="3083" y="203"/>
                    <a:pt x="3635" y="379"/>
                    <a:pt x="3886" y="1005"/>
                  </a:cubicBezTo>
                  <a:cubicBezTo>
                    <a:pt x="1780" y="1406"/>
                    <a:pt x="1329" y="3512"/>
                    <a:pt x="1304" y="3587"/>
                  </a:cubicBezTo>
                  <a:cubicBezTo>
                    <a:pt x="1229" y="3587"/>
                    <a:pt x="978" y="3512"/>
                    <a:pt x="226" y="3036"/>
                  </a:cubicBezTo>
                  <a:cubicBezTo>
                    <a:pt x="972" y="426"/>
                    <a:pt x="2447" y="196"/>
                    <a:pt x="2888" y="196"/>
                  </a:cubicBezTo>
                  <a:close/>
                  <a:moveTo>
                    <a:pt x="2962" y="1"/>
                  </a:moveTo>
                  <a:cubicBezTo>
                    <a:pt x="2586" y="1"/>
                    <a:pt x="829" y="160"/>
                    <a:pt x="26" y="3061"/>
                  </a:cubicBezTo>
                  <a:cubicBezTo>
                    <a:pt x="1" y="3086"/>
                    <a:pt x="26" y="3136"/>
                    <a:pt x="51" y="3161"/>
                  </a:cubicBezTo>
                  <a:cubicBezTo>
                    <a:pt x="878" y="3662"/>
                    <a:pt x="1179" y="3787"/>
                    <a:pt x="1329" y="3787"/>
                  </a:cubicBezTo>
                  <a:cubicBezTo>
                    <a:pt x="1379" y="3787"/>
                    <a:pt x="1404" y="3762"/>
                    <a:pt x="1429" y="3737"/>
                  </a:cubicBezTo>
                  <a:cubicBezTo>
                    <a:pt x="1479" y="3712"/>
                    <a:pt x="1479" y="3662"/>
                    <a:pt x="1479" y="3612"/>
                  </a:cubicBezTo>
                  <a:cubicBezTo>
                    <a:pt x="1530" y="3412"/>
                    <a:pt x="2031" y="1482"/>
                    <a:pt x="4011" y="1156"/>
                  </a:cubicBezTo>
                  <a:cubicBezTo>
                    <a:pt x="4036" y="1156"/>
                    <a:pt x="4061" y="1131"/>
                    <a:pt x="4061" y="1131"/>
                  </a:cubicBezTo>
                  <a:cubicBezTo>
                    <a:pt x="4086" y="1106"/>
                    <a:pt x="4086" y="1081"/>
                    <a:pt x="4086" y="1056"/>
                  </a:cubicBezTo>
                  <a:cubicBezTo>
                    <a:pt x="3835" y="229"/>
                    <a:pt x="3083" y="28"/>
                    <a:pt x="3058" y="28"/>
                  </a:cubicBezTo>
                  <a:cubicBezTo>
                    <a:pt x="3058" y="3"/>
                    <a:pt x="3058" y="3"/>
                    <a:pt x="3033" y="3"/>
                  </a:cubicBezTo>
                  <a:cubicBezTo>
                    <a:pt x="3033" y="3"/>
                    <a:pt x="3008" y="1"/>
                    <a:pt x="2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96" name="Google Shape;2396;p32"/>
            <p:cNvSpPr/>
            <p:nvPr/>
          </p:nvSpPr>
          <p:spPr>
            <a:xfrm>
              <a:off x="2582739" y="4235703"/>
              <a:ext cx="57731" cy="47070"/>
            </a:xfrm>
            <a:custGeom>
              <a:avLst/>
              <a:gdLst/>
              <a:ahLst/>
              <a:cxnLst/>
              <a:rect l="l" t="t" r="r" b="b"/>
              <a:pathLst>
                <a:path w="1630" h="1329" extrusionOk="0">
                  <a:moveTo>
                    <a:pt x="1630" y="0"/>
                  </a:moveTo>
                  <a:lnTo>
                    <a:pt x="452" y="276"/>
                  </a:lnTo>
                  <a:cubicBezTo>
                    <a:pt x="452" y="276"/>
                    <a:pt x="1" y="802"/>
                    <a:pt x="126" y="1329"/>
                  </a:cubicBezTo>
                  <a:cubicBezTo>
                    <a:pt x="602" y="978"/>
                    <a:pt x="1229" y="602"/>
                    <a:pt x="1229" y="602"/>
                  </a:cubicBezTo>
                  <a:lnTo>
                    <a:pt x="1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97" name="Google Shape;2397;p32"/>
            <p:cNvSpPr/>
            <p:nvPr/>
          </p:nvSpPr>
          <p:spPr>
            <a:xfrm>
              <a:off x="2580083" y="4232161"/>
              <a:ext cx="63929" cy="53268"/>
            </a:xfrm>
            <a:custGeom>
              <a:avLst/>
              <a:gdLst/>
              <a:ahLst/>
              <a:cxnLst/>
              <a:rect l="l" t="t" r="r" b="b"/>
              <a:pathLst>
                <a:path w="1805" h="1504" extrusionOk="0">
                  <a:moveTo>
                    <a:pt x="1504" y="251"/>
                  </a:moveTo>
                  <a:lnTo>
                    <a:pt x="1229" y="627"/>
                  </a:lnTo>
                  <a:cubicBezTo>
                    <a:pt x="1153" y="702"/>
                    <a:pt x="677" y="978"/>
                    <a:pt x="276" y="1253"/>
                  </a:cubicBezTo>
                  <a:cubicBezTo>
                    <a:pt x="276" y="902"/>
                    <a:pt x="527" y="552"/>
                    <a:pt x="577" y="476"/>
                  </a:cubicBezTo>
                  <a:lnTo>
                    <a:pt x="1504" y="251"/>
                  </a:lnTo>
                  <a:close/>
                  <a:moveTo>
                    <a:pt x="1705" y="0"/>
                  </a:moveTo>
                  <a:lnTo>
                    <a:pt x="527" y="301"/>
                  </a:lnTo>
                  <a:cubicBezTo>
                    <a:pt x="502" y="301"/>
                    <a:pt x="477" y="301"/>
                    <a:pt x="477" y="326"/>
                  </a:cubicBezTo>
                  <a:cubicBezTo>
                    <a:pt x="452" y="351"/>
                    <a:pt x="0" y="877"/>
                    <a:pt x="126" y="1429"/>
                  </a:cubicBezTo>
                  <a:cubicBezTo>
                    <a:pt x="126" y="1479"/>
                    <a:pt x="151" y="1479"/>
                    <a:pt x="176" y="1504"/>
                  </a:cubicBezTo>
                  <a:lnTo>
                    <a:pt x="201" y="1504"/>
                  </a:lnTo>
                  <a:cubicBezTo>
                    <a:pt x="226" y="1504"/>
                    <a:pt x="251" y="1504"/>
                    <a:pt x="251" y="1479"/>
                  </a:cubicBezTo>
                  <a:cubicBezTo>
                    <a:pt x="702" y="1153"/>
                    <a:pt x="1329" y="777"/>
                    <a:pt x="1354" y="777"/>
                  </a:cubicBezTo>
                  <a:cubicBezTo>
                    <a:pt x="1354" y="777"/>
                    <a:pt x="1354" y="777"/>
                    <a:pt x="1379" y="752"/>
                  </a:cubicBezTo>
                  <a:lnTo>
                    <a:pt x="1780" y="151"/>
                  </a:lnTo>
                  <a:cubicBezTo>
                    <a:pt x="1805" y="125"/>
                    <a:pt x="1805" y="75"/>
                    <a:pt x="1780" y="50"/>
                  </a:cubicBezTo>
                  <a:cubicBezTo>
                    <a:pt x="1755" y="25"/>
                    <a:pt x="1730" y="0"/>
                    <a:pt x="1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398" name="Google Shape;2398;p32"/>
            <p:cNvGrpSpPr/>
            <p:nvPr/>
          </p:nvGrpSpPr>
          <p:grpSpPr>
            <a:xfrm rot="958466" flipH="1">
              <a:off x="2021215" y="1401201"/>
              <a:ext cx="216839" cy="197825"/>
              <a:chOff x="9166880" y="1557015"/>
              <a:chExt cx="190537" cy="173828"/>
            </a:xfrm>
          </p:grpSpPr>
          <p:sp>
            <p:nvSpPr>
              <p:cNvPr id="2399" name="Google Shape;2399;p32"/>
              <p:cNvSpPr/>
              <p:nvPr/>
            </p:nvSpPr>
            <p:spPr>
              <a:xfrm>
                <a:off x="9279768" y="1617462"/>
                <a:ext cx="68295" cy="29459"/>
              </a:xfrm>
              <a:custGeom>
                <a:avLst/>
                <a:gdLst/>
                <a:ahLst/>
                <a:cxnLst/>
                <a:rect l="l" t="t" r="r" b="b"/>
                <a:pathLst>
                  <a:path w="3037" h="1310" extrusionOk="0">
                    <a:moveTo>
                      <a:pt x="1267" y="0"/>
                    </a:moveTo>
                    <a:cubicBezTo>
                      <a:pt x="907" y="0"/>
                      <a:pt x="519" y="98"/>
                      <a:pt x="123" y="281"/>
                    </a:cubicBezTo>
                    <a:cubicBezTo>
                      <a:pt x="49" y="330"/>
                      <a:pt x="0" y="404"/>
                      <a:pt x="49" y="477"/>
                    </a:cubicBezTo>
                    <a:cubicBezTo>
                      <a:pt x="67" y="530"/>
                      <a:pt x="123" y="570"/>
                      <a:pt x="180" y="570"/>
                    </a:cubicBezTo>
                    <a:cubicBezTo>
                      <a:pt x="202" y="570"/>
                      <a:pt x="224" y="564"/>
                      <a:pt x="245" y="551"/>
                    </a:cubicBezTo>
                    <a:cubicBezTo>
                      <a:pt x="602" y="380"/>
                      <a:pt x="949" y="298"/>
                      <a:pt x="1267" y="298"/>
                    </a:cubicBezTo>
                    <a:cubicBezTo>
                      <a:pt x="1451" y="298"/>
                      <a:pt x="1626" y="325"/>
                      <a:pt x="1788" y="379"/>
                    </a:cubicBezTo>
                    <a:cubicBezTo>
                      <a:pt x="2424" y="600"/>
                      <a:pt x="2718" y="1212"/>
                      <a:pt x="2718" y="1212"/>
                    </a:cubicBezTo>
                    <a:cubicBezTo>
                      <a:pt x="2743" y="1261"/>
                      <a:pt x="2816" y="1310"/>
                      <a:pt x="2865" y="1310"/>
                    </a:cubicBezTo>
                    <a:cubicBezTo>
                      <a:pt x="2890" y="1310"/>
                      <a:pt x="2914" y="1285"/>
                      <a:pt x="2914" y="1285"/>
                    </a:cubicBezTo>
                    <a:cubicBezTo>
                      <a:pt x="2988" y="1261"/>
                      <a:pt x="3037" y="1163"/>
                      <a:pt x="2988" y="1089"/>
                    </a:cubicBezTo>
                    <a:cubicBezTo>
                      <a:pt x="2988" y="1065"/>
                      <a:pt x="2645" y="379"/>
                      <a:pt x="1886" y="110"/>
                    </a:cubicBezTo>
                    <a:cubicBezTo>
                      <a:pt x="1692" y="36"/>
                      <a:pt x="1485" y="0"/>
                      <a:pt x="1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00" name="Google Shape;2400;p32"/>
              <p:cNvSpPr/>
              <p:nvPr/>
            </p:nvSpPr>
            <p:spPr>
              <a:xfrm>
                <a:off x="9302885" y="1621352"/>
                <a:ext cx="23702" cy="21386"/>
              </a:xfrm>
              <a:custGeom>
                <a:avLst/>
                <a:gdLst/>
                <a:ahLst/>
                <a:cxnLst/>
                <a:rect l="l" t="t" r="r" b="b"/>
                <a:pathLst>
                  <a:path w="1054" h="951" extrusionOk="0">
                    <a:moveTo>
                      <a:pt x="518" y="1"/>
                    </a:moveTo>
                    <a:cubicBezTo>
                      <a:pt x="303" y="1"/>
                      <a:pt x="92" y="143"/>
                      <a:pt x="50" y="378"/>
                    </a:cubicBezTo>
                    <a:cubicBezTo>
                      <a:pt x="1" y="647"/>
                      <a:pt x="172" y="892"/>
                      <a:pt x="417" y="941"/>
                    </a:cubicBezTo>
                    <a:cubicBezTo>
                      <a:pt x="451" y="947"/>
                      <a:pt x="485" y="950"/>
                      <a:pt x="519" y="950"/>
                    </a:cubicBezTo>
                    <a:cubicBezTo>
                      <a:pt x="746" y="950"/>
                      <a:pt x="937" y="808"/>
                      <a:pt x="980" y="573"/>
                    </a:cubicBezTo>
                    <a:cubicBezTo>
                      <a:pt x="1054" y="329"/>
                      <a:pt x="882" y="59"/>
                      <a:pt x="613" y="10"/>
                    </a:cubicBezTo>
                    <a:cubicBezTo>
                      <a:pt x="581" y="4"/>
                      <a:pt x="550" y="1"/>
                      <a:pt x="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01" name="Google Shape;2401;p32"/>
              <p:cNvSpPr/>
              <p:nvPr/>
            </p:nvSpPr>
            <p:spPr>
              <a:xfrm>
                <a:off x="9300141" y="1618069"/>
                <a:ext cx="29751" cy="28312"/>
              </a:xfrm>
              <a:custGeom>
                <a:avLst/>
                <a:gdLst/>
                <a:ahLst/>
                <a:cxnLst/>
                <a:rect l="l" t="t" r="r" b="b"/>
                <a:pathLst>
                  <a:path w="1323" h="1259" extrusionOk="0">
                    <a:moveTo>
                      <a:pt x="710" y="303"/>
                    </a:moveTo>
                    <a:cubicBezTo>
                      <a:pt x="882" y="352"/>
                      <a:pt x="1004" y="524"/>
                      <a:pt x="955" y="695"/>
                    </a:cubicBezTo>
                    <a:cubicBezTo>
                      <a:pt x="955" y="768"/>
                      <a:pt x="906" y="842"/>
                      <a:pt x="833" y="891"/>
                    </a:cubicBezTo>
                    <a:cubicBezTo>
                      <a:pt x="779" y="927"/>
                      <a:pt x="712" y="949"/>
                      <a:pt x="642" y="949"/>
                    </a:cubicBezTo>
                    <a:cubicBezTo>
                      <a:pt x="616" y="949"/>
                      <a:pt x="590" y="946"/>
                      <a:pt x="563" y="940"/>
                    </a:cubicBezTo>
                    <a:cubicBezTo>
                      <a:pt x="490" y="915"/>
                      <a:pt x="416" y="866"/>
                      <a:pt x="367" y="793"/>
                    </a:cubicBezTo>
                    <a:cubicBezTo>
                      <a:pt x="318" y="719"/>
                      <a:pt x="294" y="646"/>
                      <a:pt x="318" y="548"/>
                    </a:cubicBezTo>
                    <a:cubicBezTo>
                      <a:pt x="343" y="475"/>
                      <a:pt x="392" y="401"/>
                      <a:pt x="465" y="352"/>
                    </a:cubicBezTo>
                    <a:cubicBezTo>
                      <a:pt x="514" y="303"/>
                      <a:pt x="588" y="303"/>
                      <a:pt x="637" y="303"/>
                    </a:cubicBezTo>
                    <a:close/>
                    <a:moveTo>
                      <a:pt x="663" y="0"/>
                    </a:moveTo>
                    <a:cubicBezTo>
                      <a:pt x="533" y="0"/>
                      <a:pt x="406" y="32"/>
                      <a:pt x="294" y="107"/>
                    </a:cubicBezTo>
                    <a:cubicBezTo>
                      <a:pt x="172" y="181"/>
                      <a:pt x="74" y="328"/>
                      <a:pt x="25" y="499"/>
                    </a:cubicBezTo>
                    <a:cubicBezTo>
                      <a:pt x="0" y="646"/>
                      <a:pt x="25" y="817"/>
                      <a:pt x="123" y="964"/>
                    </a:cubicBezTo>
                    <a:cubicBezTo>
                      <a:pt x="196" y="1111"/>
                      <a:pt x="343" y="1209"/>
                      <a:pt x="514" y="1234"/>
                    </a:cubicBezTo>
                    <a:cubicBezTo>
                      <a:pt x="563" y="1234"/>
                      <a:pt x="588" y="1258"/>
                      <a:pt x="637" y="1258"/>
                    </a:cubicBezTo>
                    <a:cubicBezTo>
                      <a:pt x="759" y="1258"/>
                      <a:pt x="882" y="1209"/>
                      <a:pt x="980" y="1160"/>
                    </a:cubicBezTo>
                    <a:cubicBezTo>
                      <a:pt x="1127" y="1062"/>
                      <a:pt x="1225" y="915"/>
                      <a:pt x="1249" y="744"/>
                    </a:cubicBezTo>
                    <a:cubicBezTo>
                      <a:pt x="1323" y="426"/>
                      <a:pt x="1102" y="83"/>
                      <a:pt x="784" y="9"/>
                    </a:cubicBezTo>
                    <a:cubicBezTo>
                      <a:pt x="743" y="4"/>
                      <a:pt x="703" y="0"/>
                      <a:pt x="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02" name="Google Shape;2402;p32"/>
              <p:cNvSpPr/>
              <p:nvPr/>
            </p:nvSpPr>
            <p:spPr>
              <a:xfrm>
                <a:off x="9166880" y="1593085"/>
                <a:ext cx="68295" cy="29054"/>
              </a:xfrm>
              <a:custGeom>
                <a:avLst/>
                <a:gdLst/>
                <a:ahLst/>
                <a:cxnLst/>
                <a:rect l="l" t="t" r="r" b="b"/>
                <a:pathLst>
                  <a:path w="3037" h="1292" extrusionOk="0">
                    <a:moveTo>
                      <a:pt x="1240" y="0"/>
                    </a:moveTo>
                    <a:cubicBezTo>
                      <a:pt x="887" y="0"/>
                      <a:pt x="509" y="94"/>
                      <a:pt x="123" y="288"/>
                    </a:cubicBezTo>
                    <a:cubicBezTo>
                      <a:pt x="49" y="337"/>
                      <a:pt x="0" y="410"/>
                      <a:pt x="49" y="484"/>
                    </a:cubicBezTo>
                    <a:cubicBezTo>
                      <a:pt x="67" y="537"/>
                      <a:pt x="123" y="577"/>
                      <a:pt x="180" y="577"/>
                    </a:cubicBezTo>
                    <a:cubicBezTo>
                      <a:pt x="202" y="577"/>
                      <a:pt x="224" y="571"/>
                      <a:pt x="245" y="557"/>
                    </a:cubicBezTo>
                    <a:cubicBezTo>
                      <a:pt x="604" y="386"/>
                      <a:pt x="952" y="293"/>
                      <a:pt x="1272" y="293"/>
                    </a:cubicBezTo>
                    <a:cubicBezTo>
                      <a:pt x="1455" y="293"/>
                      <a:pt x="1628" y="323"/>
                      <a:pt x="1788" y="386"/>
                    </a:cubicBezTo>
                    <a:cubicBezTo>
                      <a:pt x="2424" y="606"/>
                      <a:pt x="2718" y="1218"/>
                      <a:pt x="2718" y="1218"/>
                    </a:cubicBezTo>
                    <a:cubicBezTo>
                      <a:pt x="2743" y="1267"/>
                      <a:pt x="2816" y="1292"/>
                      <a:pt x="2865" y="1292"/>
                    </a:cubicBezTo>
                    <a:lnTo>
                      <a:pt x="2914" y="1292"/>
                    </a:lnTo>
                    <a:cubicBezTo>
                      <a:pt x="2988" y="1243"/>
                      <a:pt x="3037" y="1169"/>
                      <a:pt x="2988" y="1096"/>
                    </a:cubicBezTo>
                    <a:cubicBezTo>
                      <a:pt x="2988" y="1071"/>
                      <a:pt x="2645" y="386"/>
                      <a:pt x="1886" y="116"/>
                    </a:cubicBezTo>
                    <a:cubicBezTo>
                      <a:pt x="1684" y="39"/>
                      <a:pt x="1467" y="0"/>
                      <a:pt x="1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03" name="Google Shape;2403;p32"/>
              <p:cNvSpPr/>
              <p:nvPr/>
            </p:nvSpPr>
            <p:spPr>
              <a:xfrm>
                <a:off x="9189997" y="1597133"/>
                <a:ext cx="23702" cy="21363"/>
              </a:xfrm>
              <a:custGeom>
                <a:avLst/>
                <a:gdLst/>
                <a:ahLst/>
                <a:cxnLst/>
                <a:rect l="l" t="t" r="r" b="b"/>
                <a:pathLst>
                  <a:path w="1054" h="950" extrusionOk="0">
                    <a:moveTo>
                      <a:pt x="518" y="0"/>
                    </a:moveTo>
                    <a:cubicBezTo>
                      <a:pt x="302" y="0"/>
                      <a:pt x="92" y="142"/>
                      <a:pt x="50" y="377"/>
                    </a:cubicBezTo>
                    <a:cubicBezTo>
                      <a:pt x="1" y="622"/>
                      <a:pt x="172" y="891"/>
                      <a:pt x="417" y="940"/>
                    </a:cubicBezTo>
                    <a:cubicBezTo>
                      <a:pt x="451" y="947"/>
                      <a:pt x="485" y="950"/>
                      <a:pt x="519" y="950"/>
                    </a:cubicBezTo>
                    <a:cubicBezTo>
                      <a:pt x="746" y="950"/>
                      <a:pt x="937" y="808"/>
                      <a:pt x="980" y="573"/>
                    </a:cubicBezTo>
                    <a:cubicBezTo>
                      <a:pt x="1054" y="328"/>
                      <a:pt x="882" y="59"/>
                      <a:pt x="613" y="10"/>
                    </a:cubicBezTo>
                    <a:cubicBezTo>
                      <a:pt x="581" y="4"/>
                      <a:pt x="550" y="0"/>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04" name="Google Shape;2404;p32"/>
              <p:cNvSpPr/>
              <p:nvPr/>
            </p:nvSpPr>
            <p:spPr>
              <a:xfrm>
                <a:off x="9187254" y="1593715"/>
                <a:ext cx="29189" cy="28424"/>
              </a:xfrm>
              <a:custGeom>
                <a:avLst/>
                <a:gdLst/>
                <a:ahLst/>
                <a:cxnLst/>
                <a:rect l="l" t="t" r="r" b="b"/>
                <a:pathLst>
                  <a:path w="1298" h="1264" extrusionOk="0">
                    <a:moveTo>
                      <a:pt x="710" y="309"/>
                    </a:moveTo>
                    <a:cubicBezTo>
                      <a:pt x="808" y="333"/>
                      <a:pt x="882" y="382"/>
                      <a:pt x="931" y="456"/>
                    </a:cubicBezTo>
                    <a:cubicBezTo>
                      <a:pt x="955" y="529"/>
                      <a:pt x="980" y="603"/>
                      <a:pt x="955" y="701"/>
                    </a:cubicBezTo>
                    <a:cubicBezTo>
                      <a:pt x="955" y="774"/>
                      <a:pt x="906" y="847"/>
                      <a:pt x="833" y="896"/>
                    </a:cubicBezTo>
                    <a:cubicBezTo>
                      <a:pt x="779" y="932"/>
                      <a:pt x="712" y="955"/>
                      <a:pt x="642" y="955"/>
                    </a:cubicBezTo>
                    <a:cubicBezTo>
                      <a:pt x="616" y="955"/>
                      <a:pt x="590" y="952"/>
                      <a:pt x="563" y="945"/>
                    </a:cubicBezTo>
                    <a:cubicBezTo>
                      <a:pt x="490" y="921"/>
                      <a:pt x="416" y="872"/>
                      <a:pt x="367" y="798"/>
                    </a:cubicBezTo>
                    <a:cubicBezTo>
                      <a:pt x="318" y="725"/>
                      <a:pt x="294" y="652"/>
                      <a:pt x="318" y="554"/>
                    </a:cubicBezTo>
                    <a:cubicBezTo>
                      <a:pt x="343" y="407"/>
                      <a:pt x="490" y="309"/>
                      <a:pt x="637" y="309"/>
                    </a:cubicBezTo>
                    <a:close/>
                    <a:moveTo>
                      <a:pt x="651" y="1"/>
                    </a:moveTo>
                    <a:cubicBezTo>
                      <a:pt x="356" y="1"/>
                      <a:pt x="89" y="206"/>
                      <a:pt x="25" y="505"/>
                    </a:cubicBezTo>
                    <a:cubicBezTo>
                      <a:pt x="0" y="652"/>
                      <a:pt x="25" y="823"/>
                      <a:pt x="123" y="970"/>
                    </a:cubicBezTo>
                    <a:cubicBezTo>
                      <a:pt x="196" y="1117"/>
                      <a:pt x="343" y="1215"/>
                      <a:pt x="514" y="1239"/>
                    </a:cubicBezTo>
                    <a:cubicBezTo>
                      <a:pt x="563" y="1239"/>
                      <a:pt x="612" y="1264"/>
                      <a:pt x="637" y="1264"/>
                    </a:cubicBezTo>
                    <a:cubicBezTo>
                      <a:pt x="759" y="1264"/>
                      <a:pt x="882" y="1215"/>
                      <a:pt x="980" y="1141"/>
                    </a:cubicBezTo>
                    <a:cubicBezTo>
                      <a:pt x="1127" y="1068"/>
                      <a:pt x="1225" y="921"/>
                      <a:pt x="1249" y="749"/>
                    </a:cubicBezTo>
                    <a:cubicBezTo>
                      <a:pt x="1298" y="603"/>
                      <a:pt x="1249" y="431"/>
                      <a:pt x="1176" y="284"/>
                    </a:cubicBezTo>
                    <a:cubicBezTo>
                      <a:pt x="1078" y="137"/>
                      <a:pt x="931" y="39"/>
                      <a:pt x="784" y="15"/>
                    </a:cubicBezTo>
                    <a:cubicBezTo>
                      <a:pt x="739" y="5"/>
                      <a:pt x="695" y="1"/>
                      <a:pt x="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05" name="Google Shape;2405;p32"/>
              <p:cNvSpPr/>
              <p:nvPr/>
            </p:nvSpPr>
            <p:spPr>
              <a:xfrm>
                <a:off x="9220828" y="1619373"/>
                <a:ext cx="40230" cy="68295"/>
              </a:xfrm>
              <a:custGeom>
                <a:avLst/>
                <a:gdLst/>
                <a:ahLst/>
                <a:cxnLst/>
                <a:rect l="l" t="t" r="r" b="b"/>
                <a:pathLst>
                  <a:path w="1789" h="3037" extrusionOk="0">
                    <a:moveTo>
                      <a:pt x="1642" y="0"/>
                    </a:moveTo>
                    <a:cubicBezTo>
                      <a:pt x="1568" y="0"/>
                      <a:pt x="1495" y="49"/>
                      <a:pt x="1495" y="123"/>
                    </a:cubicBezTo>
                    <a:cubicBezTo>
                      <a:pt x="1470" y="147"/>
                      <a:pt x="1348" y="906"/>
                      <a:pt x="589" y="1421"/>
                    </a:cubicBezTo>
                    <a:cubicBezTo>
                      <a:pt x="319" y="1616"/>
                      <a:pt x="148" y="1861"/>
                      <a:pt x="74" y="2131"/>
                    </a:cubicBezTo>
                    <a:cubicBezTo>
                      <a:pt x="1" y="2572"/>
                      <a:pt x="270" y="2939"/>
                      <a:pt x="270" y="2963"/>
                    </a:cubicBezTo>
                    <a:cubicBezTo>
                      <a:pt x="295" y="3012"/>
                      <a:pt x="344" y="3037"/>
                      <a:pt x="393" y="3037"/>
                    </a:cubicBezTo>
                    <a:cubicBezTo>
                      <a:pt x="417" y="3037"/>
                      <a:pt x="442" y="3012"/>
                      <a:pt x="491" y="2988"/>
                    </a:cubicBezTo>
                    <a:cubicBezTo>
                      <a:pt x="540" y="2963"/>
                      <a:pt x="564" y="2865"/>
                      <a:pt x="515" y="2792"/>
                    </a:cubicBezTo>
                    <a:cubicBezTo>
                      <a:pt x="515" y="2792"/>
                      <a:pt x="319" y="2498"/>
                      <a:pt x="368" y="2204"/>
                    </a:cubicBezTo>
                    <a:cubicBezTo>
                      <a:pt x="417" y="1984"/>
                      <a:pt x="540" y="1812"/>
                      <a:pt x="760" y="1665"/>
                    </a:cubicBezTo>
                    <a:cubicBezTo>
                      <a:pt x="1642" y="1078"/>
                      <a:pt x="1764" y="221"/>
                      <a:pt x="1789" y="172"/>
                    </a:cubicBezTo>
                    <a:cubicBezTo>
                      <a:pt x="1789" y="98"/>
                      <a:pt x="1740" y="25"/>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06" name="Google Shape;2406;p32"/>
              <p:cNvSpPr/>
              <p:nvPr/>
            </p:nvSpPr>
            <p:spPr>
              <a:xfrm>
                <a:off x="9205424" y="1702532"/>
                <a:ext cx="51227" cy="28312"/>
              </a:xfrm>
              <a:custGeom>
                <a:avLst/>
                <a:gdLst/>
                <a:ahLst/>
                <a:cxnLst/>
                <a:rect l="l" t="t" r="r" b="b"/>
                <a:pathLst>
                  <a:path w="2278" h="1259" extrusionOk="0">
                    <a:moveTo>
                      <a:pt x="1018" y="0"/>
                    </a:moveTo>
                    <a:cubicBezTo>
                      <a:pt x="725" y="0"/>
                      <a:pt x="384" y="132"/>
                      <a:pt x="0" y="490"/>
                    </a:cubicBezTo>
                    <a:cubicBezTo>
                      <a:pt x="394" y="1092"/>
                      <a:pt x="891" y="1258"/>
                      <a:pt x="1321" y="1258"/>
                    </a:cubicBezTo>
                    <a:cubicBezTo>
                      <a:pt x="1851" y="1258"/>
                      <a:pt x="2278" y="1004"/>
                      <a:pt x="2278" y="1004"/>
                    </a:cubicBezTo>
                    <a:cubicBezTo>
                      <a:pt x="2278" y="1004"/>
                      <a:pt x="1829" y="0"/>
                      <a:pt x="1018" y="0"/>
                    </a:cubicBezTo>
                    <a:close/>
                  </a:path>
                </a:pathLst>
              </a:custGeom>
              <a:solidFill>
                <a:srgbClr val="943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07" name="Google Shape;2407;p32"/>
              <p:cNvSpPr/>
              <p:nvPr/>
            </p:nvSpPr>
            <p:spPr>
              <a:xfrm rot="-10633294">
                <a:off x="9198621" y="1705690"/>
                <a:ext cx="65548" cy="19496"/>
              </a:xfrm>
              <a:custGeom>
                <a:avLst/>
                <a:gdLst/>
                <a:ahLst/>
                <a:cxnLst/>
                <a:rect l="l" t="t" r="r" b="b"/>
                <a:pathLst>
                  <a:path w="2915" h="867" extrusionOk="0">
                    <a:moveTo>
                      <a:pt x="604" y="1"/>
                    </a:moveTo>
                    <a:cubicBezTo>
                      <a:pt x="453" y="1"/>
                      <a:pt x="300" y="11"/>
                      <a:pt x="148" y="34"/>
                    </a:cubicBezTo>
                    <a:cubicBezTo>
                      <a:pt x="74" y="34"/>
                      <a:pt x="1" y="107"/>
                      <a:pt x="25" y="181"/>
                    </a:cubicBezTo>
                    <a:cubicBezTo>
                      <a:pt x="25" y="279"/>
                      <a:pt x="99" y="328"/>
                      <a:pt x="197" y="328"/>
                    </a:cubicBezTo>
                    <a:cubicBezTo>
                      <a:pt x="327" y="309"/>
                      <a:pt x="459" y="300"/>
                      <a:pt x="590" y="300"/>
                    </a:cubicBezTo>
                    <a:cubicBezTo>
                      <a:pt x="1644" y="300"/>
                      <a:pt x="2670" y="845"/>
                      <a:pt x="2670" y="866"/>
                    </a:cubicBezTo>
                    <a:lnTo>
                      <a:pt x="2744" y="866"/>
                    </a:lnTo>
                    <a:cubicBezTo>
                      <a:pt x="2793" y="866"/>
                      <a:pt x="2842" y="842"/>
                      <a:pt x="2866" y="793"/>
                    </a:cubicBezTo>
                    <a:cubicBezTo>
                      <a:pt x="2915" y="719"/>
                      <a:pt x="2890" y="646"/>
                      <a:pt x="2817" y="597"/>
                    </a:cubicBezTo>
                    <a:cubicBezTo>
                      <a:pt x="2774" y="575"/>
                      <a:pt x="1739" y="1"/>
                      <a:pt x="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08" name="Google Shape;2408;p32"/>
              <p:cNvSpPr/>
              <p:nvPr/>
            </p:nvSpPr>
            <p:spPr>
              <a:xfrm>
                <a:off x="9286919" y="1586069"/>
                <a:ext cx="70498" cy="15696"/>
              </a:xfrm>
              <a:custGeom>
                <a:avLst/>
                <a:gdLst/>
                <a:ahLst/>
                <a:cxnLst/>
                <a:rect l="l" t="t" r="r" b="b"/>
                <a:pathLst>
                  <a:path w="3135" h="698" extrusionOk="0">
                    <a:moveTo>
                      <a:pt x="1406" y="1"/>
                    </a:moveTo>
                    <a:cubicBezTo>
                      <a:pt x="1005" y="1"/>
                      <a:pt x="558" y="74"/>
                      <a:pt x="98" y="281"/>
                    </a:cubicBezTo>
                    <a:cubicBezTo>
                      <a:pt x="25" y="306"/>
                      <a:pt x="0" y="379"/>
                      <a:pt x="25" y="477"/>
                    </a:cubicBezTo>
                    <a:cubicBezTo>
                      <a:pt x="43" y="532"/>
                      <a:pt x="103" y="560"/>
                      <a:pt x="163" y="560"/>
                    </a:cubicBezTo>
                    <a:cubicBezTo>
                      <a:pt x="183" y="560"/>
                      <a:pt x="202" y="557"/>
                      <a:pt x="221" y="551"/>
                    </a:cubicBezTo>
                    <a:cubicBezTo>
                      <a:pt x="641" y="359"/>
                      <a:pt x="1050" y="292"/>
                      <a:pt x="1416" y="292"/>
                    </a:cubicBezTo>
                    <a:cubicBezTo>
                      <a:pt x="2268" y="292"/>
                      <a:pt x="2890" y="656"/>
                      <a:pt x="2890" y="673"/>
                    </a:cubicBezTo>
                    <a:cubicBezTo>
                      <a:pt x="2915" y="673"/>
                      <a:pt x="2939" y="698"/>
                      <a:pt x="2963" y="698"/>
                    </a:cubicBezTo>
                    <a:cubicBezTo>
                      <a:pt x="3037" y="698"/>
                      <a:pt x="3086" y="649"/>
                      <a:pt x="3110" y="624"/>
                    </a:cubicBezTo>
                    <a:cubicBezTo>
                      <a:pt x="3135" y="551"/>
                      <a:pt x="3110" y="453"/>
                      <a:pt x="3061" y="404"/>
                    </a:cubicBezTo>
                    <a:cubicBezTo>
                      <a:pt x="3010" y="387"/>
                      <a:pt x="2328" y="1"/>
                      <a:pt x="14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09" name="Google Shape;2409;p32"/>
              <p:cNvSpPr/>
              <p:nvPr/>
            </p:nvSpPr>
            <p:spPr>
              <a:xfrm>
                <a:off x="9176235" y="1557015"/>
                <a:ext cx="66091" cy="30448"/>
              </a:xfrm>
              <a:custGeom>
                <a:avLst/>
                <a:gdLst/>
                <a:ahLst/>
                <a:cxnLst/>
                <a:rect l="l" t="t" r="r" b="b"/>
                <a:pathLst>
                  <a:path w="2939" h="1354" extrusionOk="0">
                    <a:moveTo>
                      <a:pt x="338" y="1"/>
                    </a:moveTo>
                    <a:cubicBezTo>
                      <a:pt x="229" y="1"/>
                      <a:pt x="161" y="6"/>
                      <a:pt x="147" y="6"/>
                    </a:cubicBezTo>
                    <a:cubicBezTo>
                      <a:pt x="74" y="31"/>
                      <a:pt x="0" y="104"/>
                      <a:pt x="25" y="178"/>
                    </a:cubicBezTo>
                    <a:cubicBezTo>
                      <a:pt x="25" y="251"/>
                      <a:pt x="98" y="325"/>
                      <a:pt x="172" y="325"/>
                    </a:cubicBezTo>
                    <a:cubicBezTo>
                      <a:pt x="177" y="319"/>
                      <a:pt x="257" y="308"/>
                      <a:pt x="388" y="308"/>
                    </a:cubicBezTo>
                    <a:cubicBezTo>
                      <a:pt x="836" y="308"/>
                      <a:pt x="1892" y="432"/>
                      <a:pt x="2670" y="1304"/>
                    </a:cubicBezTo>
                    <a:cubicBezTo>
                      <a:pt x="2694" y="1329"/>
                      <a:pt x="2743" y="1353"/>
                      <a:pt x="2792" y="1353"/>
                    </a:cubicBezTo>
                    <a:cubicBezTo>
                      <a:pt x="2816" y="1353"/>
                      <a:pt x="2841" y="1329"/>
                      <a:pt x="2890" y="1304"/>
                    </a:cubicBezTo>
                    <a:cubicBezTo>
                      <a:pt x="2939" y="1255"/>
                      <a:pt x="2939" y="1157"/>
                      <a:pt x="2890" y="1108"/>
                    </a:cubicBezTo>
                    <a:cubicBezTo>
                      <a:pt x="1998" y="97"/>
                      <a:pt x="801" y="1"/>
                      <a:pt x="3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410" name="Google Shape;2410;p32"/>
            <p:cNvSpPr/>
            <p:nvPr/>
          </p:nvSpPr>
          <p:spPr>
            <a:xfrm>
              <a:off x="1999588" y="1410436"/>
              <a:ext cx="133170" cy="132284"/>
            </a:xfrm>
            <a:custGeom>
              <a:avLst/>
              <a:gdLst/>
              <a:ahLst/>
              <a:cxnLst/>
              <a:rect l="l" t="t" r="r" b="b"/>
              <a:pathLst>
                <a:path w="3760" h="3735" extrusionOk="0">
                  <a:moveTo>
                    <a:pt x="1880" y="176"/>
                  </a:moveTo>
                  <a:cubicBezTo>
                    <a:pt x="2807" y="176"/>
                    <a:pt x="3559" y="928"/>
                    <a:pt x="3559" y="1880"/>
                  </a:cubicBezTo>
                  <a:cubicBezTo>
                    <a:pt x="3559" y="2808"/>
                    <a:pt x="2807" y="3559"/>
                    <a:pt x="1880" y="3559"/>
                  </a:cubicBezTo>
                  <a:cubicBezTo>
                    <a:pt x="928" y="3559"/>
                    <a:pt x="176" y="2808"/>
                    <a:pt x="176" y="1880"/>
                  </a:cubicBezTo>
                  <a:cubicBezTo>
                    <a:pt x="176" y="928"/>
                    <a:pt x="928" y="176"/>
                    <a:pt x="1880" y="176"/>
                  </a:cubicBezTo>
                  <a:close/>
                  <a:moveTo>
                    <a:pt x="1880" y="1"/>
                  </a:moveTo>
                  <a:cubicBezTo>
                    <a:pt x="827" y="1"/>
                    <a:pt x="0" y="828"/>
                    <a:pt x="0" y="1880"/>
                  </a:cubicBezTo>
                  <a:cubicBezTo>
                    <a:pt x="0" y="2908"/>
                    <a:pt x="827" y="3735"/>
                    <a:pt x="1880" y="3735"/>
                  </a:cubicBezTo>
                  <a:cubicBezTo>
                    <a:pt x="2908" y="3735"/>
                    <a:pt x="3760" y="2908"/>
                    <a:pt x="3760" y="1880"/>
                  </a:cubicBezTo>
                  <a:cubicBezTo>
                    <a:pt x="3760" y="828"/>
                    <a:pt x="2908" y="1"/>
                    <a:pt x="18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11" name="Google Shape;2411;p32"/>
            <p:cNvSpPr/>
            <p:nvPr/>
          </p:nvSpPr>
          <p:spPr>
            <a:xfrm>
              <a:off x="2155805" y="1421096"/>
              <a:ext cx="132284" cy="133170"/>
            </a:xfrm>
            <a:custGeom>
              <a:avLst/>
              <a:gdLst/>
              <a:ahLst/>
              <a:cxnLst/>
              <a:rect l="l" t="t" r="r" b="b"/>
              <a:pathLst>
                <a:path w="3735" h="3760" extrusionOk="0">
                  <a:moveTo>
                    <a:pt x="1880" y="201"/>
                  </a:moveTo>
                  <a:cubicBezTo>
                    <a:pt x="2807" y="201"/>
                    <a:pt x="3559" y="953"/>
                    <a:pt x="3559" y="1880"/>
                  </a:cubicBezTo>
                  <a:cubicBezTo>
                    <a:pt x="3559" y="2832"/>
                    <a:pt x="2807" y="3584"/>
                    <a:pt x="1880" y="3584"/>
                  </a:cubicBezTo>
                  <a:cubicBezTo>
                    <a:pt x="928" y="3584"/>
                    <a:pt x="176" y="2832"/>
                    <a:pt x="176" y="1880"/>
                  </a:cubicBezTo>
                  <a:cubicBezTo>
                    <a:pt x="176" y="953"/>
                    <a:pt x="928" y="201"/>
                    <a:pt x="1880" y="201"/>
                  </a:cubicBezTo>
                  <a:close/>
                  <a:moveTo>
                    <a:pt x="1880" y="0"/>
                  </a:moveTo>
                  <a:cubicBezTo>
                    <a:pt x="828" y="0"/>
                    <a:pt x="0" y="852"/>
                    <a:pt x="0" y="1880"/>
                  </a:cubicBezTo>
                  <a:cubicBezTo>
                    <a:pt x="0" y="2933"/>
                    <a:pt x="828" y="3760"/>
                    <a:pt x="1880" y="3760"/>
                  </a:cubicBezTo>
                  <a:cubicBezTo>
                    <a:pt x="2908" y="3760"/>
                    <a:pt x="3735" y="2933"/>
                    <a:pt x="3735" y="1880"/>
                  </a:cubicBezTo>
                  <a:cubicBezTo>
                    <a:pt x="3735" y="852"/>
                    <a:pt x="2908" y="0"/>
                    <a:pt x="1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12" name="Google Shape;2412;p32"/>
            <p:cNvSpPr/>
            <p:nvPr/>
          </p:nvSpPr>
          <p:spPr>
            <a:xfrm>
              <a:off x="2128288" y="1484985"/>
              <a:ext cx="30211" cy="6269"/>
            </a:xfrm>
            <a:custGeom>
              <a:avLst/>
              <a:gdLst/>
              <a:ahLst/>
              <a:cxnLst/>
              <a:rect l="l" t="t" r="r" b="b"/>
              <a:pathLst>
                <a:path w="853" h="177" extrusionOk="0">
                  <a:moveTo>
                    <a:pt x="1" y="1"/>
                  </a:moveTo>
                  <a:lnTo>
                    <a:pt x="1" y="176"/>
                  </a:lnTo>
                  <a:lnTo>
                    <a:pt x="853" y="176"/>
                  </a:lnTo>
                  <a:lnTo>
                    <a:pt x="8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413" name="Google Shape;2413;p32"/>
          <p:cNvSpPr/>
          <p:nvPr/>
        </p:nvSpPr>
        <p:spPr>
          <a:xfrm>
            <a:off x="4558275" y="1002501"/>
            <a:ext cx="3492725"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sp>
      <p:grpSp>
        <p:nvGrpSpPr>
          <p:cNvPr id="2414" name="Google Shape;2414;p32"/>
          <p:cNvGrpSpPr/>
          <p:nvPr/>
        </p:nvGrpSpPr>
        <p:grpSpPr>
          <a:xfrm rot="-1298509">
            <a:off x="3174928" y="4219574"/>
            <a:ext cx="877243" cy="769044"/>
            <a:chOff x="3656813" y="4101238"/>
            <a:chExt cx="877250" cy="769050"/>
          </a:xfrm>
        </p:grpSpPr>
        <p:sp>
          <p:nvSpPr>
            <p:cNvPr id="2415" name="Google Shape;2415;p32"/>
            <p:cNvSpPr/>
            <p:nvPr/>
          </p:nvSpPr>
          <p:spPr>
            <a:xfrm>
              <a:off x="3656813" y="4130988"/>
              <a:ext cx="877250" cy="739300"/>
            </a:xfrm>
            <a:custGeom>
              <a:avLst/>
              <a:gdLst/>
              <a:ahLst/>
              <a:cxnLst/>
              <a:rect l="l" t="t" r="r" b="b"/>
              <a:pathLst>
                <a:path w="35090" h="29572" extrusionOk="0">
                  <a:moveTo>
                    <a:pt x="4335" y="5066"/>
                  </a:moveTo>
                  <a:lnTo>
                    <a:pt x="4333" y="5068"/>
                  </a:lnTo>
                  <a:cubicBezTo>
                    <a:pt x="4333" y="5067"/>
                    <a:pt x="4333" y="5066"/>
                    <a:pt x="4335" y="5066"/>
                  </a:cubicBezTo>
                  <a:close/>
                  <a:moveTo>
                    <a:pt x="213" y="1"/>
                  </a:moveTo>
                  <a:cubicBezTo>
                    <a:pt x="155" y="1"/>
                    <a:pt x="98" y="27"/>
                    <a:pt x="59" y="74"/>
                  </a:cubicBezTo>
                  <a:cubicBezTo>
                    <a:pt x="7" y="138"/>
                    <a:pt x="0" y="228"/>
                    <a:pt x="40" y="300"/>
                  </a:cubicBezTo>
                  <a:lnTo>
                    <a:pt x="3874" y="6863"/>
                  </a:lnTo>
                  <a:cubicBezTo>
                    <a:pt x="3877" y="6871"/>
                    <a:pt x="3886" y="6873"/>
                    <a:pt x="3892" y="6880"/>
                  </a:cubicBezTo>
                  <a:cubicBezTo>
                    <a:pt x="3901" y="6892"/>
                    <a:pt x="3907" y="6906"/>
                    <a:pt x="3919" y="6915"/>
                  </a:cubicBezTo>
                  <a:lnTo>
                    <a:pt x="27422" y="26249"/>
                  </a:lnTo>
                  <a:lnTo>
                    <a:pt x="29127" y="27651"/>
                  </a:lnTo>
                  <a:lnTo>
                    <a:pt x="31407" y="29528"/>
                  </a:lnTo>
                  <a:cubicBezTo>
                    <a:pt x="31444" y="29558"/>
                    <a:pt x="31489" y="29572"/>
                    <a:pt x="31533" y="29572"/>
                  </a:cubicBezTo>
                  <a:cubicBezTo>
                    <a:pt x="31560" y="29572"/>
                    <a:pt x="31589" y="29567"/>
                    <a:pt x="31613" y="29555"/>
                  </a:cubicBezTo>
                  <a:cubicBezTo>
                    <a:pt x="33354" y="28780"/>
                    <a:pt x="34648" y="27208"/>
                    <a:pt x="35073" y="25350"/>
                  </a:cubicBezTo>
                  <a:cubicBezTo>
                    <a:pt x="35090" y="25276"/>
                    <a:pt x="35063" y="25201"/>
                    <a:pt x="35005" y="25153"/>
                  </a:cubicBezTo>
                  <a:lnTo>
                    <a:pt x="32726" y="23277"/>
                  </a:lnTo>
                  <a:lnTo>
                    <a:pt x="31020" y="21873"/>
                  </a:lnTo>
                  <a:lnTo>
                    <a:pt x="7518" y="2542"/>
                  </a:lnTo>
                  <a:cubicBezTo>
                    <a:pt x="7512" y="2539"/>
                    <a:pt x="7506" y="2537"/>
                    <a:pt x="7500" y="2532"/>
                  </a:cubicBezTo>
                  <a:cubicBezTo>
                    <a:pt x="7486" y="2524"/>
                    <a:pt x="7473" y="2514"/>
                    <a:pt x="7456" y="2508"/>
                  </a:cubicBezTo>
                  <a:lnTo>
                    <a:pt x="277" y="12"/>
                  </a:lnTo>
                  <a:cubicBezTo>
                    <a:pt x="256" y="4"/>
                    <a:pt x="235" y="1"/>
                    <a:pt x="213"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16" name="Google Shape;2416;p32"/>
            <p:cNvSpPr/>
            <p:nvPr/>
          </p:nvSpPr>
          <p:spPr>
            <a:xfrm>
              <a:off x="4424213" y="4783413"/>
              <a:ext cx="24025" cy="18800"/>
            </a:xfrm>
            <a:custGeom>
              <a:avLst/>
              <a:gdLst/>
              <a:ahLst/>
              <a:cxnLst/>
              <a:rect l="l" t="t" r="r" b="b"/>
              <a:pathLst>
                <a:path w="961" h="752" extrusionOk="0">
                  <a:moveTo>
                    <a:pt x="113" y="1"/>
                  </a:moveTo>
                  <a:cubicBezTo>
                    <a:pt x="83" y="1"/>
                    <a:pt x="53" y="14"/>
                    <a:pt x="34" y="40"/>
                  </a:cubicBezTo>
                  <a:cubicBezTo>
                    <a:pt x="0" y="85"/>
                    <a:pt x="10" y="147"/>
                    <a:pt x="53" y="179"/>
                  </a:cubicBezTo>
                  <a:lnTo>
                    <a:pt x="788" y="732"/>
                  </a:lnTo>
                  <a:cubicBezTo>
                    <a:pt x="804" y="746"/>
                    <a:pt x="825" y="752"/>
                    <a:pt x="847" y="752"/>
                  </a:cubicBezTo>
                  <a:cubicBezTo>
                    <a:pt x="877" y="752"/>
                    <a:pt x="905" y="738"/>
                    <a:pt x="926" y="711"/>
                  </a:cubicBezTo>
                  <a:cubicBezTo>
                    <a:pt x="960" y="668"/>
                    <a:pt x="951" y="606"/>
                    <a:pt x="908" y="573"/>
                  </a:cubicBezTo>
                  <a:lnTo>
                    <a:pt x="173" y="20"/>
                  </a:lnTo>
                  <a:cubicBezTo>
                    <a:pt x="155" y="7"/>
                    <a:pt x="134"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17" name="Google Shape;2417;p32"/>
            <p:cNvSpPr/>
            <p:nvPr/>
          </p:nvSpPr>
          <p:spPr>
            <a:xfrm>
              <a:off x="4395613" y="4693813"/>
              <a:ext cx="129775" cy="137975"/>
            </a:xfrm>
            <a:custGeom>
              <a:avLst/>
              <a:gdLst/>
              <a:ahLst/>
              <a:cxnLst/>
              <a:rect l="l" t="t" r="r" b="b"/>
              <a:pathLst>
                <a:path w="5191" h="5519" extrusionOk="0">
                  <a:moveTo>
                    <a:pt x="3728" y="991"/>
                  </a:moveTo>
                  <a:lnTo>
                    <a:pt x="4038" y="1247"/>
                  </a:lnTo>
                  <a:lnTo>
                    <a:pt x="4043" y="1272"/>
                  </a:lnTo>
                  <a:lnTo>
                    <a:pt x="4101" y="1319"/>
                  </a:lnTo>
                  <a:lnTo>
                    <a:pt x="4041" y="1274"/>
                  </a:lnTo>
                  <a:lnTo>
                    <a:pt x="3728" y="991"/>
                  </a:lnTo>
                  <a:close/>
                  <a:moveTo>
                    <a:pt x="3396" y="1907"/>
                  </a:moveTo>
                  <a:lnTo>
                    <a:pt x="3799" y="2031"/>
                  </a:lnTo>
                  <a:lnTo>
                    <a:pt x="3804" y="2061"/>
                  </a:lnTo>
                  <a:cubicBezTo>
                    <a:pt x="3800" y="2066"/>
                    <a:pt x="3795" y="2068"/>
                    <a:pt x="3790" y="2068"/>
                  </a:cubicBezTo>
                  <a:cubicBezTo>
                    <a:pt x="3788" y="2068"/>
                    <a:pt x="3786" y="2068"/>
                    <a:pt x="3784" y="2067"/>
                  </a:cubicBezTo>
                  <a:lnTo>
                    <a:pt x="3396" y="1907"/>
                  </a:lnTo>
                  <a:close/>
                  <a:moveTo>
                    <a:pt x="2899" y="2632"/>
                  </a:moveTo>
                  <a:lnTo>
                    <a:pt x="3200" y="2828"/>
                  </a:lnTo>
                  <a:lnTo>
                    <a:pt x="3202" y="2856"/>
                  </a:lnTo>
                  <a:cubicBezTo>
                    <a:pt x="3198" y="2861"/>
                    <a:pt x="3193" y="2864"/>
                    <a:pt x="3187" y="2864"/>
                  </a:cubicBezTo>
                  <a:cubicBezTo>
                    <a:pt x="3183" y="2864"/>
                    <a:pt x="3179" y="2862"/>
                    <a:pt x="3175" y="2858"/>
                  </a:cubicBezTo>
                  <a:lnTo>
                    <a:pt x="2899" y="2632"/>
                  </a:lnTo>
                  <a:close/>
                  <a:moveTo>
                    <a:pt x="2380" y="3388"/>
                  </a:moveTo>
                  <a:lnTo>
                    <a:pt x="2380" y="3388"/>
                  </a:lnTo>
                  <a:cubicBezTo>
                    <a:pt x="2564" y="3507"/>
                    <a:pt x="2769" y="3614"/>
                    <a:pt x="2984" y="3652"/>
                  </a:cubicBezTo>
                  <a:lnTo>
                    <a:pt x="2999" y="3684"/>
                  </a:lnTo>
                  <a:cubicBezTo>
                    <a:pt x="2996" y="3688"/>
                    <a:pt x="2987" y="3691"/>
                    <a:pt x="2976" y="3693"/>
                  </a:cubicBezTo>
                  <a:cubicBezTo>
                    <a:pt x="2755" y="3649"/>
                    <a:pt x="2542" y="3540"/>
                    <a:pt x="2380" y="3388"/>
                  </a:cubicBezTo>
                  <a:close/>
                  <a:moveTo>
                    <a:pt x="1269" y="3670"/>
                  </a:moveTo>
                  <a:lnTo>
                    <a:pt x="2002" y="4221"/>
                  </a:lnTo>
                  <a:lnTo>
                    <a:pt x="2007" y="4246"/>
                  </a:lnTo>
                  <a:cubicBezTo>
                    <a:pt x="2001" y="4254"/>
                    <a:pt x="1995" y="4257"/>
                    <a:pt x="1990" y="4257"/>
                  </a:cubicBezTo>
                  <a:cubicBezTo>
                    <a:pt x="1985" y="4257"/>
                    <a:pt x="1981" y="4254"/>
                    <a:pt x="1978" y="4252"/>
                  </a:cubicBezTo>
                  <a:lnTo>
                    <a:pt x="1244" y="3700"/>
                  </a:lnTo>
                  <a:lnTo>
                    <a:pt x="1269" y="3670"/>
                  </a:lnTo>
                  <a:close/>
                  <a:moveTo>
                    <a:pt x="3158" y="0"/>
                  </a:moveTo>
                  <a:cubicBezTo>
                    <a:pt x="3151" y="0"/>
                    <a:pt x="3145" y="1"/>
                    <a:pt x="3138" y="3"/>
                  </a:cubicBezTo>
                  <a:cubicBezTo>
                    <a:pt x="3122" y="10"/>
                    <a:pt x="3111" y="17"/>
                    <a:pt x="3101" y="29"/>
                  </a:cubicBezTo>
                  <a:cubicBezTo>
                    <a:pt x="3094" y="38"/>
                    <a:pt x="3085" y="48"/>
                    <a:pt x="3084" y="63"/>
                  </a:cubicBezTo>
                  <a:cubicBezTo>
                    <a:pt x="3007" y="354"/>
                    <a:pt x="2915" y="637"/>
                    <a:pt x="2797" y="905"/>
                  </a:cubicBezTo>
                  <a:cubicBezTo>
                    <a:pt x="2586" y="1410"/>
                    <a:pt x="2307" y="1874"/>
                    <a:pt x="1968" y="2288"/>
                  </a:cubicBezTo>
                  <a:cubicBezTo>
                    <a:pt x="1623" y="2707"/>
                    <a:pt x="1251" y="3033"/>
                    <a:pt x="915" y="3275"/>
                  </a:cubicBezTo>
                  <a:cubicBezTo>
                    <a:pt x="568" y="3520"/>
                    <a:pt x="260" y="3683"/>
                    <a:pt x="50" y="3782"/>
                  </a:cubicBezTo>
                  <a:cubicBezTo>
                    <a:pt x="37" y="3785"/>
                    <a:pt x="29" y="3795"/>
                    <a:pt x="21" y="3804"/>
                  </a:cubicBezTo>
                  <a:cubicBezTo>
                    <a:pt x="13" y="3814"/>
                    <a:pt x="6" y="3828"/>
                    <a:pt x="5" y="3842"/>
                  </a:cubicBezTo>
                  <a:cubicBezTo>
                    <a:pt x="0" y="3869"/>
                    <a:pt x="11" y="3898"/>
                    <a:pt x="32" y="3916"/>
                  </a:cubicBezTo>
                  <a:lnTo>
                    <a:pt x="1959" y="5501"/>
                  </a:lnTo>
                  <a:cubicBezTo>
                    <a:pt x="1974" y="5513"/>
                    <a:pt x="1992" y="5519"/>
                    <a:pt x="2010" y="5519"/>
                  </a:cubicBezTo>
                  <a:cubicBezTo>
                    <a:pt x="2022" y="5519"/>
                    <a:pt x="2033" y="5516"/>
                    <a:pt x="2044" y="5511"/>
                  </a:cubicBezTo>
                  <a:cubicBezTo>
                    <a:pt x="2365" y="5358"/>
                    <a:pt x="2678" y="5173"/>
                    <a:pt x="2967" y="4964"/>
                  </a:cubicBezTo>
                  <a:cubicBezTo>
                    <a:pt x="3364" y="4675"/>
                    <a:pt x="3726" y="4336"/>
                    <a:pt x="4039" y="3956"/>
                  </a:cubicBezTo>
                  <a:cubicBezTo>
                    <a:pt x="4375" y="3548"/>
                    <a:pt x="4658" y="3093"/>
                    <a:pt x="4869" y="2610"/>
                  </a:cubicBezTo>
                  <a:cubicBezTo>
                    <a:pt x="4999" y="2315"/>
                    <a:pt x="5105" y="2012"/>
                    <a:pt x="5181" y="1700"/>
                  </a:cubicBezTo>
                  <a:cubicBezTo>
                    <a:pt x="5190" y="1670"/>
                    <a:pt x="5181" y="1637"/>
                    <a:pt x="5157" y="1617"/>
                  </a:cubicBezTo>
                  <a:lnTo>
                    <a:pt x="3213" y="18"/>
                  </a:lnTo>
                  <a:cubicBezTo>
                    <a:pt x="3197" y="6"/>
                    <a:pt x="3178" y="0"/>
                    <a:pt x="3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18" name="Google Shape;2418;p32"/>
            <p:cNvSpPr/>
            <p:nvPr/>
          </p:nvSpPr>
          <p:spPr>
            <a:xfrm>
              <a:off x="3671038" y="4113313"/>
              <a:ext cx="49225" cy="45000"/>
            </a:xfrm>
            <a:custGeom>
              <a:avLst/>
              <a:gdLst/>
              <a:ahLst/>
              <a:cxnLst/>
              <a:rect l="l" t="t" r="r" b="b"/>
              <a:pathLst>
                <a:path w="1969" h="1800" extrusionOk="0">
                  <a:moveTo>
                    <a:pt x="88" y="1"/>
                  </a:moveTo>
                  <a:cubicBezTo>
                    <a:pt x="64" y="1"/>
                    <a:pt x="41" y="11"/>
                    <a:pt x="26" y="29"/>
                  </a:cubicBezTo>
                  <a:cubicBezTo>
                    <a:pt x="5" y="54"/>
                    <a:pt x="1" y="91"/>
                    <a:pt x="19" y="120"/>
                  </a:cubicBezTo>
                  <a:lnTo>
                    <a:pt x="976" y="1760"/>
                  </a:lnTo>
                  <a:cubicBezTo>
                    <a:pt x="991" y="1785"/>
                    <a:pt x="1018" y="1799"/>
                    <a:pt x="1045" y="1799"/>
                  </a:cubicBezTo>
                  <a:cubicBezTo>
                    <a:pt x="1057" y="1799"/>
                    <a:pt x="1069" y="1797"/>
                    <a:pt x="1080" y="1791"/>
                  </a:cubicBezTo>
                  <a:cubicBezTo>
                    <a:pt x="1296" y="1687"/>
                    <a:pt x="1485" y="1541"/>
                    <a:pt x="1637" y="1354"/>
                  </a:cubicBezTo>
                  <a:cubicBezTo>
                    <a:pt x="1790" y="1169"/>
                    <a:pt x="1897" y="957"/>
                    <a:pt x="1958" y="723"/>
                  </a:cubicBezTo>
                  <a:cubicBezTo>
                    <a:pt x="1969" y="684"/>
                    <a:pt x="1947" y="642"/>
                    <a:pt x="1907" y="628"/>
                  </a:cubicBezTo>
                  <a:lnTo>
                    <a:pt x="112" y="5"/>
                  </a:lnTo>
                  <a:cubicBezTo>
                    <a:pt x="104" y="2"/>
                    <a:pt x="96"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19" name="Google Shape;2419;p32"/>
            <p:cNvSpPr/>
            <p:nvPr/>
          </p:nvSpPr>
          <p:spPr>
            <a:xfrm>
              <a:off x="3700088" y="4132138"/>
              <a:ext cx="136625" cy="132800"/>
            </a:xfrm>
            <a:custGeom>
              <a:avLst/>
              <a:gdLst/>
              <a:ahLst/>
              <a:cxnLst/>
              <a:rect l="l" t="t" r="r" b="b"/>
              <a:pathLst>
                <a:path w="5465" h="5312" extrusionOk="0">
                  <a:moveTo>
                    <a:pt x="2124" y="1889"/>
                  </a:moveTo>
                  <a:lnTo>
                    <a:pt x="2701" y="2569"/>
                  </a:lnTo>
                  <a:lnTo>
                    <a:pt x="2706" y="2594"/>
                  </a:lnTo>
                  <a:lnTo>
                    <a:pt x="2761" y="2640"/>
                  </a:lnTo>
                  <a:lnTo>
                    <a:pt x="2758" y="2642"/>
                  </a:lnTo>
                  <a:lnTo>
                    <a:pt x="2703" y="2598"/>
                  </a:lnTo>
                  <a:lnTo>
                    <a:pt x="2095" y="1912"/>
                  </a:lnTo>
                  <a:lnTo>
                    <a:pt x="2124" y="1889"/>
                  </a:lnTo>
                  <a:close/>
                  <a:moveTo>
                    <a:pt x="1369" y="1975"/>
                  </a:moveTo>
                  <a:lnTo>
                    <a:pt x="1369" y="1975"/>
                  </a:lnTo>
                  <a:cubicBezTo>
                    <a:pt x="1725" y="2592"/>
                    <a:pt x="2111" y="3197"/>
                    <a:pt x="2545" y="3755"/>
                  </a:cubicBezTo>
                  <a:lnTo>
                    <a:pt x="2545" y="3780"/>
                  </a:lnTo>
                  <a:lnTo>
                    <a:pt x="2603" y="3827"/>
                  </a:lnTo>
                  <a:lnTo>
                    <a:pt x="2601" y="3831"/>
                  </a:lnTo>
                  <a:lnTo>
                    <a:pt x="2540" y="3785"/>
                  </a:lnTo>
                  <a:cubicBezTo>
                    <a:pt x="2080" y="3217"/>
                    <a:pt x="1693" y="2612"/>
                    <a:pt x="1369" y="1975"/>
                  </a:cubicBezTo>
                  <a:close/>
                  <a:moveTo>
                    <a:pt x="1096" y="1"/>
                  </a:moveTo>
                  <a:cubicBezTo>
                    <a:pt x="1083" y="1"/>
                    <a:pt x="1070" y="4"/>
                    <a:pt x="1059" y="11"/>
                  </a:cubicBezTo>
                  <a:cubicBezTo>
                    <a:pt x="1048" y="17"/>
                    <a:pt x="1040" y="21"/>
                    <a:pt x="1032" y="31"/>
                  </a:cubicBezTo>
                  <a:cubicBezTo>
                    <a:pt x="1024" y="40"/>
                    <a:pt x="1020" y="52"/>
                    <a:pt x="1018" y="59"/>
                  </a:cubicBezTo>
                  <a:cubicBezTo>
                    <a:pt x="946" y="315"/>
                    <a:pt x="825" y="549"/>
                    <a:pt x="656" y="754"/>
                  </a:cubicBezTo>
                  <a:cubicBezTo>
                    <a:pt x="488" y="959"/>
                    <a:pt x="283" y="1120"/>
                    <a:pt x="48" y="1240"/>
                  </a:cubicBezTo>
                  <a:cubicBezTo>
                    <a:pt x="38" y="1247"/>
                    <a:pt x="27" y="1253"/>
                    <a:pt x="19" y="1262"/>
                  </a:cubicBezTo>
                  <a:cubicBezTo>
                    <a:pt x="13" y="1269"/>
                    <a:pt x="12" y="1277"/>
                    <a:pt x="9" y="1285"/>
                  </a:cubicBezTo>
                  <a:lnTo>
                    <a:pt x="7" y="1289"/>
                  </a:lnTo>
                  <a:cubicBezTo>
                    <a:pt x="1" y="1309"/>
                    <a:pt x="3" y="1331"/>
                    <a:pt x="13" y="1351"/>
                  </a:cubicBezTo>
                  <a:lnTo>
                    <a:pt x="2304" y="5274"/>
                  </a:lnTo>
                  <a:cubicBezTo>
                    <a:pt x="2314" y="5293"/>
                    <a:pt x="2335" y="5304"/>
                    <a:pt x="2355" y="5311"/>
                  </a:cubicBezTo>
                  <a:cubicBezTo>
                    <a:pt x="2360" y="5311"/>
                    <a:pt x="2365" y="5312"/>
                    <a:pt x="2371" y="5312"/>
                  </a:cubicBezTo>
                  <a:cubicBezTo>
                    <a:pt x="2388" y="5312"/>
                    <a:pt x="2406" y="5306"/>
                    <a:pt x="2418" y="5296"/>
                  </a:cubicBezTo>
                  <a:cubicBezTo>
                    <a:pt x="2558" y="5189"/>
                    <a:pt x="2698" y="5080"/>
                    <a:pt x="2834" y="4966"/>
                  </a:cubicBezTo>
                  <a:cubicBezTo>
                    <a:pt x="3311" y="4562"/>
                    <a:pt x="3755" y="4115"/>
                    <a:pt x="4154" y="3631"/>
                  </a:cubicBezTo>
                  <a:cubicBezTo>
                    <a:pt x="4575" y="3119"/>
                    <a:pt x="4945" y="2570"/>
                    <a:pt x="5258" y="1990"/>
                  </a:cubicBezTo>
                  <a:cubicBezTo>
                    <a:pt x="5328" y="1862"/>
                    <a:pt x="5391" y="1735"/>
                    <a:pt x="5454" y="1607"/>
                  </a:cubicBezTo>
                  <a:cubicBezTo>
                    <a:pt x="5464" y="1589"/>
                    <a:pt x="5465" y="1563"/>
                    <a:pt x="5456" y="1542"/>
                  </a:cubicBezTo>
                  <a:cubicBezTo>
                    <a:pt x="5449" y="1520"/>
                    <a:pt x="5430" y="1504"/>
                    <a:pt x="5409" y="1498"/>
                  </a:cubicBezTo>
                  <a:lnTo>
                    <a:pt x="1599" y="172"/>
                  </a:lnTo>
                  <a:lnTo>
                    <a:pt x="1120" y="4"/>
                  </a:lnTo>
                  <a:cubicBezTo>
                    <a:pt x="1112" y="2"/>
                    <a:pt x="1104"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20" name="Google Shape;2420;p32"/>
            <p:cNvSpPr/>
            <p:nvPr/>
          </p:nvSpPr>
          <p:spPr>
            <a:xfrm>
              <a:off x="3764063" y="4174513"/>
              <a:ext cx="661850" cy="575500"/>
            </a:xfrm>
            <a:custGeom>
              <a:avLst/>
              <a:gdLst/>
              <a:ahLst/>
              <a:cxnLst/>
              <a:rect l="l" t="t" r="r" b="b"/>
              <a:pathLst>
                <a:path w="26474" h="23020" extrusionOk="0">
                  <a:moveTo>
                    <a:pt x="4910" y="5313"/>
                  </a:moveTo>
                  <a:lnTo>
                    <a:pt x="6776" y="6747"/>
                  </a:lnTo>
                  <a:lnTo>
                    <a:pt x="6779" y="6774"/>
                  </a:lnTo>
                  <a:cubicBezTo>
                    <a:pt x="6774" y="6780"/>
                    <a:pt x="6769" y="6782"/>
                    <a:pt x="6764" y="6782"/>
                  </a:cubicBezTo>
                  <a:cubicBezTo>
                    <a:pt x="6759" y="6782"/>
                    <a:pt x="6755" y="6781"/>
                    <a:pt x="6752" y="6777"/>
                  </a:cubicBezTo>
                  <a:lnTo>
                    <a:pt x="4884" y="5343"/>
                  </a:lnTo>
                  <a:lnTo>
                    <a:pt x="4910" y="5313"/>
                  </a:lnTo>
                  <a:close/>
                  <a:moveTo>
                    <a:pt x="1930" y="4351"/>
                  </a:moveTo>
                  <a:lnTo>
                    <a:pt x="10181" y="10709"/>
                  </a:lnTo>
                  <a:lnTo>
                    <a:pt x="10248" y="10784"/>
                  </a:lnTo>
                  <a:lnTo>
                    <a:pt x="10248" y="10784"/>
                  </a:lnTo>
                  <a:lnTo>
                    <a:pt x="10196" y="10730"/>
                  </a:lnTo>
                  <a:cubicBezTo>
                    <a:pt x="10196" y="10730"/>
                    <a:pt x="10179" y="10742"/>
                    <a:pt x="10167" y="10742"/>
                  </a:cubicBezTo>
                  <a:cubicBezTo>
                    <a:pt x="10163" y="10742"/>
                    <a:pt x="10160" y="10742"/>
                    <a:pt x="10158" y="10739"/>
                  </a:cubicBezTo>
                  <a:lnTo>
                    <a:pt x="1906" y="4382"/>
                  </a:lnTo>
                  <a:lnTo>
                    <a:pt x="1930" y="4351"/>
                  </a:lnTo>
                  <a:close/>
                  <a:moveTo>
                    <a:pt x="20393" y="17014"/>
                  </a:moveTo>
                  <a:lnTo>
                    <a:pt x="21653" y="17999"/>
                  </a:lnTo>
                  <a:lnTo>
                    <a:pt x="21656" y="18026"/>
                  </a:lnTo>
                  <a:cubicBezTo>
                    <a:pt x="21651" y="18031"/>
                    <a:pt x="21645" y="18033"/>
                    <a:pt x="21639" y="18033"/>
                  </a:cubicBezTo>
                  <a:cubicBezTo>
                    <a:pt x="21635" y="18033"/>
                    <a:pt x="21630" y="18032"/>
                    <a:pt x="21628" y="18029"/>
                  </a:cubicBezTo>
                  <a:lnTo>
                    <a:pt x="20393" y="17014"/>
                  </a:lnTo>
                  <a:close/>
                  <a:moveTo>
                    <a:pt x="17895" y="13587"/>
                  </a:moveTo>
                  <a:lnTo>
                    <a:pt x="24335" y="18694"/>
                  </a:lnTo>
                  <a:lnTo>
                    <a:pt x="24337" y="18721"/>
                  </a:lnTo>
                  <a:cubicBezTo>
                    <a:pt x="24332" y="18726"/>
                    <a:pt x="24327" y="18729"/>
                    <a:pt x="24321" y="18729"/>
                  </a:cubicBezTo>
                  <a:cubicBezTo>
                    <a:pt x="24317" y="18729"/>
                    <a:pt x="24313" y="18727"/>
                    <a:pt x="24310" y="18724"/>
                  </a:cubicBezTo>
                  <a:lnTo>
                    <a:pt x="17870" y="13616"/>
                  </a:lnTo>
                  <a:lnTo>
                    <a:pt x="17895" y="13587"/>
                  </a:lnTo>
                  <a:close/>
                  <a:moveTo>
                    <a:pt x="3176" y="0"/>
                  </a:moveTo>
                  <a:cubicBezTo>
                    <a:pt x="3169" y="0"/>
                    <a:pt x="3162" y="1"/>
                    <a:pt x="3155" y="2"/>
                  </a:cubicBezTo>
                  <a:cubicBezTo>
                    <a:pt x="3138" y="4"/>
                    <a:pt x="3119" y="15"/>
                    <a:pt x="3110" y="26"/>
                  </a:cubicBezTo>
                  <a:cubicBezTo>
                    <a:pt x="3105" y="33"/>
                    <a:pt x="3106" y="38"/>
                    <a:pt x="3100" y="44"/>
                  </a:cubicBezTo>
                  <a:cubicBezTo>
                    <a:pt x="3038" y="169"/>
                    <a:pt x="2975" y="296"/>
                    <a:pt x="2906" y="418"/>
                  </a:cubicBezTo>
                  <a:cubicBezTo>
                    <a:pt x="2588" y="1010"/>
                    <a:pt x="2208" y="1570"/>
                    <a:pt x="1784" y="2089"/>
                  </a:cubicBezTo>
                  <a:cubicBezTo>
                    <a:pt x="1379" y="2580"/>
                    <a:pt x="931" y="3032"/>
                    <a:pt x="444" y="3443"/>
                  </a:cubicBezTo>
                  <a:cubicBezTo>
                    <a:pt x="308" y="3558"/>
                    <a:pt x="170" y="3669"/>
                    <a:pt x="31" y="3775"/>
                  </a:cubicBezTo>
                  <a:cubicBezTo>
                    <a:pt x="26" y="3783"/>
                    <a:pt x="21" y="3783"/>
                    <a:pt x="15" y="3789"/>
                  </a:cubicBezTo>
                  <a:cubicBezTo>
                    <a:pt x="5" y="3801"/>
                    <a:pt x="1" y="3818"/>
                    <a:pt x="1" y="3839"/>
                  </a:cubicBezTo>
                  <a:cubicBezTo>
                    <a:pt x="1" y="3864"/>
                    <a:pt x="8" y="3886"/>
                    <a:pt x="27" y="3901"/>
                  </a:cubicBezTo>
                  <a:lnTo>
                    <a:pt x="23247" y="23003"/>
                  </a:lnTo>
                  <a:cubicBezTo>
                    <a:pt x="23261" y="23014"/>
                    <a:pt x="23279" y="23020"/>
                    <a:pt x="23297" y="23020"/>
                  </a:cubicBezTo>
                  <a:cubicBezTo>
                    <a:pt x="23307" y="23020"/>
                    <a:pt x="23317" y="23018"/>
                    <a:pt x="23325" y="23014"/>
                  </a:cubicBezTo>
                  <a:cubicBezTo>
                    <a:pt x="23530" y="22941"/>
                    <a:pt x="23726" y="22851"/>
                    <a:pt x="23917" y="22751"/>
                  </a:cubicBezTo>
                  <a:cubicBezTo>
                    <a:pt x="24491" y="22447"/>
                    <a:pt x="25003" y="22031"/>
                    <a:pt x="25416" y="21529"/>
                  </a:cubicBezTo>
                  <a:cubicBezTo>
                    <a:pt x="25854" y="20996"/>
                    <a:pt x="26175" y="20375"/>
                    <a:pt x="26356" y="19706"/>
                  </a:cubicBezTo>
                  <a:cubicBezTo>
                    <a:pt x="26406" y="19538"/>
                    <a:pt x="26443" y="19368"/>
                    <a:pt x="26471" y="19190"/>
                  </a:cubicBezTo>
                  <a:cubicBezTo>
                    <a:pt x="26474" y="19165"/>
                    <a:pt x="26463" y="19135"/>
                    <a:pt x="26441" y="19118"/>
                  </a:cubicBezTo>
                  <a:lnTo>
                    <a:pt x="3221" y="16"/>
                  </a:lnTo>
                  <a:cubicBezTo>
                    <a:pt x="3208" y="4"/>
                    <a:pt x="3193" y="0"/>
                    <a:pt x="3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21" name="Google Shape;2421;p32"/>
            <p:cNvSpPr/>
            <p:nvPr/>
          </p:nvSpPr>
          <p:spPr>
            <a:xfrm>
              <a:off x="4353163" y="4659188"/>
              <a:ext cx="115275" cy="125925"/>
            </a:xfrm>
            <a:custGeom>
              <a:avLst/>
              <a:gdLst/>
              <a:ahLst/>
              <a:cxnLst/>
              <a:rect l="l" t="t" r="r" b="b"/>
              <a:pathLst>
                <a:path w="4611" h="5037" extrusionOk="0">
                  <a:moveTo>
                    <a:pt x="3178" y="1"/>
                  </a:moveTo>
                  <a:cubicBezTo>
                    <a:pt x="3169" y="1"/>
                    <a:pt x="3159" y="2"/>
                    <a:pt x="3150" y="5"/>
                  </a:cubicBezTo>
                  <a:cubicBezTo>
                    <a:pt x="3136" y="9"/>
                    <a:pt x="3125" y="16"/>
                    <a:pt x="3115" y="29"/>
                  </a:cubicBezTo>
                  <a:cubicBezTo>
                    <a:pt x="3107" y="38"/>
                    <a:pt x="3103" y="50"/>
                    <a:pt x="3098" y="61"/>
                  </a:cubicBezTo>
                  <a:cubicBezTo>
                    <a:pt x="3034" y="358"/>
                    <a:pt x="2949" y="649"/>
                    <a:pt x="2839" y="928"/>
                  </a:cubicBezTo>
                  <a:cubicBezTo>
                    <a:pt x="2641" y="1423"/>
                    <a:pt x="2368" y="1886"/>
                    <a:pt x="2034" y="2295"/>
                  </a:cubicBezTo>
                  <a:cubicBezTo>
                    <a:pt x="1720" y="2675"/>
                    <a:pt x="1351" y="3012"/>
                    <a:pt x="940" y="3286"/>
                  </a:cubicBezTo>
                  <a:cubicBezTo>
                    <a:pt x="660" y="3477"/>
                    <a:pt x="362" y="3639"/>
                    <a:pt x="51" y="3768"/>
                  </a:cubicBezTo>
                  <a:cubicBezTo>
                    <a:pt x="40" y="3775"/>
                    <a:pt x="30" y="3781"/>
                    <a:pt x="19" y="3793"/>
                  </a:cubicBezTo>
                  <a:cubicBezTo>
                    <a:pt x="11" y="3802"/>
                    <a:pt x="5" y="3817"/>
                    <a:pt x="3" y="3832"/>
                  </a:cubicBezTo>
                  <a:cubicBezTo>
                    <a:pt x="0" y="3860"/>
                    <a:pt x="9" y="3886"/>
                    <a:pt x="30" y="3905"/>
                  </a:cubicBezTo>
                  <a:lnTo>
                    <a:pt x="1383" y="5019"/>
                  </a:lnTo>
                  <a:cubicBezTo>
                    <a:pt x="1397" y="5031"/>
                    <a:pt x="1415" y="5037"/>
                    <a:pt x="1435" y="5037"/>
                  </a:cubicBezTo>
                  <a:cubicBezTo>
                    <a:pt x="1445" y="5037"/>
                    <a:pt x="1456" y="5035"/>
                    <a:pt x="1467" y="5032"/>
                  </a:cubicBezTo>
                  <a:cubicBezTo>
                    <a:pt x="1619" y="4970"/>
                    <a:pt x="1979" y="4806"/>
                    <a:pt x="2413" y="4500"/>
                  </a:cubicBezTo>
                  <a:cubicBezTo>
                    <a:pt x="2753" y="4260"/>
                    <a:pt x="3139" y="3936"/>
                    <a:pt x="3494" y="3503"/>
                  </a:cubicBezTo>
                  <a:cubicBezTo>
                    <a:pt x="3832" y="3093"/>
                    <a:pt x="4105" y="2635"/>
                    <a:pt x="4308" y="2139"/>
                  </a:cubicBezTo>
                  <a:cubicBezTo>
                    <a:pt x="4430" y="1843"/>
                    <a:pt x="4528" y="1534"/>
                    <a:pt x="4602" y="1209"/>
                  </a:cubicBezTo>
                  <a:cubicBezTo>
                    <a:pt x="4611" y="1176"/>
                    <a:pt x="4599" y="1148"/>
                    <a:pt x="4578" y="1129"/>
                  </a:cubicBezTo>
                  <a:lnTo>
                    <a:pt x="3226" y="17"/>
                  </a:lnTo>
                  <a:cubicBezTo>
                    <a:pt x="3213" y="6"/>
                    <a:pt x="3196" y="1"/>
                    <a:pt x="3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22" name="Google Shape;2422;p32"/>
            <p:cNvSpPr/>
            <p:nvPr/>
          </p:nvSpPr>
          <p:spPr>
            <a:xfrm>
              <a:off x="3764038" y="4260563"/>
              <a:ext cx="597925" cy="489450"/>
            </a:xfrm>
            <a:custGeom>
              <a:avLst/>
              <a:gdLst/>
              <a:ahLst/>
              <a:cxnLst/>
              <a:rect l="l" t="t" r="r" b="b"/>
              <a:pathLst>
                <a:path w="23917" h="19578" extrusionOk="0">
                  <a:moveTo>
                    <a:pt x="445" y="1"/>
                  </a:moveTo>
                  <a:cubicBezTo>
                    <a:pt x="309" y="116"/>
                    <a:pt x="171" y="227"/>
                    <a:pt x="32" y="333"/>
                  </a:cubicBezTo>
                  <a:cubicBezTo>
                    <a:pt x="25" y="341"/>
                    <a:pt x="19" y="341"/>
                    <a:pt x="14" y="347"/>
                  </a:cubicBezTo>
                  <a:cubicBezTo>
                    <a:pt x="4" y="359"/>
                    <a:pt x="0" y="377"/>
                    <a:pt x="0" y="398"/>
                  </a:cubicBezTo>
                  <a:cubicBezTo>
                    <a:pt x="0" y="422"/>
                    <a:pt x="8" y="445"/>
                    <a:pt x="27" y="459"/>
                  </a:cubicBezTo>
                  <a:lnTo>
                    <a:pt x="23247" y="19561"/>
                  </a:lnTo>
                  <a:cubicBezTo>
                    <a:pt x="23261" y="19572"/>
                    <a:pt x="23279" y="19578"/>
                    <a:pt x="23297" y="19578"/>
                  </a:cubicBezTo>
                  <a:cubicBezTo>
                    <a:pt x="23307" y="19578"/>
                    <a:pt x="23316" y="19576"/>
                    <a:pt x="23325" y="19572"/>
                  </a:cubicBezTo>
                  <a:cubicBezTo>
                    <a:pt x="23528" y="19499"/>
                    <a:pt x="23726" y="19409"/>
                    <a:pt x="23917" y="19309"/>
                  </a:cubicBezTo>
                  <a:lnTo>
                    <a:pt x="44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23" name="Google Shape;2423;p32"/>
            <p:cNvSpPr/>
            <p:nvPr/>
          </p:nvSpPr>
          <p:spPr>
            <a:xfrm>
              <a:off x="4395613" y="4775738"/>
              <a:ext cx="74225" cy="56100"/>
            </a:xfrm>
            <a:custGeom>
              <a:avLst/>
              <a:gdLst/>
              <a:ahLst/>
              <a:cxnLst/>
              <a:rect l="l" t="t" r="r" b="b"/>
              <a:pathLst>
                <a:path w="2969" h="2244" extrusionOk="0">
                  <a:moveTo>
                    <a:pt x="916" y="0"/>
                  </a:moveTo>
                  <a:cubicBezTo>
                    <a:pt x="570" y="244"/>
                    <a:pt x="262" y="407"/>
                    <a:pt x="52" y="506"/>
                  </a:cubicBezTo>
                  <a:cubicBezTo>
                    <a:pt x="38" y="511"/>
                    <a:pt x="31" y="519"/>
                    <a:pt x="22" y="528"/>
                  </a:cubicBezTo>
                  <a:cubicBezTo>
                    <a:pt x="15" y="538"/>
                    <a:pt x="7" y="553"/>
                    <a:pt x="6" y="566"/>
                  </a:cubicBezTo>
                  <a:cubicBezTo>
                    <a:pt x="0" y="592"/>
                    <a:pt x="12" y="622"/>
                    <a:pt x="33" y="640"/>
                  </a:cubicBezTo>
                  <a:lnTo>
                    <a:pt x="1960" y="2226"/>
                  </a:lnTo>
                  <a:cubicBezTo>
                    <a:pt x="1975" y="2237"/>
                    <a:pt x="1993" y="2243"/>
                    <a:pt x="2011" y="2243"/>
                  </a:cubicBezTo>
                  <a:cubicBezTo>
                    <a:pt x="2023" y="2243"/>
                    <a:pt x="2035" y="2240"/>
                    <a:pt x="2046" y="2235"/>
                  </a:cubicBezTo>
                  <a:cubicBezTo>
                    <a:pt x="2367" y="2082"/>
                    <a:pt x="2679" y="1897"/>
                    <a:pt x="2968" y="1689"/>
                  </a:cubicBezTo>
                  <a:lnTo>
                    <a:pt x="91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24" name="Google Shape;2424;p32"/>
            <p:cNvSpPr/>
            <p:nvPr/>
          </p:nvSpPr>
          <p:spPr>
            <a:xfrm>
              <a:off x="4353163" y="4741288"/>
              <a:ext cx="60325" cy="43750"/>
            </a:xfrm>
            <a:custGeom>
              <a:avLst/>
              <a:gdLst/>
              <a:ahLst/>
              <a:cxnLst/>
              <a:rect l="l" t="t" r="r" b="b"/>
              <a:pathLst>
                <a:path w="2413" h="1750" extrusionOk="0">
                  <a:moveTo>
                    <a:pt x="939" y="0"/>
                  </a:moveTo>
                  <a:cubicBezTo>
                    <a:pt x="658" y="191"/>
                    <a:pt x="361" y="353"/>
                    <a:pt x="50" y="481"/>
                  </a:cubicBezTo>
                  <a:cubicBezTo>
                    <a:pt x="39" y="489"/>
                    <a:pt x="29" y="495"/>
                    <a:pt x="18" y="507"/>
                  </a:cubicBezTo>
                  <a:cubicBezTo>
                    <a:pt x="13" y="516"/>
                    <a:pt x="5" y="532"/>
                    <a:pt x="3" y="544"/>
                  </a:cubicBezTo>
                  <a:cubicBezTo>
                    <a:pt x="0" y="574"/>
                    <a:pt x="9" y="600"/>
                    <a:pt x="30" y="618"/>
                  </a:cubicBezTo>
                  <a:lnTo>
                    <a:pt x="1383" y="1733"/>
                  </a:lnTo>
                  <a:cubicBezTo>
                    <a:pt x="1397" y="1744"/>
                    <a:pt x="1415" y="1750"/>
                    <a:pt x="1435" y="1750"/>
                  </a:cubicBezTo>
                  <a:cubicBezTo>
                    <a:pt x="1445" y="1750"/>
                    <a:pt x="1456" y="1748"/>
                    <a:pt x="1467" y="1744"/>
                  </a:cubicBezTo>
                  <a:cubicBezTo>
                    <a:pt x="1619" y="1684"/>
                    <a:pt x="1979" y="1520"/>
                    <a:pt x="2413" y="1213"/>
                  </a:cubicBezTo>
                  <a:lnTo>
                    <a:pt x="939"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25" name="Google Shape;2425;p32"/>
            <p:cNvSpPr/>
            <p:nvPr/>
          </p:nvSpPr>
          <p:spPr>
            <a:xfrm>
              <a:off x="3700113" y="4164238"/>
              <a:ext cx="70875" cy="100675"/>
            </a:xfrm>
            <a:custGeom>
              <a:avLst/>
              <a:gdLst/>
              <a:ahLst/>
              <a:cxnLst/>
              <a:rect l="l" t="t" r="r" b="b"/>
              <a:pathLst>
                <a:path w="2835" h="4027" extrusionOk="0">
                  <a:moveTo>
                    <a:pt x="10" y="0"/>
                  </a:moveTo>
                  <a:lnTo>
                    <a:pt x="7" y="4"/>
                  </a:lnTo>
                  <a:cubicBezTo>
                    <a:pt x="1" y="23"/>
                    <a:pt x="3" y="46"/>
                    <a:pt x="13" y="65"/>
                  </a:cubicBezTo>
                  <a:lnTo>
                    <a:pt x="2305" y="3989"/>
                  </a:lnTo>
                  <a:cubicBezTo>
                    <a:pt x="2315" y="4007"/>
                    <a:pt x="2336" y="4019"/>
                    <a:pt x="2355" y="4025"/>
                  </a:cubicBezTo>
                  <a:cubicBezTo>
                    <a:pt x="2361" y="4026"/>
                    <a:pt x="2366" y="4027"/>
                    <a:pt x="2371" y="4027"/>
                  </a:cubicBezTo>
                  <a:cubicBezTo>
                    <a:pt x="2389" y="4027"/>
                    <a:pt x="2406" y="4021"/>
                    <a:pt x="2419" y="4011"/>
                  </a:cubicBezTo>
                  <a:cubicBezTo>
                    <a:pt x="2557" y="3905"/>
                    <a:pt x="2700" y="3795"/>
                    <a:pt x="2834" y="3680"/>
                  </a:cubicBezTo>
                  <a:lnTo>
                    <a:pt x="10"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26" name="Google Shape;2426;p32"/>
            <p:cNvSpPr/>
            <p:nvPr/>
          </p:nvSpPr>
          <p:spPr>
            <a:xfrm>
              <a:off x="3740063" y="4136413"/>
              <a:ext cx="96650" cy="45450"/>
            </a:xfrm>
            <a:custGeom>
              <a:avLst/>
              <a:gdLst/>
              <a:ahLst/>
              <a:cxnLst/>
              <a:rect l="l" t="t" r="r" b="b"/>
              <a:pathLst>
                <a:path w="3866" h="1818" extrusionOk="0">
                  <a:moveTo>
                    <a:pt x="1" y="1"/>
                  </a:moveTo>
                  <a:lnTo>
                    <a:pt x="3658" y="1818"/>
                  </a:lnTo>
                  <a:cubicBezTo>
                    <a:pt x="3729" y="1690"/>
                    <a:pt x="3792" y="1562"/>
                    <a:pt x="3855" y="1434"/>
                  </a:cubicBezTo>
                  <a:cubicBezTo>
                    <a:pt x="3863" y="1418"/>
                    <a:pt x="3866" y="1392"/>
                    <a:pt x="3857" y="1370"/>
                  </a:cubicBezTo>
                  <a:cubicBezTo>
                    <a:pt x="3850" y="1347"/>
                    <a:pt x="3831" y="1333"/>
                    <a:pt x="3811" y="1327"/>
                  </a:cubicBezTo>
                  <a:lnTo>
                    <a:pt x="1"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27" name="Google Shape;2427;p32"/>
            <p:cNvSpPr/>
            <p:nvPr/>
          </p:nvSpPr>
          <p:spPr>
            <a:xfrm>
              <a:off x="4465513" y="4693813"/>
              <a:ext cx="59875" cy="65200"/>
            </a:xfrm>
            <a:custGeom>
              <a:avLst/>
              <a:gdLst/>
              <a:ahLst/>
              <a:cxnLst/>
              <a:rect l="l" t="t" r="r" b="b"/>
              <a:pathLst>
                <a:path w="2395" h="2608" extrusionOk="0">
                  <a:moveTo>
                    <a:pt x="362" y="0"/>
                  </a:moveTo>
                  <a:cubicBezTo>
                    <a:pt x="355" y="0"/>
                    <a:pt x="349" y="1"/>
                    <a:pt x="342" y="3"/>
                  </a:cubicBezTo>
                  <a:cubicBezTo>
                    <a:pt x="326" y="10"/>
                    <a:pt x="315" y="17"/>
                    <a:pt x="305" y="29"/>
                  </a:cubicBezTo>
                  <a:cubicBezTo>
                    <a:pt x="298" y="38"/>
                    <a:pt x="289" y="48"/>
                    <a:pt x="288" y="63"/>
                  </a:cubicBezTo>
                  <a:cubicBezTo>
                    <a:pt x="211" y="354"/>
                    <a:pt x="119" y="637"/>
                    <a:pt x="1" y="905"/>
                  </a:cubicBezTo>
                  <a:lnTo>
                    <a:pt x="2072" y="2608"/>
                  </a:lnTo>
                  <a:cubicBezTo>
                    <a:pt x="2201" y="2314"/>
                    <a:pt x="2308" y="2011"/>
                    <a:pt x="2384" y="1699"/>
                  </a:cubicBezTo>
                  <a:cubicBezTo>
                    <a:pt x="2394" y="1670"/>
                    <a:pt x="2385" y="1637"/>
                    <a:pt x="2361" y="1617"/>
                  </a:cubicBezTo>
                  <a:lnTo>
                    <a:pt x="417" y="18"/>
                  </a:lnTo>
                  <a:cubicBezTo>
                    <a:pt x="401" y="6"/>
                    <a:pt x="382" y="0"/>
                    <a:pt x="362"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28" name="Google Shape;2428;p32"/>
            <p:cNvSpPr/>
            <p:nvPr/>
          </p:nvSpPr>
          <p:spPr>
            <a:xfrm>
              <a:off x="4424138" y="4659188"/>
              <a:ext cx="44300" cy="53450"/>
            </a:xfrm>
            <a:custGeom>
              <a:avLst/>
              <a:gdLst/>
              <a:ahLst/>
              <a:cxnLst/>
              <a:rect l="l" t="t" r="r" b="b"/>
              <a:pathLst>
                <a:path w="1772" h="2138" extrusionOk="0">
                  <a:moveTo>
                    <a:pt x="339" y="1"/>
                  </a:moveTo>
                  <a:cubicBezTo>
                    <a:pt x="330" y="1"/>
                    <a:pt x="320" y="2"/>
                    <a:pt x="311" y="5"/>
                  </a:cubicBezTo>
                  <a:cubicBezTo>
                    <a:pt x="297" y="9"/>
                    <a:pt x="286" y="16"/>
                    <a:pt x="276" y="29"/>
                  </a:cubicBezTo>
                  <a:cubicBezTo>
                    <a:pt x="268" y="38"/>
                    <a:pt x="264" y="50"/>
                    <a:pt x="259" y="61"/>
                  </a:cubicBezTo>
                  <a:cubicBezTo>
                    <a:pt x="195" y="358"/>
                    <a:pt x="110" y="649"/>
                    <a:pt x="0" y="928"/>
                  </a:cubicBezTo>
                  <a:lnTo>
                    <a:pt x="1471" y="2138"/>
                  </a:lnTo>
                  <a:cubicBezTo>
                    <a:pt x="1592" y="1842"/>
                    <a:pt x="1691" y="1533"/>
                    <a:pt x="1764" y="1208"/>
                  </a:cubicBezTo>
                  <a:cubicBezTo>
                    <a:pt x="1772" y="1176"/>
                    <a:pt x="1760" y="1148"/>
                    <a:pt x="1739" y="1129"/>
                  </a:cubicBezTo>
                  <a:lnTo>
                    <a:pt x="387" y="17"/>
                  </a:lnTo>
                  <a:cubicBezTo>
                    <a:pt x="374" y="6"/>
                    <a:pt x="357" y="1"/>
                    <a:pt x="339" y="1"/>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29" name="Google Shape;2429;p32"/>
            <p:cNvSpPr/>
            <p:nvPr/>
          </p:nvSpPr>
          <p:spPr>
            <a:xfrm>
              <a:off x="3836688" y="4174513"/>
              <a:ext cx="589225" cy="492675"/>
            </a:xfrm>
            <a:custGeom>
              <a:avLst/>
              <a:gdLst/>
              <a:ahLst/>
              <a:cxnLst/>
              <a:rect l="l" t="t" r="r" b="b"/>
              <a:pathLst>
                <a:path w="23569" h="19707" extrusionOk="0">
                  <a:moveTo>
                    <a:pt x="271" y="0"/>
                  </a:moveTo>
                  <a:cubicBezTo>
                    <a:pt x="264" y="0"/>
                    <a:pt x="257" y="1"/>
                    <a:pt x="250" y="2"/>
                  </a:cubicBezTo>
                  <a:cubicBezTo>
                    <a:pt x="233" y="4"/>
                    <a:pt x="214" y="15"/>
                    <a:pt x="205" y="26"/>
                  </a:cubicBezTo>
                  <a:cubicBezTo>
                    <a:pt x="200" y="33"/>
                    <a:pt x="201" y="38"/>
                    <a:pt x="195" y="44"/>
                  </a:cubicBezTo>
                  <a:cubicBezTo>
                    <a:pt x="133" y="169"/>
                    <a:pt x="70" y="296"/>
                    <a:pt x="1" y="418"/>
                  </a:cubicBezTo>
                  <a:lnTo>
                    <a:pt x="23448" y="19706"/>
                  </a:lnTo>
                  <a:cubicBezTo>
                    <a:pt x="23499" y="19538"/>
                    <a:pt x="23536" y="19368"/>
                    <a:pt x="23563" y="19190"/>
                  </a:cubicBezTo>
                  <a:cubicBezTo>
                    <a:pt x="23569" y="19165"/>
                    <a:pt x="23558" y="19135"/>
                    <a:pt x="23536" y="19118"/>
                  </a:cubicBezTo>
                  <a:lnTo>
                    <a:pt x="316" y="16"/>
                  </a:lnTo>
                  <a:cubicBezTo>
                    <a:pt x="303" y="4"/>
                    <a:pt x="288" y="0"/>
                    <a:pt x="271"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30" name="Google Shape;2430;p32"/>
            <p:cNvSpPr/>
            <p:nvPr/>
          </p:nvSpPr>
          <p:spPr>
            <a:xfrm>
              <a:off x="3752938" y="4163613"/>
              <a:ext cx="681400" cy="594975"/>
            </a:xfrm>
            <a:custGeom>
              <a:avLst/>
              <a:gdLst/>
              <a:ahLst/>
              <a:cxnLst/>
              <a:rect l="l" t="t" r="r" b="b"/>
              <a:pathLst>
                <a:path w="27256" h="23799" extrusionOk="0">
                  <a:moveTo>
                    <a:pt x="3618" y="514"/>
                  </a:moveTo>
                  <a:lnTo>
                    <a:pt x="26835" y="19614"/>
                  </a:lnTo>
                  <a:cubicBezTo>
                    <a:pt x="26552" y="21340"/>
                    <a:pt x="25381" y="22766"/>
                    <a:pt x="23741" y="23376"/>
                  </a:cubicBezTo>
                  <a:lnTo>
                    <a:pt x="523" y="4276"/>
                  </a:lnTo>
                  <a:cubicBezTo>
                    <a:pt x="1831" y="3280"/>
                    <a:pt x="2894" y="1988"/>
                    <a:pt x="3618" y="514"/>
                  </a:cubicBezTo>
                  <a:close/>
                  <a:moveTo>
                    <a:pt x="3545" y="0"/>
                  </a:moveTo>
                  <a:cubicBezTo>
                    <a:pt x="3531" y="0"/>
                    <a:pt x="3516" y="2"/>
                    <a:pt x="3501" y="5"/>
                  </a:cubicBezTo>
                  <a:cubicBezTo>
                    <a:pt x="3442" y="19"/>
                    <a:pt x="3393" y="61"/>
                    <a:pt x="3366" y="116"/>
                  </a:cubicBezTo>
                  <a:cubicBezTo>
                    <a:pt x="2635" y="1703"/>
                    <a:pt x="1500" y="3082"/>
                    <a:pt x="83" y="4105"/>
                  </a:cubicBezTo>
                  <a:cubicBezTo>
                    <a:pt x="33" y="4142"/>
                    <a:pt x="3" y="4199"/>
                    <a:pt x="2" y="4261"/>
                  </a:cubicBezTo>
                  <a:cubicBezTo>
                    <a:pt x="0" y="4323"/>
                    <a:pt x="27" y="4382"/>
                    <a:pt x="74" y="4420"/>
                  </a:cubicBezTo>
                  <a:lnTo>
                    <a:pt x="23577" y="23755"/>
                  </a:lnTo>
                  <a:cubicBezTo>
                    <a:pt x="23614" y="23783"/>
                    <a:pt x="23659" y="23799"/>
                    <a:pt x="23703" y="23799"/>
                  </a:cubicBezTo>
                  <a:cubicBezTo>
                    <a:pt x="23724" y="23799"/>
                    <a:pt x="23746" y="23796"/>
                    <a:pt x="23767" y="23787"/>
                  </a:cubicBezTo>
                  <a:cubicBezTo>
                    <a:pt x="25638" y="23140"/>
                    <a:pt x="26969" y="21519"/>
                    <a:pt x="27245" y="19560"/>
                  </a:cubicBezTo>
                  <a:cubicBezTo>
                    <a:pt x="27255" y="19492"/>
                    <a:pt x="27228" y="19423"/>
                    <a:pt x="27175" y="19380"/>
                  </a:cubicBezTo>
                  <a:lnTo>
                    <a:pt x="3673" y="46"/>
                  </a:lnTo>
                  <a:cubicBezTo>
                    <a:pt x="3636" y="17"/>
                    <a:pt x="3591"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31" name="Google Shape;2431;p32"/>
            <p:cNvSpPr/>
            <p:nvPr/>
          </p:nvSpPr>
          <p:spPr>
            <a:xfrm>
              <a:off x="3656813" y="4101238"/>
              <a:ext cx="190400" cy="174050"/>
            </a:xfrm>
            <a:custGeom>
              <a:avLst/>
              <a:gdLst/>
              <a:ahLst/>
              <a:cxnLst/>
              <a:rect l="l" t="t" r="r" b="b"/>
              <a:pathLst>
                <a:path w="7616" h="6962" extrusionOk="0">
                  <a:moveTo>
                    <a:pt x="215" y="1"/>
                  </a:moveTo>
                  <a:cubicBezTo>
                    <a:pt x="156" y="1"/>
                    <a:pt x="99" y="26"/>
                    <a:pt x="60" y="73"/>
                  </a:cubicBezTo>
                  <a:cubicBezTo>
                    <a:pt x="8" y="137"/>
                    <a:pt x="0" y="229"/>
                    <a:pt x="42" y="299"/>
                  </a:cubicBezTo>
                  <a:lnTo>
                    <a:pt x="3875" y="6862"/>
                  </a:lnTo>
                  <a:cubicBezTo>
                    <a:pt x="3912" y="6925"/>
                    <a:pt x="3977" y="6961"/>
                    <a:pt x="4045" y="6961"/>
                  </a:cubicBezTo>
                  <a:cubicBezTo>
                    <a:pt x="4080" y="6961"/>
                    <a:pt x="4114" y="6952"/>
                    <a:pt x="4145" y="6934"/>
                  </a:cubicBezTo>
                  <a:cubicBezTo>
                    <a:pt x="4240" y="6878"/>
                    <a:pt x="4272" y="6757"/>
                    <a:pt x="4217" y="6662"/>
                  </a:cubicBezTo>
                  <a:lnTo>
                    <a:pt x="655" y="563"/>
                  </a:lnTo>
                  <a:lnTo>
                    <a:pt x="7327" y="2883"/>
                  </a:lnTo>
                  <a:cubicBezTo>
                    <a:pt x="7349" y="2890"/>
                    <a:pt x="7371" y="2893"/>
                    <a:pt x="7392" y="2893"/>
                  </a:cubicBezTo>
                  <a:cubicBezTo>
                    <a:pt x="7475" y="2893"/>
                    <a:pt x="7551" y="2842"/>
                    <a:pt x="7580" y="2760"/>
                  </a:cubicBezTo>
                  <a:cubicBezTo>
                    <a:pt x="7616" y="2656"/>
                    <a:pt x="7561" y="2543"/>
                    <a:pt x="7458" y="2508"/>
                  </a:cubicBezTo>
                  <a:lnTo>
                    <a:pt x="279" y="11"/>
                  </a:lnTo>
                  <a:cubicBezTo>
                    <a:pt x="258" y="4"/>
                    <a:pt x="237"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32" name="Google Shape;2432;p32"/>
            <p:cNvSpPr/>
            <p:nvPr/>
          </p:nvSpPr>
          <p:spPr>
            <a:xfrm>
              <a:off x="3689463" y="4122688"/>
              <a:ext cx="39675" cy="44900"/>
            </a:xfrm>
            <a:custGeom>
              <a:avLst/>
              <a:gdLst/>
              <a:ahLst/>
              <a:cxnLst/>
              <a:rect l="l" t="t" r="r" b="b"/>
              <a:pathLst>
                <a:path w="1587" h="1796" extrusionOk="0">
                  <a:moveTo>
                    <a:pt x="1377" y="1"/>
                  </a:moveTo>
                  <a:cubicBezTo>
                    <a:pt x="1279" y="1"/>
                    <a:pt x="1194" y="71"/>
                    <a:pt x="1178" y="169"/>
                  </a:cubicBezTo>
                  <a:cubicBezTo>
                    <a:pt x="1091" y="740"/>
                    <a:pt x="700" y="1215"/>
                    <a:pt x="157" y="1410"/>
                  </a:cubicBezTo>
                  <a:cubicBezTo>
                    <a:pt x="54" y="1447"/>
                    <a:pt x="0" y="1561"/>
                    <a:pt x="37" y="1663"/>
                  </a:cubicBezTo>
                  <a:cubicBezTo>
                    <a:pt x="66" y="1745"/>
                    <a:pt x="143" y="1795"/>
                    <a:pt x="224" y="1795"/>
                  </a:cubicBezTo>
                  <a:cubicBezTo>
                    <a:pt x="247" y="1795"/>
                    <a:pt x="269" y="1792"/>
                    <a:pt x="291" y="1782"/>
                  </a:cubicBezTo>
                  <a:cubicBezTo>
                    <a:pt x="973" y="1539"/>
                    <a:pt x="1464" y="945"/>
                    <a:pt x="1571" y="227"/>
                  </a:cubicBezTo>
                  <a:cubicBezTo>
                    <a:pt x="1587" y="119"/>
                    <a:pt x="1512" y="18"/>
                    <a:pt x="1405" y="3"/>
                  </a:cubicBezTo>
                  <a:cubicBezTo>
                    <a:pt x="1395" y="1"/>
                    <a:pt x="1386" y="1"/>
                    <a:pt x="1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33" name="Google Shape;2433;p32"/>
            <p:cNvSpPr/>
            <p:nvPr/>
          </p:nvSpPr>
          <p:spPr>
            <a:xfrm>
              <a:off x="4339913" y="4646963"/>
              <a:ext cx="137075" cy="146700"/>
            </a:xfrm>
            <a:custGeom>
              <a:avLst/>
              <a:gdLst/>
              <a:ahLst/>
              <a:cxnLst/>
              <a:rect l="l" t="t" r="r" b="b"/>
              <a:pathLst>
                <a:path w="5483" h="5868" extrusionOk="0">
                  <a:moveTo>
                    <a:pt x="3571" y="1"/>
                  </a:moveTo>
                  <a:cubicBezTo>
                    <a:pt x="3513" y="1"/>
                    <a:pt x="3456" y="26"/>
                    <a:pt x="3416" y="73"/>
                  </a:cubicBezTo>
                  <a:cubicBezTo>
                    <a:pt x="3348" y="158"/>
                    <a:pt x="3360" y="283"/>
                    <a:pt x="3444" y="352"/>
                  </a:cubicBezTo>
                  <a:lnTo>
                    <a:pt x="5055" y="1679"/>
                  </a:lnTo>
                  <a:cubicBezTo>
                    <a:pt x="4469" y="4275"/>
                    <a:pt x="2440" y="5248"/>
                    <a:pt x="1966" y="5443"/>
                  </a:cubicBezTo>
                  <a:lnTo>
                    <a:pt x="349" y="4113"/>
                  </a:lnTo>
                  <a:cubicBezTo>
                    <a:pt x="313" y="4083"/>
                    <a:pt x="269" y="4069"/>
                    <a:pt x="225" y="4069"/>
                  </a:cubicBezTo>
                  <a:cubicBezTo>
                    <a:pt x="167" y="4069"/>
                    <a:pt x="110" y="4094"/>
                    <a:pt x="70" y="4142"/>
                  </a:cubicBezTo>
                  <a:cubicBezTo>
                    <a:pt x="1" y="4226"/>
                    <a:pt x="14" y="4351"/>
                    <a:pt x="98" y="4421"/>
                  </a:cubicBezTo>
                  <a:lnTo>
                    <a:pt x="1803" y="5823"/>
                  </a:lnTo>
                  <a:cubicBezTo>
                    <a:pt x="1840" y="5852"/>
                    <a:pt x="1885" y="5868"/>
                    <a:pt x="1929" y="5868"/>
                  </a:cubicBezTo>
                  <a:cubicBezTo>
                    <a:pt x="1950" y="5868"/>
                    <a:pt x="1970" y="5865"/>
                    <a:pt x="1990" y="5857"/>
                  </a:cubicBezTo>
                  <a:cubicBezTo>
                    <a:pt x="2104" y="5821"/>
                    <a:pt x="4798" y="4900"/>
                    <a:pt x="5469" y="1642"/>
                  </a:cubicBezTo>
                  <a:cubicBezTo>
                    <a:pt x="5483" y="1569"/>
                    <a:pt x="5456" y="1494"/>
                    <a:pt x="5401" y="1448"/>
                  </a:cubicBezTo>
                  <a:lnTo>
                    <a:pt x="3695" y="45"/>
                  </a:lnTo>
                  <a:cubicBezTo>
                    <a:pt x="3659" y="15"/>
                    <a:pt x="3615" y="1"/>
                    <a:pt x="3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34" name="Google Shape;2434;p32"/>
            <p:cNvSpPr/>
            <p:nvPr/>
          </p:nvSpPr>
          <p:spPr>
            <a:xfrm>
              <a:off x="4382588" y="4682038"/>
              <a:ext cx="151425" cy="158525"/>
            </a:xfrm>
            <a:custGeom>
              <a:avLst/>
              <a:gdLst/>
              <a:ahLst/>
              <a:cxnLst/>
              <a:rect l="l" t="t" r="r" b="b"/>
              <a:pathLst>
                <a:path w="6057" h="6341" extrusionOk="0">
                  <a:moveTo>
                    <a:pt x="3566" y="0"/>
                  </a:moveTo>
                  <a:cubicBezTo>
                    <a:pt x="3509" y="0"/>
                    <a:pt x="3452" y="25"/>
                    <a:pt x="3412" y="72"/>
                  </a:cubicBezTo>
                  <a:cubicBezTo>
                    <a:pt x="3344" y="157"/>
                    <a:pt x="3356" y="282"/>
                    <a:pt x="3440" y="351"/>
                  </a:cubicBezTo>
                  <a:lnTo>
                    <a:pt x="5626" y="2149"/>
                  </a:lnTo>
                  <a:cubicBezTo>
                    <a:pt x="5211" y="3795"/>
                    <a:pt x="4066" y="5187"/>
                    <a:pt x="2532" y="5911"/>
                  </a:cubicBezTo>
                  <a:lnTo>
                    <a:pt x="347" y="4113"/>
                  </a:lnTo>
                  <a:cubicBezTo>
                    <a:pt x="311" y="4083"/>
                    <a:pt x="266" y="4068"/>
                    <a:pt x="222" y="4068"/>
                  </a:cubicBezTo>
                  <a:cubicBezTo>
                    <a:pt x="165" y="4068"/>
                    <a:pt x="108" y="4093"/>
                    <a:pt x="68" y="4141"/>
                  </a:cubicBezTo>
                  <a:cubicBezTo>
                    <a:pt x="0" y="4225"/>
                    <a:pt x="12" y="4350"/>
                    <a:pt x="96" y="4420"/>
                  </a:cubicBezTo>
                  <a:lnTo>
                    <a:pt x="2376" y="6296"/>
                  </a:lnTo>
                  <a:cubicBezTo>
                    <a:pt x="2413" y="6325"/>
                    <a:pt x="2458" y="6341"/>
                    <a:pt x="2502" y="6341"/>
                  </a:cubicBezTo>
                  <a:cubicBezTo>
                    <a:pt x="2530" y="6341"/>
                    <a:pt x="2558" y="6335"/>
                    <a:pt x="2580" y="6324"/>
                  </a:cubicBezTo>
                  <a:cubicBezTo>
                    <a:pt x="4321" y="5549"/>
                    <a:pt x="5613" y="3976"/>
                    <a:pt x="6039" y="2119"/>
                  </a:cubicBezTo>
                  <a:cubicBezTo>
                    <a:pt x="6057" y="2045"/>
                    <a:pt x="6030" y="1969"/>
                    <a:pt x="5971" y="1921"/>
                  </a:cubicBezTo>
                  <a:lnTo>
                    <a:pt x="3691" y="45"/>
                  </a:lnTo>
                  <a:cubicBezTo>
                    <a:pt x="3655" y="15"/>
                    <a:pt x="3610" y="0"/>
                    <a:pt x="3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35" name="Google Shape;2435;p32"/>
            <p:cNvSpPr/>
            <p:nvPr/>
          </p:nvSpPr>
          <p:spPr>
            <a:xfrm>
              <a:off x="4486438" y="4715738"/>
              <a:ext cx="12525" cy="12075"/>
            </a:xfrm>
            <a:custGeom>
              <a:avLst/>
              <a:gdLst/>
              <a:ahLst/>
              <a:cxnLst/>
              <a:rect l="l" t="t" r="r" b="b"/>
              <a:pathLst>
                <a:path w="501" h="483" extrusionOk="0">
                  <a:moveTo>
                    <a:pt x="109" y="0"/>
                  </a:moveTo>
                  <a:cubicBezTo>
                    <a:pt x="83" y="0"/>
                    <a:pt x="58" y="10"/>
                    <a:pt x="38" y="29"/>
                  </a:cubicBezTo>
                  <a:cubicBezTo>
                    <a:pt x="1" y="69"/>
                    <a:pt x="1" y="130"/>
                    <a:pt x="38" y="170"/>
                  </a:cubicBezTo>
                  <a:lnTo>
                    <a:pt x="322" y="454"/>
                  </a:lnTo>
                  <a:cubicBezTo>
                    <a:pt x="342" y="474"/>
                    <a:pt x="368" y="482"/>
                    <a:pt x="393" y="482"/>
                  </a:cubicBezTo>
                  <a:cubicBezTo>
                    <a:pt x="418" y="482"/>
                    <a:pt x="443" y="474"/>
                    <a:pt x="463" y="454"/>
                  </a:cubicBezTo>
                  <a:cubicBezTo>
                    <a:pt x="501" y="414"/>
                    <a:pt x="501" y="351"/>
                    <a:pt x="463" y="313"/>
                  </a:cubicBezTo>
                  <a:lnTo>
                    <a:pt x="179" y="29"/>
                  </a:lnTo>
                  <a:cubicBezTo>
                    <a:pt x="160" y="10"/>
                    <a:pt x="134" y="0"/>
                    <a:pt x="1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36" name="Google Shape;2436;p32"/>
            <p:cNvSpPr/>
            <p:nvPr/>
          </p:nvSpPr>
          <p:spPr>
            <a:xfrm>
              <a:off x="3731888" y="4178888"/>
              <a:ext cx="34300" cy="49975"/>
            </a:xfrm>
            <a:custGeom>
              <a:avLst/>
              <a:gdLst/>
              <a:ahLst/>
              <a:cxnLst/>
              <a:rect l="l" t="t" r="r" b="b"/>
              <a:pathLst>
                <a:path w="1372" h="1999" extrusionOk="0">
                  <a:moveTo>
                    <a:pt x="114" y="0"/>
                  </a:moveTo>
                  <a:cubicBezTo>
                    <a:pt x="99" y="0"/>
                    <a:pt x="83" y="3"/>
                    <a:pt x="69" y="10"/>
                  </a:cubicBezTo>
                  <a:cubicBezTo>
                    <a:pt x="20" y="35"/>
                    <a:pt x="0" y="94"/>
                    <a:pt x="25" y="143"/>
                  </a:cubicBezTo>
                  <a:cubicBezTo>
                    <a:pt x="352" y="782"/>
                    <a:pt x="740" y="1393"/>
                    <a:pt x="1181" y="1961"/>
                  </a:cubicBezTo>
                  <a:cubicBezTo>
                    <a:pt x="1199" y="1985"/>
                    <a:pt x="1230" y="1998"/>
                    <a:pt x="1258" y="1998"/>
                  </a:cubicBezTo>
                  <a:cubicBezTo>
                    <a:pt x="1281" y="1998"/>
                    <a:pt x="1302" y="1992"/>
                    <a:pt x="1320" y="1978"/>
                  </a:cubicBezTo>
                  <a:cubicBezTo>
                    <a:pt x="1363" y="1945"/>
                    <a:pt x="1372" y="1883"/>
                    <a:pt x="1337" y="1840"/>
                  </a:cubicBezTo>
                  <a:cubicBezTo>
                    <a:pt x="903" y="1282"/>
                    <a:pt x="521" y="682"/>
                    <a:pt x="202" y="53"/>
                  </a:cubicBezTo>
                  <a:cubicBezTo>
                    <a:pt x="185" y="19"/>
                    <a:pt x="15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37" name="Google Shape;2437;p32"/>
            <p:cNvSpPr/>
            <p:nvPr/>
          </p:nvSpPr>
          <p:spPr>
            <a:xfrm>
              <a:off x="3750038" y="4177163"/>
              <a:ext cx="20000" cy="22000"/>
            </a:xfrm>
            <a:custGeom>
              <a:avLst/>
              <a:gdLst/>
              <a:ahLst/>
              <a:cxnLst/>
              <a:rect l="l" t="t" r="r" b="b"/>
              <a:pathLst>
                <a:path w="800" h="880" extrusionOk="0">
                  <a:moveTo>
                    <a:pt x="112" y="1"/>
                  </a:moveTo>
                  <a:cubicBezTo>
                    <a:pt x="90" y="1"/>
                    <a:pt x="67" y="8"/>
                    <a:pt x="48" y="24"/>
                  </a:cubicBezTo>
                  <a:cubicBezTo>
                    <a:pt x="6" y="59"/>
                    <a:pt x="0" y="121"/>
                    <a:pt x="36" y="163"/>
                  </a:cubicBezTo>
                  <a:lnTo>
                    <a:pt x="613" y="843"/>
                  </a:lnTo>
                  <a:cubicBezTo>
                    <a:pt x="632" y="868"/>
                    <a:pt x="662" y="879"/>
                    <a:pt x="689" y="879"/>
                  </a:cubicBezTo>
                  <a:cubicBezTo>
                    <a:pt x="713" y="879"/>
                    <a:pt x="735" y="872"/>
                    <a:pt x="752" y="856"/>
                  </a:cubicBezTo>
                  <a:cubicBezTo>
                    <a:pt x="794" y="820"/>
                    <a:pt x="799" y="758"/>
                    <a:pt x="764" y="716"/>
                  </a:cubicBezTo>
                  <a:lnTo>
                    <a:pt x="188" y="36"/>
                  </a:lnTo>
                  <a:cubicBezTo>
                    <a:pt x="169" y="13"/>
                    <a:pt x="141"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38" name="Google Shape;2438;p32"/>
            <p:cNvSpPr/>
            <p:nvPr/>
          </p:nvSpPr>
          <p:spPr>
            <a:xfrm>
              <a:off x="3809163" y="4281213"/>
              <a:ext cx="211925" cy="163950"/>
            </a:xfrm>
            <a:custGeom>
              <a:avLst/>
              <a:gdLst/>
              <a:ahLst/>
              <a:cxnLst/>
              <a:rect l="l" t="t" r="r" b="b"/>
              <a:pathLst>
                <a:path w="8477" h="6558" extrusionOk="0">
                  <a:moveTo>
                    <a:pt x="112" y="1"/>
                  </a:moveTo>
                  <a:cubicBezTo>
                    <a:pt x="82" y="1"/>
                    <a:pt x="53" y="14"/>
                    <a:pt x="33" y="39"/>
                  </a:cubicBezTo>
                  <a:cubicBezTo>
                    <a:pt x="1" y="83"/>
                    <a:pt x="8" y="146"/>
                    <a:pt x="51" y="179"/>
                  </a:cubicBezTo>
                  <a:lnTo>
                    <a:pt x="8305" y="6537"/>
                  </a:lnTo>
                  <a:cubicBezTo>
                    <a:pt x="8323" y="6551"/>
                    <a:pt x="8344" y="6558"/>
                    <a:pt x="8365" y="6558"/>
                  </a:cubicBezTo>
                  <a:cubicBezTo>
                    <a:pt x="8396" y="6558"/>
                    <a:pt x="8424" y="6545"/>
                    <a:pt x="8444" y="6519"/>
                  </a:cubicBezTo>
                  <a:cubicBezTo>
                    <a:pt x="8477" y="6474"/>
                    <a:pt x="8470" y="6411"/>
                    <a:pt x="8426" y="6379"/>
                  </a:cubicBezTo>
                  <a:lnTo>
                    <a:pt x="172" y="21"/>
                  </a:lnTo>
                  <a:cubicBezTo>
                    <a:pt x="154" y="8"/>
                    <a:pt x="133"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39" name="Google Shape;2439;p32"/>
            <p:cNvSpPr/>
            <p:nvPr/>
          </p:nvSpPr>
          <p:spPr>
            <a:xfrm>
              <a:off x="3883638" y="4305238"/>
              <a:ext cx="52325" cy="40850"/>
            </a:xfrm>
            <a:custGeom>
              <a:avLst/>
              <a:gdLst/>
              <a:ahLst/>
              <a:cxnLst/>
              <a:rect l="l" t="t" r="r" b="b"/>
              <a:pathLst>
                <a:path w="2093" h="1634" extrusionOk="0">
                  <a:moveTo>
                    <a:pt x="112" y="0"/>
                  </a:moveTo>
                  <a:cubicBezTo>
                    <a:pt x="82" y="0"/>
                    <a:pt x="53" y="14"/>
                    <a:pt x="33" y="39"/>
                  </a:cubicBezTo>
                  <a:cubicBezTo>
                    <a:pt x="0" y="82"/>
                    <a:pt x="8" y="145"/>
                    <a:pt x="51" y="179"/>
                  </a:cubicBezTo>
                  <a:lnTo>
                    <a:pt x="1921" y="1613"/>
                  </a:lnTo>
                  <a:cubicBezTo>
                    <a:pt x="1939" y="1627"/>
                    <a:pt x="1960" y="1634"/>
                    <a:pt x="1981" y="1634"/>
                  </a:cubicBezTo>
                  <a:cubicBezTo>
                    <a:pt x="2011" y="1634"/>
                    <a:pt x="2040" y="1621"/>
                    <a:pt x="2060" y="1595"/>
                  </a:cubicBezTo>
                  <a:cubicBezTo>
                    <a:pt x="2093" y="1551"/>
                    <a:pt x="2086" y="1487"/>
                    <a:pt x="2042" y="1455"/>
                  </a:cubicBezTo>
                  <a:lnTo>
                    <a:pt x="172" y="21"/>
                  </a:lnTo>
                  <a:cubicBezTo>
                    <a:pt x="154" y="7"/>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40" name="Google Shape;2440;p32"/>
            <p:cNvSpPr/>
            <p:nvPr/>
          </p:nvSpPr>
          <p:spPr>
            <a:xfrm>
              <a:off x="4208263" y="4512038"/>
              <a:ext cx="166625" cy="132725"/>
            </a:xfrm>
            <a:custGeom>
              <a:avLst/>
              <a:gdLst/>
              <a:ahLst/>
              <a:cxnLst/>
              <a:rect l="l" t="t" r="r" b="b"/>
              <a:pathLst>
                <a:path w="6665" h="5309" extrusionOk="0">
                  <a:moveTo>
                    <a:pt x="112" y="0"/>
                  </a:moveTo>
                  <a:cubicBezTo>
                    <a:pt x="83" y="0"/>
                    <a:pt x="55" y="13"/>
                    <a:pt x="36" y="38"/>
                  </a:cubicBezTo>
                  <a:cubicBezTo>
                    <a:pt x="1" y="81"/>
                    <a:pt x="7" y="143"/>
                    <a:pt x="51" y="177"/>
                  </a:cubicBezTo>
                  <a:lnTo>
                    <a:pt x="6491" y="5287"/>
                  </a:lnTo>
                  <a:cubicBezTo>
                    <a:pt x="6510" y="5302"/>
                    <a:pt x="6532" y="5308"/>
                    <a:pt x="6553" y="5308"/>
                  </a:cubicBezTo>
                  <a:cubicBezTo>
                    <a:pt x="6583" y="5308"/>
                    <a:pt x="6611" y="5296"/>
                    <a:pt x="6631" y="5272"/>
                  </a:cubicBezTo>
                  <a:cubicBezTo>
                    <a:pt x="6665" y="5228"/>
                    <a:pt x="6658" y="5166"/>
                    <a:pt x="6615" y="5132"/>
                  </a:cubicBezTo>
                  <a:lnTo>
                    <a:pt x="175" y="22"/>
                  </a:lnTo>
                  <a:cubicBezTo>
                    <a:pt x="156" y="7"/>
                    <a:pt x="134"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41" name="Google Shape;2441;p32"/>
            <p:cNvSpPr/>
            <p:nvPr/>
          </p:nvSpPr>
          <p:spPr>
            <a:xfrm>
              <a:off x="4271438" y="4597013"/>
              <a:ext cx="36425" cy="30350"/>
            </a:xfrm>
            <a:custGeom>
              <a:avLst/>
              <a:gdLst/>
              <a:ahLst/>
              <a:cxnLst/>
              <a:rect l="l" t="t" r="r" b="b"/>
              <a:pathLst>
                <a:path w="1457" h="1214" extrusionOk="0">
                  <a:moveTo>
                    <a:pt x="111" y="1"/>
                  </a:moveTo>
                  <a:cubicBezTo>
                    <a:pt x="83" y="1"/>
                    <a:pt x="55" y="13"/>
                    <a:pt x="36" y="37"/>
                  </a:cubicBezTo>
                  <a:cubicBezTo>
                    <a:pt x="0" y="79"/>
                    <a:pt x="6" y="141"/>
                    <a:pt x="48" y="177"/>
                  </a:cubicBezTo>
                  <a:lnTo>
                    <a:pt x="1282" y="1190"/>
                  </a:lnTo>
                  <a:cubicBezTo>
                    <a:pt x="1300" y="1205"/>
                    <a:pt x="1322" y="1214"/>
                    <a:pt x="1345" y="1214"/>
                  </a:cubicBezTo>
                  <a:cubicBezTo>
                    <a:pt x="1373" y="1214"/>
                    <a:pt x="1401" y="1200"/>
                    <a:pt x="1421" y="1178"/>
                  </a:cubicBezTo>
                  <a:cubicBezTo>
                    <a:pt x="1457" y="1136"/>
                    <a:pt x="1449" y="1074"/>
                    <a:pt x="1408" y="1038"/>
                  </a:cubicBezTo>
                  <a:lnTo>
                    <a:pt x="175" y="24"/>
                  </a:lnTo>
                  <a:cubicBezTo>
                    <a:pt x="156" y="8"/>
                    <a:pt x="134"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42" name="Google Shape;2442;p32"/>
            <p:cNvSpPr/>
            <p:nvPr/>
          </p:nvSpPr>
          <p:spPr>
            <a:xfrm>
              <a:off x="4452738" y="4775563"/>
              <a:ext cx="20125" cy="12550"/>
            </a:xfrm>
            <a:custGeom>
              <a:avLst/>
              <a:gdLst/>
              <a:ahLst/>
              <a:cxnLst/>
              <a:rect l="l" t="t" r="r" b="b"/>
              <a:pathLst>
                <a:path w="805" h="502" extrusionOk="0">
                  <a:moveTo>
                    <a:pt x="110" y="1"/>
                  </a:moveTo>
                  <a:cubicBezTo>
                    <a:pt x="84" y="1"/>
                    <a:pt x="58" y="10"/>
                    <a:pt x="38" y="30"/>
                  </a:cubicBezTo>
                  <a:cubicBezTo>
                    <a:pt x="0" y="70"/>
                    <a:pt x="0" y="133"/>
                    <a:pt x="39" y="171"/>
                  </a:cubicBezTo>
                  <a:cubicBezTo>
                    <a:pt x="213" y="340"/>
                    <a:pt x="439" y="457"/>
                    <a:pt x="678" y="500"/>
                  </a:cubicBezTo>
                  <a:cubicBezTo>
                    <a:pt x="684" y="502"/>
                    <a:pt x="690" y="502"/>
                    <a:pt x="696" y="502"/>
                  </a:cubicBezTo>
                  <a:cubicBezTo>
                    <a:pt x="742" y="502"/>
                    <a:pt x="784" y="468"/>
                    <a:pt x="795" y="420"/>
                  </a:cubicBezTo>
                  <a:cubicBezTo>
                    <a:pt x="804" y="366"/>
                    <a:pt x="769" y="314"/>
                    <a:pt x="715" y="304"/>
                  </a:cubicBezTo>
                  <a:cubicBezTo>
                    <a:pt x="515" y="267"/>
                    <a:pt x="323" y="168"/>
                    <a:pt x="179" y="27"/>
                  </a:cubicBezTo>
                  <a:cubicBezTo>
                    <a:pt x="160" y="10"/>
                    <a:pt x="135"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43" name="Google Shape;2443;p32"/>
            <p:cNvSpPr/>
            <p:nvPr/>
          </p:nvSpPr>
          <p:spPr>
            <a:xfrm>
              <a:off x="4465563" y="4756738"/>
              <a:ext cx="12550" cy="10675"/>
            </a:xfrm>
            <a:custGeom>
              <a:avLst/>
              <a:gdLst/>
              <a:ahLst/>
              <a:cxnLst/>
              <a:rect l="l" t="t" r="r" b="b"/>
              <a:pathLst>
                <a:path w="502" h="427" extrusionOk="0">
                  <a:moveTo>
                    <a:pt x="112" y="1"/>
                  </a:moveTo>
                  <a:cubicBezTo>
                    <a:pt x="84" y="1"/>
                    <a:pt x="56" y="13"/>
                    <a:pt x="36" y="37"/>
                  </a:cubicBezTo>
                  <a:cubicBezTo>
                    <a:pt x="1" y="79"/>
                    <a:pt x="7" y="141"/>
                    <a:pt x="49" y="177"/>
                  </a:cubicBezTo>
                  <a:lnTo>
                    <a:pt x="327" y="404"/>
                  </a:lnTo>
                  <a:cubicBezTo>
                    <a:pt x="345" y="419"/>
                    <a:pt x="367" y="426"/>
                    <a:pt x="390" y="426"/>
                  </a:cubicBezTo>
                  <a:cubicBezTo>
                    <a:pt x="418" y="426"/>
                    <a:pt x="446" y="414"/>
                    <a:pt x="466" y="393"/>
                  </a:cubicBezTo>
                  <a:cubicBezTo>
                    <a:pt x="502" y="351"/>
                    <a:pt x="495" y="289"/>
                    <a:pt x="452" y="253"/>
                  </a:cubicBezTo>
                  <a:lnTo>
                    <a:pt x="176" y="24"/>
                  </a:lnTo>
                  <a:cubicBezTo>
                    <a:pt x="157" y="9"/>
                    <a:pt x="135"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44" name="Google Shape;2444;p32"/>
            <p:cNvSpPr/>
            <p:nvPr/>
          </p:nvSpPr>
          <p:spPr>
            <a:xfrm>
              <a:off x="4477963" y="4738463"/>
              <a:ext cx="15300" cy="9050"/>
            </a:xfrm>
            <a:custGeom>
              <a:avLst/>
              <a:gdLst/>
              <a:ahLst/>
              <a:cxnLst/>
              <a:rect l="l" t="t" r="r" b="b"/>
              <a:pathLst>
                <a:path w="612" h="362" extrusionOk="0">
                  <a:moveTo>
                    <a:pt x="113" y="1"/>
                  </a:moveTo>
                  <a:cubicBezTo>
                    <a:pt x="74" y="1"/>
                    <a:pt x="38" y="24"/>
                    <a:pt x="22" y="62"/>
                  </a:cubicBezTo>
                  <a:cubicBezTo>
                    <a:pt x="1" y="113"/>
                    <a:pt x="24" y="171"/>
                    <a:pt x="74" y="192"/>
                  </a:cubicBezTo>
                  <a:lnTo>
                    <a:pt x="458" y="354"/>
                  </a:lnTo>
                  <a:cubicBezTo>
                    <a:pt x="470" y="360"/>
                    <a:pt x="483" y="362"/>
                    <a:pt x="496" y="362"/>
                  </a:cubicBezTo>
                  <a:cubicBezTo>
                    <a:pt x="535" y="362"/>
                    <a:pt x="571" y="340"/>
                    <a:pt x="589" y="302"/>
                  </a:cubicBezTo>
                  <a:cubicBezTo>
                    <a:pt x="611" y="250"/>
                    <a:pt x="586" y="192"/>
                    <a:pt x="535" y="171"/>
                  </a:cubicBezTo>
                  <a:lnTo>
                    <a:pt x="152" y="9"/>
                  </a:lnTo>
                  <a:cubicBezTo>
                    <a:pt x="139" y="4"/>
                    <a:pt x="1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4"/>
        <p:cNvGrpSpPr/>
        <p:nvPr/>
      </p:nvGrpSpPr>
      <p:grpSpPr>
        <a:xfrm>
          <a:off x="0" y="0"/>
          <a:ext cx="0" cy="0"/>
          <a:chOff x="0" y="0"/>
          <a:chExt cx="0" cy="0"/>
        </a:xfrm>
      </p:grpSpPr>
      <p:sp>
        <p:nvSpPr>
          <p:cNvPr id="2465" name="Google Shape;2465;p33"/>
          <p:cNvSpPr txBox="1">
            <a:spLocks noGrp="1"/>
          </p:cNvSpPr>
          <p:nvPr>
            <p:ph type="title"/>
          </p:nvPr>
        </p:nvSpPr>
        <p:spPr>
          <a:xfrm rot="120095">
            <a:off x="2030452" y="2359298"/>
            <a:ext cx="5067692" cy="179797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9Slide03 BoosterNextFYBlack" panose="02000A03000000020004" pitchFamily="2" charset="0"/>
              </a:rPr>
              <a:t>NHỮNG YÊU CẦU VỚI BÀI VĂN PHÂN TÍCH ĐẶC ĐIỂM NHÂN VẬT TRONG MỘT TÁC PHẨM VĂN HỌC.</a:t>
            </a:r>
            <a:endParaRPr sz="3200" dirty="0">
              <a:latin typeface="#9Slide03 BoosterNextFYBlack" panose="02000A03000000020004" pitchFamily="2" charset="0"/>
            </a:endParaRPr>
          </a:p>
        </p:txBody>
      </p:sp>
      <p:sp>
        <p:nvSpPr>
          <p:cNvPr id="2466" name="Google Shape;2466;p33"/>
          <p:cNvSpPr txBox="1">
            <a:spLocks noGrp="1"/>
          </p:cNvSpPr>
          <p:nvPr>
            <p:ph type="title" idx="2"/>
          </p:nvPr>
        </p:nvSpPr>
        <p:spPr>
          <a:xfrm rot="119584">
            <a:off x="4254653" y="1124627"/>
            <a:ext cx="914353" cy="515414"/>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7200" dirty="0">
                <a:latin typeface="#9Slide03 BoosterNextFYBlack" panose="02000A03000000020004" pitchFamily="2" charset="0"/>
              </a:rPr>
              <a:t>I.</a:t>
            </a:r>
            <a:endParaRPr sz="7200" dirty="0">
              <a:latin typeface="#9Slide03 BoosterNextFYBlack" panose="02000A03000000020004" pitchFamily="2" charset="0"/>
            </a:endParaRPr>
          </a:p>
        </p:txBody>
      </p:sp>
      <p:sp>
        <p:nvSpPr>
          <p:cNvPr id="2468" name="Google Shape;2468;p33"/>
          <p:cNvSpPr/>
          <p:nvPr/>
        </p:nvSpPr>
        <p:spPr>
          <a:xfrm rot="120051">
            <a:off x="4141745" y="840521"/>
            <a:ext cx="925238" cy="1033687"/>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9Slide03 BoosterNextFYBlack" panose="02000A03000000020004" pitchFamily="2" charset="0"/>
            </a:endParaRPr>
          </a:p>
        </p:txBody>
      </p:sp>
      <p:grpSp>
        <p:nvGrpSpPr>
          <p:cNvPr id="2469" name="Google Shape;2469;p33"/>
          <p:cNvGrpSpPr/>
          <p:nvPr/>
        </p:nvGrpSpPr>
        <p:grpSpPr>
          <a:xfrm>
            <a:off x="7098604" y="539410"/>
            <a:ext cx="1089216" cy="799395"/>
            <a:chOff x="8010650" y="253375"/>
            <a:chExt cx="718575" cy="527375"/>
          </a:xfrm>
        </p:grpSpPr>
        <p:sp>
          <p:nvSpPr>
            <p:cNvPr id="2470" name="Google Shape;2470;p33"/>
            <p:cNvSpPr/>
            <p:nvPr/>
          </p:nvSpPr>
          <p:spPr>
            <a:xfrm>
              <a:off x="8011175" y="283200"/>
              <a:ext cx="718050" cy="497550"/>
            </a:xfrm>
            <a:custGeom>
              <a:avLst/>
              <a:gdLst/>
              <a:ahLst/>
              <a:cxnLst/>
              <a:rect l="l" t="t" r="r" b="b"/>
              <a:pathLst>
                <a:path w="28722" h="19902" extrusionOk="0">
                  <a:moveTo>
                    <a:pt x="206" y="1"/>
                  </a:moveTo>
                  <a:cubicBezTo>
                    <a:pt x="201" y="1"/>
                    <a:pt x="196" y="3"/>
                    <a:pt x="190" y="3"/>
                  </a:cubicBezTo>
                  <a:cubicBezTo>
                    <a:pt x="176" y="4"/>
                    <a:pt x="164" y="5"/>
                    <a:pt x="152" y="9"/>
                  </a:cubicBezTo>
                  <a:cubicBezTo>
                    <a:pt x="141" y="12"/>
                    <a:pt x="132" y="14"/>
                    <a:pt x="121" y="18"/>
                  </a:cubicBezTo>
                  <a:cubicBezTo>
                    <a:pt x="105" y="25"/>
                    <a:pt x="92" y="34"/>
                    <a:pt x="79" y="44"/>
                  </a:cubicBezTo>
                  <a:cubicBezTo>
                    <a:pt x="74" y="47"/>
                    <a:pt x="69" y="50"/>
                    <a:pt x="63" y="54"/>
                  </a:cubicBezTo>
                  <a:cubicBezTo>
                    <a:pt x="48" y="69"/>
                    <a:pt x="36" y="86"/>
                    <a:pt x="25" y="104"/>
                  </a:cubicBezTo>
                  <a:cubicBezTo>
                    <a:pt x="23" y="107"/>
                    <a:pt x="21" y="108"/>
                    <a:pt x="20" y="112"/>
                  </a:cubicBezTo>
                  <a:cubicBezTo>
                    <a:pt x="20" y="113"/>
                    <a:pt x="18" y="114"/>
                    <a:pt x="17" y="114"/>
                  </a:cubicBezTo>
                  <a:cubicBezTo>
                    <a:pt x="6" y="136"/>
                    <a:pt x="1" y="159"/>
                    <a:pt x="0" y="183"/>
                  </a:cubicBezTo>
                  <a:lnTo>
                    <a:pt x="0" y="186"/>
                  </a:lnTo>
                  <a:cubicBezTo>
                    <a:pt x="0" y="191"/>
                    <a:pt x="1" y="194"/>
                    <a:pt x="1" y="200"/>
                  </a:cubicBezTo>
                  <a:cubicBezTo>
                    <a:pt x="1" y="218"/>
                    <a:pt x="4" y="237"/>
                    <a:pt x="10" y="255"/>
                  </a:cubicBezTo>
                  <a:cubicBezTo>
                    <a:pt x="12" y="265"/>
                    <a:pt x="16" y="272"/>
                    <a:pt x="20" y="280"/>
                  </a:cubicBezTo>
                  <a:cubicBezTo>
                    <a:pt x="26" y="293"/>
                    <a:pt x="33" y="307"/>
                    <a:pt x="41" y="317"/>
                  </a:cubicBezTo>
                  <a:cubicBezTo>
                    <a:pt x="48" y="325"/>
                    <a:pt x="54" y="332"/>
                    <a:pt x="62" y="339"/>
                  </a:cubicBezTo>
                  <a:cubicBezTo>
                    <a:pt x="68" y="345"/>
                    <a:pt x="71" y="351"/>
                    <a:pt x="78" y="356"/>
                  </a:cubicBezTo>
                  <a:cubicBezTo>
                    <a:pt x="139" y="403"/>
                    <a:pt x="6272" y="5197"/>
                    <a:pt x="9716" y="19749"/>
                  </a:cubicBezTo>
                  <a:cubicBezTo>
                    <a:pt x="9735" y="19828"/>
                    <a:pt x="9800" y="19887"/>
                    <a:pt x="9880" y="19899"/>
                  </a:cubicBezTo>
                  <a:cubicBezTo>
                    <a:pt x="9890" y="19900"/>
                    <a:pt x="9900" y="19901"/>
                    <a:pt x="9910" y="19901"/>
                  </a:cubicBezTo>
                  <a:cubicBezTo>
                    <a:pt x="9980" y="19901"/>
                    <a:pt x="10044" y="19865"/>
                    <a:pt x="10081" y="19805"/>
                  </a:cubicBezTo>
                  <a:cubicBezTo>
                    <a:pt x="10111" y="19752"/>
                    <a:pt x="12536" y="15715"/>
                    <a:pt x="15819" y="13459"/>
                  </a:cubicBezTo>
                  <a:lnTo>
                    <a:pt x="21203" y="19090"/>
                  </a:lnTo>
                  <a:cubicBezTo>
                    <a:pt x="21206" y="19095"/>
                    <a:pt x="21214" y="19096"/>
                    <a:pt x="21219" y="19100"/>
                  </a:cubicBezTo>
                  <a:cubicBezTo>
                    <a:pt x="21227" y="19108"/>
                    <a:pt x="21238" y="19115"/>
                    <a:pt x="21248" y="19122"/>
                  </a:cubicBezTo>
                  <a:cubicBezTo>
                    <a:pt x="21261" y="19128"/>
                    <a:pt x="21271" y="19134"/>
                    <a:pt x="21284" y="19138"/>
                  </a:cubicBezTo>
                  <a:cubicBezTo>
                    <a:pt x="21296" y="19143"/>
                    <a:pt x="21308" y="19144"/>
                    <a:pt x="21320" y="19145"/>
                  </a:cubicBezTo>
                  <a:cubicBezTo>
                    <a:pt x="21329" y="19147"/>
                    <a:pt x="21338" y="19150"/>
                    <a:pt x="21347" y="19150"/>
                  </a:cubicBezTo>
                  <a:cubicBezTo>
                    <a:pt x="21350" y="19150"/>
                    <a:pt x="21353" y="19149"/>
                    <a:pt x="21356" y="19149"/>
                  </a:cubicBezTo>
                  <a:cubicBezTo>
                    <a:pt x="21358" y="19149"/>
                    <a:pt x="21361" y="19150"/>
                    <a:pt x="21363" y="19150"/>
                  </a:cubicBezTo>
                  <a:cubicBezTo>
                    <a:pt x="21374" y="19149"/>
                    <a:pt x="21382" y="19145"/>
                    <a:pt x="21390" y="19143"/>
                  </a:cubicBezTo>
                  <a:cubicBezTo>
                    <a:pt x="21403" y="19139"/>
                    <a:pt x="21415" y="19138"/>
                    <a:pt x="21426" y="19133"/>
                  </a:cubicBezTo>
                  <a:cubicBezTo>
                    <a:pt x="21441" y="19127"/>
                    <a:pt x="21453" y="19117"/>
                    <a:pt x="21464" y="19108"/>
                  </a:cubicBezTo>
                  <a:cubicBezTo>
                    <a:pt x="21471" y="19103"/>
                    <a:pt x="21478" y="19102"/>
                    <a:pt x="21484" y="19095"/>
                  </a:cubicBezTo>
                  <a:cubicBezTo>
                    <a:pt x="21485" y="19094"/>
                    <a:pt x="21485" y="19092"/>
                    <a:pt x="21487" y="19092"/>
                  </a:cubicBezTo>
                  <a:cubicBezTo>
                    <a:pt x="21504" y="19075"/>
                    <a:pt x="21519" y="19054"/>
                    <a:pt x="21529" y="19032"/>
                  </a:cubicBezTo>
                  <a:cubicBezTo>
                    <a:pt x="21531" y="19026"/>
                    <a:pt x="21531" y="19018"/>
                    <a:pt x="21535" y="19011"/>
                  </a:cubicBezTo>
                  <a:cubicBezTo>
                    <a:pt x="21540" y="18995"/>
                    <a:pt x="21545" y="18979"/>
                    <a:pt x="21546" y="18963"/>
                  </a:cubicBezTo>
                  <a:lnTo>
                    <a:pt x="22011" y="10410"/>
                  </a:lnTo>
                  <a:cubicBezTo>
                    <a:pt x="22380" y="10021"/>
                    <a:pt x="25034" y="7350"/>
                    <a:pt x="28510" y="7287"/>
                  </a:cubicBezTo>
                  <a:cubicBezTo>
                    <a:pt x="28598" y="7286"/>
                    <a:pt x="28674" y="7227"/>
                    <a:pt x="28698" y="7141"/>
                  </a:cubicBezTo>
                  <a:cubicBezTo>
                    <a:pt x="28722" y="7058"/>
                    <a:pt x="28687" y="6966"/>
                    <a:pt x="28611" y="6920"/>
                  </a:cubicBezTo>
                  <a:cubicBezTo>
                    <a:pt x="28509" y="6860"/>
                    <a:pt x="18414" y="738"/>
                    <a:pt x="20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71" name="Google Shape;2471;p33"/>
            <p:cNvSpPr/>
            <p:nvPr/>
          </p:nvSpPr>
          <p:spPr>
            <a:xfrm>
              <a:off x="8048450" y="264400"/>
              <a:ext cx="506650" cy="446400"/>
            </a:xfrm>
            <a:custGeom>
              <a:avLst/>
              <a:gdLst/>
              <a:ahLst/>
              <a:cxnLst/>
              <a:rect l="l" t="t" r="r" b="b"/>
              <a:pathLst>
                <a:path w="20266" h="17856" extrusionOk="0">
                  <a:moveTo>
                    <a:pt x="19333" y="11637"/>
                  </a:moveTo>
                  <a:lnTo>
                    <a:pt x="19340" y="11647"/>
                  </a:lnTo>
                  <a:lnTo>
                    <a:pt x="19404" y="12189"/>
                  </a:lnTo>
                  <a:lnTo>
                    <a:pt x="19333" y="11637"/>
                  </a:lnTo>
                  <a:close/>
                  <a:moveTo>
                    <a:pt x="43" y="1"/>
                  </a:moveTo>
                  <a:cubicBezTo>
                    <a:pt x="25" y="1"/>
                    <a:pt x="9" y="14"/>
                    <a:pt x="6" y="29"/>
                  </a:cubicBezTo>
                  <a:cubicBezTo>
                    <a:pt x="1" y="49"/>
                    <a:pt x="14" y="71"/>
                    <a:pt x="32" y="78"/>
                  </a:cubicBezTo>
                  <a:cubicBezTo>
                    <a:pt x="2868" y="996"/>
                    <a:pt x="10215" y="3940"/>
                    <a:pt x="17252" y="11450"/>
                  </a:cubicBezTo>
                  <a:cubicBezTo>
                    <a:pt x="17276" y="11494"/>
                    <a:pt x="17835" y="12511"/>
                    <a:pt x="18466" y="14023"/>
                  </a:cubicBezTo>
                  <a:cubicBezTo>
                    <a:pt x="18472" y="14039"/>
                    <a:pt x="18488" y="14049"/>
                    <a:pt x="18505" y="14049"/>
                  </a:cubicBezTo>
                  <a:lnTo>
                    <a:pt x="18513" y="14049"/>
                  </a:lnTo>
                  <a:cubicBezTo>
                    <a:pt x="18533" y="14043"/>
                    <a:pt x="18546" y="14024"/>
                    <a:pt x="18544" y="14005"/>
                  </a:cubicBezTo>
                  <a:cubicBezTo>
                    <a:pt x="18491" y="13387"/>
                    <a:pt x="18413" y="12765"/>
                    <a:pt x="18337" y="12158"/>
                  </a:cubicBezTo>
                  <a:lnTo>
                    <a:pt x="18337" y="12158"/>
                  </a:lnTo>
                  <a:cubicBezTo>
                    <a:pt x="18448" y="12853"/>
                    <a:pt x="18531" y="13579"/>
                    <a:pt x="18591" y="14325"/>
                  </a:cubicBezTo>
                  <a:cubicBezTo>
                    <a:pt x="18808" y="14864"/>
                    <a:pt x="19012" y="15407"/>
                    <a:pt x="19192" y="15939"/>
                  </a:cubicBezTo>
                  <a:cubicBezTo>
                    <a:pt x="19198" y="15956"/>
                    <a:pt x="19211" y="15966"/>
                    <a:pt x="19226" y="15966"/>
                  </a:cubicBezTo>
                  <a:cubicBezTo>
                    <a:pt x="19228" y="15966"/>
                    <a:pt x="19229" y="15966"/>
                    <a:pt x="19231" y="15965"/>
                  </a:cubicBezTo>
                  <a:lnTo>
                    <a:pt x="19238" y="15965"/>
                  </a:lnTo>
                  <a:cubicBezTo>
                    <a:pt x="19257" y="15963"/>
                    <a:pt x="19271" y="15944"/>
                    <a:pt x="19271" y="15924"/>
                  </a:cubicBezTo>
                  <a:lnTo>
                    <a:pt x="19161" y="12930"/>
                  </a:lnTo>
                  <a:lnTo>
                    <a:pt x="19181" y="12929"/>
                  </a:lnTo>
                  <a:lnTo>
                    <a:pt x="19305" y="16279"/>
                  </a:lnTo>
                  <a:cubicBezTo>
                    <a:pt x="19477" y="16805"/>
                    <a:pt x="19629" y="17326"/>
                    <a:pt x="19756" y="17827"/>
                  </a:cubicBezTo>
                  <a:cubicBezTo>
                    <a:pt x="19762" y="17845"/>
                    <a:pt x="19780" y="17856"/>
                    <a:pt x="19797" y="17856"/>
                  </a:cubicBezTo>
                  <a:lnTo>
                    <a:pt x="19799" y="17856"/>
                  </a:lnTo>
                  <a:cubicBezTo>
                    <a:pt x="19819" y="17855"/>
                    <a:pt x="19835" y="17839"/>
                    <a:pt x="19836" y="17819"/>
                  </a:cubicBezTo>
                  <a:lnTo>
                    <a:pt x="20266" y="9932"/>
                  </a:lnTo>
                  <a:cubicBezTo>
                    <a:pt x="20261" y="9920"/>
                    <a:pt x="20260" y="9910"/>
                    <a:pt x="20251" y="9903"/>
                  </a:cubicBezTo>
                  <a:cubicBezTo>
                    <a:pt x="13287" y="2768"/>
                    <a:pt x="3805" y="601"/>
                    <a:pt x="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grpSp>
          <p:nvGrpSpPr>
            <p:cNvPr id="2472" name="Google Shape;2472;p33"/>
            <p:cNvGrpSpPr/>
            <p:nvPr/>
          </p:nvGrpSpPr>
          <p:grpSpPr>
            <a:xfrm>
              <a:off x="8171600" y="396975"/>
              <a:ext cx="448800" cy="285600"/>
              <a:chOff x="8171600" y="396975"/>
              <a:chExt cx="448800" cy="285600"/>
            </a:xfrm>
          </p:grpSpPr>
          <p:sp>
            <p:nvSpPr>
              <p:cNvPr id="2473" name="Google Shape;2473;p33"/>
              <p:cNvSpPr/>
              <p:nvPr/>
            </p:nvSpPr>
            <p:spPr>
              <a:xfrm>
                <a:off x="8171600" y="408750"/>
                <a:ext cx="82125" cy="170275"/>
              </a:xfrm>
              <a:custGeom>
                <a:avLst/>
                <a:gdLst/>
                <a:ahLst/>
                <a:cxnLst/>
                <a:rect l="l" t="t" r="r" b="b"/>
                <a:pathLst>
                  <a:path w="3285" h="6811" extrusionOk="0">
                    <a:moveTo>
                      <a:pt x="114" y="1"/>
                    </a:moveTo>
                    <a:cubicBezTo>
                      <a:pt x="96" y="1"/>
                      <a:pt x="77" y="6"/>
                      <a:pt x="61" y="17"/>
                    </a:cubicBezTo>
                    <a:cubicBezTo>
                      <a:pt x="14" y="48"/>
                      <a:pt x="1" y="108"/>
                      <a:pt x="31" y="154"/>
                    </a:cubicBezTo>
                    <a:cubicBezTo>
                      <a:pt x="1369" y="2189"/>
                      <a:pt x="2394" y="4402"/>
                      <a:pt x="3079" y="6739"/>
                    </a:cubicBezTo>
                    <a:cubicBezTo>
                      <a:pt x="3092" y="6783"/>
                      <a:pt x="3131" y="6810"/>
                      <a:pt x="3174" y="6810"/>
                    </a:cubicBezTo>
                    <a:cubicBezTo>
                      <a:pt x="3184" y="6810"/>
                      <a:pt x="3193" y="6809"/>
                      <a:pt x="3204" y="6807"/>
                    </a:cubicBezTo>
                    <a:cubicBezTo>
                      <a:pt x="3256" y="6792"/>
                      <a:pt x="3285" y="6737"/>
                      <a:pt x="3271" y="6684"/>
                    </a:cubicBezTo>
                    <a:cubicBezTo>
                      <a:pt x="2579" y="4328"/>
                      <a:pt x="1547" y="2096"/>
                      <a:pt x="199" y="47"/>
                    </a:cubicBezTo>
                    <a:cubicBezTo>
                      <a:pt x="179" y="17"/>
                      <a:pt x="147" y="1"/>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74" name="Google Shape;2474;p33"/>
              <p:cNvSpPr/>
              <p:nvPr/>
            </p:nvSpPr>
            <p:spPr>
              <a:xfrm>
                <a:off x="8232325" y="467500"/>
                <a:ext cx="28900" cy="52850"/>
              </a:xfrm>
              <a:custGeom>
                <a:avLst/>
                <a:gdLst/>
                <a:ahLst/>
                <a:cxnLst/>
                <a:rect l="l" t="t" r="r" b="b"/>
                <a:pathLst>
                  <a:path w="1156" h="2114" extrusionOk="0">
                    <a:moveTo>
                      <a:pt x="115" y="1"/>
                    </a:moveTo>
                    <a:cubicBezTo>
                      <a:pt x="96" y="1"/>
                      <a:pt x="76" y="6"/>
                      <a:pt x="59" y="18"/>
                    </a:cubicBezTo>
                    <a:cubicBezTo>
                      <a:pt x="13" y="47"/>
                      <a:pt x="1" y="109"/>
                      <a:pt x="32" y="155"/>
                    </a:cubicBezTo>
                    <a:cubicBezTo>
                      <a:pt x="420" y="741"/>
                      <a:pt x="729" y="1376"/>
                      <a:pt x="949" y="2045"/>
                    </a:cubicBezTo>
                    <a:cubicBezTo>
                      <a:pt x="964" y="2087"/>
                      <a:pt x="1002" y="2113"/>
                      <a:pt x="1044" y="2113"/>
                    </a:cubicBezTo>
                    <a:cubicBezTo>
                      <a:pt x="1055" y="2113"/>
                      <a:pt x="1065" y="2112"/>
                      <a:pt x="1076" y="2108"/>
                    </a:cubicBezTo>
                    <a:cubicBezTo>
                      <a:pt x="1127" y="2091"/>
                      <a:pt x="1156" y="2035"/>
                      <a:pt x="1139" y="1983"/>
                    </a:cubicBezTo>
                    <a:cubicBezTo>
                      <a:pt x="914" y="1297"/>
                      <a:pt x="597" y="646"/>
                      <a:pt x="197" y="45"/>
                    </a:cubicBezTo>
                    <a:cubicBezTo>
                      <a:pt x="178" y="16"/>
                      <a:pt x="147"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75" name="Google Shape;2475;p33"/>
              <p:cNvSpPr/>
              <p:nvPr/>
            </p:nvSpPr>
            <p:spPr>
              <a:xfrm>
                <a:off x="8449375" y="396975"/>
                <a:ext cx="95475" cy="66575"/>
              </a:xfrm>
              <a:custGeom>
                <a:avLst/>
                <a:gdLst/>
                <a:ahLst/>
                <a:cxnLst/>
                <a:rect l="l" t="t" r="r" b="b"/>
                <a:pathLst>
                  <a:path w="3819" h="2663" extrusionOk="0">
                    <a:moveTo>
                      <a:pt x="114" y="1"/>
                    </a:moveTo>
                    <a:cubicBezTo>
                      <a:pt x="77" y="1"/>
                      <a:pt x="42" y="22"/>
                      <a:pt x="25" y="58"/>
                    </a:cubicBezTo>
                    <a:cubicBezTo>
                      <a:pt x="1" y="107"/>
                      <a:pt x="22" y="166"/>
                      <a:pt x="72" y="189"/>
                    </a:cubicBezTo>
                    <a:cubicBezTo>
                      <a:pt x="1389" y="807"/>
                      <a:pt x="2590" y="1629"/>
                      <a:pt x="3640" y="2635"/>
                    </a:cubicBezTo>
                    <a:cubicBezTo>
                      <a:pt x="3660" y="2654"/>
                      <a:pt x="3683" y="2663"/>
                      <a:pt x="3709" y="2663"/>
                    </a:cubicBezTo>
                    <a:cubicBezTo>
                      <a:pt x="3735" y="2663"/>
                      <a:pt x="3761" y="2652"/>
                      <a:pt x="3779" y="2633"/>
                    </a:cubicBezTo>
                    <a:cubicBezTo>
                      <a:pt x="3818" y="2593"/>
                      <a:pt x="3816" y="2530"/>
                      <a:pt x="3777" y="2492"/>
                    </a:cubicBezTo>
                    <a:cubicBezTo>
                      <a:pt x="2711" y="1471"/>
                      <a:pt x="1493" y="636"/>
                      <a:pt x="156" y="10"/>
                    </a:cubicBezTo>
                    <a:cubicBezTo>
                      <a:pt x="142" y="4"/>
                      <a:pt x="128" y="1"/>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76" name="Google Shape;2476;p33"/>
              <p:cNvSpPr/>
              <p:nvPr/>
            </p:nvSpPr>
            <p:spPr>
              <a:xfrm>
                <a:off x="8533150" y="418925"/>
                <a:ext cx="25350" cy="22650"/>
              </a:xfrm>
              <a:custGeom>
                <a:avLst/>
                <a:gdLst/>
                <a:ahLst/>
                <a:cxnLst/>
                <a:rect l="l" t="t" r="r" b="b"/>
                <a:pathLst>
                  <a:path w="1014" h="906" extrusionOk="0">
                    <a:moveTo>
                      <a:pt x="113" y="1"/>
                    </a:moveTo>
                    <a:cubicBezTo>
                      <a:pt x="85" y="1"/>
                      <a:pt x="58" y="12"/>
                      <a:pt x="38" y="34"/>
                    </a:cubicBezTo>
                    <a:cubicBezTo>
                      <a:pt x="1" y="74"/>
                      <a:pt x="5" y="136"/>
                      <a:pt x="46" y="173"/>
                    </a:cubicBezTo>
                    <a:lnTo>
                      <a:pt x="836" y="882"/>
                    </a:lnTo>
                    <a:cubicBezTo>
                      <a:pt x="853" y="899"/>
                      <a:pt x="878" y="906"/>
                      <a:pt x="901" y="906"/>
                    </a:cubicBezTo>
                    <a:cubicBezTo>
                      <a:pt x="929" y="906"/>
                      <a:pt x="956" y="894"/>
                      <a:pt x="977" y="872"/>
                    </a:cubicBezTo>
                    <a:cubicBezTo>
                      <a:pt x="1013" y="832"/>
                      <a:pt x="1009" y="769"/>
                      <a:pt x="968" y="732"/>
                    </a:cubicBezTo>
                    <a:lnTo>
                      <a:pt x="179" y="26"/>
                    </a:lnTo>
                    <a:cubicBezTo>
                      <a:pt x="160" y="9"/>
                      <a:pt x="136"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77" name="Google Shape;2477;p33"/>
              <p:cNvSpPr/>
              <p:nvPr/>
            </p:nvSpPr>
            <p:spPr>
              <a:xfrm>
                <a:off x="8570625" y="420825"/>
                <a:ext cx="19525" cy="14900"/>
              </a:xfrm>
              <a:custGeom>
                <a:avLst/>
                <a:gdLst/>
                <a:ahLst/>
                <a:cxnLst/>
                <a:rect l="l" t="t" r="r" b="b"/>
                <a:pathLst>
                  <a:path w="781" h="596" extrusionOk="0">
                    <a:moveTo>
                      <a:pt x="113" y="0"/>
                    </a:moveTo>
                    <a:cubicBezTo>
                      <a:pt x="82" y="0"/>
                      <a:pt x="52" y="15"/>
                      <a:pt x="32" y="43"/>
                    </a:cubicBezTo>
                    <a:cubicBezTo>
                      <a:pt x="1" y="87"/>
                      <a:pt x="11" y="149"/>
                      <a:pt x="57" y="180"/>
                    </a:cubicBezTo>
                    <a:lnTo>
                      <a:pt x="612" y="576"/>
                    </a:lnTo>
                    <a:cubicBezTo>
                      <a:pt x="631" y="588"/>
                      <a:pt x="651" y="595"/>
                      <a:pt x="670" y="595"/>
                    </a:cubicBezTo>
                    <a:cubicBezTo>
                      <a:pt x="702" y="595"/>
                      <a:pt x="732" y="580"/>
                      <a:pt x="749" y="553"/>
                    </a:cubicBezTo>
                    <a:cubicBezTo>
                      <a:pt x="781" y="508"/>
                      <a:pt x="770" y="446"/>
                      <a:pt x="726" y="414"/>
                    </a:cubicBezTo>
                    <a:lnTo>
                      <a:pt x="170" y="18"/>
                    </a:lnTo>
                    <a:cubicBezTo>
                      <a:pt x="153" y="6"/>
                      <a:pt x="133"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78" name="Google Shape;2478;p33"/>
              <p:cNvSpPr/>
              <p:nvPr/>
            </p:nvSpPr>
            <p:spPr>
              <a:xfrm>
                <a:off x="8604950" y="420450"/>
                <a:ext cx="15450" cy="9425"/>
              </a:xfrm>
              <a:custGeom>
                <a:avLst/>
                <a:gdLst/>
                <a:ahLst/>
                <a:cxnLst/>
                <a:rect l="l" t="t" r="r" b="b"/>
                <a:pathLst>
                  <a:path w="618" h="377" extrusionOk="0">
                    <a:moveTo>
                      <a:pt x="114" y="1"/>
                    </a:moveTo>
                    <a:cubicBezTo>
                      <a:pt x="76" y="1"/>
                      <a:pt x="40" y="22"/>
                      <a:pt x="23" y="59"/>
                    </a:cubicBezTo>
                    <a:cubicBezTo>
                      <a:pt x="0" y="108"/>
                      <a:pt x="22" y="168"/>
                      <a:pt x="73" y="190"/>
                    </a:cubicBezTo>
                    <a:lnTo>
                      <a:pt x="462" y="368"/>
                    </a:lnTo>
                    <a:cubicBezTo>
                      <a:pt x="475" y="374"/>
                      <a:pt x="489" y="376"/>
                      <a:pt x="502" y="376"/>
                    </a:cubicBezTo>
                    <a:cubicBezTo>
                      <a:pt x="541" y="376"/>
                      <a:pt x="576" y="355"/>
                      <a:pt x="594" y="319"/>
                    </a:cubicBezTo>
                    <a:cubicBezTo>
                      <a:pt x="617" y="269"/>
                      <a:pt x="595" y="210"/>
                      <a:pt x="544" y="187"/>
                    </a:cubicBezTo>
                    <a:lnTo>
                      <a:pt x="155" y="10"/>
                    </a:lnTo>
                    <a:cubicBezTo>
                      <a:pt x="142" y="4"/>
                      <a:pt x="128" y="1"/>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79" name="Google Shape;2479;p33"/>
              <p:cNvSpPr/>
              <p:nvPr/>
            </p:nvSpPr>
            <p:spPr>
              <a:xfrm>
                <a:off x="8365100" y="474975"/>
                <a:ext cx="63225" cy="59700"/>
              </a:xfrm>
              <a:custGeom>
                <a:avLst/>
                <a:gdLst/>
                <a:ahLst/>
                <a:cxnLst/>
                <a:rect l="l" t="t" r="r" b="b"/>
                <a:pathLst>
                  <a:path w="2529" h="2388" extrusionOk="0">
                    <a:moveTo>
                      <a:pt x="111" y="0"/>
                    </a:moveTo>
                    <a:cubicBezTo>
                      <a:pt x="85" y="0"/>
                      <a:pt x="58" y="11"/>
                      <a:pt x="38" y="31"/>
                    </a:cubicBezTo>
                    <a:cubicBezTo>
                      <a:pt x="0" y="72"/>
                      <a:pt x="2" y="134"/>
                      <a:pt x="42" y="172"/>
                    </a:cubicBezTo>
                    <a:lnTo>
                      <a:pt x="2350" y="2361"/>
                    </a:lnTo>
                    <a:cubicBezTo>
                      <a:pt x="2370" y="2378"/>
                      <a:pt x="2394" y="2388"/>
                      <a:pt x="2418" y="2388"/>
                    </a:cubicBezTo>
                    <a:cubicBezTo>
                      <a:pt x="2444" y="2388"/>
                      <a:pt x="2469" y="2377"/>
                      <a:pt x="2491" y="2355"/>
                    </a:cubicBezTo>
                    <a:cubicBezTo>
                      <a:pt x="2528" y="2315"/>
                      <a:pt x="2526" y="2253"/>
                      <a:pt x="2486" y="2215"/>
                    </a:cubicBezTo>
                    <a:lnTo>
                      <a:pt x="179" y="27"/>
                    </a:lnTo>
                    <a:cubicBezTo>
                      <a:pt x="160" y="9"/>
                      <a:pt x="136"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80" name="Google Shape;2480;p33"/>
              <p:cNvSpPr/>
              <p:nvPr/>
            </p:nvSpPr>
            <p:spPr>
              <a:xfrm>
                <a:off x="8382200" y="531825"/>
                <a:ext cx="14625" cy="12625"/>
              </a:xfrm>
              <a:custGeom>
                <a:avLst/>
                <a:gdLst/>
                <a:ahLst/>
                <a:cxnLst/>
                <a:rect l="l" t="t" r="r" b="b"/>
                <a:pathLst>
                  <a:path w="585" h="505" extrusionOk="0">
                    <a:moveTo>
                      <a:pt x="111" y="0"/>
                    </a:moveTo>
                    <a:cubicBezTo>
                      <a:pt x="83" y="0"/>
                      <a:pt x="55" y="12"/>
                      <a:pt x="36" y="35"/>
                    </a:cubicBezTo>
                    <a:cubicBezTo>
                      <a:pt x="0" y="76"/>
                      <a:pt x="6" y="139"/>
                      <a:pt x="48" y="174"/>
                    </a:cubicBezTo>
                    <a:lnTo>
                      <a:pt x="410" y="481"/>
                    </a:lnTo>
                    <a:cubicBezTo>
                      <a:pt x="428" y="497"/>
                      <a:pt x="452" y="504"/>
                      <a:pt x="474" y="504"/>
                    </a:cubicBezTo>
                    <a:cubicBezTo>
                      <a:pt x="501" y="504"/>
                      <a:pt x="531" y="493"/>
                      <a:pt x="549" y="469"/>
                    </a:cubicBezTo>
                    <a:cubicBezTo>
                      <a:pt x="585" y="429"/>
                      <a:pt x="579" y="365"/>
                      <a:pt x="537" y="330"/>
                    </a:cubicBezTo>
                    <a:lnTo>
                      <a:pt x="175" y="23"/>
                    </a:lnTo>
                    <a:cubicBezTo>
                      <a:pt x="156" y="8"/>
                      <a:pt x="133"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81" name="Google Shape;2481;p33"/>
              <p:cNvSpPr/>
              <p:nvPr/>
            </p:nvSpPr>
            <p:spPr>
              <a:xfrm>
                <a:off x="8351850" y="555250"/>
                <a:ext cx="12050" cy="11250"/>
              </a:xfrm>
              <a:custGeom>
                <a:avLst/>
                <a:gdLst/>
                <a:ahLst/>
                <a:cxnLst/>
                <a:rect l="l" t="t" r="r" b="b"/>
                <a:pathLst>
                  <a:path w="482" h="450" extrusionOk="0">
                    <a:moveTo>
                      <a:pt x="112" y="0"/>
                    </a:moveTo>
                    <a:cubicBezTo>
                      <a:pt x="86" y="0"/>
                      <a:pt x="60" y="11"/>
                      <a:pt x="40" y="31"/>
                    </a:cubicBezTo>
                    <a:cubicBezTo>
                      <a:pt x="1" y="71"/>
                      <a:pt x="3" y="134"/>
                      <a:pt x="42" y="172"/>
                    </a:cubicBezTo>
                    <a:lnTo>
                      <a:pt x="303" y="421"/>
                    </a:lnTo>
                    <a:cubicBezTo>
                      <a:pt x="322" y="440"/>
                      <a:pt x="346" y="449"/>
                      <a:pt x="371" y="449"/>
                    </a:cubicBezTo>
                    <a:cubicBezTo>
                      <a:pt x="398" y="449"/>
                      <a:pt x="424" y="439"/>
                      <a:pt x="443" y="419"/>
                    </a:cubicBezTo>
                    <a:cubicBezTo>
                      <a:pt x="482" y="379"/>
                      <a:pt x="480" y="316"/>
                      <a:pt x="441" y="278"/>
                    </a:cubicBezTo>
                    <a:lnTo>
                      <a:pt x="180" y="28"/>
                    </a:lnTo>
                    <a:cubicBezTo>
                      <a:pt x="161" y="9"/>
                      <a:pt x="136"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82" name="Google Shape;2482;p33"/>
              <p:cNvSpPr/>
              <p:nvPr/>
            </p:nvSpPr>
            <p:spPr>
              <a:xfrm>
                <a:off x="8504000" y="565950"/>
                <a:ext cx="12000" cy="65350"/>
              </a:xfrm>
              <a:custGeom>
                <a:avLst/>
                <a:gdLst/>
                <a:ahLst/>
                <a:cxnLst/>
                <a:rect l="l" t="t" r="r" b="b"/>
                <a:pathLst>
                  <a:path w="480" h="2614" extrusionOk="0">
                    <a:moveTo>
                      <a:pt x="108" y="0"/>
                    </a:moveTo>
                    <a:cubicBezTo>
                      <a:pt x="102" y="0"/>
                      <a:pt x="97" y="1"/>
                      <a:pt x="91" y="1"/>
                    </a:cubicBezTo>
                    <a:cubicBezTo>
                      <a:pt x="38" y="9"/>
                      <a:pt x="1" y="60"/>
                      <a:pt x="8" y="114"/>
                    </a:cubicBezTo>
                    <a:cubicBezTo>
                      <a:pt x="132" y="908"/>
                      <a:pt x="223" y="1718"/>
                      <a:pt x="276" y="2522"/>
                    </a:cubicBezTo>
                    <a:cubicBezTo>
                      <a:pt x="281" y="2575"/>
                      <a:pt x="324" y="2614"/>
                      <a:pt x="375" y="2614"/>
                    </a:cubicBezTo>
                    <a:lnTo>
                      <a:pt x="383" y="2614"/>
                    </a:lnTo>
                    <a:cubicBezTo>
                      <a:pt x="437" y="2611"/>
                      <a:pt x="480" y="2564"/>
                      <a:pt x="475" y="2509"/>
                    </a:cubicBezTo>
                    <a:cubicBezTo>
                      <a:pt x="420" y="1698"/>
                      <a:pt x="329" y="882"/>
                      <a:pt x="204" y="85"/>
                    </a:cubicBezTo>
                    <a:cubicBezTo>
                      <a:pt x="197" y="35"/>
                      <a:pt x="15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83" name="Google Shape;2483;p33"/>
              <p:cNvSpPr/>
              <p:nvPr/>
            </p:nvSpPr>
            <p:spPr>
              <a:xfrm>
                <a:off x="8525125" y="585150"/>
                <a:ext cx="8475" cy="97425"/>
              </a:xfrm>
              <a:custGeom>
                <a:avLst/>
                <a:gdLst/>
                <a:ahLst/>
                <a:cxnLst/>
                <a:rect l="l" t="t" r="r" b="b"/>
                <a:pathLst>
                  <a:path w="339" h="3897" extrusionOk="0">
                    <a:moveTo>
                      <a:pt x="103" y="1"/>
                    </a:moveTo>
                    <a:cubicBezTo>
                      <a:pt x="101" y="1"/>
                      <a:pt x="100" y="1"/>
                      <a:pt x="99" y="1"/>
                    </a:cubicBezTo>
                    <a:cubicBezTo>
                      <a:pt x="43" y="2"/>
                      <a:pt x="1" y="48"/>
                      <a:pt x="3" y="103"/>
                    </a:cubicBezTo>
                    <a:lnTo>
                      <a:pt x="139" y="3801"/>
                    </a:lnTo>
                    <a:cubicBezTo>
                      <a:pt x="141" y="3854"/>
                      <a:pt x="185" y="3896"/>
                      <a:pt x="238" y="3896"/>
                    </a:cubicBezTo>
                    <a:lnTo>
                      <a:pt x="242" y="3896"/>
                    </a:lnTo>
                    <a:cubicBezTo>
                      <a:pt x="297" y="3895"/>
                      <a:pt x="339" y="3849"/>
                      <a:pt x="338" y="3793"/>
                    </a:cubicBezTo>
                    <a:lnTo>
                      <a:pt x="201" y="97"/>
                    </a:lnTo>
                    <a:cubicBezTo>
                      <a:pt x="200" y="42"/>
                      <a:pt x="157"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84" name="Google Shape;2484;p33"/>
              <p:cNvSpPr/>
              <p:nvPr/>
            </p:nvSpPr>
            <p:spPr>
              <a:xfrm>
                <a:off x="8529050" y="553100"/>
                <a:ext cx="7400" cy="18475"/>
              </a:xfrm>
              <a:custGeom>
                <a:avLst/>
                <a:gdLst/>
                <a:ahLst/>
                <a:cxnLst/>
                <a:rect l="l" t="t" r="r" b="b"/>
                <a:pathLst>
                  <a:path w="296" h="739" extrusionOk="0">
                    <a:moveTo>
                      <a:pt x="106" y="1"/>
                    </a:moveTo>
                    <a:cubicBezTo>
                      <a:pt x="101" y="1"/>
                      <a:pt x="96" y="1"/>
                      <a:pt x="91" y="2"/>
                    </a:cubicBezTo>
                    <a:cubicBezTo>
                      <a:pt x="38" y="10"/>
                      <a:pt x="1" y="62"/>
                      <a:pt x="9" y="115"/>
                    </a:cubicBezTo>
                    <a:lnTo>
                      <a:pt x="91" y="654"/>
                    </a:lnTo>
                    <a:cubicBezTo>
                      <a:pt x="100" y="704"/>
                      <a:pt x="142" y="739"/>
                      <a:pt x="190" y="739"/>
                    </a:cubicBezTo>
                    <a:cubicBezTo>
                      <a:pt x="195" y="739"/>
                      <a:pt x="201" y="739"/>
                      <a:pt x="205" y="738"/>
                    </a:cubicBezTo>
                    <a:cubicBezTo>
                      <a:pt x="259" y="730"/>
                      <a:pt x="295" y="679"/>
                      <a:pt x="288" y="625"/>
                    </a:cubicBezTo>
                    <a:lnTo>
                      <a:pt x="205" y="85"/>
                    </a:lnTo>
                    <a:cubicBezTo>
                      <a:pt x="197" y="36"/>
                      <a:pt x="152"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grpSp>
        <p:sp>
          <p:nvSpPr>
            <p:cNvPr id="2485" name="Google Shape;2485;p33"/>
            <p:cNvSpPr/>
            <p:nvPr/>
          </p:nvSpPr>
          <p:spPr>
            <a:xfrm>
              <a:off x="8024850" y="262450"/>
              <a:ext cx="449775" cy="478150"/>
            </a:xfrm>
            <a:custGeom>
              <a:avLst/>
              <a:gdLst/>
              <a:ahLst/>
              <a:cxnLst/>
              <a:rect l="l" t="t" r="r" b="b"/>
              <a:pathLst>
                <a:path w="17991" h="19126" extrusionOk="0">
                  <a:moveTo>
                    <a:pt x="8413" y="8291"/>
                  </a:moveTo>
                  <a:lnTo>
                    <a:pt x="8423" y="8295"/>
                  </a:lnTo>
                  <a:cubicBezTo>
                    <a:pt x="8817" y="8890"/>
                    <a:pt x="9130" y="9535"/>
                    <a:pt x="9355" y="10212"/>
                  </a:cubicBezTo>
                  <a:lnTo>
                    <a:pt x="9334" y="10219"/>
                  </a:lnTo>
                  <a:cubicBezTo>
                    <a:pt x="9112" y="9544"/>
                    <a:pt x="8799" y="8900"/>
                    <a:pt x="8409" y="8294"/>
                  </a:cubicBezTo>
                  <a:cubicBezTo>
                    <a:pt x="8411" y="8291"/>
                    <a:pt x="8411" y="8291"/>
                    <a:pt x="8413" y="8291"/>
                  </a:cubicBezTo>
                  <a:close/>
                  <a:moveTo>
                    <a:pt x="13721" y="8590"/>
                  </a:moveTo>
                  <a:lnTo>
                    <a:pt x="13727" y="8591"/>
                  </a:lnTo>
                  <a:lnTo>
                    <a:pt x="16035" y="10780"/>
                  </a:lnTo>
                  <a:lnTo>
                    <a:pt x="16022" y="10795"/>
                  </a:lnTo>
                  <a:lnTo>
                    <a:pt x="13712" y="8593"/>
                  </a:lnTo>
                  <a:cubicBezTo>
                    <a:pt x="13716" y="8590"/>
                    <a:pt x="13720" y="8590"/>
                    <a:pt x="13721" y="8590"/>
                  </a:cubicBezTo>
                  <a:close/>
                  <a:moveTo>
                    <a:pt x="14407" y="10864"/>
                  </a:moveTo>
                  <a:lnTo>
                    <a:pt x="14414" y="10865"/>
                  </a:lnTo>
                  <a:lnTo>
                    <a:pt x="14763" y="11189"/>
                  </a:lnTo>
                  <a:lnTo>
                    <a:pt x="14400" y="10868"/>
                  </a:lnTo>
                  <a:cubicBezTo>
                    <a:pt x="14401" y="10864"/>
                    <a:pt x="14405" y="10864"/>
                    <a:pt x="14407" y="10864"/>
                  </a:cubicBezTo>
                  <a:close/>
                  <a:moveTo>
                    <a:pt x="13190" y="11801"/>
                  </a:moveTo>
                  <a:lnTo>
                    <a:pt x="13199" y="11804"/>
                  </a:lnTo>
                  <a:lnTo>
                    <a:pt x="13444" y="12068"/>
                  </a:lnTo>
                  <a:lnTo>
                    <a:pt x="13184" y="11805"/>
                  </a:lnTo>
                  <a:cubicBezTo>
                    <a:pt x="13185" y="11801"/>
                    <a:pt x="13187" y="11801"/>
                    <a:pt x="13190" y="11801"/>
                  </a:cubicBezTo>
                  <a:close/>
                  <a:moveTo>
                    <a:pt x="5984" y="5943"/>
                  </a:moveTo>
                  <a:lnTo>
                    <a:pt x="5992" y="5947"/>
                  </a:lnTo>
                  <a:cubicBezTo>
                    <a:pt x="7337" y="7990"/>
                    <a:pt x="8365" y="10214"/>
                    <a:pt x="9054" y="12561"/>
                  </a:cubicBezTo>
                  <a:lnTo>
                    <a:pt x="9034" y="12568"/>
                  </a:lnTo>
                  <a:cubicBezTo>
                    <a:pt x="8347" y="10223"/>
                    <a:pt x="7317" y="7999"/>
                    <a:pt x="5978" y="5943"/>
                  </a:cubicBezTo>
                  <a:close/>
                  <a:moveTo>
                    <a:pt x="38" y="0"/>
                  </a:moveTo>
                  <a:cubicBezTo>
                    <a:pt x="24" y="0"/>
                    <a:pt x="12" y="8"/>
                    <a:pt x="6" y="21"/>
                  </a:cubicBezTo>
                  <a:cubicBezTo>
                    <a:pt x="2" y="27"/>
                    <a:pt x="0" y="36"/>
                    <a:pt x="0" y="43"/>
                  </a:cubicBezTo>
                  <a:cubicBezTo>
                    <a:pt x="0" y="54"/>
                    <a:pt x="6" y="63"/>
                    <a:pt x="13" y="71"/>
                  </a:cubicBezTo>
                  <a:cubicBezTo>
                    <a:pt x="1453" y="1389"/>
                    <a:pt x="6379" y="6660"/>
                    <a:pt x="9367" y="19094"/>
                  </a:cubicBezTo>
                  <a:cubicBezTo>
                    <a:pt x="9370" y="19109"/>
                    <a:pt x="9384" y="19121"/>
                    <a:pt x="9400" y="19125"/>
                  </a:cubicBezTo>
                  <a:lnTo>
                    <a:pt x="9407" y="19125"/>
                  </a:lnTo>
                  <a:cubicBezTo>
                    <a:pt x="9420" y="19125"/>
                    <a:pt x="9434" y="19119"/>
                    <a:pt x="9439" y="19105"/>
                  </a:cubicBezTo>
                  <a:cubicBezTo>
                    <a:pt x="9857" y="18445"/>
                    <a:pt x="11017" y="16709"/>
                    <a:pt x="12632" y="15036"/>
                  </a:cubicBezTo>
                  <a:cubicBezTo>
                    <a:pt x="13410" y="14230"/>
                    <a:pt x="14296" y="13440"/>
                    <a:pt x="15257" y="12795"/>
                  </a:cubicBezTo>
                  <a:cubicBezTo>
                    <a:pt x="15263" y="12789"/>
                    <a:pt x="15269" y="12785"/>
                    <a:pt x="15289" y="12775"/>
                  </a:cubicBezTo>
                  <a:cubicBezTo>
                    <a:pt x="16201" y="12172"/>
                    <a:pt x="17098" y="11756"/>
                    <a:pt x="17959" y="11538"/>
                  </a:cubicBezTo>
                  <a:cubicBezTo>
                    <a:pt x="17974" y="11535"/>
                    <a:pt x="17985" y="11524"/>
                    <a:pt x="17989" y="11510"/>
                  </a:cubicBezTo>
                  <a:cubicBezTo>
                    <a:pt x="17991" y="11498"/>
                    <a:pt x="17989" y="11483"/>
                    <a:pt x="17978" y="11472"/>
                  </a:cubicBezTo>
                  <a:cubicBezTo>
                    <a:pt x="10043" y="3067"/>
                    <a:pt x="1652" y="443"/>
                    <a:pt x="50" y="1"/>
                  </a:cubicBezTo>
                  <a:cubicBezTo>
                    <a:pt x="47" y="1"/>
                    <a:pt x="43" y="0"/>
                    <a:pt x="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86" name="Google Shape;2486;p33"/>
            <p:cNvSpPr/>
            <p:nvPr/>
          </p:nvSpPr>
          <p:spPr>
            <a:xfrm>
              <a:off x="8410175" y="553225"/>
              <a:ext cx="131250" cy="166750"/>
            </a:xfrm>
            <a:custGeom>
              <a:avLst/>
              <a:gdLst/>
              <a:ahLst/>
              <a:cxnLst/>
              <a:rect l="l" t="t" r="r" b="b"/>
              <a:pathLst>
                <a:path w="5250" h="6670" extrusionOk="0">
                  <a:moveTo>
                    <a:pt x="2679" y="1"/>
                  </a:moveTo>
                  <a:cubicBezTo>
                    <a:pt x="2678" y="1"/>
                    <a:pt x="2677" y="1"/>
                    <a:pt x="2676" y="1"/>
                  </a:cubicBezTo>
                  <a:cubicBezTo>
                    <a:pt x="2673" y="1"/>
                    <a:pt x="2671" y="1"/>
                    <a:pt x="2667" y="2"/>
                  </a:cubicBezTo>
                  <a:cubicBezTo>
                    <a:pt x="1815" y="204"/>
                    <a:pt x="924" y="604"/>
                    <a:pt x="20" y="1195"/>
                  </a:cubicBezTo>
                  <a:cubicBezTo>
                    <a:pt x="10" y="1201"/>
                    <a:pt x="3" y="1211"/>
                    <a:pt x="2" y="1223"/>
                  </a:cubicBezTo>
                  <a:cubicBezTo>
                    <a:pt x="0" y="1236"/>
                    <a:pt x="4" y="1247"/>
                    <a:pt x="13" y="1255"/>
                  </a:cubicBezTo>
                  <a:lnTo>
                    <a:pt x="5177" y="6656"/>
                  </a:lnTo>
                  <a:cubicBezTo>
                    <a:pt x="5184" y="6665"/>
                    <a:pt x="5197" y="6669"/>
                    <a:pt x="5207" y="6669"/>
                  </a:cubicBezTo>
                  <a:cubicBezTo>
                    <a:pt x="5214" y="6669"/>
                    <a:pt x="5219" y="6668"/>
                    <a:pt x="5225" y="6664"/>
                  </a:cubicBezTo>
                  <a:cubicBezTo>
                    <a:pt x="5241" y="6654"/>
                    <a:pt x="5249" y="6637"/>
                    <a:pt x="5245" y="6620"/>
                  </a:cubicBezTo>
                  <a:cubicBezTo>
                    <a:pt x="4467" y="3370"/>
                    <a:pt x="2999" y="554"/>
                    <a:pt x="2713" y="22"/>
                  </a:cubicBezTo>
                  <a:cubicBezTo>
                    <a:pt x="2705" y="8"/>
                    <a:pt x="2693" y="1"/>
                    <a:pt x="2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87" name="Google Shape;2487;p33"/>
            <p:cNvSpPr/>
            <p:nvPr/>
          </p:nvSpPr>
          <p:spPr>
            <a:xfrm>
              <a:off x="8068450" y="262725"/>
              <a:ext cx="647700" cy="246325"/>
            </a:xfrm>
            <a:custGeom>
              <a:avLst/>
              <a:gdLst/>
              <a:ahLst/>
              <a:cxnLst/>
              <a:rect l="l" t="t" r="r" b="b"/>
              <a:pathLst>
                <a:path w="25908" h="9853" extrusionOk="0">
                  <a:moveTo>
                    <a:pt x="21572" y="6398"/>
                  </a:moveTo>
                  <a:lnTo>
                    <a:pt x="21576" y="6399"/>
                  </a:lnTo>
                  <a:lnTo>
                    <a:pt x="21966" y="6577"/>
                  </a:lnTo>
                  <a:lnTo>
                    <a:pt x="21958" y="6595"/>
                  </a:lnTo>
                  <a:lnTo>
                    <a:pt x="21563" y="6404"/>
                  </a:lnTo>
                  <a:cubicBezTo>
                    <a:pt x="21566" y="6400"/>
                    <a:pt x="21572" y="6398"/>
                    <a:pt x="21572" y="6398"/>
                  </a:cubicBezTo>
                  <a:close/>
                  <a:moveTo>
                    <a:pt x="20201" y="6414"/>
                  </a:moveTo>
                  <a:lnTo>
                    <a:pt x="20208" y="6417"/>
                  </a:lnTo>
                  <a:lnTo>
                    <a:pt x="20752" y="6830"/>
                  </a:lnTo>
                  <a:lnTo>
                    <a:pt x="20193" y="6417"/>
                  </a:lnTo>
                  <a:cubicBezTo>
                    <a:pt x="20194" y="6415"/>
                    <a:pt x="20198" y="6414"/>
                    <a:pt x="20201" y="6414"/>
                  </a:cubicBezTo>
                  <a:close/>
                  <a:moveTo>
                    <a:pt x="18698" y="6338"/>
                  </a:moveTo>
                  <a:lnTo>
                    <a:pt x="18707" y="6340"/>
                  </a:lnTo>
                  <a:lnTo>
                    <a:pt x="19496" y="7048"/>
                  </a:lnTo>
                  <a:lnTo>
                    <a:pt x="19483" y="7062"/>
                  </a:lnTo>
                  <a:lnTo>
                    <a:pt x="18693" y="6342"/>
                  </a:lnTo>
                  <a:cubicBezTo>
                    <a:pt x="18694" y="6338"/>
                    <a:pt x="18697" y="6338"/>
                    <a:pt x="18698" y="6338"/>
                  </a:cubicBezTo>
                  <a:close/>
                  <a:moveTo>
                    <a:pt x="15350" y="5459"/>
                  </a:moveTo>
                  <a:lnTo>
                    <a:pt x="15356" y="5461"/>
                  </a:lnTo>
                  <a:cubicBezTo>
                    <a:pt x="16683" y="6082"/>
                    <a:pt x="17894" y="6911"/>
                    <a:pt x="18954" y="7925"/>
                  </a:cubicBezTo>
                  <a:lnTo>
                    <a:pt x="18938" y="7940"/>
                  </a:lnTo>
                  <a:cubicBezTo>
                    <a:pt x="17883" y="6928"/>
                    <a:pt x="16673" y="6100"/>
                    <a:pt x="15342" y="5467"/>
                  </a:cubicBezTo>
                  <a:cubicBezTo>
                    <a:pt x="15344" y="5459"/>
                    <a:pt x="15350" y="5459"/>
                    <a:pt x="15350" y="5459"/>
                  </a:cubicBezTo>
                  <a:close/>
                  <a:moveTo>
                    <a:pt x="45" y="1"/>
                  </a:moveTo>
                  <a:cubicBezTo>
                    <a:pt x="25" y="2"/>
                    <a:pt x="9" y="17"/>
                    <a:pt x="5" y="36"/>
                  </a:cubicBezTo>
                  <a:cubicBezTo>
                    <a:pt x="1" y="58"/>
                    <a:pt x="16" y="78"/>
                    <a:pt x="36" y="81"/>
                  </a:cubicBezTo>
                  <a:cubicBezTo>
                    <a:pt x="3662" y="744"/>
                    <a:pt x="12813" y="3024"/>
                    <a:pt x="19496" y="9842"/>
                  </a:cubicBezTo>
                  <a:cubicBezTo>
                    <a:pt x="19502" y="9849"/>
                    <a:pt x="19511" y="9853"/>
                    <a:pt x="19521" y="9853"/>
                  </a:cubicBezTo>
                  <a:cubicBezTo>
                    <a:pt x="19522" y="9853"/>
                    <a:pt x="19523" y="9853"/>
                    <a:pt x="19525" y="9853"/>
                  </a:cubicBezTo>
                  <a:cubicBezTo>
                    <a:pt x="19536" y="9853"/>
                    <a:pt x="19547" y="9847"/>
                    <a:pt x="19552" y="9839"/>
                  </a:cubicBezTo>
                  <a:cubicBezTo>
                    <a:pt x="19896" y="9481"/>
                    <a:pt x="21325" y="8081"/>
                    <a:pt x="23361" y="7263"/>
                  </a:cubicBezTo>
                  <a:cubicBezTo>
                    <a:pt x="24120" y="6958"/>
                    <a:pt x="24964" y="6733"/>
                    <a:pt x="25867" y="6674"/>
                  </a:cubicBezTo>
                  <a:cubicBezTo>
                    <a:pt x="25886" y="6674"/>
                    <a:pt x="25902" y="6660"/>
                    <a:pt x="25904" y="6642"/>
                  </a:cubicBezTo>
                  <a:cubicBezTo>
                    <a:pt x="25907" y="6625"/>
                    <a:pt x="25898" y="6609"/>
                    <a:pt x="25883" y="6598"/>
                  </a:cubicBezTo>
                  <a:cubicBezTo>
                    <a:pt x="24714" y="5946"/>
                    <a:pt x="19887" y="3431"/>
                    <a:pt x="11840" y="1653"/>
                  </a:cubicBezTo>
                  <a:cubicBezTo>
                    <a:pt x="11836" y="1653"/>
                    <a:pt x="11831" y="1652"/>
                    <a:pt x="11828" y="1652"/>
                  </a:cubicBezTo>
                  <a:cubicBezTo>
                    <a:pt x="8455" y="907"/>
                    <a:pt x="4516" y="295"/>
                    <a:pt x="48" y="2"/>
                  </a:cubicBezTo>
                  <a:cubicBezTo>
                    <a:pt x="46" y="2"/>
                    <a:pt x="45" y="1"/>
                    <a:pt x="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88" name="Google Shape;2488;p33"/>
            <p:cNvSpPr/>
            <p:nvPr/>
          </p:nvSpPr>
          <p:spPr>
            <a:xfrm>
              <a:off x="8024800" y="263525"/>
              <a:ext cx="315850" cy="477075"/>
            </a:xfrm>
            <a:custGeom>
              <a:avLst/>
              <a:gdLst/>
              <a:ahLst/>
              <a:cxnLst/>
              <a:rect l="l" t="t" r="r" b="b"/>
              <a:pathLst>
                <a:path w="12634" h="19083" extrusionOk="0">
                  <a:moveTo>
                    <a:pt x="0" y="0"/>
                  </a:moveTo>
                  <a:cubicBezTo>
                    <a:pt x="0" y="11"/>
                    <a:pt x="6" y="20"/>
                    <a:pt x="14" y="28"/>
                  </a:cubicBezTo>
                  <a:cubicBezTo>
                    <a:pt x="1453" y="1346"/>
                    <a:pt x="6379" y="6617"/>
                    <a:pt x="9367" y="19051"/>
                  </a:cubicBezTo>
                  <a:cubicBezTo>
                    <a:pt x="9371" y="19068"/>
                    <a:pt x="9384" y="19078"/>
                    <a:pt x="9400" y="19082"/>
                  </a:cubicBezTo>
                  <a:lnTo>
                    <a:pt x="9408" y="19082"/>
                  </a:lnTo>
                  <a:cubicBezTo>
                    <a:pt x="9420" y="19081"/>
                    <a:pt x="9435" y="19074"/>
                    <a:pt x="9440" y="19062"/>
                  </a:cubicBezTo>
                  <a:cubicBezTo>
                    <a:pt x="9857" y="18402"/>
                    <a:pt x="11018" y="16666"/>
                    <a:pt x="12633" y="14993"/>
                  </a:cubicBezTo>
                  <a:cubicBezTo>
                    <a:pt x="7514" y="4316"/>
                    <a:pt x="2399" y="1006"/>
                    <a:pt x="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89" name="Google Shape;2489;p33"/>
            <p:cNvSpPr/>
            <p:nvPr/>
          </p:nvSpPr>
          <p:spPr>
            <a:xfrm>
              <a:off x="8364425" y="304025"/>
              <a:ext cx="351725" cy="140275"/>
            </a:xfrm>
            <a:custGeom>
              <a:avLst/>
              <a:gdLst/>
              <a:ahLst/>
              <a:cxnLst/>
              <a:rect l="l" t="t" r="r" b="b"/>
              <a:pathLst>
                <a:path w="14069" h="5611" extrusionOk="0">
                  <a:moveTo>
                    <a:pt x="1" y="0"/>
                  </a:moveTo>
                  <a:lnTo>
                    <a:pt x="1" y="0"/>
                  </a:lnTo>
                  <a:cubicBezTo>
                    <a:pt x="4016" y="1236"/>
                    <a:pt x="8580" y="3069"/>
                    <a:pt x="11521" y="5610"/>
                  </a:cubicBezTo>
                  <a:cubicBezTo>
                    <a:pt x="12280" y="5305"/>
                    <a:pt x="13123" y="5080"/>
                    <a:pt x="14027" y="5021"/>
                  </a:cubicBezTo>
                  <a:cubicBezTo>
                    <a:pt x="14046" y="5020"/>
                    <a:pt x="14060" y="5007"/>
                    <a:pt x="14064" y="4989"/>
                  </a:cubicBezTo>
                  <a:cubicBezTo>
                    <a:pt x="14068" y="4973"/>
                    <a:pt x="14059" y="4957"/>
                    <a:pt x="14044" y="4944"/>
                  </a:cubicBezTo>
                  <a:cubicBezTo>
                    <a:pt x="12875" y="4291"/>
                    <a:pt x="8048" y="1778"/>
                    <a:pt x="1"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90" name="Google Shape;2490;p33"/>
            <p:cNvSpPr/>
            <p:nvPr/>
          </p:nvSpPr>
          <p:spPr>
            <a:xfrm>
              <a:off x="8010650" y="253450"/>
              <a:ext cx="550975" cy="497525"/>
            </a:xfrm>
            <a:custGeom>
              <a:avLst/>
              <a:gdLst/>
              <a:ahLst/>
              <a:cxnLst/>
              <a:rect l="l" t="t" r="r" b="b"/>
              <a:pathLst>
                <a:path w="22039" h="19901" extrusionOk="0">
                  <a:moveTo>
                    <a:pt x="975" y="606"/>
                  </a:moveTo>
                  <a:lnTo>
                    <a:pt x="975" y="606"/>
                  </a:lnTo>
                  <a:cubicBezTo>
                    <a:pt x="1943" y="894"/>
                    <a:pt x="3728" y="1499"/>
                    <a:pt x="5979" y="2608"/>
                  </a:cubicBezTo>
                  <a:cubicBezTo>
                    <a:pt x="9095" y="4145"/>
                    <a:pt x="13747" y="6982"/>
                    <a:pt x="18333" y="11807"/>
                  </a:cubicBezTo>
                  <a:cubicBezTo>
                    <a:pt x="14290" y="12922"/>
                    <a:pt x="10946" y="17742"/>
                    <a:pt x="10014" y="19195"/>
                  </a:cubicBezTo>
                  <a:cubicBezTo>
                    <a:pt x="8206" y="11791"/>
                    <a:pt x="5717" y="7014"/>
                    <a:pt x="3928" y="4296"/>
                  </a:cubicBezTo>
                  <a:cubicBezTo>
                    <a:pt x="2684" y="2402"/>
                    <a:pt x="1616" y="1229"/>
                    <a:pt x="975" y="606"/>
                  </a:cubicBezTo>
                  <a:close/>
                  <a:moveTo>
                    <a:pt x="220" y="0"/>
                  </a:moveTo>
                  <a:cubicBezTo>
                    <a:pt x="142" y="0"/>
                    <a:pt x="70" y="43"/>
                    <a:pt x="38" y="115"/>
                  </a:cubicBezTo>
                  <a:cubicBezTo>
                    <a:pt x="0" y="199"/>
                    <a:pt x="25" y="299"/>
                    <a:pt x="99" y="356"/>
                  </a:cubicBezTo>
                  <a:cubicBezTo>
                    <a:pt x="160" y="403"/>
                    <a:pt x="6294" y="5197"/>
                    <a:pt x="9737" y="19748"/>
                  </a:cubicBezTo>
                  <a:cubicBezTo>
                    <a:pt x="9756" y="19827"/>
                    <a:pt x="9821" y="19886"/>
                    <a:pt x="9901" y="19898"/>
                  </a:cubicBezTo>
                  <a:cubicBezTo>
                    <a:pt x="9911" y="19900"/>
                    <a:pt x="9921" y="19901"/>
                    <a:pt x="9931" y="19901"/>
                  </a:cubicBezTo>
                  <a:cubicBezTo>
                    <a:pt x="10001" y="19901"/>
                    <a:pt x="10065" y="19864"/>
                    <a:pt x="10099" y="19803"/>
                  </a:cubicBezTo>
                  <a:cubicBezTo>
                    <a:pt x="10138" y="19738"/>
                    <a:pt x="14011" y="13285"/>
                    <a:pt x="18605" y="12145"/>
                  </a:cubicBezTo>
                  <a:cubicBezTo>
                    <a:pt x="18947" y="12791"/>
                    <a:pt x="20448" y="15723"/>
                    <a:pt x="21170" y="18996"/>
                  </a:cubicBezTo>
                  <a:cubicBezTo>
                    <a:pt x="21192" y="19088"/>
                    <a:pt x="21275" y="19151"/>
                    <a:pt x="21366" y="19151"/>
                  </a:cubicBezTo>
                  <a:cubicBezTo>
                    <a:pt x="21371" y="19151"/>
                    <a:pt x="21376" y="19151"/>
                    <a:pt x="21381" y="19151"/>
                  </a:cubicBezTo>
                  <a:cubicBezTo>
                    <a:pt x="21480" y="19143"/>
                    <a:pt x="21558" y="19063"/>
                    <a:pt x="21563" y="18964"/>
                  </a:cubicBezTo>
                  <a:lnTo>
                    <a:pt x="22032" y="10339"/>
                  </a:lnTo>
                  <a:cubicBezTo>
                    <a:pt x="22039" y="10230"/>
                    <a:pt x="21955" y="10135"/>
                    <a:pt x="21846" y="10130"/>
                  </a:cubicBezTo>
                  <a:cubicBezTo>
                    <a:pt x="21841" y="10130"/>
                    <a:pt x="21836" y="10129"/>
                    <a:pt x="21830" y="10129"/>
                  </a:cubicBezTo>
                  <a:cubicBezTo>
                    <a:pt x="21721" y="10129"/>
                    <a:pt x="21643" y="10213"/>
                    <a:pt x="21637" y="10317"/>
                  </a:cubicBezTo>
                  <a:lnTo>
                    <a:pt x="21238" y="17639"/>
                  </a:lnTo>
                  <a:cubicBezTo>
                    <a:pt x="20351" y="14508"/>
                    <a:pt x="18952" y="11949"/>
                    <a:pt x="18883" y="11825"/>
                  </a:cubicBezTo>
                  <a:cubicBezTo>
                    <a:pt x="18875" y="11808"/>
                    <a:pt x="18863" y="11792"/>
                    <a:pt x="18849" y="11779"/>
                  </a:cubicBezTo>
                  <a:cubicBezTo>
                    <a:pt x="9849" y="2176"/>
                    <a:pt x="355" y="25"/>
                    <a:pt x="260" y="4"/>
                  </a:cubicBezTo>
                  <a:cubicBezTo>
                    <a:pt x="247" y="2"/>
                    <a:pt x="233" y="0"/>
                    <a:pt x="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91" name="Google Shape;2491;p33"/>
            <p:cNvSpPr/>
            <p:nvPr/>
          </p:nvSpPr>
          <p:spPr>
            <a:xfrm>
              <a:off x="8011025" y="253375"/>
              <a:ext cx="718175" cy="263250"/>
            </a:xfrm>
            <a:custGeom>
              <a:avLst/>
              <a:gdLst/>
              <a:ahLst/>
              <a:cxnLst/>
              <a:rect l="l" t="t" r="r" b="b"/>
              <a:pathLst>
                <a:path w="28727" h="10530" extrusionOk="0">
                  <a:moveTo>
                    <a:pt x="3875" y="627"/>
                  </a:moveTo>
                  <a:lnTo>
                    <a:pt x="3875" y="627"/>
                  </a:lnTo>
                  <a:cubicBezTo>
                    <a:pt x="17358" y="1760"/>
                    <a:pt x="25650" y="5765"/>
                    <a:pt x="27830" y="6937"/>
                  </a:cubicBezTo>
                  <a:cubicBezTo>
                    <a:pt x="24712" y="7273"/>
                    <a:pt x="22410" y="9437"/>
                    <a:pt x="21817" y="10046"/>
                  </a:cubicBezTo>
                  <a:cubicBezTo>
                    <a:pt x="15957" y="4106"/>
                    <a:pt x="8321" y="1623"/>
                    <a:pt x="3875" y="627"/>
                  </a:cubicBezTo>
                  <a:close/>
                  <a:moveTo>
                    <a:pt x="198" y="0"/>
                  </a:moveTo>
                  <a:cubicBezTo>
                    <a:pt x="101" y="0"/>
                    <a:pt x="13" y="84"/>
                    <a:pt x="7" y="186"/>
                  </a:cubicBezTo>
                  <a:cubicBezTo>
                    <a:pt x="1" y="295"/>
                    <a:pt x="81" y="388"/>
                    <a:pt x="189" y="397"/>
                  </a:cubicBezTo>
                  <a:cubicBezTo>
                    <a:pt x="316" y="408"/>
                    <a:pt x="13023" y="1572"/>
                    <a:pt x="21680" y="10469"/>
                  </a:cubicBezTo>
                  <a:cubicBezTo>
                    <a:pt x="21716" y="10509"/>
                    <a:pt x="21768" y="10530"/>
                    <a:pt x="21822" y="10530"/>
                  </a:cubicBezTo>
                  <a:cubicBezTo>
                    <a:pt x="21823" y="10530"/>
                    <a:pt x="21825" y="10530"/>
                    <a:pt x="21827" y="10528"/>
                  </a:cubicBezTo>
                  <a:cubicBezTo>
                    <a:pt x="21883" y="10527"/>
                    <a:pt x="21933" y="10503"/>
                    <a:pt x="21970" y="10462"/>
                  </a:cubicBezTo>
                  <a:cubicBezTo>
                    <a:pt x="21998" y="10431"/>
                    <a:pt x="24785" y="7357"/>
                    <a:pt x="28515" y="7290"/>
                  </a:cubicBezTo>
                  <a:cubicBezTo>
                    <a:pt x="28603" y="7289"/>
                    <a:pt x="28679" y="7228"/>
                    <a:pt x="28703" y="7144"/>
                  </a:cubicBezTo>
                  <a:cubicBezTo>
                    <a:pt x="28726" y="7059"/>
                    <a:pt x="28691" y="6969"/>
                    <a:pt x="28616" y="6923"/>
                  </a:cubicBezTo>
                  <a:cubicBezTo>
                    <a:pt x="28516" y="6861"/>
                    <a:pt x="18420" y="739"/>
                    <a:pt x="214" y="1"/>
                  </a:cubicBezTo>
                  <a:cubicBezTo>
                    <a:pt x="208" y="0"/>
                    <a:pt x="203" y="0"/>
                    <a:pt x="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92" name="Google Shape;2492;p33"/>
            <p:cNvSpPr/>
            <p:nvPr/>
          </p:nvSpPr>
          <p:spPr>
            <a:xfrm>
              <a:off x="8401825" y="578400"/>
              <a:ext cx="148525" cy="153825"/>
            </a:xfrm>
            <a:custGeom>
              <a:avLst/>
              <a:gdLst/>
              <a:ahLst/>
              <a:cxnLst/>
              <a:rect l="l" t="t" r="r" b="b"/>
              <a:pathLst>
                <a:path w="5941" h="6153" extrusionOk="0">
                  <a:moveTo>
                    <a:pt x="218" y="1"/>
                  </a:moveTo>
                  <a:cubicBezTo>
                    <a:pt x="170" y="1"/>
                    <a:pt x="121" y="19"/>
                    <a:pt x="83" y="56"/>
                  </a:cubicBezTo>
                  <a:cubicBezTo>
                    <a:pt x="4" y="131"/>
                    <a:pt x="1" y="257"/>
                    <a:pt x="75" y="336"/>
                  </a:cubicBezTo>
                  <a:lnTo>
                    <a:pt x="5577" y="6091"/>
                  </a:lnTo>
                  <a:cubicBezTo>
                    <a:pt x="5616" y="6131"/>
                    <a:pt x="5668" y="6153"/>
                    <a:pt x="5720" y="6153"/>
                  </a:cubicBezTo>
                  <a:cubicBezTo>
                    <a:pt x="5770" y="6153"/>
                    <a:pt x="5819" y="6135"/>
                    <a:pt x="5858" y="6098"/>
                  </a:cubicBezTo>
                  <a:cubicBezTo>
                    <a:pt x="5937" y="6023"/>
                    <a:pt x="5940" y="5897"/>
                    <a:pt x="5864" y="5818"/>
                  </a:cubicBezTo>
                  <a:lnTo>
                    <a:pt x="363" y="62"/>
                  </a:lnTo>
                  <a:cubicBezTo>
                    <a:pt x="323" y="22"/>
                    <a:pt x="271" y="1"/>
                    <a:pt x="2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grpSp>
      <p:grpSp>
        <p:nvGrpSpPr>
          <p:cNvPr id="2493" name="Google Shape;2493;p33"/>
          <p:cNvGrpSpPr/>
          <p:nvPr/>
        </p:nvGrpSpPr>
        <p:grpSpPr>
          <a:xfrm>
            <a:off x="1869500" y="156758"/>
            <a:ext cx="748759" cy="764291"/>
            <a:chOff x="1869500" y="156758"/>
            <a:chExt cx="748759" cy="764291"/>
          </a:xfrm>
        </p:grpSpPr>
        <p:sp>
          <p:nvSpPr>
            <p:cNvPr id="2494" name="Google Shape;2494;p33"/>
            <p:cNvSpPr/>
            <p:nvPr/>
          </p:nvSpPr>
          <p:spPr>
            <a:xfrm rot="2370016" flipH="1">
              <a:off x="1990256" y="262068"/>
              <a:ext cx="507247" cy="561808"/>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95" name="Google Shape;2495;p33"/>
            <p:cNvSpPr/>
            <p:nvPr/>
          </p:nvSpPr>
          <p:spPr>
            <a:xfrm rot="2370016" flipH="1">
              <a:off x="2055219" y="448389"/>
              <a:ext cx="372732" cy="324669"/>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96" name="Google Shape;2496;p33"/>
            <p:cNvSpPr/>
            <p:nvPr/>
          </p:nvSpPr>
          <p:spPr>
            <a:xfrm rot="2370016" flipH="1">
              <a:off x="2093640" y="589997"/>
              <a:ext cx="291218" cy="223180"/>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97" name="Google Shape;2497;p33"/>
            <p:cNvSpPr/>
            <p:nvPr/>
          </p:nvSpPr>
          <p:spPr>
            <a:xfrm rot="2370016" flipH="1">
              <a:off x="2350914" y="682358"/>
              <a:ext cx="61824" cy="53085"/>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498" name="Google Shape;2498;p33"/>
            <p:cNvSpPr/>
            <p:nvPr/>
          </p:nvSpPr>
          <p:spPr>
            <a:xfrm rot="2370016" flipH="1">
              <a:off x="2065277" y="668913"/>
              <a:ext cx="57994" cy="50333"/>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grpSp>
          <p:nvGrpSpPr>
            <p:cNvPr id="2499" name="Google Shape;2499;p33"/>
            <p:cNvGrpSpPr/>
            <p:nvPr/>
          </p:nvGrpSpPr>
          <p:grpSpPr>
            <a:xfrm>
              <a:off x="2038961" y="579112"/>
              <a:ext cx="405674" cy="96238"/>
              <a:chOff x="2038961" y="579112"/>
              <a:chExt cx="405674" cy="96238"/>
            </a:xfrm>
          </p:grpSpPr>
          <p:sp>
            <p:nvSpPr>
              <p:cNvPr id="2500" name="Google Shape;2500;p33"/>
              <p:cNvSpPr/>
              <p:nvPr/>
            </p:nvSpPr>
            <p:spPr>
              <a:xfrm rot="2370016" flipH="1">
                <a:off x="2163798" y="624840"/>
                <a:ext cx="27238" cy="27578"/>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01" name="Google Shape;2501;p33"/>
              <p:cNvSpPr/>
              <p:nvPr/>
            </p:nvSpPr>
            <p:spPr>
              <a:xfrm rot="2370016" flipH="1">
                <a:off x="2217188" y="604750"/>
                <a:ext cx="36431" cy="49113"/>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02" name="Google Shape;2502;p33"/>
              <p:cNvSpPr/>
              <p:nvPr/>
            </p:nvSpPr>
            <p:spPr>
              <a:xfrm rot="2370016" flipH="1">
                <a:off x="2253976" y="627936"/>
                <a:ext cx="17279" cy="28117"/>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03" name="Google Shape;2503;p33"/>
              <p:cNvSpPr/>
              <p:nvPr/>
            </p:nvSpPr>
            <p:spPr>
              <a:xfrm rot="2370016" flipH="1">
                <a:off x="2359057" y="610962"/>
                <a:ext cx="27209" cy="47808"/>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04" name="Google Shape;2504;p33"/>
              <p:cNvSpPr/>
              <p:nvPr/>
            </p:nvSpPr>
            <p:spPr>
              <a:xfrm rot="2370016" flipH="1">
                <a:off x="2385299" y="591979"/>
                <a:ext cx="38105" cy="80437"/>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05" name="Google Shape;2505;p33"/>
              <p:cNvSpPr/>
              <p:nvPr/>
            </p:nvSpPr>
            <p:spPr>
              <a:xfrm rot="2370016" flipH="1">
                <a:off x="2083658" y="601386"/>
                <a:ext cx="30614" cy="24088"/>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06" name="Google Shape;2506;p33"/>
              <p:cNvSpPr/>
              <p:nvPr/>
            </p:nvSpPr>
            <p:spPr>
              <a:xfrm rot="2370016" flipH="1">
                <a:off x="2048629" y="592140"/>
                <a:ext cx="59554" cy="51780"/>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grpSp>
        <p:sp>
          <p:nvSpPr>
            <p:cNvPr id="2507" name="Google Shape;2507;p33"/>
            <p:cNvSpPr/>
            <p:nvPr/>
          </p:nvSpPr>
          <p:spPr>
            <a:xfrm rot="2370067" flipH="1">
              <a:off x="2339137" y="550305"/>
              <a:ext cx="115986" cy="146912"/>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08" name="Google Shape;2508;p33"/>
            <p:cNvSpPr/>
            <p:nvPr/>
          </p:nvSpPr>
          <p:spPr>
            <a:xfrm rot="2370067" flipH="1">
              <a:off x="2022036" y="540785"/>
              <a:ext cx="128981" cy="132868"/>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09" name="Google Shape;2509;p33"/>
            <p:cNvSpPr/>
            <p:nvPr/>
          </p:nvSpPr>
          <p:spPr>
            <a:xfrm rot="2370016" flipH="1">
              <a:off x="2213558" y="500523"/>
              <a:ext cx="240147" cy="23728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10" name="Google Shape;2510;p33"/>
            <p:cNvSpPr/>
            <p:nvPr/>
          </p:nvSpPr>
          <p:spPr>
            <a:xfrm rot="2370016" flipH="1">
              <a:off x="2100601" y="179315"/>
              <a:ext cx="195715" cy="347566"/>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11" name="Google Shape;2511;p33"/>
            <p:cNvSpPr/>
            <p:nvPr/>
          </p:nvSpPr>
          <p:spPr>
            <a:xfrm rot="2370016" flipH="1">
              <a:off x="2026864" y="493550"/>
              <a:ext cx="249510" cy="231777"/>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12" name="Google Shape;2512;p33"/>
            <p:cNvSpPr/>
            <p:nvPr/>
          </p:nvSpPr>
          <p:spPr>
            <a:xfrm rot="2370016" flipH="1">
              <a:off x="2159514" y="226311"/>
              <a:ext cx="293119" cy="269172"/>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13" name="Google Shape;2513;p33"/>
            <p:cNvSpPr/>
            <p:nvPr/>
          </p:nvSpPr>
          <p:spPr>
            <a:xfrm rot="2370016" flipH="1">
              <a:off x="2082905" y="579730"/>
              <a:ext cx="312639" cy="24363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grpSp>
      <p:grpSp>
        <p:nvGrpSpPr>
          <p:cNvPr id="2514" name="Google Shape;2514;p33"/>
          <p:cNvGrpSpPr/>
          <p:nvPr/>
        </p:nvGrpSpPr>
        <p:grpSpPr>
          <a:xfrm rot="-1298509">
            <a:off x="1359203" y="3983624"/>
            <a:ext cx="877243" cy="769044"/>
            <a:chOff x="3656813" y="4101238"/>
            <a:chExt cx="877250" cy="769050"/>
          </a:xfrm>
        </p:grpSpPr>
        <p:sp>
          <p:nvSpPr>
            <p:cNvPr id="2515" name="Google Shape;2515;p33"/>
            <p:cNvSpPr/>
            <p:nvPr/>
          </p:nvSpPr>
          <p:spPr>
            <a:xfrm>
              <a:off x="3656813" y="4130988"/>
              <a:ext cx="877250" cy="739300"/>
            </a:xfrm>
            <a:custGeom>
              <a:avLst/>
              <a:gdLst/>
              <a:ahLst/>
              <a:cxnLst/>
              <a:rect l="l" t="t" r="r" b="b"/>
              <a:pathLst>
                <a:path w="35090" h="29572" extrusionOk="0">
                  <a:moveTo>
                    <a:pt x="4335" y="5066"/>
                  </a:moveTo>
                  <a:lnTo>
                    <a:pt x="4333" y="5068"/>
                  </a:lnTo>
                  <a:cubicBezTo>
                    <a:pt x="4333" y="5067"/>
                    <a:pt x="4333" y="5066"/>
                    <a:pt x="4335" y="5066"/>
                  </a:cubicBezTo>
                  <a:close/>
                  <a:moveTo>
                    <a:pt x="213" y="1"/>
                  </a:moveTo>
                  <a:cubicBezTo>
                    <a:pt x="155" y="1"/>
                    <a:pt x="98" y="27"/>
                    <a:pt x="59" y="74"/>
                  </a:cubicBezTo>
                  <a:cubicBezTo>
                    <a:pt x="7" y="138"/>
                    <a:pt x="0" y="228"/>
                    <a:pt x="40" y="300"/>
                  </a:cubicBezTo>
                  <a:lnTo>
                    <a:pt x="3874" y="6863"/>
                  </a:lnTo>
                  <a:cubicBezTo>
                    <a:pt x="3877" y="6871"/>
                    <a:pt x="3886" y="6873"/>
                    <a:pt x="3892" y="6880"/>
                  </a:cubicBezTo>
                  <a:cubicBezTo>
                    <a:pt x="3901" y="6892"/>
                    <a:pt x="3907" y="6906"/>
                    <a:pt x="3919" y="6915"/>
                  </a:cubicBezTo>
                  <a:lnTo>
                    <a:pt x="27422" y="26249"/>
                  </a:lnTo>
                  <a:lnTo>
                    <a:pt x="29127" y="27651"/>
                  </a:lnTo>
                  <a:lnTo>
                    <a:pt x="31407" y="29528"/>
                  </a:lnTo>
                  <a:cubicBezTo>
                    <a:pt x="31444" y="29558"/>
                    <a:pt x="31489" y="29572"/>
                    <a:pt x="31533" y="29572"/>
                  </a:cubicBezTo>
                  <a:cubicBezTo>
                    <a:pt x="31560" y="29572"/>
                    <a:pt x="31589" y="29567"/>
                    <a:pt x="31613" y="29555"/>
                  </a:cubicBezTo>
                  <a:cubicBezTo>
                    <a:pt x="33354" y="28780"/>
                    <a:pt x="34648" y="27208"/>
                    <a:pt x="35073" y="25350"/>
                  </a:cubicBezTo>
                  <a:cubicBezTo>
                    <a:pt x="35090" y="25276"/>
                    <a:pt x="35063" y="25201"/>
                    <a:pt x="35005" y="25153"/>
                  </a:cubicBezTo>
                  <a:lnTo>
                    <a:pt x="32726" y="23277"/>
                  </a:lnTo>
                  <a:lnTo>
                    <a:pt x="31020" y="21873"/>
                  </a:lnTo>
                  <a:lnTo>
                    <a:pt x="7518" y="2542"/>
                  </a:lnTo>
                  <a:cubicBezTo>
                    <a:pt x="7512" y="2539"/>
                    <a:pt x="7506" y="2537"/>
                    <a:pt x="7500" y="2532"/>
                  </a:cubicBezTo>
                  <a:cubicBezTo>
                    <a:pt x="7486" y="2524"/>
                    <a:pt x="7473" y="2514"/>
                    <a:pt x="7456" y="2508"/>
                  </a:cubicBezTo>
                  <a:lnTo>
                    <a:pt x="277" y="12"/>
                  </a:lnTo>
                  <a:cubicBezTo>
                    <a:pt x="256" y="4"/>
                    <a:pt x="235" y="1"/>
                    <a:pt x="213"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16" name="Google Shape;2516;p33"/>
            <p:cNvSpPr/>
            <p:nvPr/>
          </p:nvSpPr>
          <p:spPr>
            <a:xfrm>
              <a:off x="4424213" y="4783413"/>
              <a:ext cx="24025" cy="18800"/>
            </a:xfrm>
            <a:custGeom>
              <a:avLst/>
              <a:gdLst/>
              <a:ahLst/>
              <a:cxnLst/>
              <a:rect l="l" t="t" r="r" b="b"/>
              <a:pathLst>
                <a:path w="961" h="752" extrusionOk="0">
                  <a:moveTo>
                    <a:pt x="113" y="1"/>
                  </a:moveTo>
                  <a:cubicBezTo>
                    <a:pt x="83" y="1"/>
                    <a:pt x="53" y="14"/>
                    <a:pt x="34" y="40"/>
                  </a:cubicBezTo>
                  <a:cubicBezTo>
                    <a:pt x="0" y="85"/>
                    <a:pt x="10" y="147"/>
                    <a:pt x="53" y="179"/>
                  </a:cubicBezTo>
                  <a:lnTo>
                    <a:pt x="788" y="732"/>
                  </a:lnTo>
                  <a:cubicBezTo>
                    <a:pt x="804" y="746"/>
                    <a:pt x="825" y="752"/>
                    <a:pt x="847" y="752"/>
                  </a:cubicBezTo>
                  <a:cubicBezTo>
                    <a:pt x="877" y="752"/>
                    <a:pt x="905" y="738"/>
                    <a:pt x="926" y="711"/>
                  </a:cubicBezTo>
                  <a:cubicBezTo>
                    <a:pt x="960" y="668"/>
                    <a:pt x="951" y="606"/>
                    <a:pt x="908" y="573"/>
                  </a:cubicBezTo>
                  <a:lnTo>
                    <a:pt x="173" y="20"/>
                  </a:lnTo>
                  <a:cubicBezTo>
                    <a:pt x="155" y="7"/>
                    <a:pt x="134"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17" name="Google Shape;2517;p33"/>
            <p:cNvSpPr/>
            <p:nvPr/>
          </p:nvSpPr>
          <p:spPr>
            <a:xfrm>
              <a:off x="4395613" y="4693813"/>
              <a:ext cx="129775" cy="137975"/>
            </a:xfrm>
            <a:custGeom>
              <a:avLst/>
              <a:gdLst/>
              <a:ahLst/>
              <a:cxnLst/>
              <a:rect l="l" t="t" r="r" b="b"/>
              <a:pathLst>
                <a:path w="5191" h="5519" extrusionOk="0">
                  <a:moveTo>
                    <a:pt x="3728" y="991"/>
                  </a:moveTo>
                  <a:lnTo>
                    <a:pt x="4038" y="1247"/>
                  </a:lnTo>
                  <a:lnTo>
                    <a:pt x="4043" y="1272"/>
                  </a:lnTo>
                  <a:lnTo>
                    <a:pt x="4101" y="1319"/>
                  </a:lnTo>
                  <a:lnTo>
                    <a:pt x="4041" y="1274"/>
                  </a:lnTo>
                  <a:lnTo>
                    <a:pt x="3728" y="991"/>
                  </a:lnTo>
                  <a:close/>
                  <a:moveTo>
                    <a:pt x="3396" y="1907"/>
                  </a:moveTo>
                  <a:lnTo>
                    <a:pt x="3799" y="2031"/>
                  </a:lnTo>
                  <a:lnTo>
                    <a:pt x="3804" y="2061"/>
                  </a:lnTo>
                  <a:cubicBezTo>
                    <a:pt x="3800" y="2066"/>
                    <a:pt x="3795" y="2068"/>
                    <a:pt x="3790" y="2068"/>
                  </a:cubicBezTo>
                  <a:cubicBezTo>
                    <a:pt x="3788" y="2068"/>
                    <a:pt x="3786" y="2068"/>
                    <a:pt x="3784" y="2067"/>
                  </a:cubicBezTo>
                  <a:lnTo>
                    <a:pt x="3396" y="1907"/>
                  </a:lnTo>
                  <a:close/>
                  <a:moveTo>
                    <a:pt x="2899" y="2632"/>
                  </a:moveTo>
                  <a:lnTo>
                    <a:pt x="3200" y="2828"/>
                  </a:lnTo>
                  <a:lnTo>
                    <a:pt x="3202" y="2856"/>
                  </a:lnTo>
                  <a:cubicBezTo>
                    <a:pt x="3198" y="2861"/>
                    <a:pt x="3193" y="2864"/>
                    <a:pt x="3187" y="2864"/>
                  </a:cubicBezTo>
                  <a:cubicBezTo>
                    <a:pt x="3183" y="2864"/>
                    <a:pt x="3179" y="2862"/>
                    <a:pt x="3175" y="2858"/>
                  </a:cubicBezTo>
                  <a:lnTo>
                    <a:pt x="2899" y="2632"/>
                  </a:lnTo>
                  <a:close/>
                  <a:moveTo>
                    <a:pt x="2380" y="3388"/>
                  </a:moveTo>
                  <a:lnTo>
                    <a:pt x="2380" y="3388"/>
                  </a:lnTo>
                  <a:cubicBezTo>
                    <a:pt x="2564" y="3507"/>
                    <a:pt x="2769" y="3614"/>
                    <a:pt x="2984" y="3652"/>
                  </a:cubicBezTo>
                  <a:lnTo>
                    <a:pt x="2999" y="3684"/>
                  </a:lnTo>
                  <a:cubicBezTo>
                    <a:pt x="2996" y="3688"/>
                    <a:pt x="2987" y="3691"/>
                    <a:pt x="2976" y="3693"/>
                  </a:cubicBezTo>
                  <a:cubicBezTo>
                    <a:pt x="2755" y="3649"/>
                    <a:pt x="2542" y="3540"/>
                    <a:pt x="2380" y="3388"/>
                  </a:cubicBezTo>
                  <a:close/>
                  <a:moveTo>
                    <a:pt x="1269" y="3670"/>
                  </a:moveTo>
                  <a:lnTo>
                    <a:pt x="2002" y="4221"/>
                  </a:lnTo>
                  <a:lnTo>
                    <a:pt x="2007" y="4246"/>
                  </a:lnTo>
                  <a:cubicBezTo>
                    <a:pt x="2001" y="4254"/>
                    <a:pt x="1995" y="4257"/>
                    <a:pt x="1990" y="4257"/>
                  </a:cubicBezTo>
                  <a:cubicBezTo>
                    <a:pt x="1985" y="4257"/>
                    <a:pt x="1981" y="4254"/>
                    <a:pt x="1978" y="4252"/>
                  </a:cubicBezTo>
                  <a:lnTo>
                    <a:pt x="1244" y="3700"/>
                  </a:lnTo>
                  <a:lnTo>
                    <a:pt x="1269" y="3670"/>
                  </a:lnTo>
                  <a:close/>
                  <a:moveTo>
                    <a:pt x="3158" y="0"/>
                  </a:moveTo>
                  <a:cubicBezTo>
                    <a:pt x="3151" y="0"/>
                    <a:pt x="3145" y="1"/>
                    <a:pt x="3138" y="3"/>
                  </a:cubicBezTo>
                  <a:cubicBezTo>
                    <a:pt x="3122" y="10"/>
                    <a:pt x="3111" y="17"/>
                    <a:pt x="3101" y="29"/>
                  </a:cubicBezTo>
                  <a:cubicBezTo>
                    <a:pt x="3094" y="38"/>
                    <a:pt x="3085" y="48"/>
                    <a:pt x="3084" y="63"/>
                  </a:cubicBezTo>
                  <a:cubicBezTo>
                    <a:pt x="3007" y="354"/>
                    <a:pt x="2915" y="637"/>
                    <a:pt x="2797" y="905"/>
                  </a:cubicBezTo>
                  <a:cubicBezTo>
                    <a:pt x="2586" y="1410"/>
                    <a:pt x="2307" y="1874"/>
                    <a:pt x="1968" y="2288"/>
                  </a:cubicBezTo>
                  <a:cubicBezTo>
                    <a:pt x="1623" y="2707"/>
                    <a:pt x="1251" y="3033"/>
                    <a:pt x="915" y="3275"/>
                  </a:cubicBezTo>
                  <a:cubicBezTo>
                    <a:pt x="568" y="3520"/>
                    <a:pt x="260" y="3683"/>
                    <a:pt x="50" y="3782"/>
                  </a:cubicBezTo>
                  <a:cubicBezTo>
                    <a:pt x="37" y="3785"/>
                    <a:pt x="29" y="3795"/>
                    <a:pt x="21" y="3804"/>
                  </a:cubicBezTo>
                  <a:cubicBezTo>
                    <a:pt x="13" y="3814"/>
                    <a:pt x="6" y="3828"/>
                    <a:pt x="5" y="3842"/>
                  </a:cubicBezTo>
                  <a:cubicBezTo>
                    <a:pt x="0" y="3869"/>
                    <a:pt x="11" y="3898"/>
                    <a:pt x="32" y="3916"/>
                  </a:cubicBezTo>
                  <a:lnTo>
                    <a:pt x="1959" y="5501"/>
                  </a:lnTo>
                  <a:cubicBezTo>
                    <a:pt x="1974" y="5513"/>
                    <a:pt x="1992" y="5519"/>
                    <a:pt x="2010" y="5519"/>
                  </a:cubicBezTo>
                  <a:cubicBezTo>
                    <a:pt x="2022" y="5519"/>
                    <a:pt x="2033" y="5516"/>
                    <a:pt x="2044" y="5511"/>
                  </a:cubicBezTo>
                  <a:cubicBezTo>
                    <a:pt x="2365" y="5358"/>
                    <a:pt x="2678" y="5173"/>
                    <a:pt x="2967" y="4964"/>
                  </a:cubicBezTo>
                  <a:cubicBezTo>
                    <a:pt x="3364" y="4675"/>
                    <a:pt x="3726" y="4336"/>
                    <a:pt x="4039" y="3956"/>
                  </a:cubicBezTo>
                  <a:cubicBezTo>
                    <a:pt x="4375" y="3548"/>
                    <a:pt x="4658" y="3093"/>
                    <a:pt x="4869" y="2610"/>
                  </a:cubicBezTo>
                  <a:cubicBezTo>
                    <a:pt x="4999" y="2315"/>
                    <a:pt x="5105" y="2012"/>
                    <a:pt x="5181" y="1700"/>
                  </a:cubicBezTo>
                  <a:cubicBezTo>
                    <a:pt x="5190" y="1670"/>
                    <a:pt x="5181" y="1637"/>
                    <a:pt x="5157" y="1617"/>
                  </a:cubicBezTo>
                  <a:lnTo>
                    <a:pt x="3213" y="18"/>
                  </a:lnTo>
                  <a:cubicBezTo>
                    <a:pt x="3197" y="6"/>
                    <a:pt x="3178" y="0"/>
                    <a:pt x="3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18" name="Google Shape;2518;p33"/>
            <p:cNvSpPr/>
            <p:nvPr/>
          </p:nvSpPr>
          <p:spPr>
            <a:xfrm>
              <a:off x="3671038" y="4113313"/>
              <a:ext cx="49225" cy="45000"/>
            </a:xfrm>
            <a:custGeom>
              <a:avLst/>
              <a:gdLst/>
              <a:ahLst/>
              <a:cxnLst/>
              <a:rect l="l" t="t" r="r" b="b"/>
              <a:pathLst>
                <a:path w="1969" h="1800" extrusionOk="0">
                  <a:moveTo>
                    <a:pt x="88" y="1"/>
                  </a:moveTo>
                  <a:cubicBezTo>
                    <a:pt x="64" y="1"/>
                    <a:pt x="41" y="11"/>
                    <a:pt x="26" y="29"/>
                  </a:cubicBezTo>
                  <a:cubicBezTo>
                    <a:pt x="5" y="54"/>
                    <a:pt x="1" y="91"/>
                    <a:pt x="19" y="120"/>
                  </a:cubicBezTo>
                  <a:lnTo>
                    <a:pt x="976" y="1760"/>
                  </a:lnTo>
                  <a:cubicBezTo>
                    <a:pt x="991" y="1785"/>
                    <a:pt x="1018" y="1799"/>
                    <a:pt x="1045" y="1799"/>
                  </a:cubicBezTo>
                  <a:cubicBezTo>
                    <a:pt x="1057" y="1799"/>
                    <a:pt x="1069" y="1797"/>
                    <a:pt x="1080" y="1791"/>
                  </a:cubicBezTo>
                  <a:cubicBezTo>
                    <a:pt x="1296" y="1687"/>
                    <a:pt x="1485" y="1541"/>
                    <a:pt x="1637" y="1354"/>
                  </a:cubicBezTo>
                  <a:cubicBezTo>
                    <a:pt x="1790" y="1169"/>
                    <a:pt x="1897" y="957"/>
                    <a:pt x="1958" y="723"/>
                  </a:cubicBezTo>
                  <a:cubicBezTo>
                    <a:pt x="1969" y="684"/>
                    <a:pt x="1947" y="642"/>
                    <a:pt x="1907" y="628"/>
                  </a:cubicBezTo>
                  <a:lnTo>
                    <a:pt x="112" y="5"/>
                  </a:lnTo>
                  <a:cubicBezTo>
                    <a:pt x="104" y="2"/>
                    <a:pt x="96" y="1"/>
                    <a:pt x="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19" name="Google Shape;2519;p33"/>
            <p:cNvSpPr/>
            <p:nvPr/>
          </p:nvSpPr>
          <p:spPr>
            <a:xfrm>
              <a:off x="3700088" y="4132138"/>
              <a:ext cx="136625" cy="132800"/>
            </a:xfrm>
            <a:custGeom>
              <a:avLst/>
              <a:gdLst/>
              <a:ahLst/>
              <a:cxnLst/>
              <a:rect l="l" t="t" r="r" b="b"/>
              <a:pathLst>
                <a:path w="5465" h="5312" extrusionOk="0">
                  <a:moveTo>
                    <a:pt x="2124" y="1889"/>
                  </a:moveTo>
                  <a:lnTo>
                    <a:pt x="2701" y="2569"/>
                  </a:lnTo>
                  <a:lnTo>
                    <a:pt x="2706" y="2594"/>
                  </a:lnTo>
                  <a:lnTo>
                    <a:pt x="2761" y="2640"/>
                  </a:lnTo>
                  <a:lnTo>
                    <a:pt x="2758" y="2642"/>
                  </a:lnTo>
                  <a:lnTo>
                    <a:pt x="2703" y="2598"/>
                  </a:lnTo>
                  <a:lnTo>
                    <a:pt x="2095" y="1912"/>
                  </a:lnTo>
                  <a:lnTo>
                    <a:pt x="2124" y="1889"/>
                  </a:lnTo>
                  <a:close/>
                  <a:moveTo>
                    <a:pt x="1369" y="1975"/>
                  </a:moveTo>
                  <a:lnTo>
                    <a:pt x="1369" y="1975"/>
                  </a:lnTo>
                  <a:cubicBezTo>
                    <a:pt x="1725" y="2592"/>
                    <a:pt x="2111" y="3197"/>
                    <a:pt x="2545" y="3755"/>
                  </a:cubicBezTo>
                  <a:lnTo>
                    <a:pt x="2545" y="3780"/>
                  </a:lnTo>
                  <a:lnTo>
                    <a:pt x="2603" y="3827"/>
                  </a:lnTo>
                  <a:lnTo>
                    <a:pt x="2601" y="3831"/>
                  </a:lnTo>
                  <a:lnTo>
                    <a:pt x="2540" y="3785"/>
                  </a:lnTo>
                  <a:cubicBezTo>
                    <a:pt x="2080" y="3217"/>
                    <a:pt x="1693" y="2612"/>
                    <a:pt x="1369" y="1975"/>
                  </a:cubicBezTo>
                  <a:close/>
                  <a:moveTo>
                    <a:pt x="1096" y="1"/>
                  </a:moveTo>
                  <a:cubicBezTo>
                    <a:pt x="1083" y="1"/>
                    <a:pt x="1070" y="4"/>
                    <a:pt x="1059" y="11"/>
                  </a:cubicBezTo>
                  <a:cubicBezTo>
                    <a:pt x="1048" y="17"/>
                    <a:pt x="1040" y="21"/>
                    <a:pt x="1032" y="31"/>
                  </a:cubicBezTo>
                  <a:cubicBezTo>
                    <a:pt x="1024" y="40"/>
                    <a:pt x="1020" y="52"/>
                    <a:pt x="1018" y="59"/>
                  </a:cubicBezTo>
                  <a:cubicBezTo>
                    <a:pt x="946" y="315"/>
                    <a:pt x="825" y="549"/>
                    <a:pt x="656" y="754"/>
                  </a:cubicBezTo>
                  <a:cubicBezTo>
                    <a:pt x="488" y="959"/>
                    <a:pt x="283" y="1120"/>
                    <a:pt x="48" y="1240"/>
                  </a:cubicBezTo>
                  <a:cubicBezTo>
                    <a:pt x="38" y="1247"/>
                    <a:pt x="27" y="1253"/>
                    <a:pt x="19" y="1262"/>
                  </a:cubicBezTo>
                  <a:cubicBezTo>
                    <a:pt x="13" y="1269"/>
                    <a:pt x="12" y="1277"/>
                    <a:pt x="9" y="1285"/>
                  </a:cubicBezTo>
                  <a:lnTo>
                    <a:pt x="7" y="1289"/>
                  </a:lnTo>
                  <a:cubicBezTo>
                    <a:pt x="1" y="1309"/>
                    <a:pt x="3" y="1331"/>
                    <a:pt x="13" y="1351"/>
                  </a:cubicBezTo>
                  <a:lnTo>
                    <a:pt x="2304" y="5274"/>
                  </a:lnTo>
                  <a:cubicBezTo>
                    <a:pt x="2314" y="5293"/>
                    <a:pt x="2335" y="5304"/>
                    <a:pt x="2355" y="5311"/>
                  </a:cubicBezTo>
                  <a:cubicBezTo>
                    <a:pt x="2360" y="5311"/>
                    <a:pt x="2365" y="5312"/>
                    <a:pt x="2371" y="5312"/>
                  </a:cubicBezTo>
                  <a:cubicBezTo>
                    <a:pt x="2388" y="5312"/>
                    <a:pt x="2406" y="5306"/>
                    <a:pt x="2418" y="5296"/>
                  </a:cubicBezTo>
                  <a:cubicBezTo>
                    <a:pt x="2558" y="5189"/>
                    <a:pt x="2698" y="5080"/>
                    <a:pt x="2834" y="4966"/>
                  </a:cubicBezTo>
                  <a:cubicBezTo>
                    <a:pt x="3311" y="4562"/>
                    <a:pt x="3755" y="4115"/>
                    <a:pt x="4154" y="3631"/>
                  </a:cubicBezTo>
                  <a:cubicBezTo>
                    <a:pt x="4575" y="3119"/>
                    <a:pt x="4945" y="2570"/>
                    <a:pt x="5258" y="1990"/>
                  </a:cubicBezTo>
                  <a:cubicBezTo>
                    <a:pt x="5328" y="1862"/>
                    <a:pt x="5391" y="1735"/>
                    <a:pt x="5454" y="1607"/>
                  </a:cubicBezTo>
                  <a:cubicBezTo>
                    <a:pt x="5464" y="1589"/>
                    <a:pt x="5465" y="1563"/>
                    <a:pt x="5456" y="1542"/>
                  </a:cubicBezTo>
                  <a:cubicBezTo>
                    <a:pt x="5449" y="1520"/>
                    <a:pt x="5430" y="1504"/>
                    <a:pt x="5409" y="1498"/>
                  </a:cubicBezTo>
                  <a:lnTo>
                    <a:pt x="1599" y="172"/>
                  </a:lnTo>
                  <a:lnTo>
                    <a:pt x="1120" y="4"/>
                  </a:lnTo>
                  <a:cubicBezTo>
                    <a:pt x="1112" y="2"/>
                    <a:pt x="1104"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20" name="Google Shape;2520;p33"/>
            <p:cNvSpPr/>
            <p:nvPr/>
          </p:nvSpPr>
          <p:spPr>
            <a:xfrm>
              <a:off x="3764063" y="4174513"/>
              <a:ext cx="661850" cy="575500"/>
            </a:xfrm>
            <a:custGeom>
              <a:avLst/>
              <a:gdLst/>
              <a:ahLst/>
              <a:cxnLst/>
              <a:rect l="l" t="t" r="r" b="b"/>
              <a:pathLst>
                <a:path w="26474" h="23020" extrusionOk="0">
                  <a:moveTo>
                    <a:pt x="4910" y="5313"/>
                  </a:moveTo>
                  <a:lnTo>
                    <a:pt x="6776" y="6747"/>
                  </a:lnTo>
                  <a:lnTo>
                    <a:pt x="6779" y="6774"/>
                  </a:lnTo>
                  <a:cubicBezTo>
                    <a:pt x="6774" y="6780"/>
                    <a:pt x="6769" y="6782"/>
                    <a:pt x="6764" y="6782"/>
                  </a:cubicBezTo>
                  <a:cubicBezTo>
                    <a:pt x="6759" y="6782"/>
                    <a:pt x="6755" y="6781"/>
                    <a:pt x="6752" y="6777"/>
                  </a:cubicBezTo>
                  <a:lnTo>
                    <a:pt x="4884" y="5343"/>
                  </a:lnTo>
                  <a:lnTo>
                    <a:pt x="4910" y="5313"/>
                  </a:lnTo>
                  <a:close/>
                  <a:moveTo>
                    <a:pt x="1930" y="4351"/>
                  </a:moveTo>
                  <a:lnTo>
                    <a:pt x="10181" y="10709"/>
                  </a:lnTo>
                  <a:lnTo>
                    <a:pt x="10248" y="10784"/>
                  </a:lnTo>
                  <a:lnTo>
                    <a:pt x="10248" y="10784"/>
                  </a:lnTo>
                  <a:lnTo>
                    <a:pt x="10196" y="10730"/>
                  </a:lnTo>
                  <a:cubicBezTo>
                    <a:pt x="10196" y="10730"/>
                    <a:pt x="10179" y="10742"/>
                    <a:pt x="10167" y="10742"/>
                  </a:cubicBezTo>
                  <a:cubicBezTo>
                    <a:pt x="10163" y="10742"/>
                    <a:pt x="10160" y="10742"/>
                    <a:pt x="10158" y="10739"/>
                  </a:cubicBezTo>
                  <a:lnTo>
                    <a:pt x="1906" y="4382"/>
                  </a:lnTo>
                  <a:lnTo>
                    <a:pt x="1930" y="4351"/>
                  </a:lnTo>
                  <a:close/>
                  <a:moveTo>
                    <a:pt x="20393" y="17014"/>
                  </a:moveTo>
                  <a:lnTo>
                    <a:pt x="21653" y="17999"/>
                  </a:lnTo>
                  <a:lnTo>
                    <a:pt x="21656" y="18026"/>
                  </a:lnTo>
                  <a:cubicBezTo>
                    <a:pt x="21651" y="18031"/>
                    <a:pt x="21645" y="18033"/>
                    <a:pt x="21639" y="18033"/>
                  </a:cubicBezTo>
                  <a:cubicBezTo>
                    <a:pt x="21635" y="18033"/>
                    <a:pt x="21630" y="18032"/>
                    <a:pt x="21628" y="18029"/>
                  </a:cubicBezTo>
                  <a:lnTo>
                    <a:pt x="20393" y="17014"/>
                  </a:lnTo>
                  <a:close/>
                  <a:moveTo>
                    <a:pt x="17895" y="13587"/>
                  </a:moveTo>
                  <a:lnTo>
                    <a:pt x="24335" y="18694"/>
                  </a:lnTo>
                  <a:lnTo>
                    <a:pt x="24337" y="18721"/>
                  </a:lnTo>
                  <a:cubicBezTo>
                    <a:pt x="24332" y="18726"/>
                    <a:pt x="24327" y="18729"/>
                    <a:pt x="24321" y="18729"/>
                  </a:cubicBezTo>
                  <a:cubicBezTo>
                    <a:pt x="24317" y="18729"/>
                    <a:pt x="24313" y="18727"/>
                    <a:pt x="24310" y="18724"/>
                  </a:cubicBezTo>
                  <a:lnTo>
                    <a:pt x="17870" y="13616"/>
                  </a:lnTo>
                  <a:lnTo>
                    <a:pt x="17895" y="13587"/>
                  </a:lnTo>
                  <a:close/>
                  <a:moveTo>
                    <a:pt x="3176" y="0"/>
                  </a:moveTo>
                  <a:cubicBezTo>
                    <a:pt x="3169" y="0"/>
                    <a:pt x="3162" y="1"/>
                    <a:pt x="3155" y="2"/>
                  </a:cubicBezTo>
                  <a:cubicBezTo>
                    <a:pt x="3138" y="4"/>
                    <a:pt x="3119" y="15"/>
                    <a:pt x="3110" y="26"/>
                  </a:cubicBezTo>
                  <a:cubicBezTo>
                    <a:pt x="3105" y="33"/>
                    <a:pt x="3106" y="38"/>
                    <a:pt x="3100" y="44"/>
                  </a:cubicBezTo>
                  <a:cubicBezTo>
                    <a:pt x="3038" y="169"/>
                    <a:pt x="2975" y="296"/>
                    <a:pt x="2906" y="418"/>
                  </a:cubicBezTo>
                  <a:cubicBezTo>
                    <a:pt x="2588" y="1010"/>
                    <a:pt x="2208" y="1570"/>
                    <a:pt x="1784" y="2089"/>
                  </a:cubicBezTo>
                  <a:cubicBezTo>
                    <a:pt x="1379" y="2580"/>
                    <a:pt x="931" y="3032"/>
                    <a:pt x="444" y="3443"/>
                  </a:cubicBezTo>
                  <a:cubicBezTo>
                    <a:pt x="308" y="3558"/>
                    <a:pt x="170" y="3669"/>
                    <a:pt x="31" y="3775"/>
                  </a:cubicBezTo>
                  <a:cubicBezTo>
                    <a:pt x="26" y="3783"/>
                    <a:pt x="21" y="3783"/>
                    <a:pt x="15" y="3789"/>
                  </a:cubicBezTo>
                  <a:cubicBezTo>
                    <a:pt x="5" y="3801"/>
                    <a:pt x="1" y="3818"/>
                    <a:pt x="1" y="3839"/>
                  </a:cubicBezTo>
                  <a:cubicBezTo>
                    <a:pt x="1" y="3864"/>
                    <a:pt x="8" y="3886"/>
                    <a:pt x="27" y="3901"/>
                  </a:cubicBezTo>
                  <a:lnTo>
                    <a:pt x="23247" y="23003"/>
                  </a:lnTo>
                  <a:cubicBezTo>
                    <a:pt x="23261" y="23014"/>
                    <a:pt x="23279" y="23020"/>
                    <a:pt x="23297" y="23020"/>
                  </a:cubicBezTo>
                  <a:cubicBezTo>
                    <a:pt x="23307" y="23020"/>
                    <a:pt x="23317" y="23018"/>
                    <a:pt x="23325" y="23014"/>
                  </a:cubicBezTo>
                  <a:cubicBezTo>
                    <a:pt x="23530" y="22941"/>
                    <a:pt x="23726" y="22851"/>
                    <a:pt x="23917" y="22751"/>
                  </a:cubicBezTo>
                  <a:cubicBezTo>
                    <a:pt x="24491" y="22447"/>
                    <a:pt x="25003" y="22031"/>
                    <a:pt x="25416" y="21529"/>
                  </a:cubicBezTo>
                  <a:cubicBezTo>
                    <a:pt x="25854" y="20996"/>
                    <a:pt x="26175" y="20375"/>
                    <a:pt x="26356" y="19706"/>
                  </a:cubicBezTo>
                  <a:cubicBezTo>
                    <a:pt x="26406" y="19538"/>
                    <a:pt x="26443" y="19368"/>
                    <a:pt x="26471" y="19190"/>
                  </a:cubicBezTo>
                  <a:cubicBezTo>
                    <a:pt x="26474" y="19165"/>
                    <a:pt x="26463" y="19135"/>
                    <a:pt x="26441" y="19118"/>
                  </a:cubicBezTo>
                  <a:lnTo>
                    <a:pt x="3221" y="16"/>
                  </a:lnTo>
                  <a:cubicBezTo>
                    <a:pt x="3208" y="4"/>
                    <a:pt x="3193" y="0"/>
                    <a:pt x="3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21" name="Google Shape;2521;p33"/>
            <p:cNvSpPr/>
            <p:nvPr/>
          </p:nvSpPr>
          <p:spPr>
            <a:xfrm>
              <a:off x="4353163" y="4659188"/>
              <a:ext cx="115275" cy="125925"/>
            </a:xfrm>
            <a:custGeom>
              <a:avLst/>
              <a:gdLst/>
              <a:ahLst/>
              <a:cxnLst/>
              <a:rect l="l" t="t" r="r" b="b"/>
              <a:pathLst>
                <a:path w="4611" h="5037" extrusionOk="0">
                  <a:moveTo>
                    <a:pt x="3178" y="1"/>
                  </a:moveTo>
                  <a:cubicBezTo>
                    <a:pt x="3169" y="1"/>
                    <a:pt x="3159" y="2"/>
                    <a:pt x="3150" y="5"/>
                  </a:cubicBezTo>
                  <a:cubicBezTo>
                    <a:pt x="3136" y="9"/>
                    <a:pt x="3125" y="16"/>
                    <a:pt x="3115" y="29"/>
                  </a:cubicBezTo>
                  <a:cubicBezTo>
                    <a:pt x="3107" y="38"/>
                    <a:pt x="3103" y="50"/>
                    <a:pt x="3098" y="61"/>
                  </a:cubicBezTo>
                  <a:cubicBezTo>
                    <a:pt x="3034" y="358"/>
                    <a:pt x="2949" y="649"/>
                    <a:pt x="2839" y="928"/>
                  </a:cubicBezTo>
                  <a:cubicBezTo>
                    <a:pt x="2641" y="1423"/>
                    <a:pt x="2368" y="1886"/>
                    <a:pt x="2034" y="2295"/>
                  </a:cubicBezTo>
                  <a:cubicBezTo>
                    <a:pt x="1720" y="2675"/>
                    <a:pt x="1351" y="3012"/>
                    <a:pt x="940" y="3286"/>
                  </a:cubicBezTo>
                  <a:cubicBezTo>
                    <a:pt x="660" y="3477"/>
                    <a:pt x="362" y="3639"/>
                    <a:pt x="51" y="3768"/>
                  </a:cubicBezTo>
                  <a:cubicBezTo>
                    <a:pt x="40" y="3775"/>
                    <a:pt x="30" y="3781"/>
                    <a:pt x="19" y="3793"/>
                  </a:cubicBezTo>
                  <a:cubicBezTo>
                    <a:pt x="11" y="3802"/>
                    <a:pt x="5" y="3817"/>
                    <a:pt x="3" y="3832"/>
                  </a:cubicBezTo>
                  <a:cubicBezTo>
                    <a:pt x="0" y="3860"/>
                    <a:pt x="9" y="3886"/>
                    <a:pt x="30" y="3905"/>
                  </a:cubicBezTo>
                  <a:lnTo>
                    <a:pt x="1383" y="5019"/>
                  </a:lnTo>
                  <a:cubicBezTo>
                    <a:pt x="1397" y="5031"/>
                    <a:pt x="1415" y="5037"/>
                    <a:pt x="1435" y="5037"/>
                  </a:cubicBezTo>
                  <a:cubicBezTo>
                    <a:pt x="1445" y="5037"/>
                    <a:pt x="1456" y="5035"/>
                    <a:pt x="1467" y="5032"/>
                  </a:cubicBezTo>
                  <a:cubicBezTo>
                    <a:pt x="1619" y="4970"/>
                    <a:pt x="1979" y="4806"/>
                    <a:pt x="2413" y="4500"/>
                  </a:cubicBezTo>
                  <a:cubicBezTo>
                    <a:pt x="2753" y="4260"/>
                    <a:pt x="3139" y="3936"/>
                    <a:pt x="3494" y="3503"/>
                  </a:cubicBezTo>
                  <a:cubicBezTo>
                    <a:pt x="3832" y="3093"/>
                    <a:pt x="4105" y="2635"/>
                    <a:pt x="4308" y="2139"/>
                  </a:cubicBezTo>
                  <a:cubicBezTo>
                    <a:pt x="4430" y="1843"/>
                    <a:pt x="4528" y="1534"/>
                    <a:pt x="4602" y="1209"/>
                  </a:cubicBezTo>
                  <a:cubicBezTo>
                    <a:pt x="4611" y="1176"/>
                    <a:pt x="4599" y="1148"/>
                    <a:pt x="4578" y="1129"/>
                  </a:cubicBezTo>
                  <a:lnTo>
                    <a:pt x="3226" y="17"/>
                  </a:lnTo>
                  <a:cubicBezTo>
                    <a:pt x="3213" y="6"/>
                    <a:pt x="3196" y="1"/>
                    <a:pt x="3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22" name="Google Shape;2522;p33"/>
            <p:cNvSpPr/>
            <p:nvPr/>
          </p:nvSpPr>
          <p:spPr>
            <a:xfrm>
              <a:off x="3764038" y="4260563"/>
              <a:ext cx="597925" cy="489450"/>
            </a:xfrm>
            <a:custGeom>
              <a:avLst/>
              <a:gdLst/>
              <a:ahLst/>
              <a:cxnLst/>
              <a:rect l="l" t="t" r="r" b="b"/>
              <a:pathLst>
                <a:path w="23917" h="19578" extrusionOk="0">
                  <a:moveTo>
                    <a:pt x="445" y="1"/>
                  </a:moveTo>
                  <a:cubicBezTo>
                    <a:pt x="309" y="116"/>
                    <a:pt x="171" y="227"/>
                    <a:pt x="32" y="333"/>
                  </a:cubicBezTo>
                  <a:cubicBezTo>
                    <a:pt x="25" y="341"/>
                    <a:pt x="19" y="341"/>
                    <a:pt x="14" y="347"/>
                  </a:cubicBezTo>
                  <a:cubicBezTo>
                    <a:pt x="4" y="359"/>
                    <a:pt x="0" y="377"/>
                    <a:pt x="0" y="398"/>
                  </a:cubicBezTo>
                  <a:cubicBezTo>
                    <a:pt x="0" y="422"/>
                    <a:pt x="8" y="445"/>
                    <a:pt x="27" y="459"/>
                  </a:cubicBezTo>
                  <a:lnTo>
                    <a:pt x="23247" y="19561"/>
                  </a:lnTo>
                  <a:cubicBezTo>
                    <a:pt x="23261" y="19572"/>
                    <a:pt x="23279" y="19578"/>
                    <a:pt x="23297" y="19578"/>
                  </a:cubicBezTo>
                  <a:cubicBezTo>
                    <a:pt x="23307" y="19578"/>
                    <a:pt x="23316" y="19576"/>
                    <a:pt x="23325" y="19572"/>
                  </a:cubicBezTo>
                  <a:cubicBezTo>
                    <a:pt x="23528" y="19499"/>
                    <a:pt x="23726" y="19409"/>
                    <a:pt x="23917" y="19309"/>
                  </a:cubicBezTo>
                  <a:lnTo>
                    <a:pt x="44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23" name="Google Shape;2523;p33"/>
            <p:cNvSpPr/>
            <p:nvPr/>
          </p:nvSpPr>
          <p:spPr>
            <a:xfrm>
              <a:off x="4395613" y="4775738"/>
              <a:ext cx="74225" cy="56100"/>
            </a:xfrm>
            <a:custGeom>
              <a:avLst/>
              <a:gdLst/>
              <a:ahLst/>
              <a:cxnLst/>
              <a:rect l="l" t="t" r="r" b="b"/>
              <a:pathLst>
                <a:path w="2969" h="2244" extrusionOk="0">
                  <a:moveTo>
                    <a:pt x="916" y="0"/>
                  </a:moveTo>
                  <a:cubicBezTo>
                    <a:pt x="570" y="244"/>
                    <a:pt x="262" y="407"/>
                    <a:pt x="52" y="506"/>
                  </a:cubicBezTo>
                  <a:cubicBezTo>
                    <a:pt x="38" y="511"/>
                    <a:pt x="31" y="519"/>
                    <a:pt x="22" y="528"/>
                  </a:cubicBezTo>
                  <a:cubicBezTo>
                    <a:pt x="15" y="538"/>
                    <a:pt x="7" y="553"/>
                    <a:pt x="6" y="566"/>
                  </a:cubicBezTo>
                  <a:cubicBezTo>
                    <a:pt x="0" y="592"/>
                    <a:pt x="12" y="622"/>
                    <a:pt x="33" y="640"/>
                  </a:cubicBezTo>
                  <a:lnTo>
                    <a:pt x="1960" y="2226"/>
                  </a:lnTo>
                  <a:cubicBezTo>
                    <a:pt x="1975" y="2237"/>
                    <a:pt x="1993" y="2243"/>
                    <a:pt x="2011" y="2243"/>
                  </a:cubicBezTo>
                  <a:cubicBezTo>
                    <a:pt x="2023" y="2243"/>
                    <a:pt x="2035" y="2240"/>
                    <a:pt x="2046" y="2235"/>
                  </a:cubicBezTo>
                  <a:cubicBezTo>
                    <a:pt x="2367" y="2082"/>
                    <a:pt x="2679" y="1897"/>
                    <a:pt x="2968" y="1689"/>
                  </a:cubicBezTo>
                  <a:lnTo>
                    <a:pt x="91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24" name="Google Shape;2524;p33"/>
            <p:cNvSpPr/>
            <p:nvPr/>
          </p:nvSpPr>
          <p:spPr>
            <a:xfrm>
              <a:off x="4353163" y="4741288"/>
              <a:ext cx="60325" cy="43750"/>
            </a:xfrm>
            <a:custGeom>
              <a:avLst/>
              <a:gdLst/>
              <a:ahLst/>
              <a:cxnLst/>
              <a:rect l="l" t="t" r="r" b="b"/>
              <a:pathLst>
                <a:path w="2413" h="1750" extrusionOk="0">
                  <a:moveTo>
                    <a:pt x="939" y="0"/>
                  </a:moveTo>
                  <a:cubicBezTo>
                    <a:pt x="658" y="191"/>
                    <a:pt x="361" y="353"/>
                    <a:pt x="50" y="481"/>
                  </a:cubicBezTo>
                  <a:cubicBezTo>
                    <a:pt x="39" y="489"/>
                    <a:pt x="29" y="495"/>
                    <a:pt x="18" y="507"/>
                  </a:cubicBezTo>
                  <a:cubicBezTo>
                    <a:pt x="13" y="516"/>
                    <a:pt x="5" y="532"/>
                    <a:pt x="3" y="544"/>
                  </a:cubicBezTo>
                  <a:cubicBezTo>
                    <a:pt x="0" y="574"/>
                    <a:pt x="9" y="600"/>
                    <a:pt x="30" y="618"/>
                  </a:cubicBezTo>
                  <a:lnTo>
                    <a:pt x="1383" y="1733"/>
                  </a:lnTo>
                  <a:cubicBezTo>
                    <a:pt x="1397" y="1744"/>
                    <a:pt x="1415" y="1750"/>
                    <a:pt x="1435" y="1750"/>
                  </a:cubicBezTo>
                  <a:cubicBezTo>
                    <a:pt x="1445" y="1750"/>
                    <a:pt x="1456" y="1748"/>
                    <a:pt x="1467" y="1744"/>
                  </a:cubicBezTo>
                  <a:cubicBezTo>
                    <a:pt x="1619" y="1684"/>
                    <a:pt x="1979" y="1520"/>
                    <a:pt x="2413" y="1213"/>
                  </a:cubicBezTo>
                  <a:lnTo>
                    <a:pt x="939"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25" name="Google Shape;2525;p33"/>
            <p:cNvSpPr/>
            <p:nvPr/>
          </p:nvSpPr>
          <p:spPr>
            <a:xfrm>
              <a:off x="3700113" y="4164238"/>
              <a:ext cx="70875" cy="100675"/>
            </a:xfrm>
            <a:custGeom>
              <a:avLst/>
              <a:gdLst/>
              <a:ahLst/>
              <a:cxnLst/>
              <a:rect l="l" t="t" r="r" b="b"/>
              <a:pathLst>
                <a:path w="2835" h="4027" extrusionOk="0">
                  <a:moveTo>
                    <a:pt x="10" y="0"/>
                  </a:moveTo>
                  <a:lnTo>
                    <a:pt x="7" y="4"/>
                  </a:lnTo>
                  <a:cubicBezTo>
                    <a:pt x="1" y="23"/>
                    <a:pt x="3" y="46"/>
                    <a:pt x="13" y="65"/>
                  </a:cubicBezTo>
                  <a:lnTo>
                    <a:pt x="2305" y="3989"/>
                  </a:lnTo>
                  <a:cubicBezTo>
                    <a:pt x="2315" y="4007"/>
                    <a:pt x="2336" y="4019"/>
                    <a:pt x="2355" y="4025"/>
                  </a:cubicBezTo>
                  <a:cubicBezTo>
                    <a:pt x="2361" y="4026"/>
                    <a:pt x="2366" y="4027"/>
                    <a:pt x="2371" y="4027"/>
                  </a:cubicBezTo>
                  <a:cubicBezTo>
                    <a:pt x="2389" y="4027"/>
                    <a:pt x="2406" y="4021"/>
                    <a:pt x="2419" y="4011"/>
                  </a:cubicBezTo>
                  <a:cubicBezTo>
                    <a:pt x="2557" y="3905"/>
                    <a:pt x="2700" y="3795"/>
                    <a:pt x="2834" y="3680"/>
                  </a:cubicBezTo>
                  <a:lnTo>
                    <a:pt x="10"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26" name="Google Shape;2526;p33"/>
            <p:cNvSpPr/>
            <p:nvPr/>
          </p:nvSpPr>
          <p:spPr>
            <a:xfrm>
              <a:off x="3740063" y="4136413"/>
              <a:ext cx="96650" cy="45450"/>
            </a:xfrm>
            <a:custGeom>
              <a:avLst/>
              <a:gdLst/>
              <a:ahLst/>
              <a:cxnLst/>
              <a:rect l="l" t="t" r="r" b="b"/>
              <a:pathLst>
                <a:path w="3866" h="1818" extrusionOk="0">
                  <a:moveTo>
                    <a:pt x="1" y="1"/>
                  </a:moveTo>
                  <a:lnTo>
                    <a:pt x="3658" y="1818"/>
                  </a:lnTo>
                  <a:cubicBezTo>
                    <a:pt x="3729" y="1690"/>
                    <a:pt x="3792" y="1562"/>
                    <a:pt x="3855" y="1434"/>
                  </a:cubicBezTo>
                  <a:cubicBezTo>
                    <a:pt x="3863" y="1418"/>
                    <a:pt x="3866" y="1392"/>
                    <a:pt x="3857" y="1370"/>
                  </a:cubicBezTo>
                  <a:cubicBezTo>
                    <a:pt x="3850" y="1347"/>
                    <a:pt x="3831" y="1333"/>
                    <a:pt x="3811" y="1327"/>
                  </a:cubicBezTo>
                  <a:lnTo>
                    <a:pt x="1"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27" name="Google Shape;2527;p33"/>
            <p:cNvSpPr/>
            <p:nvPr/>
          </p:nvSpPr>
          <p:spPr>
            <a:xfrm>
              <a:off x="4465513" y="4693813"/>
              <a:ext cx="59875" cy="65200"/>
            </a:xfrm>
            <a:custGeom>
              <a:avLst/>
              <a:gdLst/>
              <a:ahLst/>
              <a:cxnLst/>
              <a:rect l="l" t="t" r="r" b="b"/>
              <a:pathLst>
                <a:path w="2395" h="2608" extrusionOk="0">
                  <a:moveTo>
                    <a:pt x="362" y="0"/>
                  </a:moveTo>
                  <a:cubicBezTo>
                    <a:pt x="355" y="0"/>
                    <a:pt x="349" y="1"/>
                    <a:pt x="342" y="3"/>
                  </a:cubicBezTo>
                  <a:cubicBezTo>
                    <a:pt x="326" y="10"/>
                    <a:pt x="315" y="17"/>
                    <a:pt x="305" y="29"/>
                  </a:cubicBezTo>
                  <a:cubicBezTo>
                    <a:pt x="298" y="38"/>
                    <a:pt x="289" y="48"/>
                    <a:pt x="288" y="63"/>
                  </a:cubicBezTo>
                  <a:cubicBezTo>
                    <a:pt x="211" y="354"/>
                    <a:pt x="119" y="637"/>
                    <a:pt x="1" y="905"/>
                  </a:cubicBezTo>
                  <a:lnTo>
                    <a:pt x="2072" y="2608"/>
                  </a:lnTo>
                  <a:cubicBezTo>
                    <a:pt x="2201" y="2314"/>
                    <a:pt x="2308" y="2011"/>
                    <a:pt x="2384" y="1699"/>
                  </a:cubicBezTo>
                  <a:cubicBezTo>
                    <a:pt x="2394" y="1670"/>
                    <a:pt x="2385" y="1637"/>
                    <a:pt x="2361" y="1617"/>
                  </a:cubicBezTo>
                  <a:lnTo>
                    <a:pt x="417" y="18"/>
                  </a:lnTo>
                  <a:cubicBezTo>
                    <a:pt x="401" y="6"/>
                    <a:pt x="382" y="0"/>
                    <a:pt x="362"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28" name="Google Shape;2528;p33"/>
            <p:cNvSpPr/>
            <p:nvPr/>
          </p:nvSpPr>
          <p:spPr>
            <a:xfrm>
              <a:off x="4424138" y="4659188"/>
              <a:ext cx="44300" cy="53450"/>
            </a:xfrm>
            <a:custGeom>
              <a:avLst/>
              <a:gdLst/>
              <a:ahLst/>
              <a:cxnLst/>
              <a:rect l="l" t="t" r="r" b="b"/>
              <a:pathLst>
                <a:path w="1772" h="2138" extrusionOk="0">
                  <a:moveTo>
                    <a:pt x="339" y="1"/>
                  </a:moveTo>
                  <a:cubicBezTo>
                    <a:pt x="330" y="1"/>
                    <a:pt x="320" y="2"/>
                    <a:pt x="311" y="5"/>
                  </a:cubicBezTo>
                  <a:cubicBezTo>
                    <a:pt x="297" y="9"/>
                    <a:pt x="286" y="16"/>
                    <a:pt x="276" y="29"/>
                  </a:cubicBezTo>
                  <a:cubicBezTo>
                    <a:pt x="268" y="38"/>
                    <a:pt x="264" y="50"/>
                    <a:pt x="259" y="61"/>
                  </a:cubicBezTo>
                  <a:cubicBezTo>
                    <a:pt x="195" y="358"/>
                    <a:pt x="110" y="649"/>
                    <a:pt x="0" y="928"/>
                  </a:cubicBezTo>
                  <a:lnTo>
                    <a:pt x="1471" y="2138"/>
                  </a:lnTo>
                  <a:cubicBezTo>
                    <a:pt x="1592" y="1842"/>
                    <a:pt x="1691" y="1533"/>
                    <a:pt x="1764" y="1208"/>
                  </a:cubicBezTo>
                  <a:cubicBezTo>
                    <a:pt x="1772" y="1176"/>
                    <a:pt x="1760" y="1148"/>
                    <a:pt x="1739" y="1129"/>
                  </a:cubicBezTo>
                  <a:lnTo>
                    <a:pt x="387" y="17"/>
                  </a:lnTo>
                  <a:cubicBezTo>
                    <a:pt x="374" y="6"/>
                    <a:pt x="357" y="1"/>
                    <a:pt x="339" y="1"/>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29" name="Google Shape;2529;p33"/>
            <p:cNvSpPr/>
            <p:nvPr/>
          </p:nvSpPr>
          <p:spPr>
            <a:xfrm>
              <a:off x="3836688" y="4174513"/>
              <a:ext cx="589225" cy="492675"/>
            </a:xfrm>
            <a:custGeom>
              <a:avLst/>
              <a:gdLst/>
              <a:ahLst/>
              <a:cxnLst/>
              <a:rect l="l" t="t" r="r" b="b"/>
              <a:pathLst>
                <a:path w="23569" h="19707" extrusionOk="0">
                  <a:moveTo>
                    <a:pt x="271" y="0"/>
                  </a:moveTo>
                  <a:cubicBezTo>
                    <a:pt x="264" y="0"/>
                    <a:pt x="257" y="1"/>
                    <a:pt x="250" y="2"/>
                  </a:cubicBezTo>
                  <a:cubicBezTo>
                    <a:pt x="233" y="4"/>
                    <a:pt x="214" y="15"/>
                    <a:pt x="205" y="26"/>
                  </a:cubicBezTo>
                  <a:cubicBezTo>
                    <a:pt x="200" y="33"/>
                    <a:pt x="201" y="38"/>
                    <a:pt x="195" y="44"/>
                  </a:cubicBezTo>
                  <a:cubicBezTo>
                    <a:pt x="133" y="169"/>
                    <a:pt x="70" y="296"/>
                    <a:pt x="1" y="418"/>
                  </a:cubicBezTo>
                  <a:lnTo>
                    <a:pt x="23448" y="19706"/>
                  </a:lnTo>
                  <a:cubicBezTo>
                    <a:pt x="23499" y="19538"/>
                    <a:pt x="23536" y="19368"/>
                    <a:pt x="23563" y="19190"/>
                  </a:cubicBezTo>
                  <a:cubicBezTo>
                    <a:pt x="23569" y="19165"/>
                    <a:pt x="23558" y="19135"/>
                    <a:pt x="23536" y="19118"/>
                  </a:cubicBezTo>
                  <a:lnTo>
                    <a:pt x="316" y="16"/>
                  </a:lnTo>
                  <a:cubicBezTo>
                    <a:pt x="303" y="4"/>
                    <a:pt x="288" y="0"/>
                    <a:pt x="271"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30" name="Google Shape;2530;p33"/>
            <p:cNvSpPr/>
            <p:nvPr/>
          </p:nvSpPr>
          <p:spPr>
            <a:xfrm>
              <a:off x="3752938" y="4163613"/>
              <a:ext cx="681400" cy="594975"/>
            </a:xfrm>
            <a:custGeom>
              <a:avLst/>
              <a:gdLst/>
              <a:ahLst/>
              <a:cxnLst/>
              <a:rect l="l" t="t" r="r" b="b"/>
              <a:pathLst>
                <a:path w="27256" h="23799" extrusionOk="0">
                  <a:moveTo>
                    <a:pt x="3618" y="514"/>
                  </a:moveTo>
                  <a:lnTo>
                    <a:pt x="26835" y="19614"/>
                  </a:lnTo>
                  <a:cubicBezTo>
                    <a:pt x="26552" y="21340"/>
                    <a:pt x="25381" y="22766"/>
                    <a:pt x="23741" y="23376"/>
                  </a:cubicBezTo>
                  <a:lnTo>
                    <a:pt x="523" y="4276"/>
                  </a:lnTo>
                  <a:cubicBezTo>
                    <a:pt x="1831" y="3280"/>
                    <a:pt x="2894" y="1988"/>
                    <a:pt x="3618" y="514"/>
                  </a:cubicBezTo>
                  <a:close/>
                  <a:moveTo>
                    <a:pt x="3545" y="0"/>
                  </a:moveTo>
                  <a:cubicBezTo>
                    <a:pt x="3531" y="0"/>
                    <a:pt x="3516" y="2"/>
                    <a:pt x="3501" y="5"/>
                  </a:cubicBezTo>
                  <a:cubicBezTo>
                    <a:pt x="3442" y="19"/>
                    <a:pt x="3393" y="61"/>
                    <a:pt x="3366" y="116"/>
                  </a:cubicBezTo>
                  <a:cubicBezTo>
                    <a:pt x="2635" y="1703"/>
                    <a:pt x="1500" y="3082"/>
                    <a:pt x="83" y="4105"/>
                  </a:cubicBezTo>
                  <a:cubicBezTo>
                    <a:pt x="33" y="4142"/>
                    <a:pt x="3" y="4199"/>
                    <a:pt x="2" y="4261"/>
                  </a:cubicBezTo>
                  <a:cubicBezTo>
                    <a:pt x="0" y="4323"/>
                    <a:pt x="27" y="4382"/>
                    <a:pt x="74" y="4420"/>
                  </a:cubicBezTo>
                  <a:lnTo>
                    <a:pt x="23577" y="23755"/>
                  </a:lnTo>
                  <a:cubicBezTo>
                    <a:pt x="23614" y="23783"/>
                    <a:pt x="23659" y="23799"/>
                    <a:pt x="23703" y="23799"/>
                  </a:cubicBezTo>
                  <a:cubicBezTo>
                    <a:pt x="23724" y="23799"/>
                    <a:pt x="23746" y="23796"/>
                    <a:pt x="23767" y="23787"/>
                  </a:cubicBezTo>
                  <a:cubicBezTo>
                    <a:pt x="25638" y="23140"/>
                    <a:pt x="26969" y="21519"/>
                    <a:pt x="27245" y="19560"/>
                  </a:cubicBezTo>
                  <a:cubicBezTo>
                    <a:pt x="27255" y="19492"/>
                    <a:pt x="27228" y="19423"/>
                    <a:pt x="27175" y="19380"/>
                  </a:cubicBezTo>
                  <a:lnTo>
                    <a:pt x="3673" y="46"/>
                  </a:lnTo>
                  <a:cubicBezTo>
                    <a:pt x="3636" y="17"/>
                    <a:pt x="3591"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31" name="Google Shape;2531;p33"/>
            <p:cNvSpPr/>
            <p:nvPr/>
          </p:nvSpPr>
          <p:spPr>
            <a:xfrm>
              <a:off x="3656813" y="4101238"/>
              <a:ext cx="190400" cy="174050"/>
            </a:xfrm>
            <a:custGeom>
              <a:avLst/>
              <a:gdLst/>
              <a:ahLst/>
              <a:cxnLst/>
              <a:rect l="l" t="t" r="r" b="b"/>
              <a:pathLst>
                <a:path w="7616" h="6962" extrusionOk="0">
                  <a:moveTo>
                    <a:pt x="215" y="1"/>
                  </a:moveTo>
                  <a:cubicBezTo>
                    <a:pt x="156" y="1"/>
                    <a:pt x="99" y="26"/>
                    <a:pt x="60" y="73"/>
                  </a:cubicBezTo>
                  <a:cubicBezTo>
                    <a:pt x="8" y="137"/>
                    <a:pt x="0" y="229"/>
                    <a:pt x="42" y="299"/>
                  </a:cubicBezTo>
                  <a:lnTo>
                    <a:pt x="3875" y="6862"/>
                  </a:lnTo>
                  <a:cubicBezTo>
                    <a:pt x="3912" y="6925"/>
                    <a:pt x="3977" y="6961"/>
                    <a:pt x="4045" y="6961"/>
                  </a:cubicBezTo>
                  <a:cubicBezTo>
                    <a:pt x="4080" y="6961"/>
                    <a:pt x="4114" y="6952"/>
                    <a:pt x="4145" y="6934"/>
                  </a:cubicBezTo>
                  <a:cubicBezTo>
                    <a:pt x="4240" y="6878"/>
                    <a:pt x="4272" y="6757"/>
                    <a:pt x="4217" y="6662"/>
                  </a:cubicBezTo>
                  <a:lnTo>
                    <a:pt x="655" y="563"/>
                  </a:lnTo>
                  <a:lnTo>
                    <a:pt x="7327" y="2883"/>
                  </a:lnTo>
                  <a:cubicBezTo>
                    <a:pt x="7349" y="2890"/>
                    <a:pt x="7371" y="2893"/>
                    <a:pt x="7392" y="2893"/>
                  </a:cubicBezTo>
                  <a:cubicBezTo>
                    <a:pt x="7475" y="2893"/>
                    <a:pt x="7551" y="2842"/>
                    <a:pt x="7580" y="2760"/>
                  </a:cubicBezTo>
                  <a:cubicBezTo>
                    <a:pt x="7616" y="2656"/>
                    <a:pt x="7561" y="2543"/>
                    <a:pt x="7458" y="2508"/>
                  </a:cubicBezTo>
                  <a:lnTo>
                    <a:pt x="279" y="11"/>
                  </a:lnTo>
                  <a:cubicBezTo>
                    <a:pt x="258" y="4"/>
                    <a:pt x="237"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32" name="Google Shape;2532;p33"/>
            <p:cNvSpPr/>
            <p:nvPr/>
          </p:nvSpPr>
          <p:spPr>
            <a:xfrm>
              <a:off x="3689463" y="4122688"/>
              <a:ext cx="39675" cy="44900"/>
            </a:xfrm>
            <a:custGeom>
              <a:avLst/>
              <a:gdLst/>
              <a:ahLst/>
              <a:cxnLst/>
              <a:rect l="l" t="t" r="r" b="b"/>
              <a:pathLst>
                <a:path w="1587" h="1796" extrusionOk="0">
                  <a:moveTo>
                    <a:pt x="1377" y="1"/>
                  </a:moveTo>
                  <a:cubicBezTo>
                    <a:pt x="1279" y="1"/>
                    <a:pt x="1194" y="71"/>
                    <a:pt x="1178" y="169"/>
                  </a:cubicBezTo>
                  <a:cubicBezTo>
                    <a:pt x="1091" y="740"/>
                    <a:pt x="700" y="1215"/>
                    <a:pt x="157" y="1410"/>
                  </a:cubicBezTo>
                  <a:cubicBezTo>
                    <a:pt x="54" y="1447"/>
                    <a:pt x="0" y="1561"/>
                    <a:pt x="37" y="1663"/>
                  </a:cubicBezTo>
                  <a:cubicBezTo>
                    <a:pt x="66" y="1745"/>
                    <a:pt x="143" y="1795"/>
                    <a:pt x="224" y="1795"/>
                  </a:cubicBezTo>
                  <a:cubicBezTo>
                    <a:pt x="247" y="1795"/>
                    <a:pt x="269" y="1792"/>
                    <a:pt x="291" y="1782"/>
                  </a:cubicBezTo>
                  <a:cubicBezTo>
                    <a:pt x="973" y="1539"/>
                    <a:pt x="1464" y="945"/>
                    <a:pt x="1571" y="227"/>
                  </a:cubicBezTo>
                  <a:cubicBezTo>
                    <a:pt x="1587" y="119"/>
                    <a:pt x="1512" y="18"/>
                    <a:pt x="1405" y="3"/>
                  </a:cubicBezTo>
                  <a:cubicBezTo>
                    <a:pt x="1395" y="1"/>
                    <a:pt x="1386" y="1"/>
                    <a:pt x="1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33" name="Google Shape;2533;p33"/>
            <p:cNvSpPr/>
            <p:nvPr/>
          </p:nvSpPr>
          <p:spPr>
            <a:xfrm>
              <a:off x="4339913" y="4646963"/>
              <a:ext cx="137075" cy="146700"/>
            </a:xfrm>
            <a:custGeom>
              <a:avLst/>
              <a:gdLst/>
              <a:ahLst/>
              <a:cxnLst/>
              <a:rect l="l" t="t" r="r" b="b"/>
              <a:pathLst>
                <a:path w="5483" h="5868" extrusionOk="0">
                  <a:moveTo>
                    <a:pt x="3571" y="1"/>
                  </a:moveTo>
                  <a:cubicBezTo>
                    <a:pt x="3513" y="1"/>
                    <a:pt x="3456" y="26"/>
                    <a:pt x="3416" y="73"/>
                  </a:cubicBezTo>
                  <a:cubicBezTo>
                    <a:pt x="3348" y="158"/>
                    <a:pt x="3360" y="283"/>
                    <a:pt x="3444" y="352"/>
                  </a:cubicBezTo>
                  <a:lnTo>
                    <a:pt x="5055" y="1679"/>
                  </a:lnTo>
                  <a:cubicBezTo>
                    <a:pt x="4469" y="4275"/>
                    <a:pt x="2440" y="5248"/>
                    <a:pt x="1966" y="5443"/>
                  </a:cubicBezTo>
                  <a:lnTo>
                    <a:pt x="349" y="4113"/>
                  </a:lnTo>
                  <a:cubicBezTo>
                    <a:pt x="313" y="4083"/>
                    <a:pt x="269" y="4069"/>
                    <a:pt x="225" y="4069"/>
                  </a:cubicBezTo>
                  <a:cubicBezTo>
                    <a:pt x="167" y="4069"/>
                    <a:pt x="110" y="4094"/>
                    <a:pt x="70" y="4142"/>
                  </a:cubicBezTo>
                  <a:cubicBezTo>
                    <a:pt x="1" y="4226"/>
                    <a:pt x="14" y="4351"/>
                    <a:pt x="98" y="4421"/>
                  </a:cubicBezTo>
                  <a:lnTo>
                    <a:pt x="1803" y="5823"/>
                  </a:lnTo>
                  <a:cubicBezTo>
                    <a:pt x="1840" y="5852"/>
                    <a:pt x="1885" y="5868"/>
                    <a:pt x="1929" y="5868"/>
                  </a:cubicBezTo>
                  <a:cubicBezTo>
                    <a:pt x="1950" y="5868"/>
                    <a:pt x="1970" y="5865"/>
                    <a:pt x="1990" y="5857"/>
                  </a:cubicBezTo>
                  <a:cubicBezTo>
                    <a:pt x="2104" y="5821"/>
                    <a:pt x="4798" y="4900"/>
                    <a:pt x="5469" y="1642"/>
                  </a:cubicBezTo>
                  <a:cubicBezTo>
                    <a:pt x="5483" y="1569"/>
                    <a:pt x="5456" y="1494"/>
                    <a:pt x="5401" y="1448"/>
                  </a:cubicBezTo>
                  <a:lnTo>
                    <a:pt x="3695" y="45"/>
                  </a:lnTo>
                  <a:cubicBezTo>
                    <a:pt x="3659" y="15"/>
                    <a:pt x="3615" y="1"/>
                    <a:pt x="3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34" name="Google Shape;2534;p33"/>
            <p:cNvSpPr/>
            <p:nvPr/>
          </p:nvSpPr>
          <p:spPr>
            <a:xfrm>
              <a:off x="4382588" y="4682038"/>
              <a:ext cx="151425" cy="158525"/>
            </a:xfrm>
            <a:custGeom>
              <a:avLst/>
              <a:gdLst/>
              <a:ahLst/>
              <a:cxnLst/>
              <a:rect l="l" t="t" r="r" b="b"/>
              <a:pathLst>
                <a:path w="6057" h="6341" extrusionOk="0">
                  <a:moveTo>
                    <a:pt x="3566" y="0"/>
                  </a:moveTo>
                  <a:cubicBezTo>
                    <a:pt x="3509" y="0"/>
                    <a:pt x="3452" y="25"/>
                    <a:pt x="3412" y="72"/>
                  </a:cubicBezTo>
                  <a:cubicBezTo>
                    <a:pt x="3344" y="157"/>
                    <a:pt x="3356" y="282"/>
                    <a:pt x="3440" y="351"/>
                  </a:cubicBezTo>
                  <a:lnTo>
                    <a:pt x="5626" y="2149"/>
                  </a:lnTo>
                  <a:cubicBezTo>
                    <a:pt x="5211" y="3795"/>
                    <a:pt x="4066" y="5187"/>
                    <a:pt x="2532" y="5911"/>
                  </a:cubicBezTo>
                  <a:lnTo>
                    <a:pt x="347" y="4113"/>
                  </a:lnTo>
                  <a:cubicBezTo>
                    <a:pt x="311" y="4083"/>
                    <a:pt x="266" y="4068"/>
                    <a:pt x="222" y="4068"/>
                  </a:cubicBezTo>
                  <a:cubicBezTo>
                    <a:pt x="165" y="4068"/>
                    <a:pt x="108" y="4093"/>
                    <a:pt x="68" y="4141"/>
                  </a:cubicBezTo>
                  <a:cubicBezTo>
                    <a:pt x="0" y="4225"/>
                    <a:pt x="12" y="4350"/>
                    <a:pt x="96" y="4420"/>
                  </a:cubicBezTo>
                  <a:lnTo>
                    <a:pt x="2376" y="6296"/>
                  </a:lnTo>
                  <a:cubicBezTo>
                    <a:pt x="2413" y="6325"/>
                    <a:pt x="2458" y="6341"/>
                    <a:pt x="2502" y="6341"/>
                  </a:cubicBezTo>
                  <a:cubicBezTo>
                    <a:pt x="2530" y="6341"/>
                    <a:pt x="2558" y="6335"/>
                    <a:pt x="2580" y="6324"/>
                  </a:cubicBezTo>
                  <a:cubicBezTo>
                    <a:pt x="4321" y="5549"/>
                    <a:pt x="5613" y="3976"/>
                    <a:pt x="6039" y="2119"/>
                  </a:cubicBezTo>
                  <a:cubicBezTo>
                    <a:pt x="6057" y="2045"/>
                    <a:pt x="6030" y="1969"/>
                    <a:pt x="5971" y="1921"/>
                  </a:cubicBezTo>
                  <a:lnTo>
                    <a:pt x="3691" y="45"/>
                  </a:lnTo>
                  <a:cubicBezTo>
                    <a:pt x="3655" y="15"/>
                    <a:pt x="3610" y="0"/>
                    <a:pt x="3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35" name="Google Shape;2535;p33"/>
            <p:cNvSpPr/>
            <p:nvPr/>
          </p:nvSpPr>
          <p:spPr>
            <a:xfrm>
              <a:off x="4486438" y="4715738"/>
              <a:ext cx="12525" cy="12075"/>
            </a:xfrm>
            <a:custGeom>
              <a:avLst/>
              <a:gdLst/>
              <a:ahLst/>
              <a:cxnLst/>
              <a:rect l="l" t="t" r="r" b="b"/>
              <a:pathLst>
                <a:path w="501" h="483" extrusionOk="0">
                  <a:moveTo>
                    <a:pt x="109" y="0"/>
                  </a:moveTo>
                  <a:cubicBezTo>
                    <a:pt x="83" y="0"/>
                    <a:pt x="58" y="10"/>
                    <a:pt x="38" y="29"/>
                  </a:cubicBezTo>
                  <a:cubicBezTo>
                    <a:pt x="1" y="69"/>
                    <a:pt x="1" y="130"/>
                    <a:pt x="38" y="170"/>
                  </a:cubicBezTo>
                  <a:lnTo>
                    <a:pt x="322" y="454"/>
                  </a:lnTo>
                  <a:cubicBezTo>
                    <a:pt x="342" y="474"/>
                    <a:pt x="368" y="482"/>
                    <a:pt x="393" y="482"/>
                  </a:cubicBezTo>
                  <a:cubicBezTo>
                    <a:pt x="418" y="482"/>
                    <a:pt x="443" y="474"/>
                    <a:pt x="463" y="454"/>
                  </a:cubicBezTo>
                  <a:cubicBezTo>
                    <a:pt x="501" y="414"/>
                    <a:pt x="501" y="351"/>
                    <a:pt x="463" y="313"/>
                  </a:cubicBezTo>
                  <a:lnTo>
                    <a:pt x="179" y="29"/>
                  </a:lnTo>
                  <a:cubicBezTo>
                    <a:pt x="160" y="10"/>
                    <a:pt x="134" y="0"/>
                    <a:pt x="1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36" name="Google Shape;2536;p33"/>
            <p:cNvSpPr/>
            <p:nvPr/>
          </p:nvSpPr>
          <p:spPr>
            <a:xfrm>
              <a:off x="3731888" y="4178888"/>
              <a:ext cx="34300" cy="49975"/>
            </a:xfrm>
            <a:custGeom>
              <a:avLst/>
              <a:gdLst/>
              <a:ahLst/>
              <a:cxnLst/>
              <a:rect l="l" t="t" r="r" b="b"/>
              <a:pathLst>
                <a:path w="1372" h="1999" extrusionOk="0">
                  <a:moveTo>
                    <a:pt x="114" y="0"/>
                  </a:moveTo>
                  <a:cubicBezTo>
                    <a:pt x="99" y="0"/>
                    <a:pt x="83" y="3"/>
                    <a:pt x="69" y="10"/>
                  </a:cubicBezTo>
                  <a:cubicBezTo>
                    <a:pt x="20" y="35"/>
                    <a:pt x="0" y="94"/>
                    <a:pt x="25" y="143"/>
                  </a:cubicBezTo>
                  <a:cubicBezTo>
                    <a:pt x="352" y="782"/>
                    <a:pt x="740" y="1393"/>
                    <a:pt x="1181" y="1961"/>
                  </a:cubicBezTo>
                  <a:cubicBezTo>
                    <a:pt x="1199" y="1985"/>
                    <a:pt x="1230" y="1998"/>
                    <a:pt x="1258" y="1998"/>
                  </a:cubicBezTo>
                  <a:cubicBezTo>
                    <a:pt x="1281" y="1998"/>
                    <a:pt x="1302" y="1992"/>
                    <a:pt x="1320" y="1978"/>
                  </a:cubicBezTo>
                  <a:cubicBezTo>
                    <a:pt x="1363" y="1945"/>
                    <a:pt x="1372" y="1883"/>
                    <a:pt x="1337" y="1840"/>
                  </a:cubicBezTo>
                  <a:cubicBezTo>
                    <a:pt x="903" y="1282"/>
                    <a:pt x="521" y="682"/>
                    <a:pt x="202" y="53"/>
                  </a:cubicBezTo>
                  <a:cubicBezTo>
                    <a:pt x="185" y="19"/>
                    <a:pt x="15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37" name="Google Shape;2537;p33"/>
            <p:cNvSpPr/>
            <p:nvPr/>
          </p:nvSpPr>
          <p:spPr>
            <a:xfrm>
              <a:off x="3750038" y="4177163"/>
              <a:ext cx="20000" cy="22000"/>
            </a:xfrm>
            <a:custGeom>
              <a:avLst/>
              <a:gdLst/>
              <a:ahLst/>
              <a:cxnLst/>
              <a:rect l="l" t="t" r="r" b="b"/>
              <a:pathLst>
                <a:path w="800" h="880" extrusionOk="0">
                  <a:moveTo>
                    <a:pt x="112" y="1"/>
                  </a:moveTo>
                  <a:cubicBezTo>
                    <a:pt x="90" y="1"/>
                    <a:pt x="67" y="8"/>
                    <a:pt x="48" y="24"/>
                  </a:cubicBezTo>
                  <a:cubicBezTo>
                    <a:pt x="6" y="59"/>
                    <a:pt x="0" y="121"/>
                    <a:pt x="36" y="163"/>
                  </a:cubicBezTo>
                  <a:lnTo>
                    <a:pt x="613" y="843"/>
                  </a:lnTo>
                  <a:cubicBezTo>
                    <a:pt x="632" y="868"/>
                    <a:pt x="662" y="879"/>
                    <a:pt x="689" y="879"/>
                  </a:cubicBezTo>
                  <a:cubicBezTo>
                    <a:pt x="713" y="879"/>
                    <a:pt x="735" y="872"/>
                    <a:pt x="752" y="856"/>
                  </a:cubicBezTo>
                  <a:cubicBezTo>
                    <a:pt x="794" y="820"/>
                    <a:pt x="799" y="758"/>
                    <a:pt x="764" y="716"/>
                  </a:cubicBezTo>
                  <a:lnTo>
                    <a:pt x="188" y="36"/>
                  </a:lnTo>
                  <a:cubicBezTo>
                    <a:pt x="169" y="13"/>
                    <a:pt x="141"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38" name="Google Shape;2538;p33"/>
            <p:cNvSpPr/>
            <p:nvPr/>
          </p:nvSpPr>
          <p:spPr>
            <a:xfrm>
              <a:off x="3809163" y="4281213"/>
              <a:ext cx="211925" cy="163950"/>
            </a:xfrm>
            <a:custGeom>
              <a:avLst/>
              <a:gdLst/>
              <a:ahLst/>
              <a:cxnLst/>
              <a:rect l="l" t="t" r="r" b="b"/>
              <a:pathLst>
                <a:path w="8477" h="6558" extrusionOk="0">
                  <a:moveTo>
                    <a:pt x="112" y="1"/>
                  </a:moveTo>
                  <a:cubicBezTo>
                    <a:pt x="82" y="1"/>
                    <a:pt x="53" y="14"/>
                    <a:pt x="33" y="39"/>
                  </a:cubicBezTo>
                  <a:cubicBezTo>
                    <a:pt x="1" y="83"/>
                    <a:pt x="8" y="146"/>
                    <a:pt x="51" y="179"/>
                  </a:cubicBezTo>
                  <a:lnTo>
                    <a:pt x="8305" y="6537"/>
                  </a:lnTo>
                  <a:cubicBezTo>
                    <a:pt x="8323" y="6551"/>
                    <a:pt x="8344" y="6558"/>
                    <a:pt x="8365" y="6558"/>
                  </a:cubicBezTo>
                  <a:cubicBezTo>
                    <a:pt x="8396" y="6558"/>
                    <a:pt x="8424" y="6545"/>
                    <a:pt x="8444" y="6519"/>
                  </a:cubicBezTo>
                  <a:cubicBezTo>
                    <a:pt x="8477" y="6474"/>
                    <a:pt x="8470" y="6411"/>
                    <a:pt x="8426" y="6379"/>
                  </a:cubicBezTo>
                  <a:lnTo>
                    <a:pt x="172" y="21"/>
                  </a:lnTo>
                  <a:cubicBezTo>
                    <a:pt x="154" y="8"/>
                    <a:pt x="133"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39" name="Google Shape;2539;p33"/>
            <p:cNvSpPr/>
            <p:nvPr/>
          </p:nvSpPr>
          <p:spPr>
            <a:xfrm>
              <a:off x="3883638" y="4305238"/>
              <a:ext cx="52325" cy="40850"/>
            </a:xfrm>
            <a:custGeom>
              <a:avLst/>
              <a:gdLst/>
              <a:ahLst/>
              <a:cxnLst/>
              <a:rect l="l" t="t" r="r" b="b"/>
              <a:pathLst>
                <a:path w="2093" h="1634" extrusionOk="0">
                  <a:moveTo>
                    <a:pt x="112" y="0"/>
                  </a:moveTo>
                  <a:cubicBezTo>
                    <a:pt x="82" y="0"/>
                    <a:pt x="53" y="14"/>
                    <a:pt x="33" y="39"/>
                  </a:cubicBezTo>
                  <a:cubicBezTo>
                    <a:pt x="0" y="82"/>
                    <a:pt x="8" y="145"/>
                    <a:pt x="51" y="179"/>
                  </a:cubicBezTo>
                  <a:lnTo>
                    <a:pt x="1921" y="1613"/>
                  </a:lnTo>
                  <a:cubicBezTo>
                    <a:pt x="1939" y="1627"/>
                    <a:pt x="1960" y="1634"/>
                    <a:pt x="1981" y="1634"/>
                  </a:cubicBezTo>
                  <a:cubicBezTo>
                    <a:pt x="2011" y="1634"/>
                    <a:pt x="2040" y="1621"/>
                    <a:pt x="2060" y="1595"/>
                  </a:cubicBezTo>
                  <a:cubicBezTo>
                    <a:pt x="2093" y="1551"/>
                    <a:pt x="2086" y="1487"/>
                    <a:pt x="2042" y="1455"/>
                  </a:cubicBezTo>
                  <a:lnTo>
                    <a:pt x="172" y="21"/>
                  </a:lnTo>
                  <a:cubicBezTo>
                    <a:pt x="154" y="7"/>
                    <a:pt x="133"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40" name="Google Shape;2540;p33"/>
            <p:cNvSpPr/>
            <p:nvPr/>
          </p:nvSpPr>
          <p:spPr>
            <a:xfrm>
              <a:off x="4208263" y="4512038"/>
              <a:ext cx="166625" cy="132725"/>
            </a:xfrm>
            <a:custGeom>
              <a:avLst/>
              <a:gdLst/>
              <a:ahLst/>
              <a:cxnLst/>
              <a:rect l="l" t="t" r="r" b="b"/>
              <a:pathLst>
                <a:path w="6665" h="5309" extrusionOk="0">
                  <a:moveTo>
                    <a:pt x="112" y="0"/>
                  </a:moveTo>
                  <a:cubicBezTo>
                    <a:pt x="83" y="0"/>
                    <a:pt x="55" y="13"/>
                    <a:pt x="36" y="38"/>
                  </a:cubicBezTo>
                  <a:cubicBezTo>
                    <a:pt x="1" y="81"/>
                    <a:pt x="7" y="143"/>
                    <a:pt x="51" y="177"/>
                  </a:cubicBezTo>
                  <a:lnTo>
                    <a:pt x="6491" y="5287"/>
                  </a:lnTo>
                  <a:cubicBezTo>
                    <a:pt x="6510" y="5302"/>
                    <a:pt x="6532" y="5308"/>
                    <a:pt x="6553" y="5308"/>
                  </a:cubicBezTo>
                  <a:cubicBezTo>
                    <a:pt x="6583" y="5308"/>
                    <a:pt x="6611" y="5296"/>
                    <a:pt x="6631" y="5272"/>
                  </a:cubicBezTo>
                  <a:cubicBezTo>
                    <a:pt x="6665" y="5228"/>
                    <a:pt x="6658" y="5166"/>
                    <a:pt x="6615" y="5132"/>
                  </a:cubicBezTo>
                  <a:lnTo>
                    <a:pt x="175" y="22"/>
                  </a:lnTo>
                  <a:cubicBezTo>
                    <a:pt x="156" y="7"/>
                    <a:pt x="134"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41" name="Google Shape;2541;p33"/>
            <p:cNvSpPr/>
            <p:nvPr/>
          </p:nvSpPr>
          <p:spPr>
            <a:xfrm>
              <a:off x="4271438" y="4597013"/>
              <a:ext cx="36425" cy="30350"/>
            </a:xfrm>
            <a:custGeom>
              <a:avLst/>
              <a:gdLst/>
              <a:ahLst/>
              <a:cxnLst/>
              <a:rect l="l" t="t" r="r" b="b"/>
              <a:pathLst>
                <a:path w="1457" h="1214" extrusionOk="0">
                  <a:moveTo>
                    <a:pt x="111" y="1"/>
                  </a:moveTo>
                  <a:cubicBezTo>
                    <a:pt x="83" y="1"/>
                    <a:pt x="55" y="13"/>
                    <a:pt x="36" y="37"/>
                  </a:cubicBezTo>
                  <a:cubicBezTo>
                    <a:pt x="0" y="79"/>
                    <a:pt x="6" y="141"/>
                    <a:pt x="48" y="177"/>
                  </a:cubicBezTo>
                  <a:lnTo>
                    <a:pt x="1282" y="1190"/>
                  </a:lnTo>
                  <a:cubicBezTo>
                    <a:pt x="1300" y="1205"/>
                    <a:pt x="1322" y="1214"/>
                    <a:pt x="1345" y="1214"/>
                  </a:cubicBezTo>
                  <a:cubicBezTo>
                    <a:pt x="1373" y="1214"/>
                    <a:pt x="1401" y="1200"/>
                    <a:pt x="1421" y="1178"/>
                  </a:cubicBezTo>
                  <a:cubicBezTo>
                    <a:pt x="1457" y="1136"/>
                    <a:pt x="1449" y="1074"/>
                    <a:pt x="1408" y="1038"/>
                  </a:cubicBezTo>
                  <a:lnTo>
                    <a:pt x="175" y="24"/>
                  </a:lnTo>
                  <a:cubicBezTo>
                    <a:pt x="156" y="8"/>
                    <a:pt x="134"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42" name="Google Shape;2542;p33"/>
            <p:cNvSpPr/>
            <p:nvPr/>
          </p:nvSpPr>
          <p:spPr>
            <a:xfrm>
              <a:off x="4452738" y="4775563"/>
              <a:ext cx="20125" cy="12550"/>
            </a:xfrm>
            <a:custGeom>
              <a:avLst/>
              <a:gdLst/>
              <a:ahLst/>
              <a:cxnLst/>
              <a:rect l="l" t="t" r="r" b="b"/>
              <a:pathLst>
                <a:path w="805" h="502" extrusionOk="0">
                  <a:moveTo>
                    <a:pt x="110" y="1"/>
                  </a:moveTo>
                  <a:cubicBezTo>
                    <a:pt x="84" y="1"/>
                    <a:pt x="58" y="10"/>
                    <a:pt x="38" y="30"/>
                  </a:cubicBezTo>
                  <a:cubicBezTo>
                    <a:pt x="0" y="70"/>
                    <a:pt x="0" y="133"/>
                    <a:pt x="39" y="171"/>
                  </a:cubicBezTo>
                  <a:cubicBezTo>
                    <a:pt x="213" y="340"/>
                    <a:pt x="439" y="457"/>
                    <a:pt x="678" y="500"/>
                  </a:cubicBezTo>
                  <a:cubicBezTo>
                    <a:pt x="684" y="502"/>
                    <a:pt x="690" y="502"/>
                    <a:pt x="696" y="502"/>
                  </a:cubicBezTo>
                  <a:cubicBezTo>
                    <a:pt x="742" y="502"/>
                    <a:pt x="784" y="468"/>
                    <a:pt x="795" y="420"/>
                  </a:cubicBezTo>
                  <a:cubicBezTo>
                    <a:pt x="804" y="366"/>
                    <a:pt x="769" y="314"/>
                    <a:pt x="715" y="304"/>
                  </a:cubicBezTo>
                  <a:cubicBezTo>
                    <a:pt x="515" y="267"/>
                    <a:pt x="323" y="168"/>
                    <a:pt x="179" y="27"/>
                  </a:cubicBezTo>
                  <a:cubicBezTo>
                    <a:pt x="160" y="10"/>
                    <a:pt x="135"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43" name="Google Shape;2543;p33"/>
            <p:cNvSpPr/>
            <p:nvPr/>
          </p:nvSpPr>
          <p:spPr>
            <a:xfrm>
              <a:off x="4465563" y="4756738"/>
              <a:ext cx="12550" cy="10675"/>
            </a:xfrm>
            <a:custGeom>
              <a:avLst/>
              <a:gdLst/>
              <a:ahLst/>
              <a:cxnLst/>
              <a:rect l="l" t="t" r="r" b="b"/>
              <a:pathLst>
                <a:path w="502" h="427" extrusionOk="0">
                  <a:moveTo>
                    <a:pt x="112" y="1"/>
                  </a:moveTo>
                  <a:cubicBezTo>
                    <a:pt x="84" y="1"/>
                    <a:pt x="56" y="13"/>
                    <a:pt x="36" y="37"/>
                  </a:cubicBezTo>
                  <a:cubicBezTo>
                    <a:pt x="1" y="79"/>
                    <a:pt x="7" y="141"/>
                    <a:pt x="49" y="177"/>
                  </a:cubicBezTo>
                  <a:lnTo>
                    <a:pt x="327" y="404"/>
                  </a:lnTo>
                  <a:cubicBezTo>
                    <a:pt x="345" y="419"/>
                    <a:pt x="367" y="426"/>
                    <a:pt x="390" y="426"/>
                  </a:cubicBezTo>
                  <a:cubicBezTo>
                    <a:pt x="418" y="426"/>
                    <a:pt x="446" y="414"/>
                    <a:pt x="466" y="393"/>
                  </a:cubicBezTo>
                  <a:cubicBezTo>
                    <a:pt x="502" y="351"/>
                    <a:pt x="495" y="289"/>
                    <a:pt x="452" y="253"/>
                  </a:cubicBezTo>
                  <a:lnTo>
                    <a:pt x="176" y="24"/>
                  </a:lnTo>
                  <a:cubicBezTo>
                    <a:pt x="157" y="9"/>
                    <a:pt x="135"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44" name="Google Shape;2544;p33"/>
            <p:cNvSpPr/>
            <p:nvPr/>
          </p:nvSpPr>
          <p:spPr>
            <a:xfrm>
              <a:off x="4477963" y="4738463"/>
              <a:ext cx="15300" cy="9050"/>
            </a:xfrm>
            <a:custGeom>
              <a:avLst/>
              <a:gdLst/>
              <a:ahLst/>
              <a:cxnLst/>
              <a:rect l="l" t="t" r="r" b="b"/>
              <a:pathLst>
                <a:path w="612" h="362" extrusionOk="0">
                  <a:moveTo>
                    <a:pt x="113" y="1"/>
                  </a:moveTo>
                  <a:cubicBezTo>
                    <a:pt x="74" y="1"/>
                    <a:pt x="38" y="24"/>
                    <a:pt x="22" y="62"/>
                  </a:cubicBezTo>
                  <a:cubicBezTo>
                    <a:pt x="1" y="113"/>
                    <a:pt x="24" y="171"/>
                    <a:pt x="74" y="192"/>
                  </a:cubicBezTo>
                  <a:lnTo>
                    <a:pt x="458" y="354"/>
                  </a:lnTo>
                  <a:cubicBezTo>
                    <a:pt x="470" y="360"/>
                    <a:pt x="483" y="362"/>
                    <a:pt x="496" y="362"/>
                  </a:cubicBezTo>
                  <a:cubicBezTo>
                    <a:pt x="535" y="362"/>
                    <a:pt x="571" y="340"/>
                    <a:pt x="589" y="302"/>
                  </a:cubicBezTo>
                  <a:cubicBezTo>
                    <a:pt x="611" y="250"/>
                    <a:pt x="586" y="192"/>
                    <a:pt x="535" y="171"/>
                  </a:cubicBezTo>
                  <a:lnTo>
                    <a:pt x="152" y="9"/>
                  </a:lnTo>
                  <a:cubicBezTo>
                    <a:pt x="139" y="4"/>
                    <a:pt x="1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grpSp>
      <p:grpSp>
        <p:nvGrpSpPr>
          <p:cNvPr id="2545" name="Google Shape;2545;p33"/>
          <p:cNvGrpSpPr/>
          <p:nvPr/>
        </p:nvGrpSpPr>
        <p:grpSpPr>
          <a:xfrm rot="-5399480">
            <a:off x="6869284" y="3933061"/>
            <a:ext cx="1069107" cy="870196"/>
            <a:chOff x="7573474" y="3466512"/>
            <a:chExt cx="1617164" cy="1316285"/>
          </a:xfrm>
        </p:grpSpPr>
        <p:sp>
          <p:nvSpPr>
            <p:cNvPr id="2546" name="Google Shape;2546;p33"/>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47" name="Google Shape;2547;p33"/>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48" name="Google Shape;2548;p33"/>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49" name="Google Shape;2549;p33"/>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50" name="Google Shape;2550;p33"/>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51" name="Google Shape;2551;p33"/>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52" name="Google Shape;2552;p33"/>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53" name="Google Shape;2553;p33"/>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54" name="Google Shape;2554;p33"/>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55" name="Google Shape;2555;p33"/>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56" name="Google Shape;2556;p33"/>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57" name="Google Shape;2557;p33"/>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58" name="Google Shape;2558;p33"/>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59" name="Google Shape;2559;p33"/>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60" name="Google Shape;2560;p33"/>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61" name="Google Shape;2561;p33"/>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62" name="Google Shape;2562;p33"/>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63" name="Google Shape;2563;p33"/>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64" name="Google Shape;2564;p33"/>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65" name="Google Shape;2565;p33"/>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66" name="Google Shape;2566;p33"/>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67" name="Google Shape;2567;p33"/>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68" name="Google Shape;2568;p33"/>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69" name="Google Shape;2569;p33"/>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70" name="Google Shape;2570;p33"/>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71" name="Google Shape;2571;p33"/>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72" name="Google Shape;2572;p33"/>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73" name="Google Shape;2573;p33"/>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74" name="Google Shape;2574;p33"/>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75" name="Google Shape;2575;p33"/>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76" name="Google Shape;2576;p33"/>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77" name="Google Shape;2577;p33"/>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78" name="Google Shape;2578;p33"/>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79" name="Google Shape;2579;p33"/>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80" name="Google Shape;2580;p33"/>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81" name="Google Shape;2581;p33"/>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82" name="Google Shape;2582;p33"/>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83" name="Google Shape;2583;p33"/>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84" name="Google Shape;2584;p33"/>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85" name="Google Shape;2585;p33"/>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86" name="Google Shape;2586;p33"/>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87" name="Google Shape;2587;p33"/>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88" name="Google Shape;2588;p33"/>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89" name="Google Shape;2589;p33"/>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90" name="Google Shape;2590;p33"/>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91" name="Google Shape;2591;p33"/>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92" name="Google Shape;2592;p33"/>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93" name="Google Shape;2593;p33"/>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sp>
          <p:nvSpPr>
            <p:cNvPr id="2594" name="Google Shape;2594;p33"/>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BoosterNextFYBlack" panose="02000A03000000020004" pitchFamily="2"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2788" name="Google Shape;2788;p36"/>
          <p:cNvSpPr txBox="1">
            <a:spLocks noGrp="1"/>
          </p:cNvSpPr>
          <p:nvPr>
            <p:ph type="title"/>
          </p:nvPr>
        </p:nvSpPr>
        <p:spPr>
          <a:xfrm rot="-265577">
            <a:off x="1832194" y="2987394"/>
            <a:ext cx="5593683" cy="64270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Nhiệm vụ</a:t>
            </a:r>
            <a:endParaRPr dirty="0">
              <a:latin typeface="Cambria" panose="02040503050406030204" pitchFamily="18" charset="0"/>
              <a:ea typeface="Cambria" panose="02040503050406030204" pitchFamily="18" charset="0"/>
            </a:endParaRPr>
          </a:p>
        </p:txBody>
      </p:sp>
      <p:sp>
        <p:nvSpPr>
          <p:cNvPr id="2789" name="Google Shape;2789;p36"/>
          <p:cNvSpPr txBox="1">
            <a:spLocks noGrp="1"/>
          </p:cNvSpPr>
          <p:nvPr>
            <p:ph type="subTitle" idx="1"/>
          </p:nvPr>
        </p:nvSpPr>
        <p:spPr>
          <a:xfrm rot="-265577">
            <a:off x="1574052" y="1518965"/>
            <a:ext cx="5770268" cy="1478302"/>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2000" dirty="0">
                <a:latin typeface="Cambria" panose="02040503050406030204" pitchFamily="18" charset="0"/>
                <a:ea typeface="Cambria" panose="02040503050406030204" pitchFamily="18" charset="0"/>
              </a:rPr>
              <a:t>Em hãy đọc bài viết tham khảo:  </a:t>
            </a:r>
            <a:r>
              <a:rPr lang="en" sz="2000" i="1" dirty="0">
                <a:latin typeface="Cambria" panose="02040503050406030204" pitchFamily="18" charset="0"/>
                <a:ea typeface="Cambria" panose="02040503050406030204" pitchFamily="18" charset="0"/>
              </a:rPr>
              <a:t>Chú mèo tuyệt vời nhất thế giới </a:t>
            </a:r>
            <a:r>
              <a:rPr lang="en" sz="2000" dirty="0">
                <a:latin typeface="Cambria" panose="02040503050406030204" pitchFamily="18" charset="0"/>
                <a:ea typeface="Cambria" panose="02040503050406030204" pitchFamily="18" charset="0"/>
              </a:rPr>
              <a:t>và hoàn thành nhiệm vụ được giao trước khi thời gian kết thúc.</a:t>
            </a:r>
            <a:endParaRPr sz="2000" dirty="0">
              <a:latin typeface="Cambria" panose="02040503050406030204" pitchFamily="18" charset="0"/>
              <a:ea typeface="Cambria" panose="02040503050406030204" pitchFamily="18" charset="0"/>
            </a:endParaRPr>
          </a:p>
        </p:txBody>
      </p:sp>
      <p:grpSp>
        <p:nvGrpSpPr>
          <p:cNvPr id="2790" name="Google Shape;2790;p36"/>
          <p:cNvGrpSpPr/>
          <p:nvPr/>
        </p:nvGrpSpPr>
        <p:grpSpPr>
          <a:xfrm>
            <a:off x="6872059" y="2693413"/>
            <a:ext cx="2367355" cy="2450197"/>
            <a:chOff x="3114449" y="1586999"/>
            <a:chExt cx="2915102" cy="3017113"/>
          </a:xfrm>
        </p:grpSpPr>
        <p:sp>
          <p:nvSpPr>
            <p:cNvPr id="2791" name="Google Shape;2791;p36"/>
            <p:cNvSpPr/>
            <p:nvPr/>
          </p:nvSpPr>
          <p:spPr>
            <a:xfrm>
              <a:off x="4092975" y="2028941"/>
              <a:ext cx="683712" cy="702125"/>
            </a:xfrm>
            <a:custGeom>
              <a:avLst/>
              <a:gdLst/>
              <a:ahLst/>
              <a:cxnLst/>
              <a:rect l="l" t="t" r="r" b="b"/>
              <a:pathLst>
                <a:path w="15113" h="15520" extrusionOk="0">
                  <a:moveTo>
                    <a:pt x="3321" y="1"/>
                  </a:moveTo>
                  <a:cubicBezTo>
                    <a:pt x="936" y="1"/>
                    <a:pt x="0" y="3235"/>
                    <a:pt x="1679" y="5644"/>
                  </a:cubicBezTo>
                  <a:cubicBezTo>
                    <a:pt x="3333" y="8000"/>
                    <a:pt x="7193" y="13213"/>
                    <a:pt x="8922" y="15519"/>
                  </a:cubicBezTo>
                  <a:cubicBezTo>
                    <a:pt x="8922" y="15519"/>
                    <a:pt x="11654" y="14742"/>
                    <a:pt x="15113" y="12311"/>
                  </a:cubicBezTo>
                  <a:cubicBezTo>
                    <a:pt x="12656" y="7850"/>
                    <a:pt x="8621" y="2812"/>
                    <a:pt x="5539" y="782"/>
                  </a:cubicBezTo>
                  <a:cubicBezTo>
                    <a:pt x="4710" y="235"/>
                    <a:pt x="3963" y="1"/>
                    <a:pt x="33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92" name="Google Shape;2792;p36"/>
            <p:cNvSpPr/>
            <p:nvPr/>
          </p:nvSpPr>
          <p:spPr>
            <a:xfrm>
              <a:off x="4107678" y="2025186"/>
              <a:ext cx="672402" cy="709273"/>
            </a:xfrm>
            <a:custGeom>
              <a:avLst/>
              <a:gdLst/>
              <a:ahLst/>
              <a:cxnLst/>
              <a:rect l="l" t="t" r="r" b="b"/>
              <a:pathLst>
                <a:path w="14863" h="15678" extrusionOk="0">
                  <a:moveTo>
                    <a:pt x="2983" y="163"/>
                  </a:moveTo>
                  <a:cubicBezTo>
                    <a:pt x="3660" y="163"/>
                    <a:pt x="4412" y="414"/>
                    <a:pt x="5189" y="915"/>
                  </a:cubicBezTo>
                  <a:cubicBezTo>
                    <a:pt x="8071" y="2820"/>
                    <a:pt x="12056" y="7632"/>
                    <a:pt x="14687" y="12369"/>
                  </a:cubicBezTo>
                  <a:cubicBezTo>
                    <a:pt x="11554" y="14574"/>
                    <a:pt x="8998" y="15402"/>
                    <a:pt x="8622" y="15527"/>
                  </a:cubicBezTo>
                  <a:cubicBezTo>
                    <a:pt x="6968" y="13321"/>
                    <a:pt x="3058" y="8058"/>
                    <a:pt x="1429" y="5702"/>
                  </a:cubicBezTo>
                  <a:cubicBezTo>
                    <a:pt x="176" y="3923"/>
                    <a:pt x="427" y="1818"/>
                    <a:pt x="1404" y="815"/>
                  </a:cubicBezTo>
                  <a:cubicBezTo>
                    <a:pt x="1830" y="389"/>
                    <a:pt x="2381" y="163"/>
                    <a:pt x="2983" y="163"/>
                  </a:cubicBezTo>
                  <a:close/>
                  <a:moveTo>
                    <a:pt x="2995" y="0"/>
                  </a:moveTo>
                  <a:cubicBezTo>
                    <a:pt x="2339" y="0"/>
                    <a:pt x="1755" y="238"/>
                    <a:pt x="1279" y="715"/>
                  </a:cubicBezTo>
                  <a:cubicBezTo>
                    <a:pt x="276" y="1767"/>
                    <a:pt x="1" y="3923"/>
                    <a:pt x="1304" y="5777"/>
                  </a:cubicBezTo>
                  <a:cubicBezTo>
                    <a:pt x="2958" y="8158"/>
                    <a:pt x="6918" y="13472"/>
                    <a:pt x="8522" y="15652"/>
                  </a:cubicBezTo>
                  <a:cubicBezTo>
                    <a:pt x="8547" y="15677"/>
                    <a:pt x="8572" y="15677"/>
                    <a:pt x="8597" y="15677"/>
                  </a:cubicBezTo>
                  <a:cubicBezTo>
                    <a:pt x="8647" y="15677"/>
                    <a:pt x="11404" y="14875"/>
                    <a:pt x="14838" y="12469"/>
                  </a:cubicBezTo>
                  <a:cubicBezTo>
                    <a:pt x="14863" y="12444"/>
                    <a:pt x="14863" y="12394"/>
                    <a:pt x="14838" y="12369"/>
                  </a:cubicBezTo>
                  <a:cubicBezTo>
                    <a:pt x="12231" y="7582"/>
                    <a:pt x="8196" y="2720"/>
                    <a:pt x="5264" y="790"/>
                  </a:cubicBezTo>
                  <a:cubicBezTo>
                    <a:pt x="4454" y="263"/>
                    <a:pt x="368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93" name="Google Shape;2793;p36"/>
            <p:cNvSpPr/>
            <p:nvPr/>
          </p:nvSpPr>
          <p:spPr>
            <a:xfrm>
              <a:off x="4196121" y="2707167"/>
              <a:ext cx="527272" cy="1030703"/>
            </a:xfrm>
            <a:custGeom>
              <a:avLst/>
              <a:gdLst/>
              <a:ahLst/>
              <a:cxnLst/>
              <a:rect l="l" t="t" r="r" b="b"/>
              <a:pathLst>
                <a:path w="11655" h="22783" extrusionOk="0">
                  <a:moveTo>
                    <a:pt x="8321" y="1"/>
                  </a:moveTo>
                  <a:cubicBezTo>
                    <a:pt x="8321" y="1"/>
                    <a:pt x="4061" y="6442"/>
                    <a:pt x="2031" y="8347"/>
                  </a:cubicBezTo>
                  <a:cubicBezTo>
                    <a:pt x="0" y="10251"/>
                    <a:pt x="0" y="12657"/>
                    <a:pt x="2131" y="15089"/>
                  </a:cubicBezTo>
                  <a:cubicBezTo>
                    <a:pt x="4261" y="17520"/>
                    <a:pt x="10051" y="22783"/>
                    <a:pt x="10051" y="22783"/>
                  </a:cubicBezTo>
                  <a:lnTo>
                    <a:pt x="10602" y="17595"/>
                  </a:lnTo>
                  <a:lnTo>
                    <a:pt x="6166" y="12708"/>
                  </a:lnTo>
                  <a:lnTo>
                    <a:pt x="11655" y="7344"/>
                  </a:lnTo>
                  <a:lnTo>
                    <a:pt x="8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94" name="Google Shape;2794;p36"/>
            <p:cNvSpPr/>
            <p:nvPr/>
          </p:nvSpPr>
          <p:spPr>
            <a:xfrm>
              <a:off x="4191597" y="2703774"/>
              <a:ext cx="535189" cy="1037534"/>
            </a:xfrm>
            <a:custGeom>
              <a:avLst/>
              <a:gdLst/>
              <a:ahLst/>
              <a:cxnLst/>
              <a:rect l="l" t="t" r="r" b="b"/>
              <a:pathLst>
                <a:path w="11830" h="22934" extrusionOk="0">
                  <a:moveTo>
                    <a:pt x="8396" y="251"/>
                  </a:moveTo>
                  <a:lnTo>
                    <a:pt x="11654" y="7394"/>
                  </a:lnTo>
                  <a:lnTo>
                    <a:pt x="6216" y="12732"/>
                  </a:lnTo>
                  <a:cubicBezTo>
                    <a:pt x="6191" y="12758"/>
                    <a:pt x="6191" y="12808"/>
                    <a:pt x="6216" y="12833"/>
                  </a:cubicBezTo>
                  <a:lnTo>
                    <a:pt x="10602" y="17695"/>
                  </a:lnTo>
                  <a:lnTo>
                    <a:pt x="10100" y="22707"/>
                  </a:lnTo>
                  <a:cubicBezTo>
                    <a:pt x="9273" y="21981"/>
                    <a:pt x="4236" y="17344"/>
                    <a:pt x="2281" y="15113"/>
                  </a:cubicBezTo>
                  <a:cubicBezTo>
                    <a:pt x="201" y="12732"/>
                    <a:pt x="176" y="10377"/>
                    <a:pt x="2181" y="8497"/>
                  </a:cubicBezTo>
                  <a:cubicBezTo>
                    <a:pt x="4035" y="6742"/>
                    <a:pt x="7820" y="1103"/>
                    <a:pt x="8396" y="251"/>
                  </a:cubicBezTo>
                  <a:close/>
                  <a:moveTo>
                    <a:pt x="8421" y="1"/>
                  </a:moveTo>
                  <a:cubicBezTo>
                    <a:pt x="8396" y="1"/>
                    <a:pt x="8371" y="26"/>
                    <a:pt x="8346" y="51"/>
                  </a:cubicBezTo>
                  <a:cubicBezTo>
                    <a:pt x="8321" y="101"/>
                    <a:pt x="4085" y="6492"/>
                    <a:pt x="2080" y="8372"/>
                  </a:cubicBezTo>
                  <a:cubicBezTo>
                    <a:pt x="0" y="10351"/>
                    <a:pt x="25" y="12758"/>
                    <a:pt x="2181" y="15214"/>
                  </a:cubicBezTo>
                  <a:cubicBezTo>
                    <a:pt x="4286" y="17620"/>
                    <a:pt x="10050" y="22883"/>
                    <a:pt x="10100" y="22933"/>
                  </a:cubicBezTo>
                  <a:lnTo>
                    <a:pt x="10176" y="22933"/>
                  </a:lnTo>
                  <a:cubicBezTo>
                    <a:pt x="10201" y="22933"/>
                    <a:pt x="10226" y="22908"/>
                    <a:pt x="10226" y="22883"/>
                  </a:cubicBezTo>
                  <a:lnTo>
                    <a:pt x="10752" y="17695"/>
                  </a:lnTo>
                  <a:cubicBezTo>
                    <a:pt x="10777" y="17670"/>
                    <a:pt x="10752" y="17645"/>
                    <a:pt x="10752" y="17620"/>
                  </a:cubicBezTo>
                  <a:lnTo>
                    <a:pt x="6366" y="12783"/>
                  </a:lnTo>
                  <a:lnTo>
                    <a:pt x="11805" y="7469"/>
                  </a:lnTo>
                  <a:cubicBezTo>
                    <a:pt x="11830" y="7444"/>
                    <a:pt x="11830" y="7419"/>
                    <a:pt x="11830" y="7369"/>
                  </a:cubicBezTo>
                  <a:lnTo>
                    <a:pt x="8471" y="51"/>
                  </a:lnTo>
                  <a:cubicBezTo>
                    <a:pt x="8471" y="26"/>
                    <a:pt x="8446" y="26"/>
                    <a:pt x="8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95" name="Google Shape;2795;p36"/>
            <p:cNvSpPr/>
            <p:nvPr/>
          </p:nvSpPr>
          <p:spPr>
            <a:xfrm>
              <a:off x="4162101" y="2700381"/>
              <a:ext cx="345860" cy="427518"/>
            </a:xfrm>
            <a:custGeom>
              <a:avLst/>
              <a:gdLst/>
              <a:ahLst/>
              <a:cxnLst/>
              <a:rect l="l" t="t" r="r" b="b"/>
              <a:pathLst>
                <a:path w="7645" h="9450" extrusionOk="0">
                  <a:moveTo>
                    <a:pt x="7643" y="0"/>
                  </a:moveTo>
                  <a:cubicBezTo>
                    <a:pt x="7562" y="0"/>
                    <a:pt x="5137" y="25"/>
                    <a:pt x="3585" y="2908"/>
                  </a:cubicBezTo>
                  <a:cubicBezTo>
                    <a:pt x="2006" y="5815"/>
                    <a:pt x="51" y="5589"/>
                    <a:pt x="1" y="8472"/>
                  </a:cubicBezTo>
                  <a:cubicBezTo>
                    <a:pt x="2231" y="9449"/>
                    <a:pt x="3384" y="9449"/>
                    <a:pt x="3384" y="9449"/>
                  </a:cubicBezTo>
                  <a:lnTo>
                    <a:pt x="7645" y="0"/>
                  </a:lnTo>
                  <a:cubicBezTo>
                    <a:pt x="7645" y="0"/>
                    <a:pt x="7644" y="0"/>
                    <a:pt x="7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96" name="Google Shape;2796;p36"/>
            <p:cNvSpPr/>
            <p:nvPr/>
          </p:nvSpPr>
          <p:spPr>
            <a:xfrm>
              <a:off x="4158708" y="2696988"/>
              <a:ext cx="352646" cy="434304"/>
            </a:xfrm>
            <a:custGeom>
              <a:avLst/>
              <a:gdLst/>
              <a:ahLst/>
              <a:cxnLst/>
              <a:rect l="l" t="t" r="r" b="b"/>
              <a:pathLst>
                <a:path w="7795" h="9600" extrusionOk="0">
                  <a:moveTo>
                    <a:pt x="7594" y="151"/>
                  </a:moveTo>
                  <a:lnTo>
                    <a:pt x="3434" y="9449"/>
                  </a:lnTo>
                  <a:cubicBezTo>
                    <a:pt x="3183" y="9424"/>
                    <a:pt x="2081" y="9324"/>
                    <a:pt x="151" y="8496"/>
                  </a:cubicBezTo>
                  <a:cubicBezTo>
                    <a:pt x="201" y="6892"/>
                    <a:pt x="827" y="6291"/>
                    <a:pt x="1705" y="5489"/>
                  </a:cubicBezTo>
                  <a:cubicBezTo>
                    <a:pt x="2331" y="4912"/>
                    <a:pt x="3058" y="4236"/>
                    <a:pt x="3735" y="3008"/>
                  </a:cubicBezTo>
                  <a:cubicBezTo>
                    <a:pt x="5063" y="527"/>
                    <a:pt x="7093" y="201"/>
                    <a:pt x="7594" y="151"/>
                  </a:cubicBezTo>
                  <a:close/>
                  <a:moveTo>
                    <a:pt x="7720" y="0"/>
                  </a:moveTo>
                  <a:cubicBezTo>
                    <a:pt x="7670" y="0"/>
                    <a:pt x="5163" y="25"/>
                    <a:pt x="3584" y="2933"/>
                  </a:cubicBezTo>
                  <a:cubicBezTo>
                    <a:pt x="2933" y="4161"/>
                    <a:pt x="2231" y="4812"/>
                    <a:pt x="1604" y="5389"/>
                  </a:cubicBezTo>
                  <a:cubicBezTo>
                    <a:pt x="727" y="6191"/>
                    <a:pt x="25" y="6842"/>
                    <a:pt x="0" y="8547"/>
                  </a:cubicBezTo>
                  <a:cubicBezTo>
                    <a:pt x="0" y="8572"/>
                    <a:pt x="25" y="8597"/>
                    <a:pt x="50" y="8597"/>
                  </a:cubicBezTo>
                  <a:cubicBezTo>
                    <a:pt x="2281" y="9574"/>
                    <a:pt x="3434" y="9599"/>
                    <a:pt x="3459" y="9599"/>
                  </a:cubicBezTo>
                  <a:cubicBezTo>
                    <a:pt x="3509" y="9599"/>
                    <a:pt x="3534" y="9574"/>
                    <a:pt x="3534" y="9549"/>
                  </a:cubicBezTo>
                  <a:lnTo>
                    <a:pt x="7770" y="100"/>
                  </a:lnTo>
                  <a:cubicBezTo>
                    <a:pt x="7795" y="75"/>
                    <a:pt x="7795" y="50"/>
                    <a:pt x="7770" y="25"/>
                  </a:cubicBezTo>
                  <a:cubicBezTo>
                    <a:pt x="7745" y="0"/>
                    <a:pt x="7745" y="0"/>
                    <a:pt x="7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97" name="Google Shape;2797;p36"/>
            <p:cNvSpPr/>
            <p:nvPr/>
          </p:nvSpPr>
          <p:spPr>
            <a:xfrm>
              <a:off x="3786796" y="1651375"/>
              <a:ext cx="451314" cy="532022"/>
            </a:xfrm>
            <a:custGeom>
              <a:avLst/>
              <a:gdLst/>
              <a:ahLst/>
              <a:cxnLst/>
              <a:rect l="l" t="t" r="r" b="b"/>
              <a:pathLst>
                <a:path w="9976" h="11760" extrusionOk="0">
                  <a:moveTo>
                    <a:pt x="5486" y="0"/>
                  </a:moveTo>
                  <a:cubicBezTo>
                    <a:pt x="4763" y="0"/>
                    <a:pt x="3967" y="183"/>
                    <a:pt x="3134" y="582"/>
                  </a:cubicBezTo>
                  <a:cubicBezTo>
                    <a:pt x="3134" y="582"/>
                    <a:pt x="1" y="2211"/>
                    <a:pt x="552" y="4592"/>
                  </a:cubicBezTo>
                  <a:cubicBezTo>
                    <a:pt x="1154" y="7399"/>
                    <a:pt x="1154" y="7624"/>
                    <a:pt x="527" y="8076"/>
                  </a:cubicBezTo>
                  <a:cubicBezTo>
                    <a:pt x="427" y="8151"/>
                    <a:pt x="402" y="8301"/>
                    <a:pt x="452" y="8401"/>
                  </a:cubicBezTo>
                  <a:cubicBezTo>
                    <a:pt x="1404" y="9880"/>
                    <a:pt x="2482" y="10682"/>
                    <a:pt x="4011" y="11133"/>
                  </a:cubicBezTo>
                  <a:cubicBezTo>
                    <a:pt x="4045" y="11144"/>
                    <a:pt x="4077" y="11149"/>
                    <a:pt x="4109" y="11149"/>
                  </a:cubicBezTo>
                  <a:cubicBezTo>
                    <a:pt x="4219" y="11149"/>
                    <a:pt x="4320" y="11091"/>
                    <a:pt x="4437" y="11033"/>
                  </a:cubicBezTo>
                  <a:cubicBezTo>
                    <a:pt x="5100" y="10580"/>
                    <a:pt x="5492" y="10148"/>
                    <a:pt x="6017" y="10148"/>
                  </a:cubicBezTo>
                  <a:cubicBezTo>
                    <a:pt x="6305" y="10148"/>
                    <a:pt x="6633" y="10278"/>
                    <a:pt x="7068" y="10607"/>
                  </a:cubicBezTo>
                  <a:cubicBezTo>
                    <a:pt x="8021" y="11434"/>
                    <a:pt x="8146" y="11760"/>
                    <a:pt x="8146" y="11760"/>
                  </a:cubicBezTo>
                  <a:lnTo>
                    <a:pt x="9976" y="8351"/>
                  </a:lnTo>
                  <a:cubicBezTo>
                    <a:pt x="9174" y="7574"/>
                    <a:pt x="8297" y="6697"/>
                    <a:pt x="8522" y="5619"/>
                  </a:cubicBezTo>
                  <a:cubicBezTo>
                    <a:pt x="8647" y="4968"/>
                    <a:pt x="9249" y="3890"/>
                    <a:pt x="9048" y="2913"/>
                  </a:cubicBezTo>
                  <a:cubicBezTo>
                    <a:pt x="8672" y="1155"/>
                    <a:pt x="7307" y="0"/>
                    <a:pt x="5486" y="0"/>
                  </a:cubicBez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98" name="Google Shape;2798;p36"/>
            <p:cNvSpPr/>
            <p:nvPr/>
          </p:nvSpPr>
          <p:spPr>
            <a:xfrm>
              <a:off x="3783403" y="1647801"/>
              <a:ext cx="458100" cy="538989"/>
            </a:xfrm>
            <a:custGeom>
              <a:avLst/>
              <a:gdLst/>
              <a:ahLst/>
              <a:cxnLst/>
              <a:rect l="l" t="t" r="r" b="b"/>
              <a:pathLst>
                <a:path w="10126" h="11914" extrusionOk="0">
                  <a:moveTo>
                    <a:pt x="5549" y="157"/>
                  </a:moveTo>
                  <a:cubicBezTo>
                    <a:pt x="6131" y="157"/>
                    <a:pt x="6679" y="277"/>
                    <a:pt x="7169" y="510"/>
                  </a:cubicBezTo>
                  <a:cubicBezTo>
                    <a:pt x="8146" y="987"/>
                    <a:pt x="8798" y="1864"/>
                    <a:pt x="9048" y="3017"/>
                  </a:cubicBezTo>
                  <a:cubicBezTo>
                    <a:pt x="9199" y="3668"/>
                    <a:pt x="8923" y="4420"/>
                    <a:pt x="8722" y="4997"/>
                  </a:cubicBezTo>
                  <a:cubicBezTo>
                    <a:pt x="8647" y="5247"/>
                    <a:pt x="8572" y="5473"/>
                    <a:pt x="8522" y="5673"/>
                  </a:cubicBezTo>
                  <a:cubicBezTo>
                    <a:pt x="8296" y="6801"/>
                    <a:pt x="9199" y="7703"/>
                    <a:pt x="9950" y="8455"/>
                  </a:cubicBezTo>
                  <a:lnTo>
                    <a:pt x="8221" y="11688"/>
                  </a:lnTo>
                  <a:cubicBezTo>
                    <a:pt x="8096" y="11513"/>
                    <a:pt x="7845" y="11187"/>
                    <a:pt x="7194" y="10636"/>
                  </a:cubicBezTo>
                  <a:cubicBezTo>
                    <a:pt x="6742" y="10285"/>
                    <a:pt x="6392" y="10160"/>
                    <a:pt x="6091" y="10160"/>
                  </a:cubicBezTo>
                  <a:cubicBezTo>
                    <a:pt x="5665" y="10160"/>
                    <a:pt x="5339" y="10410"/>
                    <a:pt x="4938" y="10711"/>
                  </a:cubicBezTo>
                  <a:cubicBezTo>
                    <a:pt x="4788" y="10811"/>
                    <a:pt x="4637" y="10936"/>
                    <a:pt x="4462" y="11037"/>
                  </a:cubicBezTo>
                  <a:cubicBezTo>
                    <a:pt x="4352" y="11110"/>
                    <a:pt x="4268" y="11157"/>
                    <a:pt x="4192" y="11157"/>
                  </a:cubicBezTo>
                  <a:cubicBezTo>
                    <a:pt x="4165" y="11157"/>
                    <a:pt x="4138" y="11150"/>
                    <a:pt x="4111" y="11137"/>
                  </a:cubicBezTo>
                  <a:cubicBezTo>
                    <a:pt x="2582" y="10686"/>
                    <a:pt x="1529" y="9884"/>
                    <a:pt x="602" y="8455"/>
                  </a:cubicBezTo>
                  <a:cubicBezTo>
                    <a:pt x="552" y="8380"/>
                    <a:pt x="577" y="8280"/>
                    <a:pt x="652" y="8230"/>
                  </a:cubicBezTo>
                  <a:cubicBezTo>
                    <a:pt x="1329" y="7728"/>
                    <a:pt x="1304" y="7453"/>
                    <a:pt x="677" y="4671"/>
                  </a:cubicBezTo>
                  <a:cubicBezTo>
                    <a:pt x="176" y="2365"/>
                    <a:pt x="3184" y="761"/>
                    <a:pt x="3259" y="736"/>
                  </a:cubicBezTo>
                  <a:cubicBezTo>
                    <a:pt x="4040" y="346"/>
                    <a:pt x="4820" y="157"/>
                    <a:pt x="5549" y="157"/>
                  </a:cubicBezTo>
                  <a:close/>
                  <a:moveTo>
                    <a:pt x="5548" y="0"/>
                  </a:moveTo>
                  <a:cubicBezTo>
                    <a:pt x="4794" y="0"/>
                    <a:pt x="3989" y="197"/>
                    <a:pt x="3184" y="586"/>
                  </a:cubicBezTo>
                  <a:cubicBezTo>
                    <a:pt x="3158" y="611"/>
                    <a:pt x="1" y="2265"/>
                    <a:pt x="552" y="4696"/>
                  </a:cubicBezTo>
                  <a:cubicBezTo>
                    <a:pt x="1153" y="7478"/>
                    <a:pt x="1153" y="7678"/>
                    <a:pt x="552" y="8104"/>
                  </a:cubicBezTo>
                  <a:cubicBezTo>
                    <a:pt x="427" y="8205"/>
                    <a:pt x="377" y="8380"/>
                    <a:pt x="477" y="8530"/>
                  </a:cubicBezTo>
                  <a:cubicBezTo>
                    <a:pt x="1429" y="9984"/>
                    <a:pt x="2507" y="10811"/>
                    <a:pt x="4061" y="11287"/>
                  </a:cubicBezTo>
                  <a:cubicBezTo>
                    <a:pt x="4105" y="11298"/>
                    <a:pt x="4146" y="11303"/>
                    <a:pt x="4186" y="11303"/>
                  </a:cubicBezTo>
                  <a:cubicBezTo>
                    <a:pt x="4326" y="11303"/>
                    <a:pt x="4439" y="11240"/>
                    <a:pt x="4537" y="11162"/>
                  </a:cubicBezTo>
                  <a:cubicBezTo>
                    <a:pt x="4712" y="11062"/>
                    <a:pt x="4863" y="10936"/>
                    <a:pt x="5013" y="10836"/>
                  </a:cubicBezTo>
                  <a:cubicBezTo>
                    <a:pt x="5432" y="10533"/>
                    <a:pt x="5734" y="10305"/>
                    <a:pt x="6102" y="10305"/>
                  </a:cubicBezTo>
                  <a:cubicBezTo>
                    <a:pt x="6373" y="10305"/>
                    <a:pt x="6679" y="10428"/>
                    <a:pt x="7093" y="10736"/>
                  </a:cubicBezTo>
                  <a:cubicBezTo>
                    <a:pt x="8021" y="11538"/>
                    <a:pt x="8146" y="11864"/>
                    <a:pt x="8146" y="11864"/>
                  </a:cubicBezTo>
                  <a:cubicBezTo>
                    <a:pt x="8146" y="11889"/>
                    <a:pt x="8196" y="11914"/>
                    <a:pt x="8221" y="11914"/>
                  </a:cubicBezTo>
                  <a:cubicBezTo>
                    <a:pt x="8246" y="11914"/>
                    <a:pt x="8271" y="11889"/>
                    <a:pt x="8271" y="11864"/>
                  </a:cubicBezTo>
                  <a:lnTo>
                    <a:pt x="10126" y="8480"/>
                  </a:lnTo>
                  <a:cubicBezTo>
                    <a:pt x="10126" y="8455"/>
                    <a:pt x="10126" y="8405"/>
                    <a:pt x="10101" y="8380"/>
                  </a:cubicBezTo>
                  <a:cubicBezTo>
                    <a:pt x="9324" y="7628"/>
                    <a:pt x="8447" y="6776"/>
                    <a:pt x="8672" y="5698"/>
                  </a:cubicBezTo>
                  <a:cubicBezTo>
                    <a:pt x="8697" y="5523"/>
                    <a:pt x="8798" y="5297"/>
                    <a:pt x="8873" y="5047"/>
                  </a:cubicBezTo>
                  <a:cubicBezTo>
                    <a:pt x="9073" y="4445"/>
                    <a:pt x="9349" y="3693"/>
                    <a:pt x="9199" y="2967"/>
                  </a:cubicBezTo>
                  <a:cubicBezTo>
                    <a:pt x="8923" y="1789"/>
                    <a:pt x="8246" y="861"/>
                    <a:pt x="7244" y="385"/>
                  </a:cubicBezTo>
                  <a:cubicBezTo>
                    <a:pt x="6729" y="128"/>
                    <a:pt x="6155" y="0"/>
                    <a:pt x="5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99" name="Google Shape;2799;p36"/>
            <p:cNvSpPr/>
            <p:nvPr/>
          </p:nvSpPr>
          <p:spPr>
            <a:xfrm>
              <a:off x="4308360" y="2910789"/>
              <a:ext cx="396891" cy="721623"/>
            </a:xfrm>
            <a:custGeom>
              <a:avLst/>
              <a:gdLst/>
              <a:ahLst/>
              <a:cxnLst/>
              <a:rect l="l" t="t" r="r" b="b"/>
              <a:pathLst>
                <a:path w="8773" h="15951" extrusionOk="0">
                  <a:moveTo>
                    <a:pt x="8675" y="1"/>
                  </a:moveTo>
                  <a:cubicBezTo>
                    <a:pt x="8664" y="1"/>
                    <a:pt x="8655" y="4"/>
                    <a:pt x="8647" y="11"/>
                  </a:cubicBezTo>
                  <a:cubicBezTo>
                    <a:pt x="8296" y="287"/>
                    <a:pt x="1" y="6678"/>
                    <a:pt x="953" y="8156"/>
                  </a:cubicBezTo>
                  <a:cubicBezTo>
                    <a:pt x="1855" y="9610"/>
                    <a:pt x="7895" y="15675"/>
                    <a:pt x="8146" y="15926"/>
                  </a:cubicBezTo>
                  <a:cubicBezTo>
                    <a:pt x="8146" y="15951"/>
                    <a:pt x="8171" y="15951"/>
                    <a:pt x="8196" y="15951"/>
                  </a:cubicBezTo>
                  <a:cubicBezTo>
                    <a:pt x="8221" y="15951"/>
                    <a:pt x="8221" y="15951"/>
                    <a:pt x="8246" y="15926"/>
                  </a:cubicBezTo>
                  <a:cubicBezTo>
                    <a:pt x="8271" y="15901"/>
                    <a:pt x="8271" y="15851"/>
                    <a:pt x="8246" y="15826"/>
                  </a:cubicBezTo>
                  <a:cubicBezTo>
                    <a:pt x="8196" y="15776"/>
                    <a:pt x="1981" y="9510"/>
                    <a:pt x="1078" y="8081"/>
                  </a:cubicBezTo>
                  <a:cubicBezTo>
                    <a:pt x="352" y="6953"/>
                    <a:pt x="6367" y="1966"/>
                    <a:pt x="8748" y="136"/>
                  </a:cubicBezTo>
                  <a:cubicBezTo>
                    <a:pt x="8773" y="111"/>
                    <a:pt x="8773" y="61"/>
                    <a:pt x="8748" y="36"/>
                  </a:cubicBezTo>
                  <a:cubicBezTo>
                    <a:pt x="8730" y="18"/>
                    <a:pt x="8700" y="1"/>
                    <a:pt x="86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00" name="Google Shape;2800;p36"/>
            <p:cNvSpPr/>
            <p:nvPr/>
          </p:nvSpPr>
          <p:spPr>
            <a:xfrm>
              <a:off x="4480721" y="2822844"/>
              <a:ext cx="231312" cy="447876"/>
            </a:xfrm>
            <a:custGeom>
              <a:avLst/>
              <a:gdLst/>
              <a:ahLst/>
              <a:cxnLst/>
              <a:rect l="l" t="t" r="r" b="b"/>
              <a:pathLst>
                <a:path w="5113" h="9900" extrusionOk="0">
                  <a:moveTo>
                    <a:pt x="3108" y="0"/>
                  </a:moveTo>
                  <a:cubicBezTo>
                    <a:pt x="1880" y="476"/>
                    <a:pt x="1604" y="476"/>
                    <a:pt x="1604" y="476"/>
                  </a:cubicBezTo>
                  <a:lnTo>
                    <a:pt x="0" y="9900"/>
                  </a:lnTo>
                  <a:lnTo>
                    <a:pt x="0" y="9900"/>
                  </a:lnTo>
                  <a:lnTo>
                    <a:pt x="4612" y="5414"/>
                  </a:lnTo>
                  <a:cubicBezTo>
                    <a:pt x="4787" y="5063"/>
                    <a:pt x="4963" y="4712"/>
                    <a:pt x="5113" y="4386"/>
                  </a:cubicBezTo>
                  <a:lnTo>
                    <a:pt x="3108"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01" name="Google Shape;2801;p36"/>
            <p:cNvSpPr/>
            <p:nvPr/>
          </p:nvSpPr>
          <p:spPr>
            <a:xfrm>
              <a:off x="4476152" y="3289984"/>
              <a:ext cx="18186" cy="18186"/>
            </a:xfrm>
            <a:custGeom>
              <a:avLst/>
              <a:gdLst/>
              <a:ahLst/>
              <a:cxnLst/>
              <a:rect l="l" t="t" r="r" b="b"/>
              <a:pathLst>
                <a:path w="402" h="402" extrusionOk="0">
                  <a:moveTo>
                    <a:pt x="51" y="0"/>
                  </a:moveTo>
                  <a:lnTo>
                    <a:pt x="1" y="301"/>
                  </a:lnTo>
                  <a:cubicBezTo>
                    <a:pt x="126" y="376"/>
                    <a:pt x="252" y="401"/>
                    <a:pt x="402" y="401"/>
                  </a:cubicBezTo>
                  <a:lnTo>
                    <a:pt x="51" y="0"/>
                  </a:ln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02" name="Google Shape;2802;p36"/>
            <p:cNvSpPr/>
            <p:nvPr/>
          </p:nvSpPr>
          <p:spPr>
            <a:xfrm>
              <a:off x="4626980" y="2787693"/>
              <a:ext cx="111155" cy="225657"/>
            </a:xfrm>
            <a:custGeom>
              <a:avLst/>
              <a:gdLst/>
              <a:ahLst/>
              <a:cxnLst/>
              <a:rect l="l" t="t" r="r" b="b"/>
              <a:pathLst>
                <a:path w="2457" h="4988" extrusionOk="0">
                  <a:moveTo>
                    <a:pt x="1705" y="0"/>
                  </a:moveTo>
                  <a:cubicBezTo>
                    <a:pt x="1003" y="326"/>
                    <a:pt x="451" y="552"/>
                    <a:pt x="0" y="727"/>
                  </a:cubicBezTo>
                  <a:lnTo>
                    <a:pt x="1955" y="4988"/>
                  </a:lnTo>
                  <a:cubicBezTo>
                    <a:pt x="2281" y="4311"/>
                    <a:pt x="2456" y="3860"/>
                    <a:pt x="2456" y="3860"/>
                  </a:cubicBezTo>
                  <a:lnTo>
                    <a:pt x="1705" y="0"/>
                  </a:ln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03" name="Google Shape;2803;p36"/>
            <p:cNvSpPr/>
            <p:nvPr/>
          </p:nvSpPr>
          <p:spPr>
            <a:xfrm>
              <a:off x="4471628" y="3270666"/>
              <a:ext cx="9138" cy="19363"/>
            </a:xfrm>
            <a:custGeom>
              <a:avLst/>
              <a:gdLst/>
              <a:ahLst/>
              <a:cxnLst/>
              <a:rect l="l" t="t" r="r" b="b"/>
              <a:pathLst>
                <a:path w="202" h="428" extrusionOk="0">
                  <a:moveTo>
                    <a:pt x="201" y="1"/>
                  </a:moveTo>
                  <a:lnTo>
                    <a:pt x="26" y="201"/>
                  </a:lnTo>
                  <a:cubicBezTo>
                    <a:pt x="1" y="227"/>
                    <a:pt x="1" y="277"/>
                    <a:pt x="26" y="302"/>
                  </a:cubicBezTo>
                  <a:lnTo>
                    <a:pt x="151" y="427"/>
                  </a:lnTo>
                  <a:lnTo>
                    <a:pt x="201" y="1"/>
                  </a:ln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04" name="Google Shape;2804;p36"/>
            <p:cNvSpPr/>
            <p:nvPr/>
          </p:nvSpPr>
          <p:spPr>
            <a:xfrm>
              <a:off x="4679141" y="3013301"/>
              <a:ext cx="47638" cy="73741"/>
            </a:xfrm>
            <a:custGeom>
              <a:avLst/>
              <a:gdLst/>
              <a:ahLst/>
              <a:cxnLst/>
              <a:rect l="l" t="t" r="r" b="b"/>
              <a:pathLst>
                <a:path w="1053" h="1630" extrusionOk="0">
                  <a:moveTo>
                    <a:pt x="802" y="1"/>
                  </a:moveTo>
                  <a:cubicBezTo>
                    <a:pt x="777" y="51"/>
                    <a:pt x="752" y="126"/>
                    <a:pt x="727" y="176"/>
                  </a:cubicBezTo>
                  <a:lnTo>
                    <a:pt x="877" y="552"/>
                  </a:lnTo>
                  <a:lnTo>
                    <a:pt x="226" y="1204"/>
                  </a:lnTo>
                  <a:cubicBezTo>
                    <a:pt x="151" y="1354"/>
                    <a:pt x="75" y="1479"/>
                    <a:pt x="0" y="1630"/>
                  </a:cubicBezTo>
                  <a:lnTo>
                    <a:pt x="1028" y="627"/>
                  </a:lnTo>
                  <a:cubicBezTo>
                    <a:pt x="1053" y="602"/>
                    <a:pt x="1053" y="577"/>
                    <a:pt x="1053" y="527"/>
                  </a:cubicBezTo>
                  <a:lnTo>
                    <a:pt x="802" y="1"/>
                  </a:ln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05" name="Google Shape;2805;p36"/>
            <p:cNvSpPr/>
            <p:nvPr/>
          </p:nvSpPr>
          <p:spPr>
            <a:xfrm>
              <a:off x="4621280" y="2820582"/>
              <a:ext cx="94190" cy="200730"/>
            </a:xfrm>
            <a:custGeom>
              <a:avLst/>
              <a:gdLst/>
              <a:ahLst/>
              <a:cxnLst/>
              <a:rect l="l" t="t" r="r" b="b"/>
              <a:pathLst>
                <a:path w="2082" h="4437" extrusionOk="0">
                  <a:moveTo>
                    <a:pt x="126" y="0"/>
                  </a:moveTo>
                  <a:cubicBezTo>
                    <a:pt x="101" y="25"/>
                    <a:pt x="51" y="50"/>
                    <a:pt x="1" y="50"/>
                  </a:cubicBezTo>
                  <a:lnTo>
                    <a:pt x="2006" y="4436"/>
                  </a:lnTo>
                  <a:cubicBezTo>
                    <a:pt x="2031" y="4386"/>
                    <a:pt x="2056" y="4311"/>
                    <a:pt x="2081" y="4261"/>
                  </a:cubicBezTo>
                  <a:lnTo>
                    <a:pt x="126" y="0"/>
                  </a:ln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06" name="Google Shape;2806;p36"/>
            <p:cNvSpPr/>
            <p:nvPr/>
          </p:nvSpPr>
          <p:spPr>
            <a:xfrm>
              <a:off x="4542699" y="3569245"/>
              <a:ext cx="384857" cy="378930"/>
            </a:xfrm>
            <a:custGeom>
              <a:avLst/>
              <a:gdLst/>
              <a:ahLst/>
              <a:cxnLst/>
              <a:rect l="l" t="t" r="r" b="b"/>
              <a:pathLst>
                <a:path w="8507" h="8376" extrusionOk="0">
                  <a:moveTo>
                    <a:pt x="5097" y="1"/>
                  </a:moveTo>
                  <a:cubicBezTo>
                    <a:pt x="5050" y="1"/>
                    <a:pt x="5008" y="6"/>
                    <a:pt x="4971" y="18"/>
                  </a:cubicBezTo>
                  <a:cubicBezTo>
                    <a:pt x="4269" y="243"/>
                    <a:pt x="5197" y="719"/>
                    <a:pt x="4294" y="1672"/>
                  </a:cubicBezTo>
                  <a:cubicBezTo>
                    <a:pt x="3850" y="2154"/>
                    <a:pt x="3547" y="2276"/>
                    <a:pt x="3301" y="2276"/>
                  </a:cubicBezTo>
                  <a:cubicBezTo>
                    <a:pt x="3061" y="2276"/>
                    <a:pt x="2876" y="2160"/>
                    <a:pt x="2665" y="2148"/>
                  </a:cubicBezTo>
                  <a:cubicBezTo>
                    <a:pt x="2562" y="2105"/>
                    <a:pt x="2469" y="2086"/>
                    <a:pt x="2386" y="2086"/>
                  </a:cubicBezTo>
                  <a:cubicBezTo>
                    <a:pt x="1741" y="2086"/>
                    <a:pt x="1663" y="3226"/>
                    <a:pt x="1663" y="3226"/>
                  </a:cubicBezTo>
                  <a:cubicBezTo>
                    <a:pt x="1663" y="3226"/>
                    <a:pt x="1588" y="4579"/>
                    <a:pt x="811" y="5707"/>
                  </a:cubicBezTo>
                  <a:cubicBezTo>
                    <a:pt x="188" y="6664"/>
                    <a:pt x="0" y="8375"/>
                    <a:pt x="1315" y="8375"/>
                  </a:cubicBezTo>
                  <a:cubicBezTo>
                    <a:pt x="1378" y="8375"/>
                    <a:pt x="1443" y="8371"/>
                    <a:pt x="1512" y="8363"/>
                  </a:cubicBezTo>
                  <a:cubicBezTo>
                    <a:pt x="1913" y="8313"/>
                    <a:pt x="2314" y="8113"/>
                    <a:pt x="2615" y="7837"/>
                  </a:cubicBezTo>
                  <a:cubicBezTo>
                    <a:pt x="4695" y="6108"/>
                    <a:pt x="5748" y="4905"/>
                    <a:pt x="7126" y="3426"/>
                  </a:cubicBezTo>
                  <a:cubicBezTo>
                    <a:pt x="8507" y="1951"/>
                    <a:pt x="5978" y="1"/>
                    <a:pt x="5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07" name="Google Shape;2807;p36"/>
            <p:cNvSpPr/>
            <p:nvPr/>
          </p:nvSpPr>
          <p:spPr>
            <a:xfrm>
              <a:off x="4545323" y="3565762"/>
              <a:ext cx="346991" cy="385264"/>
            </a:xfrm>
            <a:custGeom>
              <a:avLst/>
              <a:gdLst/>
              <a:ahLst/>
              <a:cxnLst/>
              <a:rect l="l" t="t" r="r" b="b"/>
              <a:pathLst>
                <a:path w="7670" h="8516" extrusionOk="0">
                  <a:moveTo>
                    <a:pt x="5048" y="154"/>
                  </a:moveTo>
                  <a:cubicBezTo>
                    <a:pt x="5509" y="154"/>
                    <a:pt x="6565" y="773"/>
                    <a:pt x="7094" y="1623"/>
                  </a:cubicBezTo>
                  <a:cubicBezTo>
                    <a:pt x="7394" y="2100"/>
                    <a:pt x="7620" y="2801"/>
                    <a:pt x="7018" y="3453"/>
                  </a:cubicBezTo>
                  <a:cubicBezTo>
                    <a:pt x="6843" y="3628"/>
                    <a:pt x="6693" y="3804"/>
                    <a:pt x="6542" y="3979"/>
                  </a:cubicBezTo>
                  <a:cubicBezTo>
                    <a:pt x="5339" y="5232"/>
                    <a:pt x="4337" y="6335"/>
                    <a:pt x="2507" y="7864"/>
                  </a:cubicBezTo>
                  <a:cubicBezTo>
                    <a:pt x="2181" y="8140"/>
                    <a:pt x="1830" y="8315"/>
                    <a:pt x="1454" y="8365"/>
                  </a:cubicBezTo>
                  <a:cubicBezTo>
                    <a:pt x="1390" y="8372"/>
                    <a:pt x="1328" y="8376"/>
                    <a:pt x="1269" y="8376"/>
                  </a:cubicBezTo>
                  <a:cubicBezTo>
                    <a:pt x="913" y="8376"/>
                    <a:pt x="652" y="8247"/>
                    <a:pt x="502" y="7989"/>
                  </a:cubicBezTo>
                  <a:cubicBezTo>
                    <a:pt x="176" y="7463"/>
                    <a:pt x="402" y="6460"/>
                    <a:pt x="828" y="5834"/>
                  </a:cubicBezTo>
                  <a:cubicBezTo>
                    <a:pt x="1580" y="4706"/>
                    <a:pt x="1680" y="3378"/>
                    <a:pt x="1680" y="3303"/>
                  </a:cubicBezTo>
                  <a:cubicBezTo>
                    <a:pt x="1680" y="3278"/>
                    <a:pt x="1730" y="2526"/>
                    <a:pt x="2106" y="2300"/>
                  </a:cubicBezTo>
                  <a:cubicBezTo>
                    <a:pt x="2169" y="2262"/>
                    <a:pt x="2238" y="2244"/>
                    <a:pt x="2316" y="2244"/>
                  </a:cubicBezTo>
                  <a:cubicBezTo>
                    <a:pt x="2394" y="2244"/>
                    <a:pt x="2482" y="2262"/>
                    <a:pt x="2582" y="2300"/>
                  </a:cubicBezTo>
                  <a:lnTo>
                    <a:pt x="2607" y="2300"/>
                  </a:lnTo>
                  <a:cubicBezTo>
                    <a:pt x="2682" y="2325"/>
                    <a:pt x="2758" y="2350"/>
                    <a:pt x="2858" y="2375"/>
                  </a:cubicBezTo>
                  <a:cubicBezTo>
                    <a:pt x="2968" y="2409"/>
                    <a:pt x="3084" y="2443"/>
                    <a:pt x="3217" y="2443"/>
                  </a:cubicBezTo>
                  <a:cubicBezTo>
                    <a:pt x="3478" y="2443"/>
                    <a:pt x="3805" y="2313"/>
                    <a:pt x="4286" y="1799"/>
                  </a:cubicBezTo>
                  <a:cubicBezTo>
                    <a:pt x="4788" y="1272"/>
                    <a:pt x="4738" y="846"/>
                    <a:pt x="4713" y="571"/>
                  </a:cubicBezTo>
                  <a:cubicBezTo>
                    <a:pt x="4688" y="345"/>
                    <a:pt x="4662" y="245"/>
                    <a:pt x="4938" y="170"/>
                  </a:cubicBezTo>
                  <a:cubicBezTo>
                    <a:pt x="4969" y="159"/>
                    <a:pt x="5006" y="154"/>
                    <a:pt x="5048" y="154"/>
                  </a:cubicBezTo>
                  <a:close/>
                  <a:moveTo>
                    <a:pt x="5028" y="0"/>
                  </a:moveTo>
                  <a:cubicBezTo>
                    <a:pt x="4976" y="0"/>
                    <a:pt x="4929" y="6"/>
                    <a:pt x="4888" y="19"/>
                  </a:cubicBezTo>
                  <a:cubicBezTo>
                    <a:pt x="4512" y="145"/>
                    <a:pt x="4537" y="370"/>
                    <a:pt x="4562" y="596"/>
                  </a:cubicBezTo>
                  <a:cubicBezTo>
                    <a:pt x="4587" y="871"/>
                    <a:pt x="4637" y="1222"/>
                    <a:pt x="4186" y="1699"/>
                  </a:cubicBezTo>
                  <a:cubicBezTo>
                    <a:pt x="3752" y="2166"/>
                    <a:pt x="3462" y="2289"/>
                    <a:pt x="3228" y="2289"/>
                  </a:cubicBezTo>
                  <a:cubicBezTo>
                    <a:pt x="3111" y="2289"/>
                    <a:pt x="3008" y="2258"/>
                    <a:pt x="2908" y="2225"/>
                  </a:cubicBezTo>
                  <a:cubicBezTo>
                    <a:pt x="2808" y="2200"/>
                    <a:pt x="2708" y="2175"/>
                    <a:pt x="2607" y="2150"/>
                  </a:cubicBezTo>
                  <a:cubicBezTo>
                    <a:pt x="2514" y="2115"/>
                    <a:pt x="2421" y="2096"/>
                    <a:pt x="2331" y="2096"/>
                  </a:cubicBezTo>
                  <a:cubicBezTo>
                    <a:pt x="2226" y="2096"/>
                    <a:pt x="2125" y="2121"/>
                    <a:pt x="2031" y="2175"/>
                  </a:cubicBezTo>
                  <a:cubicBezTo>
                    <a:pt x="1605" y="2425"/>
                    <a:pt x="1530" y="3278"/>
                    <a:pt x="1530" y="3303"/>
                  </a:cubicBezTo>
                  <a:cubicBezTo>
                    <a:pt x="1530" y="3303"/>
                    <a:pt x="1454" y="4631"/>
                    <a:pt x="703" y="5759"/>
                  </a:cubicBezTo>
                  <a:cubicBezTo>
                    <a:pt x="251" y="6410"/>
                    <a:pt x="1" y="7463"/>
                    <a:pt x="377" y="8090"/>
                  </a:cubicBezTo>
                  <a:cubicBezTo>
                    <a:pt x="502" y="8290"/>
                    <a:pt x="753" y="8516"/>
                    <a:pt x="1254" y="8516"/>
                  </a:cubicBezTo>
                  <a:lnTo>
                    <a:pt x="1454" y="8516"/>
                  </a:lnTo>
                  <a:cubicBezTo>
                    <a:pt x="1855" y="8466"/>
                    <a:pt x="2256" y="8265"/>
                    <a:pt x="2607" y="7989"/>
                  </a:cubicBezTo>
                  <a:cubicBezTo>
                    <a:pt x="4437" y="6435"/>
                    <a:pt x="5464" y="5333"/>
                    <a:pt x="6642" y="4080"/>
                  </a:cubicBezTo>
                  <a:cubicBezTo>
                    <a:pt x="6793" y="3904"/>
                    <a:pt x="6968" y="3729"/>
                    <a:pt x="7119" y="3553"/>
                  </a:cubicBezTo>
                  <a:cubicBezTo>
                    <a:pt x="7645" y="3002"/>
                    <a:pt x="7670" y="2275"/>
                    <a:pt x="7219" y="1548"/>
                  </a:cubicBezTo>
                  <a:cubicBezTo>
                    <a:pt x="6669" y="701"/>
                    <a:pt x="5576" y="0"/>
                    <a:pt x="5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08" name="Google Shape;2808;p36"/>
            <p:cNvSpPr/>
            <p:nvPr/>
          </p:nvSpPr>
          <p:spPr>
            <a:xfrm>
              <a:off x="4603139" y="3693336"/>
              <a:ext cx="315278" cy="305596"/>
            </a:xfrm>
            <a:custGeom>
              <a:avLst/>
              <a:gdLst/>
              <a:ahLst/>
              <a:cxnLst/>
              <a:rect l="l" t="t" r="r" b="b"/>
              <a:pathLst>
                <a:path w="6969" h="6755" extrusionOk="0">
                  <a:moveTo>
                    <a:pt x="6467" y="0"/>
                  </a:moveTo>
                  <a:cubicBezTo>
                    <a:pt x="6348" y="0"/>
                    <a:pt x="6229" y="44"/>
                    <a:pt x="6141" y="132"/>
                  </a:cubicBezTo>
                  <a:lnTo>
                    <a:pt x="176" y="5971"/>
                  </a:lnTo>
                  <a:cubicBezTo>
                    <a:pt x="1" y="6147"/>
                    <a:pt x="1" y="6422"/>
                    <a:pt x="176" y="6623"/>
                  </a:cubicBezTo>
                  <a:cubicBezTo>
                    <a:pt x="252" y="6698"/>
                    <a:pt x="352" y="6748"/>
                    <a:pt x="452" y="6748"/>
                  </a:cubicBezTo>
                  <a:cubicBezTo>
                    <a:pt x="474" y="6753"/>
                    <a:pt x="496" y="6755"/>
                    <a:pt x="518" y="6755"/>
                  </a:cubicBezTo>
                  <a:cubicBezTo>
                    <a:pt x="628" y="6755"/>
                    <a:pt x="745" y="6706"/>
                    <a:pt x="828" y="6623"/>
                  </a:cubicBezTo>
                  <a:lnTo>
                    <a:pt x="6793" y="783"/>
                  </a:lnTo>
                  <a:cubicBezTo>
                    <a:pt x="6968" y="608"/>
                    <a:pt x="6968" y="307"/>
                    <a:pt x="6793" y="132"/>
                  </a:cubicBezTo>
                  <a:cubicBezTo>
                    <a:pt x="6705" y="44"/>
                    <a:pt x="6586" y="0"/>
                    <a:pt x="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09" name="Google Shape;2809;p36"/>
            <p:cNvSpPr/>
            <p:nvPr/>
          </p:nvSpPr>
          <p:spPr>
            <a:xfrm>
              <a:off x="4602008" y="3689355"/>
              <a:ext cx="318671" cy="312699"/>
            </a:xfrm>
            <a:custGeom>
              <a:avLst/>
              <a:gdLst/>
              <a:ahLst/>
              <a:cxnLst/>
              <a:rect l="l" t="t" r="r" b="b"/>
              <a:pathLst>
                <a:path w="7044" h="6912" extrusionOk="0">
                  <a:moveTo>
                    <a:pt x="6492" y="145"/>
                  </a:moveTo>
                  <a:cubicBezTo>
                    <a:pt x="6592" y="145"/>
                    <a:pt x="6693" y="195"/>
                    <a:pt x="6768" y="270"/>
                  </a:cubicBezTo>
                  <a:cubicBezTo>
                    <a:pt x="6843" y="345"/>
                    <a:pt x="6893" y="445"/>
                    <a:pt x="6893" y="546"/>
                  </a:cubicBezTo>
                  <a:cubicBezTo>
                    <a:pt x="6893" y="646"/>
                    <a:pt x="6843" y="746"/>
                    <a:pt x="6768" y="821"/>
                  </a:cubicBezTo>
                  <a:lnTo>
                    <a:pt x="803" y="6661"/>
                  </a:lnTo>
                  <a:cubicBezTo>
                    <a:pt x="741" y="6723"/>
                    <a:pt x="645" y="6768"/>
                    <a:pt x="557" y="6768"/>
                  </a:cubicBezTo>
                  <a:cubicBezTo>
                    <a:pt x="538" y="6768"/>
                    <a:pt x="520" y="6766"/>
                    <a:pt x="502" y="6761"/>
                  </a:cubicBezTo>
                  <a:cubicBezTo>
                    <a:pt x="402" y="6761"/>
                    <a:pt x="327" y="6711"/>
                    <a:pt x="252" y="6661"/>
                  </a:cubicBezTo>
                  <a:cubicBezTo>
                    <a:pt x="176" y="6586"/>
                    <a:pt x="151" y="6485"/>
                    <a:pt x="151" y="6385"/>
                  </a:cubicBezTo>
                  <a:cubicBezTo>
                    <a:pt x="151" y="6260"/>
                    <a:pt x="176" y="6185"/>
                    <a:pt x="252" y="6109"/>
                  </a:cubicBezTo>
                  <a:lnTo>
                    <a:pt x="6216" y="270"/>
                  </a:lnTo>
                  <a:cubicBezTo>
                    <a:pt x="6292" y="195"/>
                    <a:pt x="6392" y="145"/>
                    <a:pt x="6492" y="145"/>
                  </a:cubicBezTo>
                  <a:close/>
                  <a:moveTo>
                    <a:pt x="6502" y="0"/>
                  </a:moveTo>
                  <a:cubicBezTo>
                    <a:pt x="6367" y="0"/>
                    <a:pt x="6229" y="57"/>
                    <a:pt x="6116" y="170"/>
                  </a:cubicBezTo>
                  <a:lnTo>
                    <a:pt x="151" y="5984"/>
                  </a:lnTo>
                  <a:cubicBezTo>
                    <a:pt x="51" y="6084"/>
                    <a:pt x="1" y="6235"/>
                    <a:pt x="1" y="6385"/>
                  </a:cubicBezTo>
                  <a:cubicBezTo>
                    <a:pt x="1" y="6510"/>
                    <a:pt x="51" y="6661"/>
                    <a:pt x="151" y="6761"/>
                  </a:cubicBezTo>
                  <a:cubicBezTo>
                    <a:pt x="226" y="6836"/>
                    <a:pt x="352" y="6911"/>
                    <a:pt x="477" y="6911"/>
                  </a:cubicBezTo>
                  <a:lnTo>
                    <a:pt x="527" y="6911"/>
                  </a:lnTo>
                  <a:cubicBezTo>
                    <a:pt x="678" y="6911"/>
                    <a:pt x="803" y="6861"/>
                    <a:pt x="903" y="6761"/>
                  </a:cubicBezTo>
                  <a:lnTo>
                    <a:pt x="6868" y="921"/>
                  </a:lnTo>
                  <a:cubicBezTo>
                    <a:pt x="6968" y="821"/>
                    <a:pt x="7018" y="696"/>
                    <a:pt x="7044" y="546"/>
                  </a:cubicBezTo>
                  <a:cubicBezTo>
                    <a:pt x="7044" y="395"/>
                    <a:pt x="6968" y="270"/>
                    <a:pt x="6868" y="170"/>
                  </a:cubicBezTo>
                  <a:cubicBezTo>
                    <a:pt x="6768" y="57"/>
                    <a:pt x="6636" y="0"/>
                    <a:pt x="65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10" name="Google Shape;2810;p36"/>
            <p:cNvSpPr/>
            <p:nvPr/>
          </p:nvSpPr>
          <p:spPr>
            <a:xfrm>
              <a:off x="4623587" y="4107592"/>
              <a:ext cx="250584" cy="289038"/>
            </a:xfrm>
            <a:custGeom>
              <a:avLst/>
              <a:gdLst/>
              <a:ahLst/>
              <a:cxnLst/>
              <a:rect l="l" t="t" r="r" b="b"/>
              <a:pathLst>
                <a:path w="5539" h="6389" extrusionOk="0">
                  <a:moveTo>
                    <a:pt x="519" y="1"/>
                  </a:moveTo>
                  <a:cubicBezTo>
                    <a:pt x="416" y="1"/>
                    <a:pt x="312" y="33"/>
                    <a:pt x="226" y="98"/>
                  </a:cubicBezTo>
                  <a:cubicBezTo>
                    <a:pt x="25" y="248"/>
                    <a:pt x="0" y="549"/>
                    <a:pt x="176" y="749"/>
                  </a:cubicBezTo>
                  <a:lnTo>
                    <a:pt x="4662" y="6213"/>
                  </a:lnTo>
                  <a:cubicBezTo>
                    <a:pt x="4737" y="6338"/>
                    <a:pt x="4887" y="6388"/>
                    <a:pt x="5013" y="6388"/>
                  </a:cubicBezTo>
                  <a:cubicBezTo>
                    <a:pt x="5113" y="6388"/>
                    <a:pt x="5213" y="6363"/>
                    <a:pt x="5313" y="6288"/>
                  </a:cubicBezTo>
                  <a:cubicBezTo>
                    <a:pt x="5489" y="6113"/>
                    <a:pt x="5539" y="5837"/>
                    <a:pt x="5364" y="5636"/>
                  </a:cubicBezTo>
                  <a:lnTo>
                    <a:pt x="877" y="173"/>
                  </a:lnTo>
                  <a:cubicBezTo>
                    <a:pt x="791" y="58"/>
                    <a:pt x="656" y="1"/>
                    <a:pt x="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11" name="Google Shape;2811;p36"/>
            <p:cNvSpPr/>
            <p:nvPr/>
          </p:nvSpPr>
          <p:spPr>
            <a:xfrm>
              <a:off x="4620149" y="4104018"/>
              <a:ext cx="255199" cy="296005"/>
            </a:xfrm>
            <a:custGeom>
              <a:avLst/>
              <a:gdLst/>
              <a:ahLst/>
              <a:cxnLst/>
              <a:rect l="l" t="t" r="r" b="b"/>
              <a:pathLst>
                <a:path w="5641" h="6543" extrusionOk="0">
                  <a:moveTo>
                    <a:pt x="602" y="151"/>
                  </a:moveTo>
                  <a:cubicBezTo>
                    <a:pt x="703" y="151"/>
                    <a:pt x="828" y="202"/>
                    <a:pt x="903" y="277"/>
                  </a:cubicBezTo>
                  <a:lnTo>
                    <a:pt x="5389" y="5766"/>
                  </a:lnTo>
                  <a:cubicBezTo>
                    <a:pt x="5465" y="5841"/>
                    <a:pt x="5490" y="5941"/>
                    <a:pt x="5465" y="6041"/>
                  </a:cubicBezTo>
                  <a:cubicBezTo>
                    <a:pt x="5465" y="6141"/>
                    <a:pt x="5414" y="6242"/>
                    <a:pt x="5339" y="6292"/>
                  </a:cubicBezTo>
                  <a:cubicBezTo>
                    <a:pt x="5262" y="6358"/>
                    <a:pt x="5169" y="6391"/>
                    <a:pt x="5080" y="6391"/>
                  </a:cubicBezTo>
                  <a:cubicBezTo>
                    <a:pt x="4967" y="6391"/>
                    <a:pt x="4858" y="6340"/>
                    <a:pt x="4788" y="6242"/>
                  </a:cubicBezTo>
                  <a:lnTo>
                    <a:pt x="302" y="778"/>
                  </a:lnTo>
                  <a:cubicBezTo>
                    <a:pt x="176" y="603"/>
                    <a:pt x="201" y="377"/>
                    <a:pt x="352" y="227"/>
                  </a:cubicBezTo>
                  <a:cubicBezTo>
                    <a:pt x="427" y="177"/>
                    <a:pt x="527" y="151"/>
                    <a:pt x="602" y="151"/>
                  </a:cubicBezTo>
                  <a:close/>
                  <a:moveTo>
                    <a:pt x="598" y="1"/>
                  </a:moveTo>
                  <a:cubicBezTo>
                    <a:pt x="480" y="1"/>
                    <a:pt x="359" y="41"/>
                    <a:pt x="252" y="126"/>
                  </a:cubicBezTo>
                  <a:cubicBezTo>
                    <a:pt x="26" y="302"/>
                    <a:pt x="1" y="653"/>
                    <a:pt x="176" y="878"/>
                  </a:cubicBezTo>
                  <a:lnTo>
                    <a:pt x="4663" y="6342"/>
                  </a:lnTo>
                  <a:cubicBezTo>
                    <a:pt x="4763" y="6467"/>
                    <a:pt x="4938" y="6542"/>
                    <a:pt x="5089" y="6542"/>
                  </a:cubicBezTo>
                  <a:cubicBezTo>
                    <a:pt x="5214" y="6542"/>
                    <a:pt x="5339" y="6492"/>
                    <a:pt x="5440" y="6417"/>
                  </a:cubicBezTo>
                  <a:cubicBezTo>
                    <a:pt x="5540" y="6317"/>
                    <a:pt x="5615" y="6192"/>
                    <a:pt x="5615" y="6066"/>
                  </a:cubicBezTo>
                  <a:cubicBezTo>
                    <a:pt x="5640" y="5916"/>
                    <a:pt x="5590" y="5766"/>
                    <a:pt x="5490" y="5665"/>
                  </a:cubicBezTo>
                  <a:lnTo>
                    <a:pt x="1028" y="202"/>
                  </a:lnTo>
                  <a:cubicBezTo>
                    <a:pt x="914" y="72"/>
                    <a:pt x="758" y="1"/>
                    <a:pt x="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12" name="Google Shape;2812;p36"/>
            <p:cNvSpPr/>
            <p:nvPr/>
          </p:nvSpPr>
          <p:spPr>
            <a:xfrm>
              <a:off x="4643990" y="3774631"/>
              <a:ext cx="175757" cy="334640"/>
            </a:xfrm>
            <a:custGeom>
              <a:avLst/>
              <a:gdLst/>
              <a:ahLst/>
              <a:cxnLst/>
              <a:rect l="l" t="t" r="r" b="b"/>
              <a:pathLst>
                <a:path w="3885" h="7397" extrusionOk="0">
                  <a:moveTo>
                    <a:pt x="3353" y="1"/>
                  </a:moveTo>
                  <a:cubicBezTo>
                    <a:pt x="3178" y="1"/>
                    <a:pt x="3007" y="104"/>
                    <a:pt x="2933" y="290"/>
                  </a:cubicBezTo>
                  <a:lnTo>
                    <a:pt x="75" y="6756"/>
                  </a:lnTo>
                  <a:cubicBezTo>
                    <a:pt x="0" y="6881"/>
                    <a:pt x="25" y="7031"/>
                    <a:pt x="75" y="7157"/>
                  </a:cubicBezTo>
                  <a:cubicBezTo>
                    <a:pt x="126" y="7232"/>
                    <a:pt x="201" y="7307"/>
                    <a:pt x="301" y="7357"/>
                  </a:cubicBezTo>
                  <a:cubicBezTo>
                    <a:pt x="360" y="7384"/>
                    <a:pt x="423" y="7396"/>
                    <a:pt x="485" y="7396"/>
                  </a:cubicBezTo>
                  <a:cubicBezTo>
                    <a:pt x="659" y="7396"/>
                    <a:pt x="829" y="7298"/>
                    <a:pt x="902" y="7132"/>
                  </a:cubicBezTo>
                  <a:lnTo>
                    <a:pt x="3785" y="666"/>
                  </a:lnTo>
                  <a:cubicBezTo>
                    <a:pt x="3885" y="415"/>
                    <a:pt x="3760" y="139"/>
                    <a:pt x="3534" y="39"/>
                  </a:cubicBezTo>
                  <a:cubicBezTo>
                    <a:pt x="3476" y="13"/>
                    <a:pt x="3414" y="1"/>
                    <a:pt x="3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13" name="Google Shape;2813;p36"/>
            <p:cNvSpPr/>
            <p:nvPr/>
          </p:nvSpPr>
          <p:spPr>
            <a:xfrm>
              <a:off x="4640597" y="3771283"/>
              <a:ext cx="182589" cy="341879"/>
            </a:xfrm>
            <a:custGeom>
              <a:avLst/>
              <a:gdLst/>
              <a:ahLst/>
              <a:cxnLst/>
              <a:rect l="l" t="t" r="r" b="b"/>
              <a:pathLst>
                <a:path w="4036" h="7557" extrusionOk="0">
                  <a:moveTo>
                    <a:pt x="3434" y="151"/>
                  </a:moveTo>
                  <a:cubicBezTo>
                    <a:pt x="3484" y="151"/>
                    <a:pt x="3534" y="163"/>
                    <a:pt x="3584" y="188"/>
                  </a:cubicBezTo>
                  <a:cubicBezTo>
                    <a:pt x="3785" y="263"/>
                    <a:pt x="3860" y="514"/>
                    <a:pt x="3785" y="689"/>
                  </a:cubicBezTo>
                  <a:lnTo>
                    <a:pt x="927" y="7156"/>
                  </a:lnTo>
                  <a:cubicBezTo>
                    <a:pt x="877" y="7256"/>
                    <a:pt x="802" y="7331"/>
                    <a:pt x="702" y="7381"/>
                  </a:cubicBezTo>
                  <a:cubicBezTo>
                    <a:pt x="660" y="7392"/>
                    <a:pt x="619" y="7398"/>
                    <a:pt x="577" y="7398"/>
                  </a:cubicBezTo>
                  <a:cubicBezTo>
                    <a:pt x="518" y="7398"/>
                    <a:pt x="460" y="7385"/>
                    <a:pt x="401" y="7356"/>
                  </a:cubicBezTo>
                  <a:cubicBezTo>
                    <a:pt x="326" y="7331"/>
                    <a:pt x="251" y="7256"/>
                    <a:pt x="226" y="7181"/>
                  </a:cubicBezTo>
                  <a:cubicBezTo>
                    <a:pt x="175" y="7080"/>
                    <a:pt x="175" y="6955"/>
                    <a:pt x="201" y="6855"/>
                  </a:cubicBezTo>
                  <a:lnTo>
                    <a:pt x="3083" y="389"/>
                  </a:lnTo>
                  <a:cubicBezTo>
                    <a:pt x="3108" y="288"/>
                    <a:pt x="3183" y="213"/>
                    <a:pt x="3283" y="188"/>
                  </a:cubicBezTo>
                  <a:cubicBezTo>
                    <a:pt x="3333" y="163"/>
                    <a:pt x="3384" y="151"/>
                    <a:pt x="3434" y="151"/>
                  </a:cubicBezTo>
                  <a:close/>
                  <a:moveTo>
                    <a:pt x="3434" y="0"/>
                  </a:moveTo>
                  <a:cubicBezTo>
                    <a:pt x="3365" y="0"/>
                    <a:pt x="3296" y="13"/>
                    <a:pt x="3233" y="38"/>
                  </a:cubicBezTo>
                  <a:cubicBezTo>
                    <a:pt x="3108" y="88"/>
                    <a:pt x="2983" y="188"/>
                    <a:pt x="2932" y="313"/>
                  </a:cubicBezTo>
                  <a:lnTo>
                    <a:pt x="75" y="6805"/>
                  </a:lnTo>
                  <a:cubicBezTo>
                    <a:pt x="0" y="6930"/>
                    <a:pt x="25" y="7105"/>
                    <a:pt x="75" y="7256"/>
                  </a:cubicBezTo>
                  <a:cubicBezTo>
                    <a:pt x="150" y="7356"/>
                    <a:pt x="226" y="7456"/>
                    <a:pt x="351" y="7506"/>
                  </a:cubicBezTo>
                  <a:cubicBezTo>
                    <a:pt x="426" y="7532"/>
                    <a:pt x="501" y="7557"/>
                    <a:pt x="576" y="7557"/>
                  </a:cubicBezTo>
                  <a:cubicBezTo>
                    <a:pt x="777" y="7557"/>
                    <a:pt x="977" y="7431"/>
                    <a:pt x="1053" y="7231"/>
                  </a:cubicBezTo>
                  <a:lnTo>
                    <a:pt x="3910" y="765"/>
                  </a:lnTo>
                  <a:cubicBezTo>
                    <a:pt x="4035" y="489"/>
                    <a:pt x="3910" y="163"/>
                    <a:pt x="3634" y="38"/>
                  </a:cubicBezTo>
                  <a:cubicBezTo>
                    <a:pt x="3571" y="13"/>
                    <a:pt x="3503" y="0"/>
                    <a:pt x="34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14" name="Google Shape;2814;p36"/>
            <p:cNvSpPr/>
            <p:nvPr/>
          </p:nvSpPr>
          <p:spPr>
            <a:xfrm>
              <a:off x="3117842" y="3470262"/>
              <a:ext cx="1130502" cy="1130457"/>
            </a:xfrm>
            <a:custGeom>
              <a:avLst/>
              <a:gdLst/>
              <a:ahLst/>
              <a:cxnLst/>
              <a:rect l="l" t="t" r="r" b="b"/>
              <a:pathLst>
                <a:path w="24989" h="24988" extrusionOk="0">
                  <a:moveTo>
                    <a:pt x="12507" y="727"/>
                  </a:moveTo>
                  <a:cubicBezTo>
                    <a:pt x="18998" y="727"/>
                    <a:pt x="24261" y="5990"/>
                    <a:pt x="24261" y="12481"/>
                  </a:cubicBezTo>
                  <a:cubicBezTo>
                    <a:pt x="24261" y="18973"/>
                    <a:pt x="18998" y="24236"/>
                    <a:pt x="12507" y="24236"/>
                  </a:cubicBezTo>
                  <a:cubicBezTo>
                    <a:pt x="5991" y="24236"/>
                    <a:pt x="728" y="18973"/>
                    <a:pt x="728" y="12481"/>
                  </a:cubicBezTo>
                  <a:cubicBezTo>
                    <a:pt x="728" y="5990"/>
                    <a:pt x="5991" y="727"/>
                    <a:pt x="12507" y="727"/>
                  </a:cubicBezTo>
                  <a:close/>
                  <a:moveTo>
                    <a:pt x="12507" y="0"/>
                  </a:moveTo>
                  <a:cubicBezTo>
                    <a:pt x="5590" y="0"/>
                    <a:pt x="1" y="5589"/>
                    <a:pt x="1" y="12481"/>
                  </a:cubicBezTo>
                  <a:cubicBezTo>
                    <a:pt x="1" y="19374"/>
                    <a:pt x="5590" y="24988"/>
                    <a:pt x="12507" y="24988"/>
                  </a:cubicBezTo>
                  <a:cubicBezTo>
                    <a:pt x="19399" y="24988"/>
                    <a:pt x="24988" y="19374"/>
                    <a:pt x="24988" y="12481"/>
                  </a:cubicBezTo>
                  <a:cubicBezTo>
                    <a:pt x="24988" y="5589"/>
                    <a:pt x="19399" y="0"/>
                    <a:pt x="1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15" name="Google Shape;2815;p36"/>
            <p:cNvSpPr/>
            <p:nvPr/>
          </p:nvSpPr>
          <p:spPr>
            <a:xfrm>
              <a:off x="3114449" y="3466824"/>
              <a:ext cx="1137288" cy="1137288"/>
            </a:xfrm>
            <a:custGeom>
              <a:avLst/>
              <a:gdLst/>
              <a:ahLst/>
              <a:cxnLst/>
              <a:rect l="l" t="t" r="r" b="b"/>
              <a:pathLst>
                <a:path w="25139" h="25139" extrusionOk="0">
                  <a:moveTo>
                    <a:pt x="12582" y="878"/>
                  </a:moveTo>
                  <a:cubicBezTo>
                    <a:pt x="19023" y="878"/>
                    <a:pt x="24261" y="6116"/>
                    <a:pt x="24261" y="12557"/>
                  </a:cubicBezTo>
                  <a:cubicBezTo>
                    <a:pt x="24261" y="18998"/>
                    <a:pt x="19023" y="24237"/>
                    <a:pt x="12582" y="24237"/>
                  </a:cubicBezTo>
                  <a:cubicBezTo>
                    <a:pt x="6116" y="24237"/>
                    <a:pt x="878" y="18998"/>
                    <a:pt x="878" y="12557"/>
                  </a:cubicBezTo>
                  <a:cubicBezTo>
                    <a:pt x="878" y="6116"/>
                    <a:pt x="6116" y="878"/>
                    <a:pt x="12582" y="878"/>
                  </a:cubicBezTo>
                  <a:close/>
                  <a:moveTo>
                    <a:pt x="12582" y="728"/>
                  </a:moveTo>
                  <a:cubicBezTo>
                    <a:pt x="6041" y="728"/>
                    <a:pt x="727" y="6041"/>
                    <a:pt x="727" y="12557"/>
                  </a:cubicBezTo>
                  <a:cubicBezTo>
                    <a:pt x="727" y="19074"/>
                    <a:pt x="6041" y="24387"/>
                    <a:pt x="12582" y="24387"/>
                  </a:cubicBezTo>
                  <a:cubicBezTo>
                    <a:pt x="19098" y="24387"/>
                    <a:pt x="24412" y="19074"/>
                    <a:pt x="24412" y="12557"/>
                  </a:cubicBezTo>
                  <a:cubicBezTo>
                    <a:pt x="24412" y="6041"/>
                    <a:pt x="19098" y="728"/>
                    <a:pt x="12582" y="728"/>
                  </a:cubicBezTo>
                  <a:close/>
                  <a:moveTo>
                    <a:pt x="12582" y="151"/>
                  </a:moveTo>
                  <a:cubicBezTo>
                    <a:pt x="19424" y="151"/>
                    <a:pt x="24988" y="5715"/>
                    <a:pt x="24988" y="12557"/>
                  </a:cubicBezTo>
                  <a:cubicBezTo>
                    <a:pt x="24988" y="19399"/>
                    <a:pt x="19424" y="24988"/>
                    <a:pt x="12582" y="24988"/>
                  </a:cubicBezTo>
                  <a:cubicBezTo>
                    <a:pt x="5715" y="24988"/>
                    <a:pt x="151" y="19399"/>
                    <a:pt x="151" y="12557"/>
                  </a:cubicBezTo>
                  <a:cubicBezTo>
                    <a:pt x="151" y="5715"/>
                    <a:pt x="5715" y="151"/>
                    <a:pt x="12582" y="151"/>
                  </a:cubicBezTo>
                  <a:close/>
                  <a:moveTo>
                    <a:pt x="12582" y="1"/>
                  </a:moveTo>
                  <a:cubicBezTo>
                    <a:pt x="5640" y="1"/>
                    <a:pt x="1" y="5640"/>
                    <a:pt x="1" y="12557"/>
                  </a:cubicBezTo>
                  <a:cubicBezTo>
                    <a:pt x="1" y="19500"/>
                    <a:pt x="5640" y="25139"/>
                    <a:pt x="12582" y="25139"/>
                  </a:cubicBezTo>
                  <a:cubicBezTo>
                    <a:pt x="19499" y="25139"/>
                    <a:pt x="25139" y="19500"/>
                    <a:pt x="25139" y="12557"/>
                  </a:cubicBezTo>
                  <a:cubicBezTo>
                    <a:pt x="25139" y="5640"/>
                    <a:pt x="19499" y="1"/>
                    <a:pt x="125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16" name="Google Shape;2816;p36"/>
            <p:cNvSpPr/>
            <p:nvPr/>
          </p:nvSpPr>
          <p:spPr>
            <a:xfrm>
              <a:off x="4896833" y="3470262"/>
              <a:ext cx="1129326" cy="1130457"/>
            </a:xfrm>
            <a:custGeom>
              <a:avLst/>
              <a:gdLst/>
              <a:ahLst/>
              <a:cxnLst/>
              <a:rect l="l" t="t" r="r" b="b"/>
              <a:pathLst>
                <a:path w="24963" h="24988" extrusionOk="0">
                  <a:moveTo>
                    <a:pt x="12481" y="727"/>
                  </a:moveTo>
                  <a:cubicBezTo>
                    <a:pt x="18973" y="727"/>
                    <a:pt x="24236" y="5990"/>
                    <a:pt x="24236" y="12481"/>
                  </a:cubicBezTo>
                  <a:cubicBezTo>
                    <a:pt x="24236" y="18973"/>
                    <a:pt x="18973" y="24236"/>
                    <a:pt x="12481" y="24236"/>
                  </a:cubicBezTo>
                  <a:cubicBezTo>
                    <a:pt x="5990" y="24236"/>
                    <a:pt x="727" y="18973"/>
                    <a:pt x="727" y="12481"/>
                  </a:cubicBezTo>
                  <a:cubicBezTo>
                    <a:pt x="727" y="5990"/>
                    <a:pt x="5990" y="727"/>
                    <a:pt x="12481" y="727"/>
                  </a:cubicBezTo>
                  <a:close/>
                  <a:moveTo>
                    <a:pt x="12481" y="0"/>
                  </a:moveTo>
                  <a:cubicBezTo>
                    <a:pt x="5589" y="0"/>
                    <a:pt x="0" y="5589"/>
                    <a:pt x="0" y="12481"/>
                  </a:cubicBezTo>
                  <a:cubicBezTo>
                    <a:pt x="0" y="19374"/>
                    <a:pt x="5589" y="24988"/>
                    <a:pt x="12481" y="24988"/>
                  </a:cubicBezTo>
                  <a:cubicBezTo>
                    <a:pt x="19374" y="24988"/>
                    <a:pt x="24963" y="19374"/>
                    <a:pt x="24963" y="12481"/>
                  </a:cubicBezTo>
                  <a:cubicBezTo>
                    <a:pt x="24963" y="5589"/>
                    <a:pt x="19374" y="0"/>
                    <a:pt x="124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17" name="Google Shape;2817;p36"/>
            <p:cNvSpPr/>
            <p:nvPr/>
          </p:nvSpPr>
          <p:spPr>
            <a:xfrm>
              <a:off x="4893440" y="3466824"/>
              <a:ext cx="1136112" cy="1137288"/>
            </a:xfrm>
            <a:custGeom>
              <a:avLst/>
              <a:gdLst/>
              <a:ahLst/>
              <a:cxnLst/>
              <a:rect l="l" t="t" r="r" b="b"/>
              <a:pathLst>
                <a:path w="25113" h="25139" extrusionOk="0">
                  <a:moveTo>
                    <a:pt x="12556" y="878"/>
                  </a:moveTo>
                  <a:cubicBezTo>
                    <a:pt x="18998" y="878"/>
                    <a:pt x="24236" y="6116"/>
                    <a:pt x="24236" y="12557"/>
                  </a:cubicBezTo>
                  <a:cubicBezTo>
                    <a:pt x="24236" y="18998"/>
                    <a:pt x="18998" y="24237"/>
                    <a:pt x="12556" y="24237"/>
                  </a:cubicBezTo>
                  <a:cubicBezTo>
                    <a:pt x="6115" y="24237"/>
                    <a:pt x="877" y="18998"/>
                    <a:pt x="877" y="12557"/>
                  </a:cubicBezTo>
                  <a:cubicBezTo>
                    <a:pt x="877" y="6116"/>
                    <a:pt x="6115" y="878"/>
                    <a:pt x="12556" y="878"/>
                  </a:cubicBezTo>
                  <a:close/>
                  <a:moveTo>
                    <a:pt x="12556" y="728"/>
                  </a:moveTo>
                  <a:cubicBezTo>
                    <a:pt x="6040" y="728"/>
                    <a:pt x="727" y="6041"/>
                    <a:pt x="727" y="12557"/>
                  </a:cubicBezTo>
                  <a:cubicBezTo>
                    <a:pt x="727" y="19074"/>
                    <a:pt x="6040" y="24387"/>
                    <a:pt x="12556" y="24387"/>
                  </a:cubicBezTo>
                  <a:cubicBezTo>
                    <a:pt x="19073" y="24387"/>
                    <a:pt x="24386" y="19074"/>
                    <a:pt x="24386" y="12557"/>
                  </a:cubicBezTo>
                  <a:cubicBezTo>
                    <a:pt x="24386" y="6041"/>
                    <a:pt x="19073" y="728"/>
                    <a:pt x="12556" y="728"/>
                  </a:cubicBezTo>
                  <a:close/>
                  <a:moveTo>
                    <a:pt x="12556" y="151"/>
                  </a:moveTo>
                  <a:cubicBezTo>
                    <a:pt x="19399" y="151"/>
                    <a:pt x="24963" y="5715"/>
                    <a:pt x="24963" y="12557"/>
                  </a:cubicBezTo>
                  <a:cubicBezTo>
                    <a:pt x="24963" y="19399"/>
                    <a:pt x="19399" y="24988"/>
                    <a:pt x="12556" y="24988"/>
                  </a:cubicBezTo>
                  <a:cubicBezTo>
                    <a:pt x="5714" y="24988"/>
                    <a:pt x="150" y="19399"/>
                    <a:pt x="150" y="12557"/>
                  </a:cubicBezTo>
                  <a:cubicBezTo>
                    <a:pt x="150" y="5715"/>
                    <a:pt x="5714" y="151"/>
                    <a:pt x="12556" y="151"/>
                  </a:cubicBezTo>
                  <a:close/>
                  <a:moveTo>
                    <a:pt x="12556" y="1"/>
                  </a:moveTo>
                  <a:cubicBezTo>
                    <a:pt x="5639" y="1"/>
                    <a:pt x="0" y="5640"/>
                    <a:pt x="0" y="12557"/>
                  </a:cubicBezTo>
                  <a:cubicBezTo>
                    <a:pt x="0" y="19500"/>
                    <a:pt x="5639" y="25139"/>
                    <a:pt x="12556" y="25139"/>
                  </a:cubicBezTo>
                  <a:cubicBezTo>
                    <a:pt x="19474" y="25139"/>
                    <a:pt x="25113" y="19500"/>
                    <a:pt x="25113" y="12557"/>
                  </a:cubicBezTo>
                  <a:cubicBezTo>
                    <a:pt x="25113" y="5640"/>
                    <a:pt x="19474" y="1"/>
                    <a:pt x="12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18" name="Google Shape;2818;p36"/>
            <p:cNvSpPr/>
            <p:nvPr/>
          </p:nvSpPr>
          <p:spPr>
            <a:xfrm>
              <a:off x="3589507" y="3941926"/>
              <a:ext cx="187158" cy="185982"/>
            </a:xfrm>
            <a:custGeom>
              <a:avLst/>
              <a:gdLst/>
              <a:ahLst/>
              <a:cxnLst/>
              <a:rect l="l" t="t" r="r" b="b"/>
              <a:pathLst>
                <a:path w="4137" h="4111" extrusionOk="0">
                  <a:moveTo>
                    <a:pt x="2081" y="0"/>
                  </a:moveTo>
                  <a:cubicBezTo>
                    <a:pt x="928" y="0"/>
                    <a:pt x="1" y="927"/>
                    <a:pt x="1" y="2055"/>
                  </a:cubicBezTo>
                  <a:cubicBezTo>
                    <a:pt x="1" y="3208"/>
                    <a:pt x="928" y="4110"/>
                    <a:pt x="2081" y="4110"/>
                  </a:cubicBezTo>
                  <a:cubicBezTo>
                    <a:pt x="3209" y="4110"/>
                    <a:pt x="4136" y="3208"/>
                    <a:pt x="4136" y="2055"/>
                  </a:cubicBezTo>
                  <a:cubicBezTo>
                    <a:pt x="4136" y="927"/>
                    <a:pt x="3209" y="0"/>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19" name="Google Shape;2819;p36"/>
            <p:cNvSpPr/>
            <p:nvPr/>
          </p:nvSpPr>
          <p:spPr>
            <a:xfrm>
              <a:off x="3586114" y="3938487"/>
              <a:ext cx="193944" cy="192813"/>
            </a:xfrm>
            <a:custGeom>
              <a:avLst/>
              <a:gdLst/>
              <a:ahLst/>
              <a:cxnLst/>
              <a:rect l="l" t="t" r="r" b="b"/>
              <a:pathLst>
                <a:path w="4287" h="4262" extrusionOk="0">
                  <a:moveTo>
                    <a:pt x="2156" y="151"/>
                  </a:moveTo>
                  <a:cubicBezTo>
                    <a:pt x="3234" y="151"/>
                    <a:pt x="4136" y="1054"/>
                    <a:pt x="4136" y="2131"/>
                  </a:cubicBezTo>
                  <a:cubicBezTo>
                    <a:pt x="4136" y="3234"/>
                    <a:pt x="3234" y="4111"/>
                    <a:pt x="2156" y="4111"/>
                  </a:cubicBezTo>
                  <a:cubicBezTo>
                    <a:pt x="1053" y="4111"/>
                    <a:pt x="151" y="3234"/>
                    <a:pt x="151" y="2131"/>
                  </a:cubicBezTo>
                  <a:cubicBezTo>
                    <a:pt x="151" y="1054"/>
                    <a:pt x="1053" y="151"/>
                    <a:pt x="2156" y="151"/>
                  </a:cubicBezTo>
                  <a:close/>
                  <a:moveTo>
                    <a:pt x="2156" y="1"/>
                  </a:moveTo>
                  <a:cubicBezTo>
                    <a:pt x="978" y="1"/>
                    <a:pt x="1" y="953"/>
                    <a:pt x="1" y="2131"/>
                  </a:cubicBezTo>
                  <a:cubicBezTo>
                    <a:pt x="1" y="3309"/>
                    <a:pt x="978" y="4262"/>
                    <a:pt x="2156" y="4262"/>
                  </a:cubicBezTo>
                  <a:cubicBezTo>
                    <a:pt x="3309" y="4262"/>
                    <a:pt x="4286" y="3309"/>
                    <a:pt x="4286" y="2131"/>
                  </a:cubicBezTo>
                  <a:cubicBezTo>
                    <a:pt x="4286" y="953"/>
                    <a:pt x="3309" y="1"/>
                    <a:pt x="21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20" name="Google Shape;2820;p36"/>
            <p:cNvSpPr/>
            <p:nvPr/>
          </p:nvSpPr>
          <p:spPr>
            <a:xfrm>
              <a:off x="5368498" y="3941926"/>
              <a:ext cx="185982" cy="185982"/>
            </a:xfrm>
            <a:custGeom>
              <a:avLst/>
              <a:gdLst/>
              <a:ahLst/>
              <a:cxnLst/>
              <a:rect l="l" t="t" r="r" b="b"/>
              <a:pathLst>
                <a:path w="4111" h="4111" extrusionOk="0">
                  <a:moveTo>
                    <a:pt x="2055" y="0"/>
                  </a:moveTo>
                  <a:cubicBezTo>
                    <a:pt x="928" y="0"/>
                    <a:pt x="0" y="927"/>
                    <a:pt x="0" y="2055"/>
                  </a:cubicBezTo>
                  <a:cubicBezTo>
                    <a:pt x="0" y="3208"/>
                    <a:pt x="928" y="4110"/>
                    <a:pt x="2055" y="4110"/>
                  </a:cubicBezTo>
                  <a:cubicBezTo>
                    <a:pt x="3183" y="4110"/>
                    <a:pt x="4111" y="3208"/>
                    <a:pt x="4111" y="2055"/>
                  </a:cubicBezTo>
                  <a:cubicBezTo>
                    <a:pt x="4111" y="927"/>
                    <a:pt x="3183" y="0"/>
                    <a:pt x="20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21" name="Google Shape;2821;p36"/>
            <p:cNvSpPr/>
            <p:nvPr/>
          </p:nvSpPr>
          <p:spPr>
            <a:xfrm>
              <a:off x="5365105" y="3938487"/>
              <a:ext cx="192768" cy="192813"/>
            </a:xfrm>
            <a:custGeom>
              <a:avLst/>
              <a:gdLst/>
              <a:ahLst/>
              <a:cxnLst/>
              <a:rect l="l" t="t" r="r" b="b"/>
              <a:pathLst>
                <a:path w="4261" h="4262" extrusionOk="0">
                  <a:moveTo>
                    <a:pt x="2130" y="151"/>
                  </a:moveTo>
                  <a:cubicBezTo>
                    <a:pt x="3233" y="151"/>
                    <a:pt x="4110" y="1054"/>
                    <a:pt x="4110" y="2131"/>
                  </a:cubicBezTo>
                  <a:cubicBezTo>
                    <a:pt x="4110" y="3234"/>
                    <a:pt x="3233" y="4111"/>
                    <a:pt x="2130" y="4111"/>
                  </a:cubicBezTo>
                  <a:cubicBezTo>
                    <a:pt x="1028" y="4111"/>
                    <a:pt x="151" y="3234"/>
                    <a:pt x="151" y="2131"/>
                  </a:cubicBezTo>
                  <a:cubicBezTo>
                    <a:pt x="151" y="1054"/>
                    <a:pt x="1028" y="151"/>
                    <a:pt x="2130" y="151"/>
                  </a:cubicBezTo>
                  <a:close/>
                  <a:moveTo>
                    <a:pt x="2130" y="1"/>
                  </a:moveTo>
                  <a:cubicBezTo>
                    <a:pt x="953" y="1"/>
                    <a:pt x="0" y="953"/>
                    <a:pt x="0" y="2131"/>
                  </a:cubicBezTo>
                  <a:cubicBezTo>
                    <a:pt x="0" y="3309"/>
                    <a:pt x="953" y="4262"/>
                    <a:pt x="2130" y="4262"/>
                  </a:cubicBezTo>
                  <a:cubicBezTo>
                    <a:pt x="3308" y="4262"/>
                    <a:pt x="4261" y="3309"/>
                    <a:pt x="4261" y="2131"/>
                  </a:cubicBezTo>
                  <a:cubicBezTo>
                    <a:pt x="4261" y="953"/>
                    <a:pt x="3308" y="1"/>
                    <a:pt x="2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22" name="Google Shape;2822;p36"/>
            <p:cNvSpPr/>
            <p:nvPr/>
          </p:nvSpPr>
          <p:spPr>
            <a:xfrm>
              <a:off x="3658678" y="2934449"/>
              <a:ext cx="1825524" cy="1215011"/>
            </a:xfrm>
            <a:custGeom>
              <a:avLst/>
              <a:gdLst/>
              <a:ahLst/>
              <a:cxnLst/>
              <a:rect l="l" t="t" r="r" b="b"/>
              <a:pathLst>
                <a:path w="40352" h="26857" extrusionOk="0">
                  <a:moveTo>
                    <a:pt x="9324" y="6105"/>
                  </a:moveTo>
                  <a:lnTo>
                    <a:pt x="27795" y="10666"/>
                  </a:lnTo>
                  <a:lnTo>
                    <a:pt x="38948" y="23974"/>
                  </a:lnTo>
                  <a:lnTo>
                    <a:pt x="22056" y="25904"/>
                  </a:lnTo>
                  <a:lnTo>
                    <a:pt x="8447" y="9538"/>
                  </a:lnTo>
                  <a:lnTo>
                    <a:pt x="9324" y="6105"/>
                  </a:lnTo>
                  <a:close/>
                  <a:moveTo>
                    <a:pt x="5831" y="1"/>
                  </a:moveTo>
                  <a:cubicBezTo>
                    <a:pt x="5657" y="1"/>
                    <a:pt x="5488" y="99"/>
                    <a:pt x="5414" y="265"/>
                  </a:cubicBezTo>
                  <a:cubicBezTo>
                    <a:pt x="5314" y="491"/>
                    <a:pt x="5414" y="766"/>
                    <a:pt x="5640" y="892"/>
                  </a:cubicBezTo>
                  <a:lnTo>
                    <a:pt x="9199" y="2471"/>
                  </a:lnTo>
                  <a:lnTo>
                    <a:pt x="8547" y="5453"/>
                  </a:lnTo>
                  <a:lnTo>
                    <a:pt x="7520" y="9488"/>
                  </a:lnTo>
                  <a:lnTo>
                    <a:pt x="126" y="24125"/>
                  </a:lnTo>
                  <a:cubicBezTo>
                    <a:pt x="1" y="24350"/>
                    <a:pt x="101" y="24626"/>
                    <a:pt x="326" y="24751"/>
                  </a:cubicBezTo>
                  <a:cubicBezTo>
                    <a:pt x="392" y="24781"/>
                    <a:pt x="462" y="24795"/>
                    <a:pt x="532" y="24795"/>
                  </a:cubicBezTo>
                  <a:cubicBezTo>
                    <a:pt x="700" y="24795"/>
                    <a:pt x="864" y="24711"/>
                    <a:pt x="953" y="24551"/>
                  </a:cubicBezTo>
                  <a:lnTo>
                    <a:pt x="8046" y="10491"/>
                  </a:lnTo>
                  <a:lnTo>
                    <a:pt x="21505" y="26681"/>
                  </a:lnTo>
                  <a:cubicBezTo>
                    <a:pt x="21580" y="26781"/>
                    <a:pt x="21730" y="26857"/>
                    <a:pt x="21855" y="26857"/>
                  </a:cubicBezTo>
                  <a:lnTo>
                    <a:pt x="21906" y="26857"/>
                  </a:lnTo>
                  <a:lnTo>
                    <a:pt x="39901" y="24801"/>
                  </a:lnTo>
                  <a:cubicBezTo>
                    <a:pt x="40076" y="24776"/>
                    <a:pt x="40226" y="24651"/>
                    <a:pt x="40277" y="24501"/>
                  </a:cubicBezTo>
                  <a:cubicBezTo>
                    <a:pt x="40352" y="24350"/>
                    <a:pt x="40302" y="24175"/>
                    <a:pt x="40201" y="24025"/>
                  </a:cubicBezTo>
                  <a:lnTo>
                    <a:pt x="28597" y="10165"/>
                  </a:lnTo>
                  <a:lnTo>
                    <a:pt x="31028" y="3273"/>
                  </a:lnTo>
                  <a:cubicBezTo>
                    <a:pt x="31129" y="3022"/>
                    <a:pt x="30978" y="2746"/>
                    <a:pt x="30753" y="2671"/>
                  </a:cubicBezTo>
                  <a:cubicBezTo>
                    <a:pt x="30703" y="2656"/>
                    <a:pt x="30654" y="2649"/>
                    <a:pt x="30606" y="2649"/>
                  </a:cubicBezTo>
                  <a:cubicBezTo>
                    <a:pt x="30409" y="2649"/>
                    <a:pt x="30232" y="2766"/>
                    <a:pt x="30151" y="2947"/>
                  </a:cubicBezTo>
                  <a:lnTo>
                    <a:pt x="27770" y="9714"/>
                  </a:lnTo>
                  <a:lnTo>
                    <a:pt x="9550" y="5227"/>
                  </a:lnTo>
                  <a:lnTo>
                    <a:pt x="10176" y="2295"/>
                  </a:lnTo>
                  <a:cubicBezTo>
                    <a:pt x="10226" y="2095"/>
                    <a:pt x="10126" y="1869"/>
                    <a:pt x="9926" y="1769"/>
                  </a:cubicBezTo>
                  <a:lnTo>
                    <a:pt x="6016" y="39"/>
                  </a:lnTo>
                  <a:cubicBezTo>
                    <a:pt x="5956" y="13"/>
                    <a:pt x="5894" y="1"/>
                    <a:pt x="58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23" name="Google Shape;2823;p36"/>
            <p:cNvSpPr/>
            <p:nvPr/>
          </p:nvSpPr>
          <p:spPr>
            <a:xfrm>
              <a:off x="3657547" y="2931101"/>
              <a:ext cx="1830048" cy="1221751"/>
            </a:xfrm>
            <a:custGeom>
              <a:avLst/>
              <a:gdLst/>
              <a:ahLst/>
              <a:cxnLst/>
              <a:rect l="l" t="t" r="r" b="b"/>
              <a:pathLst>
                <a:path w="40452" h="27006" extrusionOk="0">
                  <a:moveTo>
                    <a:pt x="9399" y="6279"/>
                  </a:moveTo>
                  <a:lnTo>
                    <a:pt x="27795" y="10815"/>
                  </a:lnTo>
                  <a:lnTo>
                    <a:pt x="38823" y="23973"/>
                  </a:lnTo>
                  <a:lnTo>
                    <a:pt x="22106" y="25903"/>
                  </a:lnTo>
                  <a:lnTo>
                    <a:pt x="8572" y="9612"/>
                  </a:lnTo>
                  <a:lnTo>
                    <a:pt x="9399" y="6279"/>
                  </a:lnTo>
                  <a:close/>
                  <a:moveTo>
                    <a:pt x="9339" y="6119"/>
                  </a:moveTo>
                  <a:cubicBezTo>
                    <a:pt x="9311" y="6119"/>
                    <a:pt x="9292" y="6142"/>
                    <a:pt x="9274" y="6179"/>
                  </a:cubicBezTo>
                  <a:lnTo>
                    <a:pt x="8422" y="9612"/>
                  </a:lnTo>
                  <a:cubicBezTo>
                    <a:pt x="8397" y="9637"/>
                    <a:pt x="8422" y="9662"/>
                    <a:pt x="8422" y="9662"/>
                  </a:cubicBezTo>
                  <a:lnTo>
                    <a:pt x="22031" y="26028"/>
                  </a:lnTo>
                  <a:cubicBezTo>
                    <a:pt x="22031" y="26028"/>
                    <a:pt x="22056" y="26053"/>
                    <a:pt x="22081" y="26053"/>
                  </a:cubicBezTo>
                  <a:lnTo>
                    <a:pt x="38973" y="24124"/>
                  </a:lnTo>
                  <a:cubicBezTo>
                    <a:pt x="38998" y="24124"/>
                    <a:pt x="39023" y="24099"/>
                    <a:pt x="39048" y="24073"/>
                  </a:cubicBezTo>
                  <a:cubicBezTo>
                    <a:pt x="39048" y="24048"/>
                    <a:pt x="39048" y="24023"/>
                    <a:pt x="39023" y="23998"/>
                  </a:cubicBezTo>
                  <a:lnTo>
                    <a:pt x="27895" y="10690"/>
                  </a:lnTo>
                  <a:cubicBezTo>
                    <a:pt x="27870" y="10690"/>
                    <a:pt x="27870" y="10665"/>
                    <a:pt x="27845" y="10665"/>
                  </a:cubicBezTo>
                  <a:lnTo>
                    <a:pt x="9374" y="6129"/>
                  </a:lnTo>
                  <a:cubicBezTo>
                    <a:pt x="9361" y="6122"/>
                    <a:pt x="9349" y="6119"/>
                    <a:pt x="9339" y="6119"/>
                  </a:cubicBezTo>
                  <a:close/>
                  <a:moveTo>
                    <a:pt x="5839" y="147"/>
                  </a:moveTo>
                  <a:cubicBezTo>
                    <a:pt x="5898" y="147"/>
                    <a:pt x="5957" y="159"/>
                    <a:pt x="6016" y="189"/>
                  </a:cubicBezTo>
                  <a:lnTo>
                    <a:pt x="9925" y="1918"/>
                  </a:lnTo>
                  <a:cubicBezTo>
                    <a:pt x="10076" y="1993"/>
                    <a:pt x="10176" y="2169"/>
                    <a:pt x="10126" y="2344"/>
                  </a:cubicBezTo>
                  <a:lnTo>
                    <a:pt x="9499" y="5276"/>
                  </a:lnTo>
                  <a:cubicBezTo>
                    <a:pt x="9474" y="5301"/>
                    <a:pt x="9499" y="5352"/>
                    <a:pt x="9550" y="5352"/>
                  </a:cubicBezTo>
                  <a:lnTo>
                    <a:pt x="27770" y="9863"/>
                  </a:lnTo>
                  <a:cubicBezTo>
                    <a:pt x="27820" y="9863"/>
                    <a:pt x="27845" y="9838"/>
                    <a:pt x="27870" y="9813"/>
                  </a:cubicBezTo>
                  <a:lnTo>
                    <a:pt x="30251" y="3046"/>
                  </a:lnTo>
                  <a:cubicBezTo>
                    <a:pt x="30302" y="2946"/>
                    <a:pt x="30352" y="2870"/>
                    <a:pt x="30452" y="2820"/>
                  </a:cubicBezTo>
                  <a:cubicBezTo>
                    <a:pt x="30510" y="2806"/>
                    <a:pt x="30568" y="2791"/>
                    <a:pt x="30626" y="2791"/>
                  </a:cubicBezTo>
                  <a:cubicBezTo>
                    <a:pt x="30668" y="2791"/>
                    <a:pt x="30710" y="2799"/>
                    <a:pt x="30753" y="2820"/>
                  </a:cubicBezTo>
                  <a:cubicBezTo>
                    <a:pt x="30853" y="2845"/>
                    <a:pt x="30928" y="2920"/>
                    <a:pt x="30978" y="3021"/>
                  </a:cubicBezTo>
                  <a:cubicBezTo>
                    <a:pt x="31003" y="3096"/>
                    <a:pt x="31028" y="3221"/>
                    <a:pt x="30978" y="3321"/>
                  </a:cubicBezTo>
                  <a:lnTo>
                    <a:pt x="28547" y="10214"/>
                  </a:lnTo>
                  <a:cubicBezTo>
                    <a:pt x="28522" y="10239"/>
                    <a:pt x="28547" y="10264"/>
                    <a:pt x="28547" y="10289"/>
                  </a:cubicBezTo>
                  <a:lnTo>
                    <a:pt x="40176" y="24149"/>
                  </a:lnTo>
                  <a:cubicBezTo>
                    <a:pt x="40251" y="24274"/>
                    <a:pt x="40276" y="24424"/>
                    <a:pt x="40226" y="24550"/>
                  </a:cubicBezTo>
                  <a:cubicBezTo>
                    <a:pt x="40176" y="24675"/>
                    <a:pt x="40051" y="24775"/>
                    <a:pt x="39926" y="24800"/>
                  </a:cubicBezTo>
                  <a:lnTo>
                    <a:pt x="21931" y="26855"/>
                  </a:lnTo>
                  <a:cubicBezTo>
                    <a:pt x="21805" y="26855"/>
                    <a:pt x="21655" y="26805"/>
                    <a:pt x="21580" y="26705"/>
                  </a:cubicBezTo>
                  <a:lnTo>
                    <a:pt x="8121" y="10514"/>
                  </a:lnTo>
                  <a:cubicBezTo>
                    <a:pt x="8121" y="10514"/>
                    <a:pt x="8096" y="10489"/>
                    <a:pt x="8071" y="10489"/>
                  </a:cubicBezTo>
                  <a:cubicBezTo>
                    <a:pt x="8046" y="10489"/>
                    <a:pt x="8021" y="10514"/>
                    <a:pt x="7996" y="10540"/>
                  </a:cubicBezTo>
                  <a:lnTo>
                    <a:pt x="903" y="24575"/>
                  </a:lnTo>
                  <a:cubicBezTo>
                    <a:pt x="833" y="24715"/>
                    <a:pt x="701" y="24794"/>
                    <a:pt x="567" y="24794"/>
                  </a:cubicBezTo>
                  <a:cubicBezTo>
                    <a:pt x="511" y="24794"/>
                    <a:pt x="454" y="24780"/>
                    <a:pt x="402" y="24750"/>
                  </a:cubicBezTo>
                  <a:cubicBezTo>
                    <a:pt x="301" y="24700"/>
                    <a:pt x="226" y="24625"/>
                    <a:pt x="201" y="24525"/>
                  </a:cubicBezTo>
                  <a:cubicBezTo>
                    <a:pt x="176" y="24424"/>
                    <a:pt x="176" y="24324"/>
                    <a:pt x="226" y="24224"/>
                  </a:cubicBezTo>
                  <a:lnTo>
                    <a:pt x="7620" y="9587"/>
                  </a:lnTo>
                  <a:lnTo>
                    <a:pt x="8647" y="5527"/>
                  </a:lnTo>
                  <a:lnTo>
                    <a:pt x="9299" y="2545"/>
                  </a:lnTo>
                  <a:cubicBezTo>
                    <a:pt x="9299" y="2519"/>
                    <a:pt x="9274" y="2494"/>
                    <a:pt x="9249" y="2469"/>
                  </a:cubicBezTo>
                  <a:lnTo>
                    <a:pt x="5690" y="890"/>
                  </a:lnTo>
                  <a:cubicBezTo>
                    <a:pt x="5615" y="840"/>
                    <a:pt x="5539" y="765"/>
                    <a:pt x="5489" y="665"/>
                  </a:cubicBezTo>
                  <a:cubicBezTo>
                    <a:pt x="5464" y="565"/>
                    <a:pt x="5464" y="464"/>
                    <a:pt x="5514" y="364"/>
                  </a:cubicBezTo>
                  <a:cubicBezTo>
                    <a:pt x="5539" y="289"/>
                    <a:pt x="5615" y="214"/>
                    <a:pt x="5715" y="164"/>
                  </a:cubicBezTo>
                  <a:cubicBezTo>
                    <a:pt x="5756" y="153"/>
                    <a:pt x="5798" y="147"/>
                    <a:pt x="5839" y="147"/>
                  </a:cubicBezTo>
                  <a:close/>
                  <a:moveTo>
                    <a:pt x="5865" y="1"/>
                  </a:moveTo>
                  <a:cubicBezTo>
                    <a:pt x="5796" y="1"/>
                    <a:pt x="5727" y="13"/>
                    <a:pt x="5665" y="38"/>
                  </a:cubicBezTo>
                  <a:cubicBezTo>
                    <a:pt x="5539" y="88"/>
                    <a:pt x="5414" y="189"/>
                    <a:pt x="5364" y="314"/>
                  </a:cubicBezTo>
                  <a:cubicBezTo>
                    <a:pt x="5239" y="590"/>
                    <a:pt x="5364" y="890"/>
                    <a:pt x="5640" y="1016"/>
                  </a:cubicBezTo>
                  <a:lnTo>
                    <a:pt x="9149" y="2595"/>
                  </a:lnTo>
                  <a:lnTo>
                    <a:pt x="8497" y="5502"/>
                  </a:lnTo>
                  <a:lnTo>
                    <a:pt x="7469" y="9537"/>
                  </a:lnTo>
                  <a:lnTo>
                    <a:pt x="76" y="24174"/>
                  </a:lnTo>
                  <a:cubicBezTo>
                    <a:pt x="26" y="24299"/>
                    <a:pt x="1" y="24424"/>
                    <a:pt x="51" y="24575"/>
                  </a:cubicBezTo>
                  <a:cubicBezTo>
                    <a:pt x="101" y="24700"/>
                    <a:pt x="201" y="24825"/>
                    <a:pt x="326" y="24875"/>
                  </a:cubicBezTo>
                  <a:cubicBezTo>
                    <a:pt x="401" y="24920"/>
                    <a:pt x="482" y="24940"/>
                    <a:pt x="563" y="24940"/>
                  </a:cubicBezTo>
                  <a:cubicBezTo>
                    <a:pt x="755" y="24940"/>
                    <a:pt x="947" y="24826"/>
                    <a:pt x="1053" y="24650"/>
                  </a:cubicBezTo>
                  <a:lnTo>
                    <a:pt x="8096" y="10715"/>
                  </a:lnTo>
                  <a:lnTo>
                    <a:pt x="21479" y="26805"/>
                  </a:lnTo>
                  <a:cubicBezTo>
                    <a:pt x="21580" y="26931"/>
                    <a:pt x="21730" y="27006"/>
                    <a:pt x="21880" y="27006"/>
                  </a:cubicBezTo>
                  <a:lnTo>
                    <a:pt x="21931" y="27006"/>
                  </a:lnTo>
                  <a:lnTo>
                    <a:pt x="39926" y="24926"/>
                  </a:lnTo>
                  <a:cubicBezTo>
                    <a:pt x="40126" y="24926"/>
                    <a:pt x="40302" y="24775"/>
                    <a:pt x="40377" y="24600"/>
                  </a:cubicBezTo>
                  <a:cubicBezTo>
                    <a:pt x="40452" y="24424"/>
                    <a:pt x="40402" y="24199"/>
                    <a:pt x="40276" y="24048"/>
                  </a:cubicBezTo>
                  <a:lnTo>
                    <a:pt x="28697" y="10214"/>
                  </a:lnTo>
                  <a:lnTo>
                    <a:pt x="31129" y="3372"/>
                  </a:lnTo>
                  <a:cubicBezTo>
                    <a:pt x="31179" y="3221"/>
                    <a:pt x="31179" y="3071"/>
                    <a:pt x="31104" y="2946"/>
                  </a:cubicBezTo>
                  <a:cubicBezTo>
                    <a:pt x="31053" y="2820"/>
                    <a:pt x="30928" y="2720"/>
                    <a:pt x="30803" y="2670"/>
                  </a:cubicBezTo>
                  <a:cubicBezTo>
                    <a:pt x="30755" y="2651"/>
                    <a:pt x="30703" y="2643"/>
                    <a:pt x="30651" y="2643"/>
                  </a:cubicBezTo>
                  <a:cubicBezTo>
                    <a:pt x="30566" y="2643"/>
                    <a:pt x="30479" y="2664"/>
                    <a:pt x="30402" y="2695"/>
                  </a:cubicBezTo>
                  <a:cubicBezTo>
                    <a:pt x="30251" y="2745"/>
                    <a:pt x="30151" y="2870"/>
                    <a:pt x="30126" y="2996"/>
                  </a:cubicBezTo>
                  <a:lnTo>
                    <a:pt x="27745" y="9687"/>
                  </a:lnTo>
                  <a:lnTo>
                    <a:pt x="9650" y="5226"/>
                  </a:lnTo>
                  <a:lnTo>
                    <a:pt x="10276" y="2394"/>
                  </a:lnTo>
                  <a:cubicBezTo>
                    <a:pt x="10326" y="2144"/>
                    <a:pt x="10201" y="1893"/>
                    <a:pt x="9976" y="1793"/>
                  </a:cubicBezTo>
                  <a:lnTo>
                    <a:pt x="6066" y="38"/>
                  </a:lnTo>
                  <a:cubicBezTo>
                    <a:pt x="6003" y="13"/>
                    <a:pt x="5934"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24" name="Google Shape;2824;p36"/>
            <p:cNvSpPr/>
            <p:nvPr/>
          </p:nvSpPr>
          <p:spPr>
            <a:xfrm>
              <a:off x="4647383" y="4307684"/>
              <a:ext cx="361739" cy="151283"/>
            </a:xfrm>
            <a:custGeom>
              <a:avLst/>
              <a:gdLst/>
              <a:ahLst/>
              <a:cxnLst/>
              <a:rect l="l" t="t" r="r" b="b"/>
              <a:pathLst>
                <a:path w="7996" h="3344" extrusionOk="0">
                  <a:moveTo>
                    <a:pt x="7493" y="1"/>
                  </a:moveTo>
                  <a:cubicBezTo>
                    <a:pt x="7436" y="1"/>
                    <a:pt x="7377" y="12"/>
                    <a:pt x="7319" y="35"/>
                  </a:cubicBezTo>
                  <a:lnTo>
                    <a:pt x="351" y="2442"/>
                  </a:lnTo>
                  <a:cubicBezTo>
                    <a:pt x="126" y="2517"/>
                    <a:pt x="0" y="2792"/>
                    <a:pt x="76" y="3018"/>
                  </a:cubicBezTo>
                  <a:cubicBezTo>
                    <a:pt x="151" y="3218"/>
                    <a:pt x="326" y="3344"/>
                    <a:pt x="502" y="3344"/>
                  </a:cubicBezTo>
                  <a:cubicBezTo>
                    <a:pt x="552" y="3344"/>
                    <a:pt x="602" y="3344"/>
                    <a:pt x="652" y="3319"/>
                  </a:cubicBezTo>
                  <a:lnTo>
                    <a:pt x="7619" y="913"/>
                  </a:lnTo>
                  <a:cubicBezTo>
                    <a:pt x="7870" y="812"/>
                    <a:pt x="7995" y="562"/>
                    <a:pt x="7920" y="311"/>
                  </a:cubicBezTo>
                  <a:cubicBezTo>
                    <a:pt x="7843" y="119"/>
                    <a:pt x="7679" y="1"/>
                    <a:pt x="7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25" name="Google Shape;2825;p36"/>
            <p:cNvSpPr/>
            <p:nvPr/>
          </p:nvSpPr>
          <p:spPr>
            <a:xfrm>
              <a:off x="4645121" y="4304472"/>
              <a:ext cx="367394" cy="157888"/>
            </a:xfrm>
            <a:custGeom>
              <a:avLst/>
              <a:gdLst/>
              <a:ahLst/>
              <a:cxnLst/>
              <a:rect l="l" t="t" r="r" b="b"/>
              <a:pathLst>
                <a:path w="8121" h="3490" extrusionOk="0">
                  <a:moveTo>
                    <a:pt x="7519" y="157"/>
                  </a:moveTo>
                  <a:cubicBezTo>
                    <a:pt x="7695" y="157"/>
                    <a:pt x="7845" y="257"/>
                    <a:pt x="7895" y="407"/>
                  </a:cubicBezTo>
                  <a:cubicBezTo>
                    <a:pt x="7970" y="608"/>
                    <a:pt x="7845" y="833"/>
                    <a:pt x="7644" y="908"/>
                  </a:cubicBezTo>
                  <a:lnTo>
                    <a:pt x="677" y="3315"/>
                  </a:lnTo>
                  <a:cubicBezTo>
                    <a:pt x="637" y="3330"/>
                    <a:pt x="596" y="3337"/>
                    <a:pt x="555" y="3337"/>
                  </a:cubicBezTo>
                  <a:cubicBezTo>
                    <a:pt x="393" y="3337"/>
                    <a:pt x="241" y="3224"/>
                    <a:pt x="201" y="3064"/>
                  </a:cubicBezTo>
                  <a:cubicBezTo>
                    <a:pt x="151" y="2989"/>
                    <a:pt x="176" y="2863"/>
                    <a:pt x="201" y="2788"/>
                  </a:cubicBezTo>
                  <a:cubicBezTo>
                    <a:pt x="251" y="2688"/>
                    <a:pt x="326" y="2613"/>
                    <a:pt x="426" y="2588"/>
                  </a:cubicBezTo>
                  <a:lnTo>
                    <a:pt x="7394" y="182"/>
                  </a:lnTo>
                  <a:cubicBezTo>
                    <a:pt x="7444" y="157"/>
                    <a:pt x="7494" y="157"/>
                    <a:pt x="7519" y="157"/>
                  </a:cubicBezTo>
                  <a:close/>
                  <a:moveTo>
                    <a:pt x="7522" y="0"/>
                  </a:moveTo>
                  <a:cubicBezTo>
                    <a:pt x="7462" y="0"/>
                    <a:pt x="7402" y="10"/>
                    <a:pt x="7344" y="31"/>
                  </a:cubicBezTo>
                  <a:lnTo>
                    <a:pt x="376" y="2437"/>
                  </a:lnTo>
                  <a:cubicBezTo>
                    <a:pt x="251" y="2487"/>
                    <a:pt x="151" y="2588"/>
                    <a:pt x="75" y="2713"/>
                  </a:cubicBezTo>
                  <a:cubicBezTo>
                    <a:pt x="25" y="2838"/>
                    <a:pt x="0" y="2989"/>
                    <a:pt x="50" y="3114"/>
                  </a:cubicBezTo>
                  <a:cubicBezTo>
                    <a:pt x="126" y="3340"/>
                    <a:pt x="326" y="3490"/>
                    <a:pt x="552" y="3490"/>
                  </a:cubicBezTo>
                  <a:cubicBezTo>
                    <a:pt x="627" y="3490"/>
                    <a:pt x="677" y="3465"/>
                    <a:pt x="727" y="3465"/>
                  </a:cubicBezTo>
                  <a:lnTo>
                    <a:pt x="7695" y="1034"/>
                  </a:lnTo>
                  <a:cubicBezTo>
                    <a:pt x="7970" y="934"/>
                    <a:pt x="8121" y="633"/>
                    <a:pt x="8020" y="357"/>
                  </a:cubicBezTo>
                  <a:cubicBezTo>
                    <a:pt x="7961" y="140"/>
                    <a:pt x="7746" y="0"/>
                    <a:pt x="7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26" name="Google Shape;2826;p36"/>
            <p:cNvSpPr/>
            <p:nvPr/>
          </p:nvSpPr>
          <p:spPr>
            <a:xfrm>
              <a:off x="4748267" y="3049582"/>
              <a:ext cx="455883" cy="121379"/>
            </a:xfrm>
            <a:custGeom>
              <a:avLst/>
              <a:gdLst/>
              <a:ahLst/>
              <a:cxnLst/>
              <a:rect l="l" t="t" r="r" b="b"/>
              <a:pathLst>
                <a:path w="10077" h="2683" extrusionOk="0">
                  <a:moveTo>
                    <a:pt x="1354" y="1"/>
                  </a:moveTo>
                  <a:cubicBezTo>
                    <a:pt x="628" y="1"/>
                    <a:pt x="1" y="602"/>
                    <a:pt x="1" y="1329"/>
                  </a:cubicBezTo>
                  <a:cubicBezTo>
                    <a:pt x="1" y="2081"/>
                    <a:pt x="628" y="2682"/>
                    <a:pt x="1354" y="2682"/>
                  </a:cubicBezTo>
                  <a:lnTo>
                    <a:pt x="8723" y="2682"/>
                  </a:lnTo>
                  <a:cubicBezTo>
                    <a:pt x="9475" y="2682"/>
                    <a:pt x="10076" y="2081"/>
                    <a:pt x="10076" y="1329"/>
                  </a:cubicBezTo>
                  <a:cubicBezTo>
                    <a:pt x="10076" y="602"/>
                    <a:pt x="9475" y="1"/>
                    <a:pt x="8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27" name="Google Shape;2827;p36"/>
            <p:cNvSpPr/>
            <p:nvPr/>
          </p:nvSpPr>
          <p:spPr>
            <a:xfrm>
              <a:off x="4744874" y="3046190"/>
              <a:ext cx="462669" cy="128165"/>
            </a:xfrm>
            <a:custGeom>
              <a:avLst/>
              <a:gdLst/>
              <a:ahLst/>
              <a:cxnLst/>
              <a:rect l="l" t="t" r="r" b="b"/>
              <a:pathLst>
                <a:path w="10227" h="2833" extrusionOk="0">
                  <a:moveTo>
                    <a:pt x="8798" y="151"/>
                  </a:moveTo>
                  <a:cubicBezTo>
                    <a:pt x="9500" y="151"/>
                    <a:pt x="10076" y="702"/>
                    <a:pt x="10076" y="1404"/>
                  </a:cubicBezTo>
                  <a:cubicBezTo>
                    <a:pt x="10076" y="2106"/>
                    <a:pt x="9500" y="2682"/>
                    <a:pt x="8798" y="2682"/>
                  </a:cubicBezTo>
                  <a:lnTo>
                    <a:pt x="1429" y="2682"/>
                  </a:lnTo>
                  <a:cubicBezTo>
                    <a:pt x="728" y="2682"/>
                    <a:pt x="151" y="2106"/>
                    <a:pt x="151" y="1404"/>
                  </a:cubicBezTo>
                  <a:cubicBezTo>
                    <a:pt x="151" y="702"/>
                    <a:pt x="728" y="151"/>
                    <a:pt x="1429" y="151"/>
                  </a:cubicBezTo>
                  <a:close/>
                  <a:moveTo>
                    <a:pt x="1429" y="1"/>
                  </a:moveTo>
                  <a:cubicBezTo>
                    <a:pt x="652" y="1"/>
                    <a:pt x="1" y="627"/>
                    <a:pt x="1" y="1404"/>
                  </a:cubicBezTo>
                  <a:cubicBezTo>
                    <a:pt x="1" y="2206"/>
                    <a:pt x="652" y="2833"/>
                    <a:pt x="1429" y="2833"/>
                  </a:cubicBezTo>
                  <a:lnTo>
                    <a:pt x="8798" y="2833"/>
                  </a:lnTo>
                  <a:cubicBezTo>
                    <a:pt x="9575" y="2833"/>
                    <a:pt x="10226" y="2206"/>
                    <a:pt x="10226" y="1404"/>
                  </a:cubicBezTo>
                  <a:cubicBezTo>
                    <a:pt x="10226" y="627"/>
                    <a:pt x="9575" y="1"/>
                    <a:pt x="87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28" name="Google Shape;2828;p36"/>
            <p:cNvSpPr/>
            <p:nvPr/>
          </p:nvSpPr>
          <p:spPr>
            <a:xfrm>
              <a:off x="4596353" y="3702655"/>
              <a:ext cx="169152" cy="71570"/>
            </a:xfrm>
            <a:custGeom>
              <a:avLst/>
              <a:gdLst/>
              <a:ahLst/>
              <a:cxnLst/>
              <a:rect l="l" t="t" r="r" b="b"/>
              <a:pathLst>
                <a:path w="3739" h="1582" extrusionOk="0">
                  <a:moveTo>
                    <a:pt x="527" y="1"/>
                  </a:moveTo>
                  <a:cubicBezTo>
                    <a:pt x="1" y="753"/>
                    <a:pt x="251" y="1555"/>
                    <a:pt x="251" y="1555"/>
                  </a:cubicBezTo>
                  <a:cubicBezTo>
                    <a:pt x="512" y="1573"/>
                    <a:pt x="749" y="1581"/>
                    <a:pt x="965" y="1581"/>
                  </a:cubicBezTo>
                  <a:cubicBezTo>
                    <a:pt x="3739" y="1581"/>
                    <a:pt x="2899" y="187"/>
                    <a:pt x="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29" name="Google Shape;2829;p36"/>
            <p:cNvSpPr/>
            <p:nvPr/>
          </p:nvSpPr>
          <p:spPr>
            <a:xfrm>
              <a:off x="4592960" y="3699263"/>
              <a:ext cx="130427" cy="78310"/>
            </a:xfrm>
            <a:custGeom>
              <a:avLst/>
              <a:gdLst/>
              <a:ahLst/>
              <a:cxnLst/>
              <a:rect l="l" t="t" r="r" b="b"/>
              <a:pathLst>
                <a:path w="2883" h="1731" extrusionOk="0">
                  <a:moveTo>
                    <a:pt x="652" y="151"/>
                  </a:moveTo>
                  <a:cubicBezTo>
                    <a:pt x="2005" y="276"/>
                    <a:pt x="2732" y="778"/>
                    <a:pt x="2707" y="1078"/>
                  </a:cubicBezTo>
                  <a:cubicBezTo>
                    <a:pt x="2686" y="1355"/>
                    <a:pt x="2160" y="1577"/>
                    <a:pt x="1053" y="1577"/>
                  </a:cubicBezTo>
                  <a:cubicBezTo>
                    <a:pt x="854" y="1577"/>
                    <a:pt x="637" y="1570"/>
                    <a:pt x="401" y="1555"/>
                  </a:cubicBezTo>
                  <a:cubicBezTo>
                    <a:pt x="351" y="1379"/>
                    <a:pt x="251" y="753"/>
                    <a:pt x="652" y="151"/>
                  </a:cubicBezTo>
                  <a:close/>
                  <a:moveTo>
                    <a:pt x="602" y="1"/>
                  </a:moveTo>
                  <a:cubicBezTo>
                    <a:pt x="577" y="1"/>
                    <a:pt x="552" y="1"/>
                    <a:pt x="552" y="26"/>
                  </a:cubicBezTo>
                  <a:cubicBezTo>
                    <a:pt x="0" y="828"/>
                    <a:pt x="251" y="1605"/>
                    <a:pt x="251" y="1655"/>
                  </a:cubicBezTo>
                  <a:cubicBezTo>
                    <a:pt x="276" y="1680"/>
                    <a:pt x="301" y="1705"/>
                    <a:pt x="326" y="1705"/>
                  </a:cubicBezTo>
                  <a:cubicBezTo>
                    <a:pt x="577" y="1730"/>
                    <a:pt x="827" y="1730"/>
                    <a:pt x="1028" y="1730"/>
                  </a:cubicBezTo>
                  <a:cubicBezTo>
                    <a:pt x="2156" y="1730"/>
                    <a:pt x="2832" y="1504"/>
                    <a:pt x="2858" y="1103"/>
                  </a:cubicBezTo>
                  <a:cubicBezTo>
                    <a:pt x="2883" y="577"/>
                    <a:pt x="1905" y="101"/>
                    <a:pt x="6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0" name="Google Shape;2830;p36"/>
            <p:cNvSpPr/>
            <p:nvPr/>
          </p:nvSpPr>
          <p:spPr>
            <a:xfrm>
              <a:off x="4553285" y="4034892"/>
              <a:ext cx="185982" cy="185982"/>
            </a:xfrm>
            <a:custGeom>
              <a:avLst/>
              <a:gdLst/>
              <a:ahLst/>
              <a:cxnLst/>
              <a:rect l="l" t="t" r="r" b="b"/>
              <a:pathLst>
                <a:path w="4111" h="4111" extrusionOk="0">
                  <a:moveTo>
                    <a:pt x="2055" y="0"/>
                  </a:moveTo>
                  <a:cubicBezTo>
                    <a:pt x="902" y="0"/>
                    <a:pt x="0" y="928"/>
                    <a:pt x="0" y="2055"/>
                  </a:cubicBezTo>
                  <a:cubicBezTo>
                    <a:pt x="0" y="3208"/>
                    <a:pt x="902" y="4111"/>
                    <a:pt x="2055" y="4111"/>
                  </a:cubicBezTo>
                  <a:cubicBezTo>
                    <a:pt x="3183" y="4111"/>
                    <a:pt x="4110" y="3208"/>
                    <a:pt x="4110" y="2055"/>
                  </a:cubicBezTo>
                  <a:cubicBezTo>
                    <a:pt x="4110" y="928"/>
                    <a:pt x="3183" y="0"/>
                    <a:pt x="20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1" name="Google Shape;2831;p36"/>
            <p:cNvSpPr/>
            <p:nvPr/>
          </p:nvSpPr>
          <p:spPr>
            <a:xfrm>
              <a:off x="4549892" y="4031499"/>
              <a:ext cx="192768" cy="192768"/>
            </a:xfrm>
            <a:custGeom>
              <a:avLst/>
              <a:gdLst/>
              <a:ahLst/>
              <a:cxnLst/>
              <a:rect l="l" t="t" r="r" b="b"/>
              <a:pathLst>
                <a:path w="4261" h="4261" extrusionOk="0">
                  <a:moveTo>
                    <a:pt x="2130" y="150"/>
                  </a:moveTo>
                  <a:cubicBezTo>
                    <a:pt x="3208" y="150"/>
                    <a:pt x="4110" y="1053"/>
                    <a:pt x="4110" y="2130"/>
                  </a:cubicBezTo>
                  <a:cubicBezTo>
                    <a:pt x="4110" y="3233"/>
                    <a:pt x="3208" y="4110"/>
                    <a:pt x="2130" y="4110"/>
                  </a:cubicBezTo>
                  <a:cubicBezTo>
                    <a:pt x="1028" y="4110"/>
                    <a:pt x="150" y="3233"/>
                    <a:pt x="150" y="2130"/>
                  </a:cubicBezTo>
                  <a:cubicBezTo>
                    <a:pt x="150" y="1053"/>
                    <a:pt x="1028" y="150"/>
                    <a:pt x="2130" y="150"/>
                  </a:cubicBezTo>
                  <a:close/>
                  <a:moveTo>
                    <a:pt x="2130" y="0"/>
                  </a:moveTo>
                  <a:cubicBezTo>
                    <a:pt x="952" y="0"/>
                    <a:pt x="0" y="952"/>
                    <a:pt x="0" y="2130"/>
                  </a:cubicBezTo>
                  <a:cubicBezTo>
                    <a:pt x="0" y="3308"/>
                    <a:pt x="952" y="4261"/>
                    <a:pt x="2130" y="4261"/>
                  </a:cubicBezTo>
                  <a:cubicBezTo>
                    <a:pt x="3308" y="4261"/>
                    <a:pt x="4261" y="3308"/>
                    <a:pt x="4261" y="2130"/>
                  </a:cubicBezTo>
                  <a:cubicBezTo>
                    <a:pt x="4261" y="952"/>
                    <a:pt x="3308" y="0"/>
                    <a:pt x="21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2" name="Google Shape;2832;p36"/>
            <p:cNvSpPr/>
            <p:nvPr/>
          </p:nvSpPr>
          <p:spPr>
            <a:xfrm>
              <a:off x="4496600" y="2585881"/>
              <a:ext cx="513655" cy="1807564"/>
            </a:xfrm>
            <a:custGeom>
              <a:avLst/>
              <a:gdLst/>
              <a:ahLst/>
              <a:cxnLst/>
              <a:rect l="l" t="t" r="r" b="b"/>
              <a:pathLst>
                <a:path w="11354" h="39955" extrusionOk="0">
                  <a:moveTo>
                    <a:pt x="6191" y="0"/>
                  </a:moveTo>
                  <a:cubicBezTo>
                    <a:pt x="2732" y="2431"/>
                    <a:pt x="0" y="3208"/>
                    <a:pt x="0" y="3208"/>
                  </a:cubicBezTo>
                  <a:cubicBezTo>
                    <a:pt x="501" y="3910"/>
                    <a:pt x="827" y="4336"/>
                    <a:pt x="827" y="4336"/>
                  </a:cubicBezTo>
                  <a:cubicBezTo>
                    <a:pt x="827" y="4336"/>
                    <a:pt x="1128" y="17343"/>
                    <a:pt x="1504" y="20100"/>
                  </a:cubicBezTo>
                  <a:cubicBezTo>
                    <a:pt x="1880" y="22882"/>
                    <a:pt x="6842" y="33308"/>
                    <a:pt x="6191" y="35414"/>
                  </a:cubicBezTo>
                  <a:cubicBezTo>
                    <a:pt x="5514" y="37519"/>
                    <a:pt x="6140" y="37168"/>
                    <a:pt x="4561" y="38121"/>
                  </a:cubicBezTo>
                  <a:cubicBezTo>
                    <a:pt x="3314" y="38873"/>
                    <a:pt x="3287" y="39954"/>
                    <a:pt x="4320" y="39954"/>
                  </a:cubicBezTo>
                  <a:cubicBezTo>
                    <a:pt x="4594" y="39954"/>
                    <a:pt x="4943" y="39878"/>
                    <a:pt x="5363" y="39699"/>
                  </a:cubicBezTo>
                  <a:cubicBezTo>
                    <a:pt x="7369" y="38847"/>
                    <a:pt x="7719" y="38747"/>
                    <a:pt x="9524" y="38471"/>
                  </a:cubicBezTo>
                  <a:cubicBezTo>
                    <a:pt x="11353" y="38171"/>
                    <a:pt x="10877" y="36090"/>
                    <a:pt x="9524" y="34060"/>
                  </a:cubicBezTo>
                  <a:cubicBezTo>
                    <a:pt x="8196" y="33108"/>
                    <a:pt x="9148" y="27469"/>
                    <a:pt x="6291" y="21454"/>
                  </a:cubicBezTo>
                  <a:cubicBezTo>
                    <a:pt x="7820" y="9399"/>
                    <a:pt x="9624" y="8246"/>
                    <a:pt x="7820" y="3484"/>
                  </a:cubicBezTo>
                  <a:cubicBezTo>
                    <a:pt x="7419" y="2406"/>
                    <a:pt x="6867" y="1228"/>
                    <a:pt x="6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3" name="Google Shape;2833;p36"/>
            <p:cNvSpPr/>
            <p:nvPr/>
          </p:nvSpPr>
          <p:spPr>
            <a:xfrm>
              <a:off x="4493162" y="2582443"/>
              <a:ext cx="502345" cy="1814214"/>
            </a:xfrm>
            <a:custGeom>
              <a:avLst/>
              <a:gdLst/>
              <a:ahLst/>
              <a:cxnLst/>
              <a:rect l="l" t="t" r="r" b="b"/>
              <a:pathLst>
                <a:path w="11104" h="40102" extrusionOk="0">
                  <a:moveTo>
                    <a:pt x="6242" y="176"/>
                  </a:moveTo>
                  <a:cubicBezTo>
                    <a:pt x="6918" y="1429"/>
                    <a:pt x="7445" y="2557"/>
                    <a:pt x="7820" y="3585"/>
                  </a:cubicBezTo>
                  <a:cubicBezTo>
                    <a:pt x="8973" y="6592"/>
                    <a:pt x="8648" y="8196"/>
                    <a:pt x="7871" y="12006"/>
                  </a:cubicBezTo>
                  <a:cubicBezTo>
                    <a:pt x="7445" y="14186"/>
                    <a:pt x="6843" y="17144"/>
                    <a:pt x="6292" y="21530"/>
                  </a:cubicBezTo>
                  <a:cubicBezTo>
                    <a:pt x="6292" y="21530"/>
                    <a:pt x="6292" y="21555"/>
                    <a:pt x="6292" y="21555"/>
                  </a:cubicBezTo>
                  <a:cubicBezTo>
                    <a:pt x="7921" y="24988"/>
                    <a:pt x="8297" y="28272"/>
                    <a:pt x="8597" y="30678"/>
                  </a:cubicBezTo>
                  <a:cubicBezTo>
                    <a:pt x="8798" y="32457"/>
                    <a:pt x="8948" y="33760"/>
                    <a:pt x="9550" y="34212"/>
                  </a:cubicBezTo>
                  <a:cubicBezTo>
                    <a:pt x="10552" y="35690"/>
                    <a:pt x="10928" y="37019"/>
                    <a:pt x="10602" y="37796"/>
                  </a:cubicBezTo>
                  <a:cubicBezTo>
                    <a:pt x="10452" y="38171"/>
                    <a:pt x="10101" y="38397"/>
                    <a:pt x="9600" y="38472"/>
                  </a:cubicBezTo>
                  <a:cubicBezTo>
                    <a:pt x="7770" y="38748"/>
                    <a:pt x="7419" y="38848"/>
                    <a:pt x="5414" y="39700"/>
                  </a:cubicBezTo>
                  <a:cubicBezTo>
                    <a:pt x="4992" y="39884"/>
                    <a:pt x="4654" y="39956"/>
                    <a:pt x="4396" y="39956"/>
                  </a:cubicBezTo>
                  <a:cubicBezTo>
                    <a:pt x="4057" y="39956"/>
                    <a:pt x="3857" y="39832"/>
                    <a:pt x="3785" y="39675"/>
                  </a:cubicBezTo>
                  <a:cubicBezTo>
                    <a:pt x="3610" y="39349"/>
                    <a:pt x="3861" y="38748"/>
                    <a:pt x="4663" y="38272"/>
                  </a:cubicBezTo>
                  <a:cubicBezTo>
                    <a:pt x="5815" y="37570"/>
                    <a:pt x="5841" y="37545"/>
                    <a:pt x="5991" y="36793"/>
                  </a:cubicBezTo>
                  <a:cubicBezTo>
                    <a:pt x="6066" y="36492"/>
                    <a:pt x="6141" y="36116"/>
                    <a:pt x="6342" y="35515"/>
                  </a:cubicBezTo>
                  <a:cubicBezTo>
                    <a:pt x="6743" y="34237"/>
                    <a:pt x="5114" y="29976"/>
                    <a:pt x="3685" y="26217"/>
                  </a:cubicBezTo>
                  <a:cubicBezTo>
                    <a:pt x="2708" y="23685"/>
                    <a:pt x="1805" y="21279"/>
                    <a:pt x="1655" y="20176"/>
                  </a:cubicBezTo>
                  <a:cubicBezTo>
                    <a:pt x="1279" y="17445"/>
                    <a:pt x="978" y="4537"/>
                    <a:pt x="978" y="4412"/>
                  </a:cubicBezTo>
                  <a:cubicBezTo>
                    <a:pt x="978" y="4387"/>
                    <a:pt x="978" y="4387"/>
                    <a:pt x="978" y="4362"/>
                  </a:cubicBezTo>
                  <a:cubicBezTo>
                    <a:pt x="978" y="4362"/>
                    <a:pt x="678" y="3986"/>
                    <a:pt x="201" y="3334"/>
                  </a:cubicBezTo>
                  <a:cubicBezTo>
                    <a:pt x="728" y="3159"/>
                    <a:pt x="3234" y="2307"/>
                    <a:pt x="6242" y="176"/>
                  </a:cubicBezTo>
                  <a:close/>
                  <a:moveTo>
                    <a:pt x="6292" y="1"/>
                  </a:moveTo>
                  <a:cubicBezTo>
                    <a:pt x="6267" y="1"/>
                    <a:pt x="6242" y="1"/>
                    <a:pt x="6216" y="26"/>
                  </a:cubicBezTo>
                  <a:cubicBezTo>
                    <a:pt x="2833" y="2432"/>
                    <a:pt x="76" y="3209"/>
                    <a:pt x="51" y="3209"/>
                  </a:cubicBezTo>
                  <a:cubicBezTo>
                    <a:pt x="26" y="3234"/>
                    <a:pt x="1" y="3234"/>
                    <a:pt x="1" y="3259"/>
                  </a:cubicBezTo>
                  <a:cubicBezTo>
                    <a:pt x="1" y="3284"/>
                    <a:pt x="1" y="3309"/>
                    <a:pt x="1" y="3334"/>
                  </a:cubicBezTo>
                  <a:cubicBezTo>
                    <a:pt x="452" y="3936"/>
                    <a:pt x="753" y="4337"/>
                    <a:pt x="828" y="4437"/>
                  </a:cubicBezTo>
                  <a:cubicBezTo>
                    <a:pt x="853" y="5064"/>
                    <a:pt x="1129" y="17520"/>
                    <a:pt x="1505" y="20201"/>
                  </a:cubicBezTo>
                  <a:cubicBezTo>
                    <a:pt x="1655" y="21329"/>
                    <a:pt x="2582" y="23735"/>
                    <a:pt x="3535" y="26267"/>
                  </a:cubicBezTo>
                  <a:cubicBezTo>
                    <a:pt x="4963" y="30001"/>
                    <a:pt x="6592" y="34237"/>
                    <a:pt x="6191" y="35465"/>
                  </a:cubicBezTo>
                  <a:cubicBezTo>
                    <a:pt x="5991" y="36066"/>
                    <a:pt x="5916" y="36467"/>
                    <a:pt x="5841" y="36768"/>
                  </a:cubicBezTo>
                  <a:cubicBezTo>
                    <a:pt x="5690" y="37470"/>
                    <a:pt x="5690" y="37470"/>
                    <a:pt x="4587" y="38121"/>
                  </a:cubicBezTo>
                  <a:cubicBezTo>
                    <a:pt x="3710" y="38673"/>
                    <a:pt x="3434" y="39349"/>
                    <a:pt x="3635" y="39750"/>
                  </a:cubicBezTo>
                  <a:cubicBezTo>
                    <a:pt x="3735" y="39951"/>
                    <a:pt x="3986" y="40101"/>
                    <a:pt x="4387" y="40101"/>
                  </a:cubicBezTo>
                  <a:cubicBezTo>
                    <a:pt x="4663" y="40101"/>
                    <a:pt x="5013" y="40026"/>
                    <a:pt x="5465" y="39851"/>
                  </a:cubicBezTo>
                  <a:cubicBezTo>
                    <a:pt x="7470" y="38999"/>
                    <a:pt x="7820" y="38898"/>
                    <a:pt x="9625" y="38623"/>
                  </a:cubicBezTo>
                  <a:cubicBezTo>
                    <a:pt x="10176" y="38522"/>
                    <a:pt x="10552" y="38272"/>
                    <a:pt x="10753" y="37846"/>
                  </a:cubicBezTo>
                  <a:cubicBezTo>
                    <a:pt x="11104" y="37044"/>
                    <a:pt x="10703" y="35640"/>
                    <a:pt x="9675" y="34111"/>
                  </a:cubicBezTo>
                  <a:cubicBezTo>
                    <a:pt x="9675" y="34086"/>
                    <a:pt x="9650" y="34086"/>
                    <a:pt x="9650" y="34086"/>
                  </a:cubicBezTo>
                  <a:cubicBezTo>
                    <a:pt x="9099" y="33685"/>
                    <a:pt x="8948" y="32407"/>
                    <a:pt x="8748" y="30653"/>
                  </a:cubicBezTo>
                  <a:cubicBezTo>
                    <a:pt x="8447" y="28247"/>
                    <a:pt x="8071" y="24963"/>
                    <a:pt x="6442" y="21505"/>
                  </a:cubicBezTo>
                  <a:cubicBezTo>
                    <a:pt x="6993" y="17169"/>
                    <a:pt x="7595" y="14186"/>
                    <a:pt x="8021" y="12031"/>
                  </a:cubicBezTo>
                  <a:cubicBezTo>
                    <a:pt x="8798" y="8196"/>
                    <a:pt x="9124" y="6592"/>
                    <a:pt x="7946" y="3535"/>
                  </a:cubicBezTo>
                  <a:cubicBezTo>
                    <a:pt x="7570" y="2482"/>
                    <a:pt x="7018" y="1304"/>
                    <a:pt x="6317" y="51"/>
                  </a:cubicBezTo>
                  <a:cubicBezTo>
                    <a:pt x="6317" y="26"/>
                    <a:pt x="6292" y="1"/>
                    <a:pt x="62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4" name="Google Shape;2834;p36"/>
            <p:cNvSpPr/>
            <p:nvPr/>
          </p:nvSpPr>
          <p:spPr>
            <a:xfrm>
              <a:off x="4512434" y="2625556"/>
              <a:ext cx="376487" cy="413901"/>
            </a:xfrm>
            <a:custGeom>
              <a:avLst/>
              <a:gdLst/>
              <a:ahLst/>
              <a:cxnLst/>
              <a:rect l="l" t="t" r="r" b="b"/>
              <a:pathLst>
                <a:path w="8322" h="9149" extrusionOk="0">
                  <a:moveTo>
                    <a:pt x="6217" y="0"/>
                  </a:moveTo>
                  <a:cubicBezTo>
                    <a:pt x="5540" y="151"/>
                    <a:pt x="4813" y="251"/>
                    <a:pt x="4111" y="351"/>
                  </a:cubicBezTo>
                  <a:cubicBezTo>
                    <a:pt x="2181" y="1479"/>
                    <a:pt x="653" y="2080"/>
                    <a:pt x="1" y="2306"/>
                  </a:cubicBezTo>
                  <a:lnTo>
                    <a:pt x="126" y="2857"/>
                  </a:lnTo>
                  <a:cubicBezTo>
                    <a:pt x="377" y="3208"/>
                    <a:pt x="552" y="3409"/>
                    <a:pt x="552" y="3409"/>
                  </a:cubicBezTo>
                  <a:cubicBezTo>
                    <a:pt x="552" y="3434"/>
                    <a:pt x="552" y="3434"/>
                    <a:pt x="552" y="3459"/>
                  </a:cubicBezTo>
                  <a:cubicBezTo>
                    <a:pt x="552" y="3484"/>
                    <a:pt x="552" y="3760"/>
                    <a:pt x="577" y="4261"/>
                  </a:cubicBezTo>
                  <a:cubicBezTo>
                    <a:pt x="806" y="4231"/>
                    <a:pt x="1030" y="4216"/>
                    <a:pt x="1249" y="4216"/>
                  </a:cubicBezTo>
                  <a:cubicBezTo>
                    <a:pt x="4478" y="4216"/>
                    <a:pt x="6765" y="7341"/>
                    <a:pt x="7821" y="9148"/>
                  </a:cubicBezTo>
                  <a:cubicBezTo>
                    <a:pt x="8297" y="6617"/>
                    <a:pt x="8322" y="5088"/>
                    <a:pt x="7394" y="2632"/>
                  </a:cubicBezTo>
                  <a:cubicBezTo>
                    <a:pt x="7094" y="1830"/>
                    <a:pt x="6693" y="928"/>
                    <a:pt x="6217"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5" name="Google Shape;2835;p36"/>
            <p:cNvSpPr/>
            <p:nvPr/>
          </p:nvSpPr>
          <p:spPr>
            <a:xfrm>
              <a:off x="4521527" y="2770683"/>
              <a:ext cx="10269" cy="47638"/>
            </a:xfrm>
            <a:custGeom>
              <a:avLst/>
              <a:gdLst/>
              <a:ahLst/>
              <a:cxnLst/>
              <a:rect l="l" t="t" r="r" b="b"/>
              <a:pathLst>
                <a:path w="227" h="1053" extrusionOk="0">
                  <a:moveTo>
                    <a:pt x="0" y="0"/>
                  </a:moveTo>
                  <a:lnTo>
                    <a:pt x="226" y="1053"/>
                  </a:lnTo>
                  <a:cubicBezTo>
                    <a:pt x="201" y="627"/>
                    <a:pt x="201" y="351"/>
                    <a:pt x="201" y="276"/>
                  </a:cubicBezTo>
                  <a:cubicBezTo>
                    <a:pt x="176" y="251"/>
                    <a:pt x="101" y="151"/>
                    <a:pt x="0" y="0"/>
                  </a:cubicBez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6" name="Google Shape;2836;p36"/>
            <p:cNvSpPr/>
            <p:nvPr/>
          </p:nvSpPr>
          <p:spPr>
            <a:xfrm>
              <a:off x="4493162" y="2723046"/>
              <a:ext cx="28411" cy="47683"/>
            </a:xfrm>
            <a:custGeom>
              <a:avLst/>
              <a:gdLst/>
              <a:ahLst/>
              <a:cxnLst/>
              <a:rect l="l" t="t" r="r" b="b"/>
              <a:pathLst>
                <a:path w="628" h="1054" extrusionOk="0">
                  <a:moveTo>
                    <a:pt x="402" y="1"/>
                  </a:moveTo>
                  <a:cubicBezTo>
                    <a:pt x="176" y="76"/>
                    <a:pt x="51" y="101"/>
                    <a:pt x="51" y="101"/>
                  </a:cubicBezTo>
                  <a:cubicBezTo>
                    <a:pt x="26" y="126"/>
                    <a:pt x="1" y="126"/>
                    <a:pt x="1" y="151"/>
                  </a:cubicBezTo>
                  <a:cubicBezTo>
                    <a:pt x="1" y="176"/>
                    <a:pt x="1" y="201"/>
                    <a:pt x="1" y="226"/>
                  </a:cubicBezTo>
                  <a:cubicBezTo>
                    <a:pt x="277" y="577"/>
                    <a:pt x="477" y="853"/>
                    <a:pt x="627" y="1053"/>
                  </a:cubicBezTo>
                  <a:lnTo>
                    <a:pt x="552" y="702"/>
                  </a:lnTo>
                  <a:cubicBezTo>
                    <a:pt x="452" y="552"/>
                    <a:pt x="327" y="402"/>
                    <a:pt x="201" y="226"/>
                  </a:cubicBezTo>
                  <a:cubicBezTo>
                    <a:pt x="252" y="201"/>
                    <a:pt x="327" y="176"/>
                    <a:pt x="427" y="151"/>
                  </a:cubicBezTo>
                  <a:lnTo>
                    <a:pt x="402" y="1"/>
                  </a:ln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7" name="Google Shape;2837;p36"/>
            <p:cNvSpPr/>
            <p:nvPr/>
          </p:nvSpPr>
          <p:spPr>
            <a:xfrm>
              <a:off x="4681403" y="2582443"/>
              <a:ext cx="119072" cy="60169"/>
            </a:xfrm>
            <a:custGeom>
              <a:avLst/>
              <a:gdLst/>
              <a:ahLst/>
              <a:cxnLst/>
              <a:rect l="l" t="t" r="r" b="b"/>
              <a:pathLst>
                <a:path w="2632" h="1330" extrusionOk="0">
                  <a:moveTo>
                    <a:pt x="2131" y="1"/>
                  </a:moveTo>
                  <a:cubicBezTo>
                    <a:pt x="2106" y="1"/>
                    <a:pt x="2081" y="1"/>
                    <a:pt x="2055" y="26"/>
                  </a:cubicBezTo>
                  <a:cubicBezTo>
                    <a:pt x="1329" y="527"/>
                    <a:pt x="652" y="978"/>
                    <a:pt x="0" y="1329"/>
                  </a:cubicBezTo>
                  <a:cubicBezTo>
                    <a:pt x="126" y="1329"/>
                    <a:pt x="251" y="1304"/>
                    <a:pt x="376" y="1304"/>
                  </a:cubicBezTo>
                  <a:cubicBezTo>
                    <a:pt x="903" y="978"/>
                    <a:pt x="1479" y="602"/>
                    <a:pt x="2081" y="176"/>
                  </a:cubicBezTo>
                  <a:cubicBezTo>
                    <a:pt x="2206" y="452"/>
                    <a:pt x="2356" y="703"/>
                    <a:pt x="2482" y="953"/>
                  </a:cubicBezTo>
                  <a:cubicBezTo>
                    <a:pt x="2532" y="928"/>
                    <a:pt x="2582" y="928"/>
                    <a:pt x="2632" y="903"/>
                  </a:cubicBezTo>
                  <a:cubicBezTo>
                    <a:pt x="2482" y="627"/>
                    <a:pt x="2331" y="327"/>
                    <a:pt x="2156" y="51"/>
                  </a:cubicBezTo>
                  <a:cubicBezTo>
                    <a:pt x="2156" y="26"/>
                    <a:pt x="2131" y="1"/>
                    <a:pt x="2131" y="1"/>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8" name="Google Shape;2838;p36"/>
            <p:cNvSpPr/>
            <p:nvPr/>
          </p:nvSpPr>
          <p:spPr>
            <a:xfrm>
              <a:off x="4793642" y="2623294"/>
              <a:ext cx="103238" cy="425211"/>
            </a:xfrm>
            <a:custGeom>
              <a:avLst/>
              <a:gdLst/>
              <a:ahLst/>
              <a:cxnLst/>
              <a:rect l="l" t="t" r="r" b="b"/>
              <a:pathLst>
                <a:path w="2282" h="9399" extrusionOk="0">
                  <a:moveTo>
                    <a:pt x="151" y="0"/>
                  </a:moveTo>
                  <a:cubicBezTo>
                    <a:pt x="101" y="25"/>
                    <a:pt x="51" y="25"/>
                    <a:pt x="1" y="50"/>
                  </a:cubicBezTo>
                  <a:cubicBezTo>
                    <a:pt x="477" y="978"/>
                    <a:pt x="878" y="1880"/>
                    <a:pt x="1178" y="2682"/>
                  </a:cubicBezTo>
                  <a:cubicBezTo>
                    <a:pt x="2106" y="5138"/>
                    <a:pt x="2081" y="6667"/>
                    <a:pt x="1605" y="9198"/>
                  </a:cubicBezTo>
                  <a:cubicBezTo>
                    <a:pt x="1655" y="9273"/>
                    <a:pt x="1680" y="9349"/>
                    <a:pt x="1730" y="9399"/>
                  </a:cubicBezTo>
                  <a:cubicBezTo>
                    <a:pt x="2231" y="6717"/>
                    <a:pt x="2281" y="5188"/>
                    <a:pt x="1304" y="2632"/>
                  </a:cubicBezTo>
                  <a:cubicBezTo>
                    <a:pt x="1028" y="1830"/>
                    <a:pt x="627" y="952"/>
                    <a:pt x="151" y="0"/>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9" name="Google Shape;2839;p36"/>
            <p:cNvSpPr/>
            <p:nvPr/>
          </p:nvSpPr>
          <p:spPr>
            <a:xfrm>
              <a:off x="4511303" y="2641434"/>
              <a:ext cx="187158" cy="88444"/>
            </a:xfrm>
            <a:custGeom>
              <a:avLst/>
              <a:gdLst/>
              <a:ahLst/>
              <a:cxnLst/>
              <a:rect l="l" t="t" r="r" b="b"/>
              <a:pathLst>
                <a:path w="4137" h="1955" extrusionOk="0">
                  <a:moveTo>
                    <a:pt x="4136" y="0"/>
                  </a:moveTo>
                  <a:cubicBezTo>
                    <a:pt x="4011" y="0"/>
                    <a:pt x="3886" y="25"/>
                    <a:pt x="3760" y="25"/>
                  </a:cubicBezTo>
                  <a:cubicBezTo>
                    <a:pt x="2006" y="1053"/>
                    <a:pt x="602" y="1579"/>
                    <a:pt x="1" y="1805"/>
                  </a:cubicBezTo>
                  <a:lnTo>
                    <a:pt x="26" y="1955"/>
                  </a:lnTo>
                  <a:cubicBezTo>
                    <a:pt x="678" y="1729"/>
                    <a:pt x="2206" y="1128"/>
                    <a:pt x="4136" y="0"/>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0" name="Google Shape;2840;p36"/>
            <p:cNvSpPr/>
            <p:nvPr/>
          </p:nvSpPr>
          <p:spPr>
            <a:xfrm>
              <a:off x="4518134" y="2754804"/>
              <a:ext cx="20448" cy="64648"/>
            </a:xfrm>
            <a:custGeom>
              <a:avLst/>
              <a:gdLst/>
              <a:ahLst/>
              <a:cxnLst/>
              <a:rect l="l" t="t" r="r" b="b"/>
              <a:pathLst>
                <a:path w="452" h="1429" extrusionOk="0">
                  <a:moveTo>
                    <a:pt x="0" y="0"/>
                  </a:moveTo>
                  <a:lnTo>
                    <a:pt x="75" y="351"/>
                  </a:lnTo>
                  <a:cubicBezTo>
                    <a:pt x="176" y="502"/>
                    <a:pt x="251" y="602"/>
                    <a:pt x="276" y="627"/>
                  </a:cubicBezTo>
                  <a:cubicBezTo>
                    <a:pt x="276" y="702"/>
                    <a:pt x="301" y="978"/>
                    <a:pt x="301" y="1404"/>
                  </a:cubicBezTo>
                  <a:lnTo>
                    <a:pt x="301" y="1429"/>
                  </a:lnTo>
                  <a:cubicBezTo>
                    <a:pt x="351" y="1404"/>
                    <a:pt x="401" y="1404"/>
                    <a:pt x="451" y="1404"/>
                  </a:cubicBezTo>
                  <a:cubicBezTo>
                    <a:pt x="426" y="903"/>
                    <a:pt x="426" y="627"/>
                    <a:pt x="426" y="602"/>
                  </a:cubicBezTo>
                  <a:cubicBezTo>
                    <a:pt x="426" y="577"/>
                    <a:pt x="426" y="577"/>
                    <a:pt x="426" y="552"/>
                  </a:cubicBezTo>
                  <a:cubicBezTo>
                    <a:pt x="426" y="552"/>
                    <a:pt x="251" y="351"/>
                    <a:pt x="0" y="0"/>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1" name="Google Shape;2841;p36"/>
            <p:cNvSpPr/>
            <p:nvPr/>
          </p:nvSpPr>
          <p:spPr>
            <a:xfrm>
              <a:off x="4249413" y="2200352"/>
              <a:ext cx="232488" cy="494428"/>
            </a:xfrm>
            <a:custGeom>
              <a:avLst/>
              <a:gdLst/>
              <a:ahLst/>
              <a:cxnLst/>
              <a:rect l="l" t="t" r="r" b="b"/>
              <a:pathLst>
                <a:path w="5139" h="10929" extrusionOk="0">
                  <a:moveTo>
                    <a:pt x="2707" y="1"/>
                  </a:moveTo>
                  <a:lnTo>
                    <a:pt x="351" y="2607"/>
                  </a:lnTo>
                  <a:cubicBezTo>
                    <a:pt x="0" y="5013"/>
                    <a:pt x="2281" y="6692"/>
                    <a:pt x="2281" y="6692"/>
                  </a:cubicBezTo>
                  <a:cubicBezTo>
                    <a:pt x="2281" y="6692"/>
                    <a:pt x="2256" y="6918"/>
                    <a:pt x="2256" y="7294"/>
                  </a:cubicBezTo>
                  <a:cubicBezTo>
                    <a:pt x="3259" y="8647"/>
                    <a:pt x="4211" y="9951"/>
                    <a:pt x="4963" y="10928"/>
                  </a:cubicBezTo>
                  <a:cubicBezTo>
                    <a:pt x="5013" y="10903"/>
                    <a:pt x="5063" y="10878"/>
                    <a:pt x="5138" y="10828"/>
                  </a:cubicBezTo>
                  <a:cubicBezTo>
                    <a:pt x="4512" y="6191"/>
                    <a:pt x="2707" y="1"/>
                    <a:pt x="2707"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2" name="Google Shape;2842;p36"/>
            <p:cNvSpPr/>
            <p:nvPr/>
          </p:nvSpPr>
          <p:spPr>
            <a:xfrm>
              <a:off x="4030590" y="2072506"/>
              <a:ext cx="388928" cy="861505"/>
            </a:xfrm>
            <a:custGeom>
              <a:avLst/>
              <a:gdLst/>
              <a:ahLst/>
              <a:cxnLst/>
              <a:rect l="l" t="t" r="r" b="b"/>
              <a:pathLst>
                <a:path w="8597" h="19043" extrusionOk="0">
                  <a:moveTo>
                    <a:pt x="4782" y="0"/>
                  </a:moveTo>
                  <a:cubicBezTo>
                    <a:pt x="4368" y="0"/>
                    <a:pt x="3955" y="207"/>
                    <a:pt x="3710" y="621"/>
                  </a:cubicBezTo>
                  <a:cubicBezTo>
                    <a:pt x="3434" y="1097"/>
                    <a:pt x="3283" y="1849"/>
                    <a:pt x="3584" y="3027"/>
                  </a:cubicBezTo>
                  <a:cubicBezTo>
                    <a:pt x="4311" y="5985"/>
                    <a:pt x="5013" y="10721"/>
                    <a:pt x="5013" y="10721"/>
                  </a:cubicBezTo>
                  <a:lnTo>
                    <a:pt x="0" y="18140"/>
                  </a:lnTo>
                  <a:lnTo>
                    <a:pt x="1028" y="19042"/>
                  </a:lnTo>
                  <a:cubicBezTo>
                    <a:pt x="1028" y="19042"/>
                    <a:pt x="7369" y="13779"/>
                    <a:pt x="8045" y="11523"/>
                  </a:cubicBezTo>
                  <a:cubicBezTo>
                    <a:pt x="8597" y="9669"/>
                    <a:pt x="7268" y="2651"/>
                    <a:pt x="5815" y="546"/>
                  </a:cubicBezTo>
                  <a:cubicBezTo>
                    <a:pt x="5560" y="182"/>
                    <a:pt x="5171" y="0"/>
                    <a:pt x="4782" y="0"/>
                  </a:cubicBez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3" name="Google Shape;2843;p36"/>
            <p:cNvSpPr/>
            <p:nvPr/>
          </p:nvSpPr>
          <p:spPr>
            <a:xfrm>
              <a:off x="4027197" y="2068842"/>
              <a:ext cx="394583" cy="868563"/>
            </a:xfrm>
            <a:custGeom>
              <a:avLst/>
              <a:gdLst/>
              <a:ahLst/>
              <a:cxnLst/>
              <a:rect l="l" t="t" r="r" b="b"/>
              <a:pathLst>
                <a:path w="8722" h="19199" extrusionOk="0">
                  <a:moveTo>
                    <a:pt x="4812" y="151"/>
                  </a:moveTo>
                  <a:cubicBezTo>
                    <a:pt x="5213" y="151"/>
                    <a:pt x="5589" y="326"/>
                    <a:pt x="5815" y="677"/>
                  </a:cubicBezTo>
                  <a:cubicBezTo>
                    <a:pt x="7293" y="2782"/>
                    <a:pt x="8572" y="9825"/>
                    <a:pt x="8045" y="11579"/>
                  </a:cubicBezTo>
                  <a:cubicBezTo>
                    <a:pt x="7419" y="13685"/>
                    <a:pt x="1679" y="18522"/>
                    <a:pt x="1103" y="19023"/>
                  </a:cubicBezTo>
                  <a:lnTo>
                    <a:pt x="176" y="18221"/>
                  </a:lnTo>
                  <a:lnTo>
                    <a:pt x="5138" y="10828"/>
                  </a:lnTo>
                  <a:cubicBezTo>
                    <a:pt x="5163" y="10828"/>
                    <a:pt x="5163" y="10802"/>
                    <a:pt x="5163" y="10777"/>
                  </a:cubicBezTo>
                  <a:cubicBezTo>
                    <a:pt x="5163" y="10727"/>
                    <a:pt x="4461" y="6015"/>
                    <a:pt x="3734" y="3083"/>
                  </a:cubicBezTo>
                  <a:cubicBezTo>
                    <a:pt x="3484" y="2081"/>
                    <a:pt x="3534" y="1304"/>
                    <a:pt x="3860" y="727"/>
                  </a:cubicBezTo>
                  <a:cubicBezTo>
                    <a:pt x="4060" y="376"/>
                    <a:pt x="4411" y="176"/>
                    <a:pt x="4812" y="151"/>
                  </a:cubicBezTo>
                  <a:close/>
                  <a:moveTo>
                    <a:pt x="4787" y="0"/>
                  </a:moveTo>
                  <a:cubicBezTo>
                    <a:pt x="4361" y="25"/>
                    <a:pt x="3960" y="276"/>
                    <a:pt x="3734" y="652"/>
                  </a:cubicBezTo>
                  <a:cubicBezTo>
                    <a:pt x="3384" y="1254"/>
                    <a:pt x="3333" y="2081"/>
                    <a:pt x="3584" y="3133"/>
                  </a:cubicBezTo>
                  <a:cubicBezTo>
                    <a:pt x="4286" y="5915"/>
                    <a:pt x="4963" y="10376"/>
                    <a:pt x="5013" y="10777"/>
                  </a:cubicBezTo>
                  <a:lnTo>
                    <a:pt x="25" y="18171"/>
                  </a:lnTo>
                  <a:cubicBezTo>
                    <a:pt x="0" y="18221"/>
                    <a:pt x="0" y="18246"/>
                    <a:pt x="25" y="18271"/>
                  </a:cubicBezTo>
                  <a:lnTo>
                    <a:pt x="1053" y="19173"/>
                  </a:lnTo>
                  <a:cubicBezTo>
                    <a:pt x="1053" y="19198"/>
                    <a:pt x="1078" y="19198"/>
                    <a:pt x="1103" y="19198"/>
                  </a:cubicBezTo>
                  <a:lnTo>
                    <a:pt x="1128" y="19198"/>
                  </a:lnTo>
                  <a:cubicBezTo>
                    <a:pt x="1404" y="18973"/>
                    <a:pt x="7519" y="13860"/>
                    <a:pt x="8196" y="11630"/>
                  </a:cubicBezTo>
                  <a:cubicBezTo>
                    <a:pt x="8722" y="9800"/>
                    <a:pt x="7469" y="2782"/>
                    <a:pt x="5940" y="602"/>
                  </a:cubicBezTo>
                  <a:cubicBezTo>
                    <a:pt x="5689" y="201"/>
                    <a:pt x="5263" y="0"/>
                    <a:pt x="4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4" name="Google Shape;2844;p36"/>
            <p:cNvSpPr/>
            <p:nvPr/>
          </p:nvSpPr>
          <p:spPr>
            <a:xfrm>
              <a:off x="4138305" y="2043282"/>
              <a:ext cx="261940" cy="313604"/>
            </a:xfrm>
            <a:custGeom>
              <a:avLst/>
              <a:gdLst/>
              <a:ahLst/>
              <a:cxnLst/>
              <a:rect l="l" t="t" r="r" b="b"/>
              <a:pathLst>
                <a:path w="5790" h="6932" extrusionOk="0">
                  <a:moveTo>
                    <a:pt x="2774" y="0"/>
                  </a:moveTo>
                  <a:cubicBezTo>
                    <a:pt x="2562" y="0"/>
                    <a:pt x="2333" y="33"/>
                    <a:pt x="2080" y="89"/>
                  </a:cubicBezTo>
                  <a:cubicBezTo>
                    <a:pt x="727" y="415"/>
                    <a:pt x="0" y="2545"/>
                    <a:pt x="1003" y="6931"/>
                  </a:cubicBezTo>
                  <a:cubicBezTo>
                    <a:pt x="1003" y="6931"/>
                    <a:pt x="3208" y="6931"/>
                    <a:pt x="5790" y="6104"/>
                  </a:cubicBezTo>
                  <a:cubicBezTo>
                    <a:pt x="4712" y="1253"/>
                    <a:pt x="4079" y="0"/>
                    <a:pt x="2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5" name="Google Shape;2845;p36"/>
            <p:cNvSpPr/>
            <p:nvPr/>
          </p:nvSpPr>
          <p:spPr>
            <a:xfrm>
              <a:off x="4139436" y="2040025"/>
              <a:ext cx="264202" cy="320254"/>
            </a:xfrm>
            <a:custGeom>
              <a:avLst/>
              <a:gdLst/>
              <a:ahLst/>
              <a:cxnLst/>
              <a:rect l="l" t="t" r="r" b="b"/>
              <a:pathLst>
                <a:path w="5840" h="7079" extrusionOk="0">
                  <a:moveTo>
                    <a:pt x="2757" y="161"/>
                  </a:moveTo>
                  <a:cubicBezTo>
                    <a:pt x="3058" y="161"/>
                    <a:pt x="3284" y="211"/>
                    <a:pt x="3484" y="337"/>
                  </a:cubicBezTo>
                  <a:cubicBezTo>
                    <a:pt x="4261" y="838"/>
                    <a:pt x="4837" y="2342"/>
                    <a:pt x="5664" y="6126"/>
                  </a:cubicBezTo>
                  <a:cubicBezTo>
                    <a:pt x="3409" y="6853"/>
                    <a:pt x="1404" y="6928"/>
                    <a:pt x="1053" y="6928"/>
                  </a:cubicBezTo>
                  <a:cubicBezTo>
                    <a:pt x="176" y="3094"/>
                    <a:pt x="552" y="587"/>
                    <a:pt x="2080" y="236"/>
                  </a:cubicBezTo>
                  <a:cubicBezTo>
                    <a:pt x="2356" y="186"/>
                    <a:pt x="2582" y="161"/>
                    <a:pt x="2757" y="161"/>
                  </a:cubicBezTo>
                  <a:close/>
                  <a:moveTo>
                    <a:pt x="2746" y="0"/>
                  </a:moveTo>
                  <a:cubicBezTo>
                    <a:pt x="2542" y="0"/>
                    <a:pt x="2315" y="28"/>
                    <a:pt x="2055" y="86"/>
                  </a:cubicBezTo>
                  <a:cubicBezTo>
                    <a:pt x="426" y="487"/>
                    <a:pt x="0" y="3068"/>
                    <a:pt x="903" y="7028"/>
                  </a:cubicBezTo>
                  <a:cubicBezTo>
                    <a:pt x="928" y="7053"/>
                    <a:pt x="953" y="7079"/>
                    <a:pt x="978" y="7079"/>
                  </a:cubicBezTo>
                  <a:cubicBezTo>
                    <a:pt x="1003" y="7079"/>
                    <a:pt x="3233" y="7079"/>
                    <a:pt x="5790" y="6251"/>
                  </a:cubicBezTo>
                  <a:cubicBezTo>
                    <a:pt x="5815" y="6226"/>
                    <a:pt x="5840" y="6201"/>
                    <a:pt x="5840" y="6151"/>
                  </a:cubicBezTo>
                  <a:cubicBezTo>
                    <a:pt x="4963" y="2241"/>
                    <a:pt x="4411" y="738"/>
                    <a:pt x="3584" y="211"/>
                  </a:cubicBezTo>
                  <a:cubicBezTo>
                    <a:pt x="3337" y="72"/>
                    <a:pt x="3071" y="0"/>
                    <a:pt x="2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6" name="Google Shape;2846;p36"/>
            <p:cNvSpPr/>
            <p:nvPr/>
          </p:nvSpPr>
          <p:spPr>
            <a:xfrm>
              <a:off x="4578212" y="4139938"/>
              <a:ext cx="478549" cy="281483"/>
            </a:xfrm>
            <a:custGeom>
              <a:avLst/>
              <a:gdLst/>
              <a:ahLst/>
              <a:cxnLst/>
              <a:rect l="l" t="t" r="r" b="b"/>
              <a:pathLst>
                <a:path w="10578" h="6222" extrusionOk="0">
                  <a:moveTo>
                    <a:pt x="7986" y="1"/>
                  </a:moveTo>
                  <a:cubicBezTo>
                    <a:pt x="7434" y="1"/>
                    <a:pt x="7928" y="764"/>
                    <a:pt x="6793" y="1237"/>
                  </a:cubicBezTo>
                  <a:cubicBezTo>
                    <a:pt x="6430" y="1378"/>
                    <a:pt x="6166" y="1431"/>
                    <a:pt x="5964" y="1431"/>
                  </a:cubicBezTo>
                  <a:cubicBezTo>
                    <a:pt x="5481" y="1431"/>
                    <a:pt x="5353" y="1128"/>
                    <a:pt x="5088" y="987"/>
                  </a:cubicBezTo>
                  <a:cubicBezTo>
                    <a:pt x="4944" y="826"/>
                    <a:pt x="4797" y="763"/>
                    <a:pt x="4656" y="763"/>
                  </a:cubicBezTo>
                  <a:cubicBezTo>
                    <a:pt x="4160" y="763"/>
                    <a:pt x="3735" y="1538"/>
                    <a:pt x="3735" y="1538"/>
                  </a:cubicBezTo>
                  <a:cubicBezTo>
                    <a:pt x="3735" y="1538"/>
                    <a:pt x="3108" y="2741"/>
                    <a:pt x="1930" y="3443"/>
                  </a:cubicBezTo>
                  <a:cubicBezTo>
                    <a:pt x="903" y="4069"/>
                    <a:pt x="1" y="5673"/>
                    <a:pt x="1454" y="6124"/>
                  </a:cubicBezTo>
                  <a:cubicBezTo>
                    <a:pt x="1666" y="6191"/>
                    <a:pt x="1885" y="6222"/>
                    <a:pt x="2103" y="6222"/>
                  </a:cubicBezTo>
                  <a:cubicBezTo>
                    <a:pt x="2298" y="6222"/>
                    <a:pt x="2493" y="6197"/>
                    <a:pt x="2682" y="6150"/>
                  </a:cubicBezTo>
                  <a:cubicBezTo>
                    <a:pt x="5289" y="5423"/>
                    <a:pt x="6768" y="4771"/>
                    <a:pt x="8622" y="3994"/>
                  </a:cubicBezTo>
                  <a:cubicBezTo>
                    <a:pt x="10577" y="3192"/>
                    <a:pt x="8848" y="84"/>
                    <a:pt x="8096" y="9"/>
                  </a:cubicBezTo>
                  <a:cubicBezTo>
                    <a:pt x="8055" y="3"/>
                    <a:pt x="8018" y="1"/>
                    <a:pt x="7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7" name="Google Shape;2847;p36"/>
            <p:cNvSpPr/>
            <p:nvPr/>
          </p:nvSpPr>
          <p:spPr>
            <a:xfrm>
              <a:off x="4603139" y="4136590"/>
              <a:ext cx="413901" cy="288360"/>
            </a:xfrm>
            <a:custGeom>
              <a:avLst/>
              <a:gdLst/>
              <a:ahLst/>
              <a:cxnLst/>
              <a:rect l="l" t="t" r="r" b="b"/>
              <a:pathLst>
                <a:path w="9149" h="6374" extrusionOk="0">
                  <a:moveTo>
                    <a:pt x="7414" y="146"/>
                  </a:moveTo>
                  <a:cubicBezTo>
                    <a:pt x="7451" y="146"/>
                    <a:pt x="7494" y="150"/>
                    <a:pt x="7545" y="158"/>
                  </a:cubicBezTo>
                  <a:cubicBezTo>
                    <a:pt x="7946" y="208"/>
                    <a:pt x="8723" y="1286"/>
                    <a:pt x="8873" y="2364"/>
                  </a:cubicBezTo>
                  <a:cubicBezTo>
                    <a:pt x="8948" y="2940"/>
                    <a:pt x="8873" y="3667"/>
                    <a:pt x="8046" y="4018"/>
                  </a:cubicBezTo>
                  <a:cubicBezTo>
                    <a:pt x="7821" y="4093"/>
                    <a:pt x="7595" y="4193"/>
                    <a:pt x="7394" y="4269"/>
                  </a:cubicBezTo>
                  <a:cubicBezTo>
                    <a:pt x="5790" y="4945"/>
                    <a:pt x="4412" y="5497"/>
                    <a:pt x="2106" y="6148"/>
                  </a:cubicBezTo>
                  <a:cubicBezTo>
                    <a:pt x="1906" y="6198"/>
                    <a:pt x="1705" y="6224"/>
                    <a:pt x="1508" y="6224"/>
                  </a:cubicBezTo>
                  <a:cubicBezTo>
                    <a:pt x="1310" y="6224"/>
                    <a:pt x="1116" y="6198"/>
                    <a:pt x="928" y="6148"/>
                  </a:cubicBezTo>
                  <a:cubicBezTo>
                    <a:pt x="502" y="5998"/>
                    <a:pt x="277" y="5747"/>
                    <a:pt x="227" y="5421"/>
                  </a:cubicBezTo>
                  <a:cubicBezTo>
                    <a:pt x="151" y="4770"/>
                    <a:pt x="803" y="3968"/>
                    <a:pt x="1430" y="3592"/>
                  </a:cubicBezTo>
                  <a:cubicBezTo>
                    <a:pt x="2607" y="2865"/>
                    <a:pt x="3234" y="1712"/>
                    <a:pt x="3259" y="1637"/>
                  </a:cubicBezTo>
                  <a:cubicBezTo>
                    <a:pt x="3259" y="1612"/>
                    <a:pt x="3635" y="960"/>
                    <a:pt x="4061" y="910"/>
                  </a:cubicBezTo>
                  <a:cubicBezTo>
                    <a:pt x="4080" y="907"/>
                    <a:pt x="4099" y="905"/>
                    <a:pt x="4118" y="905"/>
                  </a:cubicBezTo>
                  <a:cubicBezTo>
                    <a:pt x="4249" y="905"/>
                    <a:pt x="4378" y="979"/>
                    <a:pt x="4487" y="1111"/>
                  </a:cubicBezTo>
                  <a:lnTo>
                    <a:pt x="4512" y="1111"/>
                  </a:lnTo>
                  <a:cubicBezTo>
                    <a:pt x="4587" y="1161"/>
                    <a:pt x="4663" y="1211"/>
                    <a:pt x="4713" y="1286"/>
                  </a:cubicBezTo>
                  <a:cubicBezTo>
                    <a:pt x="4882" y="1425"/>
                    <a:pt x="5062" y="1573"/>
                    <a:pt x="5402" y="1573"/>
                  </a:cubicBezTo>
                  <a:cubicBezTo>
                    <a:pt x="5615" y="1573"/>
                    <a:pt x="5891" y="1515"/>
                    <a:pt x="6267" y="1361"/>
                  </a:cubicBezTo>
                  <a:cubicBezTo>
                    <a:pt x="6943" y="1086"/>
                    <a:pt x="7069" y="710"/>
                    <a:pt x="7144" y="434"/>
                  </a:cubicBezTo>
                  <a:cubicBezTo>
                    <a:pt x="7206" y="247"/>
                    <a:pt x="7234" y="146"/>
                    <a:pt x="7414" y="146"/>
                  </a:cubicBezTo>
                  <a:close/>
                  <a:moveTo>
                    <a:pt x="7448" y="0"/>
                  </a:moveTo>
                  <a:cubicBezTo>
                    <a:pt x="7133" y="0"/>
                    <a:pt x="7086" y="182"/>
                    <a:pt x="7019" y="384"/>
                  </a:cubicBezTo>
                  <a:cubicBezTo>
                    <a:pt x="6918" y="660"/>
                    <a:pt x="6818" y="985"/>
                    <a:pt x="6191" y="1236"/>
                  </a:cubicBezTo>
                  <a:cubicBezTo>
                    <a:pt x="5851" y="1382"/>
                    <a:pt x="5606" y="1437"/>
                    <a:pt x="5417" y="1437"/>
                  </a:cubicBezTo>
                  <a:cubicBezTo>
                    <a:pt x="5120" y="1437"/>
                    <a:pt x="4966" y="1299"/>
                    <a:pt x="4813" y="1161"/>
                  </a:cubicBezTo>
                  <a:cubicBezTo>
                    <a:pt x="4763" y="1111"/>
                    <a:pt x="4688" y="1036"/>
                    <a:pt x="4587" y="985"/>
                  </a:cubicBezTo>
                  <a:cubicBezTo>
                    <a:pt x="4456" y="832"/>
                    <a:pt x="4286" y="755"/>
                    <a:pt x="4128" y="755"/>
                  </a:cubicBezTo>
                  <a:cubicBezTo>
                    <a:pt x="4105" y="755"/>
                    <a:pt x="4083" y="757"/>
                    <a:pt x="4061" y="760"/>
                  </a:cubicBezTo>
                  <a:cubicBezTo>
                    <a:pt x="3535" y="810"/>
                    <a:pt x="3134" y="1537"/>
                    <a:pt x="3134" y="1587"/>
                  </a:cubicBezTo>
                  <a:lnTo>
                    <a:pt x="3109" y="1587"/>
                  </a:lnTo>
                  <a:cubicBezTo>
                    <a:pt x="3109" y="1587"/>
                    <a:pt x="2482" y="2765"/>
                    <a:pt x="1354" y="3467"/>
                  </a:cubicBezTo>
                  <a:cubicBezTo>
                    <a:pt x="653" y="3868"/>
                    <a:pt x="1" y="4720"/>
                    <a:pt x="76" y="5447"/>
                  </a:cubicBezTo>
                  <a:cubicBezTo>
                    <a:pt x="126" y="5722"/>
                    <a:pt x="277" y="6073"/>
                    <a:pt x="878" y="6274"/>
                  </a:cubicBezTo>
                  <a:cubicBezTo>
                    <a:pt x="1079" y="6349"/>
                    <a:pt x="1304" y="6374"/>
                    <a:pt x="1505" y="6374"/>
                  </a:cubicBezTo>
                  <a:cubicBezTo>
                    <a:pt x="1730" y="6374"/>
                    <a:pt x="1931" y="6349"/>
                    <a:pt x="2156" y="6274"/>
                  </a:cubicBezTo>
                  <a:cubicBezTo>
                    <a:pt x="4462" y="5647"/>
                    <a:pt x="5841" y="5071"/>
                    <a:pt x="7445" y="4419"/>
                  </a:cubicBezTo>
                  <a:cubicBezTo>
                    <a:pt x="7670" y="4319"/>
                    <a:pt x="7871" y="4244"/>
                    <a:pt x="8096" y="4143"/>
                  </a:cubicBezTo>
                  <a:cubicBezTo>
                    <a:pt x="8798" y="3843"/>
                    <a:pt x="9149" y="3216"/>
                    <a:pt x="9024" y="2364"/>
                  </a:cubicBezTo>
                  <a:cubicBezTo>
                    <a:pt x="8873" y="1261"/>
                    <a:pt x="8046" y="58"/>
                    <a:pt x="7570" y="8"/>
                  </a:cubicBezTo>
                  <a:cubicBezTo>
                    <a:pt x="7525" y="3"/>
                    <a:pt x="7485" y="0"/>
                    <a:pt x="74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8" name="Google Shape;2848;p36"/>
            <p:cNvSpPr/>
            <p:nvPr/>
          </p:nvSpPr>
          <p:spPr>
            <a:xfrm>
              <a:off x="3844612" y="2873738"/>
              <a:ext cx="244975" cy="111426"/>
            </a:xfrm>
            <a:custGeom>
              <a:avLst/>
              <a:gdLst/>
              <a:ahLst/>
              <a:cxnLst/>
              <a:rect l="l" t="t" r="r" b="b"/>
              <a:pathLst>
                <a:path w="5415" h="2463" extrusionOk="0">
                  <a:moveTo>
                    <a:pt x="2918" y="0"/>
                  </a:moveTo>
                  <a:cubicBezTo>
                    <a:pt x="2532" y="0"/>
                    <a:pt x="2115" y="20"/>
                    <a:pt x="1730" y="78"/>
                  </a:cubicBezTo>
                  <a:cubicBezTo>
                    <a:pt x="552" y="279"/>
                    <a:pt x="51" y="1757"/>
                    <a:pt x="1" y="2359"/>
                  </a:cubicBezTo>
                  <a:cubicBezTo>
                    <a:pt x="34" y="2432"/>
                    <a:pt x="97" y="2463"/>
                    <a:pt x="181" y="2463"/>
                  </a:cubicBezTo>
                  <a:cubicBezTo>
                    <a:pt x="678" y="2463"/>
                    <a:pt x="1906" y="1381"/>
                    <a:pt x="1906" y="1381"/>
                  </a:cubicBezTo>
                  <a:cubicBezTo>
                    <a:pt x="1906" y="1381"/>
                    <a:pt x="2980" y="1777"/>
                    <a:pt x="3961" y="1777"/>
                  </a:cubicBezTo>
                  <a:cubicBezTo>
                    <a:pt x="4580" y="1777"/>
                    <a:pt x="5162" y="1620"/>
                    <a:pt x="5415" y="1106"/>
                  </a:cubicBezTo>
                  <a:lnTo>
                    <a:pt x="4337" y="78"/>
                  </a:lnTo>
                  <a:cubicBezTo>
                    <a:pt x="4337" y="78"/>
                    <a:pt x="3691" y="0"/>
                    <a:pt x="2918" y="0"/>
                  </a:cubicBez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9" name="Google Shape;2849;p36"/>
            <p:cNvSpPr/>
            <p:nvPr/>
          </p:nvSpPr>
          <p:spPr>
            <a:xfrm>
              <a:off x="3841219" y="2870345"/>
              <a:ext cx="251761" cy="118076"/>
            </a:xfrm>
            <a:custGeom>
              <a:avLst/>
              <a:gdLst/>
              <a:ahLst/>
              <a:cxnLst/>
              <a:rect l="l" t="t" r="r" b="b"/>
              <a:pathLst>
                <a:path w="5565" h="2610" extrusionOk="0">
                  <a:moveTo>
                    <a:pt x="2987" y="0"/>
                  </a:moveTo>
                  <a:cubicBezTo>
                    <a:pt x="2596" y="0"/>
                    <a:pt x="2173" y="19"/>
                    <a:pt x="1780" y="78"/>
                  </a:cubicBezTo>
                  <a:cubicBezTo>
                    <a:pt x="602" y="278"/>
                    <a:pt x="51" y="1782"/>
                    <a:pt x="1" y="2434"/>
                  </a:cubicBezTo>
                  <a:cubicBezTo>
                    <a:pt x="1" y="2459"/>
                    <a:pt x="1" y="2459"/>
                    <a:pt x="1" y="2484"/>
                  </a:cubicBezTo>
                  <a:cubicBezTo>
                    <a:pt x="51" y="2559"/>
                    <a:pt x="101" y="2584"/>
                    <a:pt x="176" y="2609"/>
                  </a:cubicBezTo>
                  <a:lnTo>
                    <a:pt x="251" y="2609"/>
                  </a:lnTo>
                  <a:cubicBezTo>
                    <a:pt x="728" y="2609"/>
                    <a:pt x="1780" y="1732"/>
                    <a:pt x="2006" y="1532"/>
                  </a:cubicBezTo>
                  <a:cubicBezTo>
                    <a:pt x="2222" y="1618"/>
                    <a:pt x="3152" y="1929"/>
                    <a:pt x="4026" y="1929"/>
                  </a:cubicBezTo>
                  <a:cubicBezTo>
                    <a:pt x="4672" y="1929"/>
                    <a:pt x="5288" y="1759"/>
                    <a:pt x="5565" y="1206"/>
                  </a:cubicBezTo>
                  <a:cubicBezTo>
                    <a:pt x="5565" y="1156"/>
                    <a:pt x="5565" y="1131"/>
                    <a:pt x="5515" y="1106"/>
                  </a:cubicBezTo>
                  <a:cubicBezTo>
                    <a:pt x="5507" y="1098"/>
                    <a:pt x="5498" y="1095"/>
                    <a:pt x="5487" y="1095"/>
                  </a:cubicBezTo>
                  <a:cubicBezTo>
                    <a:pt x="5462" y="1095"/>
                    <a:pt x="5432" y="1113"/>
                    <a:pt x="5414" y="1131"/>
                  </a:cubicBezTo>
                  <a:cubicBezTo>
                    <a:pt x="5174" y="1621"/>
                    <a:pt x="4621" y="1772"/>
                    <a:pt x="4028" y="1772"/>
                  </a:cubicBezTo>
                  <a:cubicBezTo>
                    <a:pt x="3075" y="1772"/>
                    <a:pt x="2021" y="1381"/>
                    <a:pt x="2006" y="1381"/>
                  </a:cubicBezTo>
                  <a:cubicBezTo>
                    <a:pt x="1981" y="1381"/>
                    <a:pt x="1956" y="1381"/>
                    <a:pt x="1931" y="1406"/>
                  </a:cubicBezTo>
                  <a:cubicBezTo>
                    <a:pt x="1455" y="1834"/>
                    <a:pt x="597" y="2465"/>
                    <a:pt x="253" y="2465"/>
                  </a:cubicBezTo>
                  <a:cubicBezTo>
                    <a:pt x="234" y="2465"/>
                    <a:pt x="217" y="2463"/>
                    <a:pt x="201" y="2459"/>
                  </a:cubicBezTo>
                  <a:cubicBezTo>
                    <a:pt x="176" y="2459"/>
                    <a:pt x="176" y="2459"/>
                    <a:pt x="151" y="2434"/>
                  </a:cubicBezTo>
                  <a:cubicBezTo>
                    <a:pt x="226" y="1807"/>
                    <a:pt x="728" y="404"/>
                    <a:pt x="1805" y="228"/>
                  </a:cubicBezTo>
                  <a:cubicBezTo>
                    <a:pt x="2190" y="170"/>
                    <a:pt x="2605" y="150"/>
                    <a:pt x="2988" y="150"/>
                  </a:cubicBezTo>
                  <a:cubicBezTo>
                    <a:pt x="3755" y="150"/>
                    <a:pt x="4395" y="228"/>
                    <a:pt x="4412" y="228"/>
                  </a:cubicBezTo>
                  <a:cubicBezTo>
                    <a:pt x="4462" y="228"/>
                    <a:pt x="4487" y="203"/>
                    <a:pt x="4487" y="178"/>
                  </a:cubicBezTo>
                  <a:cubicBezTo>
                    <a:pt x="4512" y="128"/>
                    <a:pt x="4462" y="103"/>
                    <a:pt x="4437" y="78"/>
                  </a:cubicBezTo>
                  <a:cubicBezTo>
                    <a:pt x="4420" y="78"/>
                    <a:pt x="3769" y="0"/>
                    <a:pt x="2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0" name="Google Shape;2850;p36"/>
            <p:cNvSpPr/>
            <p:nvPr/>
          </p:nvSpPr>
          <p:spPr>
            <a:xfrm>
              <a:off x="3874108" y="2906717"/>
              <a:ext cx="96406" cy="96452"/>
            </a:xfrm>
            <a:custGeom>
              <a:avLst/>
              <a:gdLst/>
              <a:ahLst/>
              <a:cxnLst/>
              <a:rect l="l" t="t" r="r" b="b"/>
              <a:pathLst>
                <a:path w="2131" h="2132" extrusionOk="0">
                  <a:moveTo>
                    <a:pt x="1078" y="1"/>
                  </a:moveTo>
                  <a:cubicBezTo>
                    <a:pt x="477" y="1"/>
                    <a:pt x="1" y="477"/>
                    <a:pt x="1" y="1078"/>
                  </a:cubicBezTo>
                  <a:cubicBezTo>
                    <a:pt x="1" y="1655"/>
                    <a:pt x="477" y="2131"/>
                    <a:pt x="1078" y="2131"/>
                  </a:cubicBezTo>
                  <a:cubicBezTo>
                    <a:pt x="1655" y="2131"/>
                    <a:pt x="2131" y="1655"/>
                    <a:pt x="2131" y="1078"/>
                  </a:cubicBezTo>
                  <a:cubicBezTo>
                    <a:pt x="2131" y="477"/>
                    <a:pt x="1655" y="1"/>
                    <a:pt x="1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1" name="Google Shape;2851;p36"/>
            <p:cNvSpPr/>
            <p:nvPr/>
          </p:nvSpPr>
          <p:spPr>
            <a:xfrm>
              <a:off x="3870715" y="2903324"/>
              <a:ext cx="103238" cy="103238"/>
            </a:xfrm>
            <a:custGeom>
              <a:avLst/>
              <a:gdLst/>
              <a:ahLst/>
              <a:cxnLst/>
              <a:rect l="l" t="t" r="r" b="b"/>
              <a:pathLst>
                <a:path w="2282" h="2282" extrusionOk="0">
                  <a:moveTo>
                    <a:pt x="1153" y="151"/>
                  </a:moveTo>
                  <a:cubicBezTo>
                    <a:pt x="1680" y="151"/>
                    <a:pt x="2131" y="602"/>
                    <a:pt x="2131" y="1153"/>
                  </a:cubicBezTo>
                  <a:cubicBezTo>
                    <a:pt x="2131" y="1680"/>
                    <a:pt x="1680" y="2131"/>
                    <a:pt x="1153" y="2131"/>
                  </a:cubicBezTo>
                  <a:cubicBezTo>
                    <a:pt x="602" y="2131"/>
                    <a:pt x="151" y="1680"/>
                    <a:pt x="151" y="1153"/>
                  </a:cubicBezTo>
                  <a:cubicBezTo>
                    <a:pt x="151" y="602"/>
                    <a:pt x="602" y="151"/>
                    <a:pt x="1153" y="151"/>
                  </a:cubicBezTo>
                  <a:close/>
                  <a:moveTo>
                    <a:pt x="1153" y="1"/>
                  </a:moveTo>
                  <a:cubicBezTo>
                    <a:pt x="527" y="1"/>
                    <a:pt x="0" y="527"/>
                    <a:pt x="0" y="1153"/>
                  </a:cubicBezTo>
                  <a:cubicBezTo>
                    <a:pt x="0" y="1780"/>
                    <a:pt x="527" y="2281"/>
                    <a:pt x="1153" y="2281"/>
                  </a:cubicBezTo>
                  <a:cubicBezTo>
                    <a:pt x="1780" y="2281"/>
                    <a:pt x="2281" y="1780"/>
                    <a:pt x="2281" y="1153"/>
                  </a:cubicBezTo>
                  <a:cubicBezTo>
                    <a:pt x="2281" y="527"/>
                    <a:pt x="1780" y="1"/>
                    <a:pt x="11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2" name="Google Shape;2852;p36"/>
            <p:cNvSpPr/>
            <p:nvPr/>
          </p:nvSpPr>
          <p:spPr>
            <a:xfrm>
              <a:off x="3753907" y="1590618"/>
              <a:ext cx="526639" cy="413448"/>
            </a:xfrm>
            <a:custGeom>
              <a:avLst/>
              <a:gdLst/>
              <a:ahLst/>
              <a:cxnLst/>
              <a:rect l="l" t="t" r="r" b="b"/>
              <a:pathLst>
                <a:path w="11641" h="9139" extrusionOk="0">
                  <a:moveTo>
                    <a:pt x="6702" y="1"/>
                  </a:moveTo>
                  <a:cubicBezTo>
                    <a:pt x="6280" y="1"/>
                    <a:pt x="5863" y="41"/>
                    <a:pt x="5465" y="120"/>
                  </a:cubicBezTo>
                  <a:cubicBezTo>
                    <a:pt x="5465" y="120"/>
                    <a:pt x="2131" y="471"/>
                    <a:pt x="1054" y="3178"/>
                  </a:cubicBezTo>
                  <a:cubicBezTo>
                    <a:pt x="1" y="5885"/>
                    <a:pt x="101" y="6737"/>
                    <a:pt x="1705" y="7263"/>
                  </a:cubicBezTo>
                  <a:cubicBezTo>
                    <a:pt x="1455" y="5183"/>
                    <a:pt x="2081" y="4356"/>
                    <a:pt x="2908" y="3930"/>
                  </a:cubicBezTo>
                  <a:cubicBezTo>
                    <a:pt x="4237" y="6637"/>
                    <a:pt x="5690" y="6762"/>
                    <a:pt x="4562" y="9043"/>
                  </a:cubicBezTo>
                  <a:cubicBezTo>
                    <a:pt x="4876" y="9104"/>
                    <a:pt x="5201" y="9139"/>
                    <a:pt x="5524" y="9139"/>
                  </a:cubicBezTo>
                  <a:cubicBezTo>
                    <a:pt x="7035" y="9139"/>
                    <a:pt x="8483" y="8382"/>
                    <a:pt x="8297" y="6110"/>
                  </a:cubicBezTo>
                  <a:lnTo>
                    <a:pt x="8297" y="6110"/>
                  </a:lnTo>
                  <a:cubicBezTo>
                    <a:pt x="9124" y="7514"/>
                    <a:pt x="8322" y="8241"/>
                    <a:pt x="8322" y="8241"/>
                  </a:cubicBezTo>
                  <a:cubicBezTo>
                    <a:pt x="8322" y="8241"/>
                    <a:pt x="11455" y="7940"/>
                    <a:pt x="11555" y="4356"/>
                  </a:cubicBezTo>
                  <a:cubicBezTo>
                    <a:pt x="11640" y="1309"/>
                    <a:pt x="9098" y="1"/>
                    <a:pt x="6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3" name="Google Shape;2853;p36"/>
            <p:cNvSpPr/>
            <p:nvPr/>
          </p:nvSpPr>
          <p:spPr>
            <a:xfrm>
              <a:off x="3760738" y="1586999"/>
              <a:ext cx="520486" cy="420687"/>
            </a:xfrm>
            <a:custGeom>
              <a:avLst/>
              <a:gdLst/>
              <a:ahLst/>
              <a:cxnLst/>
              <a:rect l="l" t="t" r="r" b="b"/>
              <a:pathLst>
                <a:path w="11505" h="9299" extrusionOk="0">
                  <a:moveTo>
                    <a:pt x="6582" y="150"/>
                  </a:moveTo>
                  <a:cubicBezTo>
                    <a:pt x="7884" y="150"/>
                    <a:pt x="9144" y="555"/>
                    <a:pt x="10000" y="1278"/>
                  </a:cubicBezTo>
                  <a:cubicBezTo>
                    <a:pt x="10903" y="2030"/>
                    <a:pt x="11354" y="3133"/>
                    <a:pt x="11329" y="4436"/>
                  </a:cubicBezTo>
                  <a:cubicBezTo>
                    <a:pt x="11228" y="7443"/>
                    <a:pt x="9023" y="8070"/>
                    <a:pt x="8346" y="8195"/>
                  </a:cubicBezTo>
                  <a:cubicBezTo>
                    <a:pt x="8547" y="7920"/>
                    <a:pt x="8822" y="7218"/>
                    <a:pt x="8196" y="6165"/>
                  </a:cubicBezTo>
                  <a:cubicBezTo>
                    <a:pt x="8196" y="6115"/>
                    <a:pt x="8146" y="6115"/>
                    <a:pt x="8121" y="6115"/>
                  </a:cubicBezTo>
                  <a:cubicBezTo>
                    <a:pt x="8096" y="6140"/>
                    <a:pt x="8071" y="6165"/>
                    <a:pt x="8071" y="6190"/>
                  </a:cubicBezTo>
                  <a:cubicBezTo>
                    <a:pt x="8146" y="7218"/>
                    <a:pt x="7920" y="7995"/>
                    <a:pt x="7344" y="8521"/>
                  </a:cubicBezTo>
                  <a:cubicBezTo>
                    <a:pt x="6876" y="8932"/>
                    <a:pt x="6186" y="9148"/>
                    <a:pt x="5376" y="9148"/>
                  </a:cubicBezTo>
                  <a:cubicBezTo>
                    <a:pt x="5100" y="9148"/>
                    <a:pt x="4811" y="9123"/>
                    <a:pt x="4512" y="9072"/>
                  </a:cubicBezTo>
                  <a:cubicBezTo>
                    <a:pt x="5238" y="7569"/>
                    <a:pt x="4812" y="6992"/>
                    <a:pt x="4060" y="5965"/>
                  </a:cubicBezTo>
                  <a:cubicBezTo>
                    <a:pt x="3710" y="5463"/>
                    <a:pt x="3258" y="4862"/>
                    <a:pt x="2832" y="3985"/>
                  </a:cubicBezTo>
                  <a:cubicBezTo>
                    <a:pt x="2818" y="3955"/>
                    <a:pt x="2803" y="3943"/>
                    <a:pt x="2783" y="3943"/>
                  </a:cubicBezTo>
                  <a:cubicBezTo>
                    <a:pt x="2769" y="3943"/>
                    <a:pt x="2753" y="3949"/>
                    <a:pt x="2732" y="3960"/>
                  </a:cubicBezTo>
                  <a:cubicBezTo>
                    <a:pt x="1705" y="4461"/>
                    <a:pt x="1279" y="5488"/>
                    <a:pt x="1454" y="7218"/>
                  </a:cubicBezTo>
                  <a:cubicBezTo>
                    <a:pt x="903" y="7042"/>
                    <a:pt x="577" y="6792"/>
                    <a:pt x="401" y="6466"/>
                  </a:cubicBezTo>
                  <a:cubicBezTo>
                    <a:pt x="151" y="5889"/>
                    <a:pt x="301" y="5012"/>
                    <a:pt x="978" y="3283"/>
                  </a:cubicBezTo>
                  <a:cubicBezTo>
                    <a:pt x="2030" y="651"/>
                    <a:pt x="5289" y="275"/>
                    <a:pt x="5339" y="275"/>
                  </a:cubicBezTo>
                  <a:cubicBezTo>
                    <a:pt x="5750" y="191"/>
                    <a:pt x="6168" y="150"/>
                    <a:pt x="6582" y="150"/>
                  </a:cubicBezTo>
                  <a:close/>
                  <a:moveTo>
                    <a:pt x="6568" y="0"/>
                  </a:moveTo>
                  <a:cubicBezTo>
                    <a:pt x="6149" y="0"/>
                    <a:pt x="5727" y="41"/>
                    <a:pt x="5314" y="125"/>
                  </a:cubicBezTo>
                  <a:cubicBezTo>
                    <a:pt x="5188" y="125"/>
                    <a:pt x="1905" y="551"/>
                    <a:pt x="852" y="3233"/>
                  </a:cubicBezTo>
                  <a:cubicBezTo>
                    <a:pt x="151" y="4987"/>
                    <a:pt x="0" y="5915"/>
                    <a:pt x="276" y="6516"/>
                  </a:cubicBezTo>
                  <a:cubicBezTo>
                    <a:pt x="477" y="6917"/>
                    <a:pt x="852" y="7193"/>
                    <a:pt x="1529" y="7393"/>
                  </a:cubicBezTo>
                  <a:cubicBezTo>
                    <a:pt x="1542" y="7406"/>
                    <a:pt x="1554" y="7412"/>
                    <a:pt x="1567" y="7412"/>
                  </a:cubicBezTo>
                  <a:cubicBezTo>
                    <a:pt x="1579" y="7412"/>
                    <a:pt x="1592" y="7406"/>
                    <a:pt x="1604" y="7393"/>
                  </a:cubicBezTo>
                  <a:cubicBezTo>
                    <a:pt x="1604" y="7368"/>
                    <a:pt x="1629" y="7343"/>
                    <a:pt x="1629" y="7318"/>
                  </a:cubicBezTo>
                  <a:cubicBezTo>
                    <a:pt x="1379" y="5163"/>
                    <a:pt x="2081" y="4461"/>
                    <a:pt x="2732" y="4110"/>
                  </a:cubicBezTo>
                  <a:cubicBezTo>
                    <a:pt x="3158" y="4962"/>
                    <a:pt x="3584" y="5564"/>
                    <a:pt x="3960" y="6040"/>
                  </a:cubicBezTo>
                  <a:cubicBezTo>
                    <a:pt x="4712" y="7067"/>
                    <a:pt x="5088" y="7594"/>
                    <a:pt x="4336" y="9098"/>
                  </a:cubicBezTo>
                  <a:cubicBezTo>
                    <a:pt x="4311" y="9123"/>
                    <a:pt x="4311" y="9148"/>
                    <a:pt x="4336" y="9173"/>
                  </a:cubicBezTo>
                  <a:cubicBezTo>
                    <a:pt x="4336" y="9198"/>
                    <a:pt x="4361" y="9198"/>
                    <a:pt x="4386" y="9198"/>
                  </a:cubicBezTo>
                  <a:cubicBezTo>
                    <a:pt x="4737" y="9273"/>
                    <a:pt x="5063" y="9298"/>
                    <a:pt x="5389" y="9298"/>
                  </a:cubicBezTo>
                  <a:cubicBezTo>
                    <a:pt x="6216" y="9298"/>
                    <a:pt x="6943" y="9072"/>
                    <a:pt x="7444" y="8621"/>
                  </a:cubicBezTo>
                  <a:cubicBezTo>
                    <a:pt x="7970" y="8145"/>
                    <a:pt x="8246" y="7443"/>
                    <a:pt x="8246" y="6541"/>
                  </a:cubicBezTo>
                  <a:lnTo>
                    <a:pt x="8246" y="6541"/>
                  </a:lnTo>
                  <a:cubicBezTo>
                    <a:pt x="8747" y="7669"/>
                    <a:pt x="8146" y="8220"/>
                    <a:pt x="8121" y="8245"/>
                  </a:cubicBezTo>
                  <a:cubicBezTo>
                    <a:pt x="8096" y="8270"/>
                    <a:pt x="8071" y="8321"/>
                    <a:pt x="8096" y="8346"/>
                  </a:cubicBezTo>
                  <a:cubicBezTo>
                    <a:pt x="8096" y="8363"/>
                    <a:pt x="8121" y="8381"/>
                    <a:pt x="8144" y="8381"/>
                  </a:cubicBezTo>
                  <a:cubicBezTo>
                    <a:pt x="8154" y="8381"/>
                    <a:pt x="8163" y="8378"/>
                    <a:pt x="8171" y="8371"/>
                  </a:cubicBezTo>
                  <a:cubicBezTo>
                    <a:pt x="8196" y="8371"/>
                    <a:pt x="11379" y="8045"/>
                    <a:pt x="11479" y="4436"/>
                  </a:cubicBezTo>
                  <a:cubicBezTo>
                    <a:pt x="11504" y="3082"/>
                    <a:pt x="11028" y="1955"/>
                    <a:pt x="10101" y="1178"/>
                  </a:cubicBezTo>
                  <a:cubicBezTo>
                    <a:pt x="9204" y="415"/>
                    <a:pt x="7902" y="0"/>
                    <a:pt x="6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4" name="Google Shape;2854;p36"/>
            <p:cNvSpPr/>
            <p:nvPr/>
          </p:nvSpPr>
          <p:spPr>
            <a:xfrm>
              <a:off x="4073658" y="1760446"/>
              <a:ext cx="55600" cy="106631"/>
            </a:xfrm>
            <a:custGeom>
              <a:avLst/>
              <a:gdLst/>
              <a:ahLst/>
              <a:cxnLst/>
              <a:rect l="l" t="t" r="r" b="b"/>
              <a:pathLst>
                <a:path w="1229" h="2357" extrusionOk="0">
                  <a:moveTo>
                    <a:pt x="1" y="0"/>
                  </a:moveTo>
                  <a:lnTo>
                    <a:pt x="1229" y="2356"/>
                  </a:lnTo>
                  <a:cubicBezTo>
                    <a:pt x="652" y="1078"/>
                    <a:pt x="1" y="1"/>
                    <a:pt x="1" y="0"/>
                  </a:cubicBezTo>
                  <a:close/>
                </a:path>
              </a:pathLst>
            </a:custGeom>
            <a:solidFill>
              <a:srgbClr val="FFAB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5" name="Google Shape;2855;p36"/>
            <p:cNvSpPr/>
            <p:nvPr/>
          </p:nvSpPr>
          <p:spPr>
            <a:xfrm>
              <a:off x="4070265" y="1757687"/>
              <a:ext cx="62386" cy="112783"/>
            </a:xfrm>
            <a:custGeom>
              <a:avLst/>
              <a:gdLst/>
              <a:ahLst/>
              <a:cxnLst/>
              <a:rect l="l" t="t" r="r" b="b"/>
              <a:pathLst>
                <a:path w="1379" h="2493" extrusionOk="0">
                  <a:moveTo>
                    <a:pt x="78" y="1"/>
                  </a:moveTo>
                  <a:cubicBezTo>
                    <a:pt x="67" y="1"/>
                    <a:pt x="58" y="4"/>
                    <a:pt x="51" y="11"/>
                  </a:cubicBezTo>
                  <a:cubicBezTo>
                    <a:pt x="0" y="36"/>
                    <a:pt x="0" y="86"/>
                    <a:pt x="26" y="111"/>
                  </a:cubicBezTo>
                  <a:cubicBezTo>
                    <a:pt x="26" y="111"/>
                    <a:pt x="677" y="1189"/>
                    <a:pt x="1229" y="2442"/>
                  </a:cubicBezTo>
                  <a:cubicBezTo>
                    <a:pt x="1254" y="2467"/>
                    <a:pt x="1279" y="2492"/>
                    <a:pt x="1304" y="2492"/>
                  </a:cubicBezTo>
                  <a:lnTo>
                    <a:pt x="1329" y="2492"/>
                  </a:lnTo>
                  <a:cubicBezTo>
                    <a:pt x="1379" y="2467"/>
                    <a:pt x="1379" y="2417"/>
                    <a:pt x="1379" y="2392"/>
                  </a:cubicBezTo>
                  <a:cubicBezTo>
                    <a:pt x="802" y="1114"/>
                    <a:pt x="151" y="36"/>
                    <a:pt x="151" y="36"/>
                  </a:cubicBezTo>
                  <a:cubicBezTo>
                    <a:pt x="133" y="19"/>
                    <a:pt x="103" y="1"/>
                    <a:pt x="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6" name="Google Shape;2856;p36"/>
            <p:cNvSpPr/>
            <p:nvPr/>
          </p:nvSpPr>
          <p:spPr>
            <a:xfrm>
              <a:off x="3997701" y="1827989"/>
              <a:ext cx="81658" cy="179693"/>
            </a:xfrm>
            <a:custGeom>
              <a:avLst/>
              <a:gdLst/>
              <a:ahLst/>
              <a:cxnLst/>
              <a:rect l="l" t="t" r="r" b="b"/>
              <a:pathLst>
                <a:path w="1805" h="3972" extrusionOk="0">
                  <a:moveTo>
                    <a:pt x="78" y="1"/>
                  </a:moveTo>
                  <a:cubicBezTo>
                    <a:pt x="67" y="1"/>
                    <a:pt x="58" y="4"/>
                    <a:pt x="51" y="11"/>
                  </a:cubicBezTo>
                  <a:cubicBezTo>
                    <a:pt x="0" y="36"/>
                    <a:pt x="0" y="86"/>
                    <a:pt x="26" y="111"/>
                  </a:cubicBezTo>
                  <a:cubicBezTo>
                    <a:pt x="26" y="136"/>
                    <a:pt x="1604" y="2994"/>
                    <a:pt x="101" y="3846"/>
                  </a:cubicBezTo>
                  <a:cubicBezTo>
                    <a:pt x="76" y="3846"/>
                    <a:pt x="51" y="3896"/>
                    <a:pt x="76" y="3946"/>
                  </a:cubicBezTo>
                  <a:cubicBezTo>
                    <a:pt x="101" y="3971"/>
                    <a:pt x="126" y="3971"/>
                    <a:pt x="151" y="3971"/>
                  </a:cubicBezTo>
                  <a:lnTo>
                    <a:pt x="176" y="3971"/>
                  </a:lnTo>
                  <a:cubicBezTo>
                    <a:pt x="1805" y="3044"/>
                    <a:pt x="226" y="161"/>
                    <a:pt x="151" y="36"/>
                  </a:cubicBezTo>
                  <a:cubicBezTo>
                    <a:pt x="133" y="18"/>
                    <a:pt x="103" y="1"/>
                    <a:pt x="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7" name="Google Shape;2857;p36"/>
            <p:cNvSpPr/>
            <p:nvPr/>
          </p:nvSpPr>
          <p:spPr>
            <a:xfrm>
              <a:off x="4033983" y="1878340"/>
              <a:ext cx="58993" cy="125903"/>
            </a:xfrm>
            <a:custGeom>
              <a:avLst/>
              <a:gdLst/>
              <a:ahLst/>
              <a:cxnLst/>
              <a:rect l="l" t="t" r="r" b="b"/>
              <a:pathLst>
                <a:path w="1304" h="2783" extrusionOk="0">
                  <a:moveTo>
                    <a:pt x="853" y="1"/>
                  </a:moveTo>
                  <a:cubicBezTo>
                    <a:pt x="828" y="26"/>
                    <a:pt x="802" y="51"/>
                    <a:pt x="802" y="101"/>
                  </a:cubicBezTo>
                  <a:cubicBezTo>
                    <a:pt x="802" y="101"/>
                    <a:pt x="1153" y="1505"/>
                    <a:pt x="677" y="2231"/>
                  </a:cubicBezTo>
                  <a:cubicBezTo>
                    <a:pt x="527" y="2457"/>
                    <a:pt x="326" y="2607"/>
                    <a:pt x="76" y="2658"/>
                  </a:cubicBezTo>
                  <a:cubicBezTo>
                    <a:pt x="26" y="2658"/>
                    <a:pt x="0" y="2683"/>
                    <a:pt x="26" y="2733"/>
                  </a:cubicBezTo>
                  <a:cubicBezTo>
                    <a:pt x="26" y="2758"/>
                    <a:pt x="51" y="2783"/>
                    <a:pt x="101" y="2783"/>
                  </a:cubicBezTo>
                  <a:cubicBezTo>
                    <a:pt x="401" y="2733"/>
                    <a:pt x="627" y="2582"/>
                    <a:pt x="802" y="2332"/>
                  </a:cubicBezTo>
                  <a:cubicBezTo>
                    <a:pt x="1304" y="1530"/>
                    <a:pt x="978" y="126"/>
                    <a:pt x="953" y="51"/>
                  </a:cubicBezTo>
                  <a:cubicBezTo>
                    <a:pt x="953" y="26"/>
                    <a:pt x="903" y="1"/>
                    <a:pt x="8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8" name="Google Shape;2858;p36"/>
            <p:cNvSpPr/>
            <p:nvPr/>
          </p:nvSpPr>
          <p:spPr>
            <a:xfrm>
              <a:off x="4168887" y="1750539"/>
              <a:ext cx="106631" cy="183403"/>
            </a:xfrm>
            <a:custGeom>
              <a:avLst/>
              <a:gdLst/>
              <a:ahLst/>
              <a:cxnLst/>
              <a:rect l="l" t="t" r="r" b="b"/>
              <a:pathLst>
                <a:path w="2357" h="4054" extrusionOk="0">
                  <a:moveTo>
                    <a:pt x="76" y="0"/>
                  </a:moveTo>
                  <a:cubicBezTo>
                    <a:pt x="57" y="0"/>
                    <a:pt x="39" y="6"/>
                    <a:pt x="26" y="19"/>
                  </a:cubicBezTo>
                  <a:cubicBezTo>
                    <a:pt x="1" y="44"/>
                    <a:pt x="1" y="94"/>
                    <a:pt x="26" y="119"/>
                  </a:cubicBezTo>
                  <a:cubicBezTo>
                    <a:pt x="51" y="144"/>
                    <a:pt x="2131" y="2701"/>
                    <a:pt x="853" y="3929"/>
                  </a:cubicBezTo>
                  <a:cubicBezTo>
                    <a:pt x="803" y="3954"/>
                    <a:pt x="803" y="4004"/>
                    <a:pt x="828" y="4029"/>
                  </a:cubicBezTo>
                  <a:cubicBezTo>
                    <a:pt x="853" y="4054"/>
                    <a:pt x="878" y="4054"/>
                    <a:pt x="903" y="4054"/>
                  </a:cubicBezTo>
                  <a:cubicBezTo>
                    <a:pt x="903" y="4054"/>
                    <a:pt x="928" y="4054"/>
                    <a:pt x="953" y="4029"/>
                  </a:cubicBezTo>
                  <a:cubicBezTo>
                    <a:pt x="2357" y="2726"/>
                    <a:pt x="226" y="119"/>
                    <a:pt x="126" y="19"/>
                  </a:cubicBezTo>
                  <a:cubicBezTo>
                    <a:pt x="114" y="6"/>
                    <a:pt x="95" y="0"/>
                    <a:pt x="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9" name="Google Shape;2859;p36"/>
            <p:cNvSpPr/>
            <p:nvPr/>
          </p:nvSpPr>
          <p:spPr>
            <a:xfrm>
              <a:off x="4208607" y="1779990"/>
              <a:ext cx="68041" cy="110883"/>
            </a:xfrm>
            <a:custGeom>
              <a:avLst/>
              <a:gdLst/>
              <a:ahLst/>
              <a:cxnLst/>
              <a:rect l="l" t="t" r="r" b="b"/>
              <a:pathLst>
                <a:path w="1504" h="2451" extrusionOk="0">
                  <a:moveTo>
                    <a:pt x="88" y="1"/>
                  </a:moveTo>
                  <a:cubicBezTo>
                    <a:pt x="69" y="1"/>
                    <a:pt x="50" y="7"/>
                    <a:pt x="25" y="19"/>
                  </a:cubicBezTo>
                  <a:cubicBezTo>
                    <a:pt x="0" y="45"/>
                    <a:pt x="0" y="95"/>
                    <a:pt x="25" y="120"/>
                  </a:cubicBezTo>
                  <a:cubicBezTo>
                    <a:pt x="50" y="145"/>
                    <a:pt x="1303" y="1548"/>
                    <a:pt x="827" y="2350"/>
                  </a:cubicBezTo>
                  <a:cubicBezTo>
                    <a:pt x="802" y="2375"/>
                    <a:pt x="802" y="2425"/>
                    <a:pt x="852" y="2451"/>
                  </a:cubicBezTo>
                  <a:lnTo>
                    <a:pt x="877" y="2451"/>
                  </a:lnTo>
                  <a:cubicBezTo>
                    <a:pt x="902" y="2451"/>
                    <a:pt x="927" y="2451"/>
                    <a:pt x="953" y="2425"/>
                  </a:cubicBezTo>
                  <a:cubicBezTo>
                    <a:pt x="1504" y="1548"/>
                    <a:pt x="201" y="95"/>
                    <a:pt x="150" y="19"/>
                  </a:cubicBezTo>
                  <a:cubicBezTo>
                    <a:pt x="125" y="7"/>
                    <a:pt x="107" y="1"/>
                    <a:pt x="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0" name="Google Shape;2860;p36"/>
            <p:cNvSpPr/>
            <p:nvPr/>
          </p:nvSpPr>
          <p:spPr>
            <a:xfrm>
              <a:off x="4162101" y="2550097"/>
              <a:ext cx="1230257" cy="728590"/>
            </a:xfrm>
            <a:custGeom>
              <a:avLst/>
              <a:gdLst/>
              <a:ahLst/>
              <a:cxnLst/>
              <a:rect l="l" t="t" r="r" b="b"/>
              <a:pathLst>
                <a:path w="27194" h="16105" extrusionOk="0">
                  <a:moveTo>
                    <a:pt x="13747" y="0"/>
                  </a:moveTo>
                  <a:cubicBezTo>
                    <a:pt x="13557" y="0"/>
                    <a:pt x="13361" y="13"/>
                    <a:pt x="13159" y="39"/>
                  </a:cubicBezTo>
                  <a:cubicBezTo>
                    <a:pt x="9900" y="2696"/>
                    <a:pt x="7018" y="3523"/>
                    <a:pt x="7018" y="3523"/>
                  </a:cubicBezTo>
                  <a:cubicBezTo>
                    <a:pt x="7018" y="3523"/>
                    <a:pt x="5289" y="4200"/>
                    <a:pt x="3960" y="7157"/>
                  </a:cubicBezTo>
                  <a:cubicBezTo>
                    <a:pt x="2607" y="10114"/>
                    <a:pt x="1" y="12345"/>
                    <a:pt x="853" y="16104"/>
                  </a:cubicBezTo>
                  <a:cubicBezTo>
                    <a:pt x="4286" y="16104"/>
                    <a:pt x="5264" y="14601"/>
                    <a:pt x="5264" y="14601"/>
                  </a:cubicBezTo>
                  <a:cubicBezTo>
                    <a:pt x="5264" y="14601"/>
                    <a:pt x="4512" y="12921"/>
                    <a:pt x="5539" y="11042"/>
                  </a:cubicBezTo>
                  <a:cubicBezTo>
                    <a:pt x="6542" y="9137"/>
                    <a:pt x="8672" y="5854"/>
                    <a:pt x="8121" y="4601"/>
                  </a:cubicBezTo>
                  <a:lnTo>
                    <a:pt x="8121" y="4601"/>
                  </a:lnTo>
                  <a:cubicBezTo>
                    <a:pt x="10126" y="5027"/>
                    <a:pt x="13008" y="4325"/>
                    <a:pt x="14061" y="6956"/>
                  </a:cubicBezTo>
                  <a:cubicBezTo>
                    <a:pt x="15021" y="9323"/>
                    <a:pt x="16040" y="13181"/>
                    <a:pt x="22416" y="13181"/>
                  </a:cubicBezTo>
                  <a:cubicBezTo>
                    <a:pt x="23198" y="13181"/>
                    <a:pt x="24060" y="13123"/>
                    <a:pt x="25013" y="12997"/>
                  </a:cubicBezTo>
                  <a:cubicBezTo>
                    <a:pt x="25013" y="12997"/>
                    <a:pt x="27194" y="10014"/>
                    <a:pt x="25013" y="6255"/>
                  </a:cubicBezTo>
                  <a:cubicBezTo>
                    <a:pt x="19190" y="5991"/>
                    <a:pt x="17881" y="0"/>
                    <a:pt x="13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1" name="Google Shape;2861;p36"/>
            <p:cNvSpPr/>
            <p:nvPr/>
          </p:nvSpPr>
          <p:spPr>
            <a:xfrm>
              <a:off x="4168887" y="2546658"/>
              <a:ext cx="1225733" cy="735421"/>
            </a:xfrm>
            <a:custGeom>
              <a:avLst/>
              <a:gdLst/>
              <a:ahLst/>
              <a:cxnLst/>
              <a:rect l="l" t="t" r="r" b="b"/>
              <a:pathLst>
                <a:path w="27094" h="16256" extrusionOk="0">
                  <a:moveTo>
                    <a:pt x="13597" y="154"/>
                  </a:moveTo>
                  <a:cubicBezTo>
                    <a:pt x="15483" y="154"/>
                    <a:pt x="16757" y="1405"/>
                    <a:pt x="18196" y="2822"/>
                  </a:cubicBezTo>
                  <a:cubicBezTo>
                    <a:pt x="19851" y="4426"/>
                    <a:pt x="21705" y="6256"/>
                    <a:pt x="24813" y="6406"/>
                  </a:cubicBezTo>
                  <a:cubicBezTo>
                    <a:pt x="26818" y="9865"/>
                    <a:pt x="25014" y="12697"/>
                    <a:pt x="24813" y="12997"/>
                  </a:cubicBezTo>
                  <a:cubicBezTo>
                    <a:pt x="23874" y="13122"/>
                    <a:pt x="23023" y="13180"/>
                    <a:pt x="22251" y="13180"/>
                  </a:cubicBezTo>
                  <a:cubicBezTo>
                    <a:pt x="16370" y="13180"/>
                    <a:pt x="15073" y="9838"/>
                    <a:pt x="14186" y="7534"/>
                  </a:cubicBezTo>
                  <a:cubicBezTo>
                    <a:pt x="14111" y="7358"/>
                    <a:pt x="14061" y="7183"/>
                    <a:pt x="13986" y="7007"/>
                  </a:cubicBezTo>
                  <a:cubicBezTo>
                    <a:pt x="13159" y="5002"/>
                    <a:pt x="11279" y="4877"/>
                    <a:pt x="9625" y="4777"/>
                  </a:cubicBezTo>
                  <a:cubicBezTo>
                    <a:pt x="9049" y="4727"/>
                    <a:pt x="8497" y="4702"/>
                    <a:pt x="7996" y="4601"/>
                  </a:cubicBezTo>
                  <a:cubicBezTo>
                    <a:pt x="7971" y="4601"/>
                    <a:pt x="7946" y="4601"/>
                    <a:pt x="7921" y="4626"/>
                  </a:cubicBezTo>
                  <a:cubicBezTo>
                    <a:pt x="7896" y="4652"/>
                    <a:pt x="7896" y="4677"/>
                    <a:pt x="7921" y="4702"/>
                  </a:cubicBezTo>
                  <a:cubicBezTo>
                    <a:pt x="8347" y="5704"/>
                    <a:pt x="6943" y="8185"/>
                    <a:pt x="5916" y="10015"/>
                  </a:cubicBezTo>
                  <a:cubicBezTo>
                    <a:pt x="5690" y="10391"/>
                    <a:pt x="5490" y="10742"/>
                    <a:pt x="5314" y="11068"/>
                  </a:cubicBezTo>
                  <a:cubicBezTo>
                    <a:pt x="4387" y="12822"/>
                    <a:pt x="4913" y="14401"/>
                    <a:pt x="5013" y="14677"/>
                  </a:cubicBezTo>
                  <a:cubicBezTo>
                    <a:pt x="4863" y="14877"/>
                    <a:pt x="3785" y="16105"/>
                    <a:pt x="778" y="16105"/>
                  </a:cubicBezTo>
                  <a:cubicBezTo>
                    <a:pt x="176" y="13449"/>
                    <a:pt x="1329" y="11594"/>
                    <a:pt x="2532" y="9639"/>
                  </a:cubicBezTo>
                  <a:cubicBezTo>
                    <a:pt x="3008" y="8887"/>
                    <a:pt x="3485" y="8085"/>
                    <a:pt x="3861" y="7258"/>
                  </a:cubicBezTo>
                  <a:cubicBezTo>
                    <a:pt x="5164" y="4426"/>
                    <a:pt x="6818" y="3699"/>
                    <a:pt x="6893" y="3674"/>
                  </a:cubicBezTo>
                  <a:cubicBezTo>
                    <a:pt x="7018" y="3624"/>
                    <a:pt x="9851" y="2772"/>
                    <a:pt x="13034" y="190"/>
                  </a:cubicBezTo>
                  <a:cubicBezTo>
                    <a:pt x="13228" y="166"/>
                    <a:pt x="13415" y="154"/>
                    <a:pt x="13597" y="154"/>
                  </a:cubicBezTo>
                  <a:close/>
                  <a:moveTo>
                    <a:pt x="13583" y="0"/>
                  </a:moveTo>
                  <a:cubicBezTo>
                    <a:pt x="13390" y="0"/>
                    <a:pt x="13190" y="13"/>
                    <a:pt x="12983" y="40"/>
                  </a:cubicBezTo>
                  <a:cubicBezTo>
                    <a:pt x="12983" y="40"/>
                    <a:pt x="12958" y="40"/>
                    <a:pt x="12958" y="65"/>
                  </a:cubicBezTo>
                  <a:cubicBezTo>
                    <a:pt x="9750" y="2672"/>
                    <a:pt x="6893" y="3524"/>
                    <a:pt x="6868" y="3524"/>
                  </a:cubicBezTo>
                  <a:lnTo>
                    <a:pt x="6843" y="3524"/>
                  </a:lnTo>
                  <a:cubicBezTo>
                    <a:pt x="6768" y="3549"/>
                    <a:pt x="5089" y="4251"/>
                    <a:pt x="3735" y="7208"/>
                  </a:cubicBezTo>
                  <a:cubicBezTo>
                    <a:pt x="3359" y="8035"/>
                    <a:pt x="2883" y="8812"/>
                    <a:pt x="2407" y="9564"/>
                  </a:cubicBezTo>
                  <a:cubicBezTo>
                    <a:pt x="1179" y="11569"/>
                    <a:pt x="1" y="13449"/>
                    <a:pt x="627" y="16180"/>
                  </a:cubicBezTo>
                  <a:cubicBezTo>
                    <a:pt x="653" y="16231"/>
                    <a:pt x="703" y="16256"/>
                    <a:pt x="753" y="16256"/>
                  </a:cubicBezTo>
                  <a:cubicBezTo>
                    <a:pt x="4136" y="16256"/>
                    <a:pt x="5139" y="14802"/>
                    <a:pt x="5164" y="14727"/>
                  </a:cubicBezTo>
                  <a:cubicBezTo>
                    <a:pt x="5189" y="14702"/>
                    <a:pt x="5189" y="14677"/>
                    <a:pt x="5189" y="14652"/>
                  </a:cubicBezTo>
                  <a:cubicBezTo>
                    <a:pt x="5164" y="14652"/>
                    <a:pt x="4462" y="12972"/>
                    <a:pt x="5440" y="11143"/>
                  </a:cubicBezTo>
                  <a:cubicBezTo>
                    <a:pt x="5615" y="10817"/>
                    <a:pt x="5815" y="10466"/>
                    <a:pt x="6041" y="10090"/>
                  </a:cubicBezTo>
                  <a:cubicBezTo>
                    <a:pt x="7094" y="8210"/>
                    <a:pt x="8397" y="5905"/>
                    <a:pt x="8096" y="4777"/>
                  </a:cubicBezTo>
                  <a:lnTo>
                    <a:pt x="8096" y="4777"/>
                  </a:lnTo>
                  <a:cubicBezTo>
                    <a:pt x="8572" y="4852"/>
                    <a:pt x="9074" y="4902"/>
                    <a:pt x="9600" y="4927"/>
                  </a:cubicBezTo>
                  <a:cubicBezTo>
                    <a:pt x="11304" y="5027"/>
                    <a:pt x="13059" y="5128"/>
                    <a:pt x="13836" y="7058"/>
                  </a:cubicBezTo>
                  <a:cubicBezTo>
                    <a:pt x="13911" y="7233"/>
                    <a:pt x="13986" y="7408"/>
                    <a:pt x="14036" y="7584"/>
                  </a:cubicBezTo>
                  <a:cubicBezTo>
                    <a:pt x="14944" y="9931"/>
                    <a:pt x="16282" y="13335"/>
                    <a:pt x="22253" y="13335"/>
                  </a:cubicBezTo>
                  <a:cubicBezTo>
                    <a:pt x="23039" y="13335"/>
                    <a:pt x="23906" y="13276"/>
                    <a:pt x="24863" y="13148"/>
                  </a:cubicBezTo>
                  <a:cubicBezTo>
                    <a:pt x="24888" y="13148"/>
                    <a:pt x="24913" y="13123"/>
                    <a:pt x="24913" y="13123"/>
                  </a:cubicBezTo>
                  <a:cubicBezTo>
                    <a:pt x="24938" y="13073"/>
                    <a:pt x="27094" y="10040"/>
                    <a:pt x="24913" y="6306"/>
                  </a:cubicBezTo>
                  <a:cubicBezTo>
                    <a:pt x="24913" y="6281"/>
                    <a:pt x="24888" y="6281"/>
                    <a:pt x="24863" y="6281"/>
                  </a:cubicBezTo>
                  <a:cubicBezTo>
                    <a:pt x="21780" y="6130"/>
                    <a:pt x="19926" y="4326"/>
                    <a:pt x="18322" y="2722"/>
                  </a:cubicBezTo>
                  <a:cubicBezTo>
                    <a:pt x="16884" y="1330"/>
                    <a:pt x="15551" y="0"/>
                    <a:pt x="13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2" name="Google Shape;2862;p36"/>
            <p:cNvSpPr/>
            <p:nvPr/>
          </p:nvSpPr>
          <p:spPr>
            <a:xfrm>
              <a:off x="4453487" y="2680566"/>
              <a:ext cx="119162" cy="101473"/>
            </a:xfrm>
            <a:custGeom>
              <a:avLst/>
              <a:gdLst/>
              <a:ahLst/>
              <a:cxnLst/>
              <a:rect l="l" t="t" r="r" b="b"/>
              <a:pathLst>
                <a:path w="2634" h="2243" extrusionOk="0">
                  <a:moveTo>
                    <a:pt x="1338" y="1"/>
                  </a:moveTo>
                  <a:cubicBezTo>
                    <a:pt x="979" y="1"/>
                    <a:pt x="528" y="194"/>
                    <a:pt x="1" y="689"/>
                  </a:cubicBezTo>
                  <a:cubicBezTo>
                    <a:pt x="1" y="689"/>
                    <a:pt x="1003" y="789"/>
                    <a:pt x="1780" y="2243"/>
                  </a:cubicBezTo>
                  <a:cubicBezTo>
                    <a:pt x="2634" y="1575"/>
                    <a:pt x="2361"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3" name="Google Shape;2863;p36"/>
            <p:cNvSpPr/>
            <p:nvPr/>
          </p:nvSpPr>
          <p:spPr>
            <a:xfrm>
              <a:off x="4450094" y="2676902"/>
              <a:ext cx="113417" cy="108576"/>
            </a:xfrm>
            <a:custGeom>
              <a:avLst/>
              <a:gdLst/>
              <a:ahLst/>
              <a:cxnLst/>
              <a:rect l="l" t="t" r="r" b="b"/>
              <a:pathLst>
                <a:path w="2507" h="2400" extrusionOk="0">
                  <a:moveTo>
                    <a:pt x="1416" y="154"/>
                  </a:moveTo>
                  <a:cubicBezTo>
                    <a:pt x="1508" y="154"/>
                    <a:pt x="1596" y="167"/>
                    <a:pt x="1680" y="194"/>
                  </a:cubicBezTo>
                  <a:cubicBezTo>
                    <a:pt x="1980" y="294"/>
                    <a:pt x="2206" y="595"/>
                    <a:pt x="2281" y="996"/>
                  </a:cubicBezTo>
                  <a:cubicBezTo>
                    <a:pt x="2356" y="1447"/>
                    <a:pt x="2206" y="1923"/>
                    <a:pt x="1880" y="2199"/>
                  </a:cubicBezTo>
                  <a:cubicBezTo>
                    <a:pt x="1279" y="1121"/>
                    <a:pt x="552" y="820"/>
                    <a:pt x="226" y="720"/>
                  </a:cubicBezTo>
                  <a:cubicBezTo>
                    <a:pt x="663" y="343"/>
                    <a:pt x="1068" y="154"/>
                    <a:pt x="1416" y="154"/>
                  </a:cubicBezTo>
                  <a:close/>
                  <a:moveTo>
                    <a:pt x="1428" y="1"/>
                  </a:moveTo>
                  <a:cubicBezTo>
                    <a:pt x="1088" y="1"/>
                    <a:pt x="627" y="156"/>
                    <a:pt x="26" y="720"/>
                  </a:cubicBezTo>
                  <a:cubicBezTo>
                    <a:pt x="0" y="745"/>
                    <a:pt x="0" y="770"/>
                    <a:pt x="0" y="795"/>
                  </a:cubicBezTo>
                  <a:cubicBezTo>
                    <a:pt x="26" y="820"/>
                    <a:pt x="51" y="845"/>
                    <a:pt x="76" y="845"/>
                  </a:cubicBezTo>
                  <a:cubicBezTo>
                    <a:pt x="76" y="845"/>
                    <a:pt x="1028" y="945"/>
                    <a:pt x="1805" y="2349"/>
                  </a:cubicBezTo>
                  <a:cubicBezTo>
                    <a:pt x="1805" y="2374"/>
                    <a:pt x="1830" y="2399"/>
                    <a:pt x="1855" y="2399"/>
                  </a:cubicBezTo>
                  <a:cubicBezTo>
                    <a:pt x="1880" y="2399"/>
                    <a:pt x="1880" y="2399"/>
                    <a:pt x="1905" y="2374"/>
                  </a:cubicBezTo>
                  <a:cubicBezTo>
                    <a:pt x="2306" y="2073"/>
                    <a:pt x="2507" y="1522"/>
                    <a:pt x="2407" y="971"/>
                  </a:cubicBezTo>
                  <a:cubicBezTo>
                    <a:pt x="2331" y="519"/>
                    <a:pt x="2081" y="168"/>
                    <a:pt x="1730" y="43"/>
                  </a:cubicBezTo>
                  <a:cubicBezTo>
                    <a:pt x="1642" y="18"/>
                    <a:pt x="1542" y="1"/>
                    <a:pt x="14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4" name="Google Shape;2864;p36"/>
            <p:cNvSpPr/>
            <p:nvPr/>
          </p:nvSpPr>
          <p:spPr>
            <a:xfrm>
              <a:off x="4552154" y="2687443"/>
              <a:ext cx="784643" cy="364453"/>
            </a:xfrm>
            <a:custGeom>
              <a:avLst/>
              <a:gdLst/>
              <a:ahLst/>
              <a:cxnLst/>
              <a:rect l="l" t="t" r="r" b="b"/>
              <a:pathLst>
                <a:path w="17344" h="8056" extrusionOk="0">
                  <a:moveTo>
                    <a:pt x="2880" y="0"/>
                  </a:moveTo>
                  <a:cubicBezTo>
                    <a:pt x="1300" y="0"/>
                    <a:pt x="65" y="647"/>
                    <a:pt x="50" y="662"/>
                  </a:cubicBezTo>
                  <a:cubicBezTo>
                    <a:pt x="0" y="687"/>
                    <a:pt x="0" y="712"/>
                    <a:pt x="25" y="763"/>
                  </a:cubicBezTo>
                  <a:cubicBezTo>
                    <a:pt x="25" y="780"/>
                    <a:pt x="50" y="798"/>
                    <a:pt x="83" y="798"/>
                  </a:cubicBezTo>
                  <a:cubicBezTo>
                    <a:pt x="96" y="798"/>
                    <a:pt x="111" y="795"/>
                    <a:pt x="125" y="788"/>
                  </a:cubicBezTo>
                  <a:cubicBezTo>
                    <a:pt x="141" y="773"/>
                    <a:pt x="1342" y="142"/>
                    <a:pt x="2881" y="142"/>
                  </a:cubicBezTo>
                  <a:cubicBezTo>
                    <a:pt x="3902" y="142"/>
                    <a:pt x="5071" y="419"/>
                    <a:pt x="6141" y="1339"/>
                  </a:cubicBezTo>
                  <a:cubicBezTo>
                    <a:pt x="6867" y="1966"/>
                    <a:pt x="7394" y="2843"/>
                    <a:pt x="7970" y="3745"/>
                  </a:cubicBezTo>
                  <a:cubicBezTo>
                    <a:pt x="9223" y="5775"/>
                    <a:pt x="10602" y="8056"/>
                    <a:pt x="14712" y="8056"/>
                  </a:cubicBezTo>
                  <a:cubicBezTo>
                    <a:pt x="15464" y="8056"/>
                    <a:pt x="16316" y="7981"/>
                    <a:pt x="17268" y="7805"/>
                  </a:cubicBezTo>
                  <a:cubicBezTo>
                    <a:pt x="17319" y="7805"/>
                    <a:pt x="17344" y="7755"/>
                    <a:pt x="17344" y="7705"/>
                  </a:cubicBezTo>
                  <a:cubicBezTo>
                    <a:pt x="17319" y="7680"/>
                    <a:pt x="17293" y="7655"/>
                    <a:pt x="17243" y="7655"/>
                  </a:cubicBezTo>
                  <a:cubicBezTo>
                    <a:pt x="16274" y="7828"/>
                    <a:pt x="15419" y="7907"/>
                    <a:pt x="14662" y="7907"/>
                  </a:cubicBezTo>
                  <a:cubicBezTo>
                    <a:pt x="10698" y="7907"/>
                    <a:pt x="9379" y="5753"/>
                    <a:pt x="8095" y="3670"/>
                  </a:cubicBezTo>
                  <a:cubicBezTo>
                    <a:pt x="7519" y="2743"/>
                    <a:pt x="6993" y="1865"/>
                    <a:pt x="6241" y="1239"/>
                  </a:cubicBezTo>
                  <a:cubicBezTo>
                    <a:pt x="5139" y="287"/>
                    <a:pt x="3933" y="0"/>
                    <a:pt x="28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5" name="Google Shape;2865;p36"/>
            <p:cNvSpPr/>
            <p:nvPr/>
          </p:nvSpPr>
          <p:spPr>
            <a:xfrm>
              <a:off x="4189335" y="3150873"/>
              <a:ext cx="202992" cy="65417"/>
            </a:xfrm>
            <a:custGeom>
              <a:avLst/>
              <a:gdLst/>
              <a:ahLst/>
              <a:cxnLst/>
              <a:rect l="l" t="t" r="r" b="b"/>
              <a:pathLst>
                <a:path w="4487" h="1446" extrusionOk="0">
                  <a:moveTo>
                    <a:pt x="4401" y="1"/>
                  </a:moveTo>
                  <a:cubicBezTo>
                    <a:pt x="4386" y="1"/>
                    <a:pt x="4371" y="7"/>
                    <a:pt x="4361" y="17"/>
                  </a:cubicBezTo>
                  <a:cubicBezTo>
                    <a:pt x="2942" y="1108"/>
                    <a:pt x="1463" y="1290"/>
                    <a:pt x="675" y="1290"/>
                  </a:cubicBezTo>
                  <a:cubicBezTo>
                    <a:pt x="322" y="1290"/>
                    <a:pt x="108" y="1253"/>
                    <a:pt x="100" y="1245"/>
                  </a:cubicBezTo>
                  <a:cubicBezTo>
                    <a:pt x="50" y="1245"/>
                    <a:pt x="25" y="1271"/>
                    <a:pt x="25" y="1321"/>
                  </a:cubicBezTo>
                  <a:cubicBezTo>
                    <a:pt x="0" y="1371"/>
                    <a:pt x="25" y="1396"/>
                    <a:pt x="75" y="1396"/>
                  </a:cubicBezTo>
                  <a:cubicBezTo>
                    <a:pt x="75" y="1396"/>
                    <a:pt x="301" y="1446"/>
                    <a:pt x="652" y="1446"/>
                  </a:cubicBezTo>
                  <a:cubicBezTo>
                    <a:pt x="1454" y="1446"/>
                    <a:pt x="2983" y="1271"/>
                    <a:pt x="4436" y="143"/>
                  </a:cubicBezTo>
                  <a:cubicBezTo>
                    <a:pt x="4486" y="118"/>
                    <a:pt x="4486" y="67"/>
                    <a:pt x="4461" y="42"/>
                  </a:cubicBezTo>
                  <a:cubicBezTo>
                    <a:pt x="4447" y="13"/>
                    <a:pt x="4423" y="1"/>
                    <a:pt x="44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6" name="Google Shape;2866;p36"/>
            <p:cNvSpPr/>
            <p:nvPr/>
          </p:nvSpPr>
          <p:spPr>
            <a:xfrm>
              <a:off x="4168887" y="3018503"/>
              <a:ext cx="72610" cy="34518"/>
            </a:xfrm>
            <a:custGeom>
              <a:avLst/>
              <a:gdLst/>
              <a:ahLst/>
              <a:cxnLst/>
              <a:rect l="l" t="t" r="r" b="b"/>
              <a:pathLst>
                <a:path w="1605" h="763" extrusionOk="0">
                  <a:moveTo>
                    <a:pt x="69" y="1"/>
                  </a:moveTo>
                  <a:cubicBezTo>
                    <a:pt x="55" y="1"/>
                    <a:pt x="41" y="4"/>
                    <a:pt x="26" y="11"/>
                  </a:cubicBezTo>
                  <a:cubicBezTo>
                    <a:pt x="1" y="36"/>
                    <a:pt x="1" y="86"/>
                    <a:pt x="26" y="111"/>
                  </a:cubicBezTo>
                  <a:cubicBezTo>
                    <a:pt x="26" y="136"/>
                    <a:pt x="427" y="738"/>
                    <a:pt x="1530" y="763"/>
                  </a:cubicBezTo>
                  <a:cubicBezTo>
                    <a:pt x="1580" y="763"/>
                    <a:pt x="1605" y="713"/>
                    <a:pt x="1605" y="688"/>
                  </a:cubicBezTo>
                  <a:cubicBezTo>
                    <a:pt x="1605" y="638"/>
                    <a:pt x="1580" y="613"/>
                    <a:pt x="1530" y="613"/>
                  </a:cubicBezTo>
                  <a:cubicBezTo>
                    <a:pt x="527" y="587"/>
                    <a:pt x="151" y="36"/>
                    <a:pt x="151" y="36"/>
                  </a:cubicBezTo>
                  <a:cubicBezTo>
                    <a:pt x="134" y="18"/>
                    <a:pt x="103" y="1"/>
                    <a:pt x="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7" name="Google Shape;2867;p36"/>
            <p:cNvSpPr/>
            <p:nvPr/>
          </p:nvSpPr>
          <p:spPr>
            <a:xfrm>
              <a:off x="4283433" y="2742996"/>
              <a:ext cx="227919" cy="516415"/>
            </a:xfrm>
            <a:custGeom>
              <a:avLst/>
              <a:gdLst/>
              <a:ahLst/>
              <a:cxnLst/>
              <a:rect l="l" t="t" r="r" b="b"/>
              <a:pathLst>
                <a:path w="5038" h="11415" extrusionOk="0">
                  <a:moveTo>
                    <a:pt x="4945" y="0"/>
                  </a:moveTo>
                  <a:cubicBezTo>
                    <a:pt x="4913" y="0"/>
                    <a:pt x="4888" y="18"/>
                    <a:pt x="4888" y="36"/>
                  </a:cubicBezTo>
                  <a:cubicBezTo>
                    <a:pt x="4862" y="61"/>
                    <a:pt x="3735" y="2718"/>
                    <a:pt x="1880" y="5700"/>
                  </a:cubicBezTo>
                  <a:cubicBezTo>
                    <a:pt x="0" y="8733"/>
                    <a:pt x="1053" y="11339"/>
                    <a:pt x="1078" y="11364"/>
                  </a:cubicBezTo>
                  <a:cubicBezTo>
                    <a:pt x="1078" y="11389"/>
                    <a:pt x="1103" y="11414"/>
                    <a:pt x="1128" y="11414"/>
                  </a:cubicBezTo>
                  <a:lnTo>
                    <a:pt x="1178" y="11414"/>
                  </a:lnTo>
                  <a:cubicBezTo>
                    <a:pt x="1203" y="11389"/>
                    <a:pt x="1228" y="11364"/>
                    <a:pt x="1203" y="11314"/>
                  </a:cubicBezTo>
                  <a:cubicBezTo>
                    <a:pt x="1203" y="11289"/>
                    <a:pt x="176" y="8758"/>
                    <a:pt x="2005" y="5800"/>
                  </a:cubicBezTo>
                  <a:cubicBezTo>
                    <a:pt x="3860" y="2793"/>
                    <a:pt x="5013" y="136"/>
                    <a:pt x="5013" y="111"/>
                  </a:cubicBezTo>
                  <a:cubicBezTo>
                    <a:pt x="5038" y="61"/>
                    <a:pt x="5013" y="11"/>
                    <a:pt x="4988" y="11"/>
                  </a:cubicBezTo>
                  <a:cubicBezTo>
                    <a:pt x="4973" y="3"/>
                    <a:pt x="4958" y="0"/>
                    <a:pt x="49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8" name="Google Shape;2868;p36"/>
            <p:cNvSpPr/>
            <p:nvPr/>
          </p:nvSpPr>
          <p:spPr>
            <a:xfrm>
              <a:off x="4972789" y="2712867"/>
              <a:ext cx="255154" cy="224526"/>
            </a:xfrm>
            <a:custGeom>
              <a:avLst/>
              <a:gdLst/>
              <a:ahLst/>
              <a:cxnLst/>
              <a:rect l="l" t="t" r="r" b="b"/>
              <a:pathLst>
                <a:path w="5640" h="4963" extrusionOk="0">
                  <a:moveTo>
                    <a:pt x="76" y="0"/>
                  </a:moveTo>
                  <a:cubicBezTo>
                    <a:pt x="25" y="0"/>
                    <a:pt x="0" y="25"/>
                    <a:pt x="0" y="75"/>
                  </a:cubicBezTo>
                  <a:cubicBezTo>
                    <a:pt x="0" y="125"/>
                    <a:pt x="251" y="4461"/>
                    <a:pt x="5564" y="4962"/>
                  </a:cubicBezTo>
                  <a:cubicBezTo>
                    <a:pt x="5589" y="4962"/>
                    <a:pt x="5640" y="4937"/>
                    <a:pt x="5640" y="4912"/>
                  </a:cubicBezTo>
                  <a:cubicBezTo>
                    <a:pt x="5640" y="4862"/>
                    <a:pt x="5614" y="4812"/>
                    <a:pt x="5564" y="4812"/>
                  </a:cubicBezTo>
                  <a:cubicBezTo>
                    <a:pt x="401" y="4311"/>
                    <a:pt x="151" y="100"/>
                    <a:pt x="151" y="75"/>
                  </a:cubicBezTo>
                  <a:cubicBezTo>
                    <a:pt x="151" y="25"/>
                    <a:pt x="126" y="0"/>
                    <a:pt x="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9" name="Google Shape;2869;p36"/>
            <p:cNvSpPr/>
            <p:nvPr/>
          </p:nvSpPr>
          <p:spPr>
            <a:xfrm>
              <a:off x="4693844" y="2776338"/>
              <a:ext cx="195075" cy="1423024"/>
            </a:xfrm>
            <a:custGeom>
              <a:avLst/>
              <a:gdLst/>
              <a:ahLst/>
              <a:cxnLst/>
              <a:rect l="l" t="t" r="r" b="b"/>
              <a:pathLst>
                <a:path w="4312" h="31455" extrusionOk="0">
                  <a:moveTo>
                    <a:pt x="201" y="1"/>
                  </a:moveTo>
                  <a:cubicBezTo>
                    <a:pt x="151" y="1"/>
                    <a:pt x="126" y="26"/>
                    <a:pt x="126" y="76"/>
                  </a:cubicBezTo>
                  <a:cubicBezTo>
                    <a:pt x="126" y="176"/>
                    <a:pt x="1" y="11855"/>
                    <a:pt x="126" y="15339"/>
                  </a:cubicBezTo>
                  <a:cubicBezTo>
                    <a:pt x="252" y="18823"/>
                    <a:pt x="4111" y="31279"/>
                    <a:pt x="4161" y="31404"/>
                  </a:cubicBezTo>
                  <a:cubicBezTo>
                    <a:pt x="4161" y="31429"/>
                    <a:pt x="4186" y="31454"/>
                    <a:pt x="4237" y="31454"/>
                  </a:cubicBezTo>
                  <a:cubicBezTo>
                    <a:pt x="4287" y="31429"/>
                    <a:pt x="4312" y="31379"/>
                    <a:pt x="4287" y="31354"/>
                  </a:cubicBezTo>
                  <a:cubicBezTo>
                    <a:pt x="4262" y="31229"/>
                    <a:pt x="402" y="18798"/>
                    <a:pt x="277" y="15339"/>
                  </a:cubicBezTo>
                  <a:cubicBezTo>
                    <a:pt x="151" y="11855"/>
                    <a:pt x="277" y="176"/>
                    <a:pt x="277" y="76"/>
                  </a:cubicBezTo>
                  <a:cubicBezTo>
                    <a:pt x="277" y="26"/>
                    <a:pt x="227" y="1"/>
                    <a:pt x="2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70" name="Google Shape;2870;p36"/>
            <p:cNvSpPr/>
            <p:nvPr/>
          </p:nvSpPr>
          <p:spPr>
            <a:xfrm>
              <a:off x="4716554" y="4195898"/>
              <a:ext cx="131015" cy="93466"/>
            </a:xfrm>
            <a:custGeom>
              <a:avLst/>
              <a:gdLst/>
              <a:ahLst/>
              <a:cxnLst/>
              <a:rect l="l" t="t" r="r" b="b"/>
              <a:pathLst>
                <a:path w="2896" h="2066" extrusionOk="0">
                  <a:moveTo>
                    <a:pt x="978" y="0"/>
                  </a:moveTo>
                  <a:cubicBezTo>
                    <a:pt x="151" y="426"/>
                    <a:pt x="0" y="1228"/>
                    <a:pt x="0" y="1228"/>
                  </a:cubicBezTo>
                  <a:cubicBezTo>
                    <a:pt x="971" y="1828"/>
                    <a:pt x="1641" y="2065"/>
                    <a:pt x="2036" y="2065"/>
                  </a:cubicBezTo>
                  <a:cubicBezTo>
                    <a:pt x="2896" y="2065"/>
                    <a:pt x="2454" y="944"/>
                    <a:pt x="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71" name="Google Shape;2871;p36"/>
            <p:cNvSpPr/>
            <p:nvPr/>
          </p:nvSpPr>
          <p:spPr>
            <a:xfrm>
              <a:off x="4713161" y="4192505"/>
              <a:ext cx="128165" cy="100930"/>
            </a:xfrm>
            <a:custGeom>
              <a:avLst/>
              <a:gdLst/>
              <a:ahLst/>
              <a:cxnLst/>
              <a:rect l="l" t="t" r="r" b="b"/>
              <a:pathLst>
                <a:path w="2833" h="2231" extrusionOk="0">
                  <a:moveTo>
                    <a:pt x="1053" y="150"/>
                  </a:moveTo>
                  <a:cubicBezTo>
                    <a:pt x="2206" y="902"/>
                    <a:pt x="2607" y="1679"/>
                    <a:pt x="2431" y="1930"/>
                  </a:cubicBezTo>
                  <a:cubicBezTo>
                    <a:pt x="2383" y="2018"/>
                    <a:pt x="2271" y="2068"/>
                    <a:pt x="2098" y="2068"/>
                  </a:cubicBezTo>
                  <a:cubicBezTo>
                    <a:pt x="1729" y="2068"/>
                    <a:pt x="1080" y="1841"/>
                    <a:pt x="175" y="1278"/>
                  </a:cubicBezTo>
                  <a:cubicBezTo>
                    <a:pt x="226" y="1103"/>
                    <a:pt x="401" y="501"/>
                    <a:pt x="1053" y="150"/>
                  </a:cubicBezTo>
                  <a:close/>
                  <a:moveTo>
                    <a:pt x="1028" y="0"/>
                  </a:moveTo>
                  <a:cubicBezTo>
                    <a:pt x="175" y="451"/>
                    <a:pt x="25" y="1253"/>
                    <a:pt x="25" y="1303"/>
                  </a:cubicBezTo>
                  <a:cubicBezTo>
                    <a:pt x="0" y="1328"/>
                    <a:pt x="25" y="1353"/>
                    <a:pt x="50" y="1378"/>
                  </a:cubicBezTo>
                  <a:cubicBezTo>
                    <a:pt x="952" y="1930"/>
                    <a:pt x="1654" y="2231"/>
                    <a:pt x="2105" y="2231"/>
                  </a:cubicBezTo>
                  <a:cubicBezTo>
                    <a:pt x="2331" y="2231"/>
                    <a:pt x="2481" y="2155"/>
                    <a:pt x="2556" y="2030"/>
                  </a:cubicBezTo>
                  <a:cubicBezTo>
                    <a:pt x="2832" y="1579"/>
                    <a:pt x="2181" y="702"/>
                    <a:pt x="1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872" name="Google Shape;2872;p36"/>
            <p:cNvGrpSpPr/>
            <p:nvPr/>
          </p:nvGrpSpPr>
          <p:grpSpPr>
            <a:xfrm rot="-1562699">
              <a:off x="3843232" y="1858604"/>
              <a:ext cx="104446" cy="81848"/>
              <a:chOff x="1295193" y="1875607"/>
              <a:chExt cx="77649" cy="60851"/>
            </a:xfrm>
          </p:grpSpPr>
          <p:sp>
            <p:nvSpPr>
              <p:cNvPr id="2873" name="Google Shape;2873;p36"/>
              <p:cNvSpPr/>
              <p:nvPr/>
            </p:nvSpPr>
            <p:spPr>
              <a:xfrm>
                <a:off x="1295193" y="1906999"/>
                <a:ext cx="68295" cy="29459"/>
              </a:xfrm>
              <a:custGeom>
                <a:avLst/>
                <a:gdLst/>
                <a:ahLst/>
                <a:cxnLst/>
                <a:rect l="l" t="t" r="r" b="b"/>
                <a:pathLst>
                  <a:path w="3037" h="1310" extrusionOk="0">
                    <a:moveTo>
                      <a:pt x="1267" y="0"/>
                    </a:moveTo>
                    <a:cubicBezTo>
                      <a:pt x="907" y="0"/>
                      <a:pt x="519" y="98"/>
                      <a:pt x="123" y="281"/>
                    </a:cubicBezTo>
                    <a:cubicBezTo>
                      <a:pt x="49" y="330"/>
                      <a:pt x="0" y="404"/>
                      <a:pt x="49" y="477"/>
                    </a:cubicBezTo>
                    <a:cubicBezTo>
                      <a:pt x="67" y="530"/>
                      <a:pt x="123" y="570"/>
                      <a:pt x="180" y="570"/>
                    </a:cubicBezTo>
                    <a:cubicBezTo>
                      <a:pt x="202" y="570"/>
                      <a:pt x="224" y="564"/>
                      <a:pt x="245" y="551"/>
                    </a:cubicBezTo>
                    <a:cubicBezTo>
                      <a:pt x="602" y="380"/>
                      <a:pt x="949" y="298"/>
                      <a:pt x="1267" y="298"/>
                    </a:cubicBezTo>
                    <a:cubicBezTo>
                      <a:pt x="1451" y="298"/>
                      <a:pt x="1626" y="325"/>
                      <a:pt x="1788" y="379"/>
                    </a:cubicBezTo>
                    <a:cubicBezTo>
                      <a:pt x="2424" y="600"/>
                      <a:pt x="2718" y="1212"/>
                      <a:pt x="2718" y="1212"/>
                    </a:cubicBezTo>
                    <a:cubicBezTo>
                      <a:pt x="2743" y="1261"/>
                      <a:pt x="2816" y="1310"/>
                      <a:pt x="2865" y="1310"/>
                    </a:cubicBezTo>
                    <a:cubicBezTo>
                      <a:pt x="2890" y="1310"/>
                      <a:pt x="2914" y="1285"/>
                      <a:pt x="2914" y="1285"/>
                    </a:cubicBezTo>
                    <a:cubicBezTo>
                      <a:pt x="2988" y="1261"/>
                      <a:pt x="3037" y="1163"/>
                      <a:pt x="2988" y="1089"/>
                    </a:cubicBezTo>
                    <a:cubicBezTo>
                      <a:pt x="2988" y="1065"/>
                      <a:pt x="2645" y="379"/>
                      <a:pt x="1886" y="110"/>
                    </a:cubicBezTo>
                    <a:cubicBezTo>
                      <a:pt x="1692" y="36"/>
                      <a:pt x="1485" y="0"/>
                      <a:pt x="1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74" name="Google Shape;2874;p36"/>
              <p:cNvSpPr/>
              <p:nvPr/>
            </p:nvSpPr>
            <p:spPr>
              <a:xfrm>
                <a:off x="1318310" y="1910890"/>
                <a:ext cx="23702" cy="21386"/>
              </a:xfrm>
              <a:custGeom>
                <a:avLst/>
                <a:gdLst/>
                <a:ahLst/>
                <a:cxnLst/>
                <a:rect l="l" t="t" r="r" b="b"/>
                <a:pathLst>
                  <a:path w="1054" h="951" extrusionOk="0">
                    <a:moveTo>
                      <a:pt x="518" y="1"/>
                    </a:moveTo>
                    <a:cubicBezTo>
                      <a:pt x="303" y="1"/>
                      <a:pt x="92" y="143"/>
                      <a:pt x="50" y="378"/>
                    </a:cubicBezTo>
                    <a:cubicBezTo>
                      <a:pt x="1" y="647"/>
                      <a:pt x="172" y="892"/>
                      <a:pt x="417" y="941"/>
                    </a:cubicBezTo>
                    <a:cubicBezTo>
                      <a:pt x="451" y="947"/>
                      <a:pt x="485" y="950"/>
                      <a:pt x="519" y="950"/>
                    </a:cubicBezTo>
                    <a:cubicBezTo>
                      <a:pt x="746" y="950"/>
                      <a:pt x="937" y="808"/>
                      <a:pt x="980" y="573"/>
                    </a:cubicBezTo>
                    <a:cubicBezTo>
                      <a:pt x="1054" y="329"/>
                      <a:pt x="882" y="59"/>
                      <a:pt x="613" y="10"/>
                    </a:cubicBezTo>
                    <a:cubicBezTo>
                      <a:pt x="581" y="4"/>
                      <a:pt x="550" y="1"/>
                      <a:pt x="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75" name="Google Shape;2875;p36"/>
              <p:cNvSpPr/>
              <p:nvPr/>
            </p:nvSpPr>
            <p:spPr>
              <a:xfrm>
                <a:off x="1315566" y="1907606"/>
                <a:ext cx="29751" cy="28312"/>
              </a:xfrm>
              <a:custGeom>
                <a:avLst/>
                <a:gdLst/>
                <a:ahLst/>
                <a:cxnLst/>
                <a:rect l="l" t="t" r="r" b="b"/>
                <a:pathLst>
                  <a:path w="1323" h="1259" extrusionOk="0">
                    <a:moveTo>
                      <a:pt x="710" y="303"/>
                    </a:moveTo>
                    <a:cubicBezTo>
                      <a:pt x="882" y="352"/>
                      <a:pt x="1004" y="524"/>
                      <a:pt x="955" y="695"/>
                    </a:cubicBezTo>
                    <a:cubicBezTo>
                      <a:pt x="955" y="768"/>
                      <a:pt x="906" y="842"/>
                      <a:pt x="833" y="891"/>
                    </a:cubicBezTo>
                    <a:cubicBezTo>
                      <a:pt x="779" y="927"/>
                      <a:pt x="712" y="949"/>
                      <a:pt x="642" y="949"/>
                    </a:cubicBezTo>
                    <a:cubicBezTo>
                      <a:pt x="616" y="949"/>
                      <a:pt x="590" y="946"/>
                      <a:pt x="563" y="940"/>
                    </a:cubicBezTo>
                    <a:cubicBezTo>
                      <a:pt x="490" y="915"/>
                      <a:pt x="416" y="866"/>
                      <a:pt x="367" y="793"/>
                    </a:cubicBezTo>
                    <a:cubicBezTo>
                      <a:pt x="318" y="719"/>
                      <a:pt x="294" y="646"/>
                      <a:pt x="318" y="548"/>
                    </a:cubicBezTo>
                    <a:cubicBezTo>
                      <a:pt x="343" y="475"/>
                      <a:pt x="392" y="401"/>
                      <a:pt x="465" y="352"/>
                    </a:cubicBezTo>
                    <a:cubicBezTo>
                      <a:pt x="514" y="303"/>
                      <a:pt x="588" y="303"/>
                      <a:pt x="637" y="303"/>
                    </a:cubicBezTo>
                    <a:close/>
                    <a:moveTo>
                      <a:pt x="663" y="0"/>
                    </a:moveTo>
                    <a:cubicBezTo>
                      <a:pt x="533" y="0"/>
                      <a:pt x="406" y="32"/>
                      <a:pt x="294" y="107"/>
                    </a:cubicBezTo>
                    <a:cubicBezTo>
                      <a:pt x="172" y="181"/>
                      <a:pt x="74" y="328"/>
                      <a:pt x="25" y="499"/>
                    </a:cubicBezTo>
                    <a:cubicBezTo>
                      <a:pt x="0" y="646"/>
                      <a:pt x="25" y="817"/>
                      <a:pt x="123" y="964"/>
                    </a:cubicBezTo>
                    <a:cubicBezTo>
                      <a:pt x="196" y="1111"/>
                      <a:pt x="343" y="1209"/>
                      <a:pt x="514" y="1234"/>
                    </a:cubicBezTo>
                    <a:cubicBezTo>
                      <a:pt x="563" y="1234"/>
                      <a:pt x="588" y="1258"/>
                      <a:pt x="637" y="1258"/>
                    </a:cubicBezTo>
                    <a:cubicBezTo>
                      <a:pt x="759" y="1258"/>
                      <a:pt x="882" y="1209"/>
                      <a:pt x="980" y="1160"/>
                    </a:cubicBezTo>
                    <a:cubicBezTo>
                      <a:pt x="1127" y="1062"/>
                      <a:pt x="1225" y="915"/>
                      <a:pt x="1249" y="744"/>
                    </a:cubicBezTo>
                    <a:cubicBezTo>
                      <a:pt x="1323" y="426"/>
                      <a:pt x="1102" y="83"/>
                      <a:pt x="784" y="9"/>
                    </a:cubicBezTo>
                    <a:cubicBezTo>
                      <a:pt x="743" y="4"/>
                      <a:pt x="703" y="0"/>
                      <a:pt x="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76" name="Google Shape;2876;p36"/>
              <p:cNvSpPr/>
              <p:nvPr/>
            </p:nvSpPr>
            <p:spPr>
              <a:xfrm>
                <a:off x="1302344" y="1875607"/>
                <a:ext cx="70498" cy="15696"/>
              </a:xfrm>
              <a:custGeom>
                <a:avLst/>
                <a:gdLst/>
                <a:ahLst/>
                <a:cxnLst/>
                <a:rect l="l" t="t" r="r" b="b"/>
                <a:pathLst>
                  <a:path w="3135" h="698" extrusionOk="0">
                    <a:moveTo>
                      <a:pt x="1406" y="1"/>
                    </a:moveTo>
                    <a:cubicBezTo>
                      <a:pt x="1005" y="1"/>
                      <a:pt x="558" y="74"/>
                      <a:pt x="98" y="281"/>
                    </a:cubicBezTo>
                    <a:cubicBezTo>
                      <a:pt x="25" y="306"/>
                      <a:pt x="0" y="379"/>
                      <a:pt x="25" y="477"/>
                    </a:cubicBezTo>
                    <a:cubicBezTo>
                      <a:pt x="43" y="532"/>
                      <a:pt x="103" y="560"/>
                      <a:pt x="163" y="560"/>
                    </a:cubicBezTo>
                    <a:cubicBezTo>
                      <a:pt x="183" y="560"/>
                      <a:pt x="202" y="557"/>
                      <a:pt x="221" y="551"/>
                    </a:cubicBezTo>
                    <a:cubicBezTo>
                      <a:pt x="641" y="359"/>
                      <a:pt x="1050" y="292"/>
                      <a:pt x="1416" y="292"/>
                    </a:cubicBezTo>
                    <a:cubicBezTo>
                      <a:pt x="2268" y="292"/>
                      <a:pt x="2890" y="656"/>
                      <a:pt x="2890" y="673"/>
                    </a:cubicBezTo>
                    <a:cubicBezTo>
                      <a:pt x="2915" y="673"/>
                      <a:pt x="2939" y="698"/>
                      <a:pt x="2963" y="698"/>
                    </a:cubicBezTo>
                    <a:cubicBezTo>
                      <a:pt x="3037" y="698"/>
                      <a:pt x="3086" y="649"/>
                      <a:pt x="3110" y="624"/>
                    </a:cubicBezTo>
                    <a:cubicBezTo>
                      <a:pt x="3135" y="551"/>
                      <a:pt x="3110" y="453"/>
                      <a:pt x="3061" y="404"/>
                    </a:cubicBezTo>
                    <a:cubicBezTo>
                      <a:pt x="3010" y="387"/>
                      <a:pt x="2328" y="1"/>
                      <a:pt x="14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877" name="Google Shape;2877;p36"/>
            <p:cNvSpPr/>
            <p:nvPr/>
          </p:nvSpPr>
          <p:spPr>
            <a:xfrm rot="-2517466">
              <a:off x="3867492" y="2083450"/>
              <a:ext cx="46873" cy="8292"/>
            </a:xfrm>
            <a:custGeom>
              <a:avLst/>
              <a:gdLst/>
              <a:ahLst/>
              <a:cxnLst/>
              <a:rect l="l" t="t" r="r" b="b"/>
              <a:pathLst>
                <a:path w="3086" h="546" extrusionOk="0">
                  <a:moveTo>
                    <a:pt x="180" y="0"/>
                  </a:moveTo>
                  <a:cubicBezTo>
                    <a:pt x="115" y="0"/>
                    <a:pt x="45" y="44"/>
                    <a:pt x="25" y="105"/>
                  </a:cubicBezTo>
                  <a:cubicBezTo>
                    <a:pt x="0" y="178"/>
                    <a:pt x="49" y="252"/>
                    <a:pt x="123" y="300"/>
                  </a:cubicBezTo>
                  <a:cubicBezTo>
                    <a:pt x="147" y="300"/>
                    <a:pt x="784" y="545"/>
                    <a:pt x="1592" y="545"/>
                  </a:cubicBezTo>
                  <a:cubicBezTo>
                    <a:pt x="2008" y="545"/>
                    <a:pt x="2498" y="472"/>
                    <a:pt x="2963" y="300"/>
                  </a:cubicBezTo>
                  <a:cubicBezTo>
                    <a:pt x="3061" y="252"/>
                    <a:pt x="3086" y="178"/>
                    <a:pt x="3061" y="105"/>
                  </a:cubicBezTo>
                  <a:cubicBezTo>
                    <a:pt x="3041" y="44"/>
                    <a:pt x="2971" y="0"/>
                    <a:pt x="2906" y="0"/>
                  </a:cubicBezTo>
                  <a:cubicBezTo>
                    <a:pt x="2892" y="0"/>
                    <a:pt x="2879" y="2"/>
                    <a:pt x="2866" y="7"/>
                  </a:cubicBezTo>
                  <a:cubicBezTo>
                    <a:pt x="2422" y="182"/>
                    <a:pt x="1977" y="241"/>
                    <a:pt x="1580" y="241"/>
                  </a:cubicBezTo>
                  <a:cubicBezTo>
                    <a:pt x="816" y="241"/>
                    <a:pt x="237" y="23"/>
                    <a:pt x="221" y="7"/>
                  </a:cubicBezTo>
                  <a:cubicBezTo>
                    <a:pt x="208" y="2"/>
                    <a:pt x="194"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878" name="Google Shape;2878;p36"/>
          <p:cNvGrpSpPr/>
          <p:nvPr/>
        </p:nvGrpSpPr>
        <p:grpSpPr>
          <a:xfrm rot="-2370016">
            <a:off x="7106635" y="183092"/>
            <a:ext cx="507304" cy="595543"/>
            <a:chOff x="780782" y="766491"/>
            <a:chExt cx="713278" cy="837344"/>
          </a:xfrm>
        </p:grpSpPr>
        <p:sp>
          <p:nvSpPr>
            <p:cNvPr id="2879" name="Google Shape;2879;p36"/>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80" name="Google Shape;2880;p36"/>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81" name="Google Shape;2881;p36"/>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82" name="Google Shape;2882;p36"/>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83" name="Google Shape;2883;p36"/>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84" name="Google Shape;2884;p36"/>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85" name="Google Shape;2885;p36"/>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86" name="Google Shape;2886;p36"/>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87" name="Google Shape;2887;p36"/>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88" name="Google Shape;2888;p36"/>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89" name="Google Shape;2889;p36"/>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90" name="Google Shape;2890;p36"/>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91" name="Google Shape;2891;p36"/>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92" name="Google Shape;2892;p36"/>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93" name="Google Shape;2893;p36"/>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94" name="Google Shape;2894;p36"/>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95" name="Google Shape;2895;p36"/>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96" name="Google Shape;2896;p36"/>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97" name="Google Shape;2897;p36"/>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898" name="Google Shape;2898;p36"/>
          <p:cNvGrpSpPr/>
          <p:nvPr/>
        </p:nvGrpSpPr>
        <p:grpSpPr>
          <a:xfrm rot="-7008787">
            <a:off x="1465130" y="584711"/>
            <a:ext cx="1069070" cy="870226"/>
            <a:chOff x="7573474" y="3466512"/>
            <a:chExt cx="1617164" cy="1316285"/>
          </a:xfrm>
        </p:grpSpPr>
        <p:sp>
          <p:nvSpPr>
            <p:cNvPr id="2899" name="Google Shape;2899;p36"/>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00" name="Google Shape;2900;p36"/>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01" name="Google Shape;2901;p36"/>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02" name="Google Shape;2902;p36"/>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03" name="Google Shape;2903;p36"/>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04" name="Google Shape;2904;p36"/>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05" name="Google Shape;2905;p36"/>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06" name="Google Shape;2906;p36"/>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07" name="Google Shape;2907;p36"/>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08" name="Google Shape;2908;p36"/>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09" name="Google Shape;2909;p36"/>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10" name="Google Shape;2910;p36"/>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11" name="Google Shape;2911;p36"/>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12" name="Google Shape;2912;p36"/>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13" name="Google Shape;2913;p36"/>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14" name="Google Shape;2914;p36"/>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15" name="Google Shape;2915;p36"/>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16" name="Google Shape;2916;p36"/>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17" name="Google Shape;2917;p36"/>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18" name="Google Shape;2918;p36"/>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19" name="Google Shape;2919;p36"/>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0" name="Google Shape;2920;p36"/>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1" name="Google Shape;2921;p36"/>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2" name="Google Shape;2922;p36"/>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3" name="Google Shape;2923;p36"/>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4" name="Google Shape;2924;p36"/>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5" name="Google Shape;2925;p36"/>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6" name="Google Shape;2926;p36"/>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7" name="Google Shape;2927;p36"/>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8" name="Google Shape;2928;p36"/>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9" name="Google Shape;2929;p36"/>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0" name="Google Shape;2930;p36"/>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1" name="Google Shape;2931;p36"/>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2" name="Google Shape;2932;p36"/>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3" name="Google Shape;2933;p36"/>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4" name="Google Shape;2934;p36"/>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5" name="Google Shape;2935;p36"/>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6" name="Google Shape;2936;p36"/>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7" name="Google Shape;2937;p36"/>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8" name="Google Shape;2938;p36"/>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9" name="Google Shape;2939;p36"/>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0" name="Google Shape;2940;p36"/>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1" name="Google Shape;2941;p36"/>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2" name="Google Shape;2942;p36"/>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3" name="Google Shape;2943;p36"/>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4" name="Google Shape;2944;p36"/>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5" name="Google Shape;2945;p36"/>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6" name="Google Shape;2946;p36"/>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7" name="Google Shape;2947;p36"/>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948" name="Google Shape;2948;p36"/>
          <p:cNvGrpSpPr/>
          <p:nvPr/>
        </p:nvGrpSpPr>
        <p:grpSpPr>
          <a:xfrm rot="-1298509">
            <a:off x="2575578" y="4144036"/>
            <a:ext cx="877243" cy="769044"/>
            <a:chOff x="3656813" y="4101238"/>
            <a:chExt cx="877250" cy="769050"/>
          </a:xfrm>
        </p:grpSpPr>
        <p:sp>
          <p:nvSpPr>
            <p:cNvPr id="2949" name="Google Shape;2949;p36"/>
            <p:cNvSpPr/>
            <p:nvPr/>
          </p:nvSpPr>
          <p:spPr>
            <a:xfrm>
              <a:off x="3656813" y="4130988"/>
              <a:ext cx="877250" cy="739300"/>
            </a:xfrm>
            <a:custGeom>
              <a:avLst/>
              <a:gdLst/>
              <a:ahLst/>
              <a:cxnLst/>
              <a:rect l="l" t="t" r="r" b="b"/>
              <a:pathLst>
                <a:path w="35090" h="29572" extrusionOk="0">
                  <a:moveTo>
                    <a:pt x="4335" y="5066"/>
                  </a:moveTo>
                  <a:lnTo>
                    <a:pt x="4333" y="5068"/>
                  </a:lnTo>
                  <a:cubicBezTo>
                    <a:pt x="4333" y="5067"/>
                    <a:pt x="4333" y="5066"/>
                    <a:pt x="4335" y="5066"/>
                  </a:cubicBezTo>
                  <a:close/>
                  <a:moveTo>
                    <a:pt x="213" y="1"/>
                  </a:moveTo>
                  <a:cubicBezTo>
                    <a:pt x="155" y="1"/>
                    <a:pt x="98" y="27"/>
                    <a:pt x="59" y="74"/>
                  </a:cubicBezTo>
                  <a:cubicBezTo>
                    <a:pt x="7" y="138"/>
                    <a:pt x="0" y="228"/>
                    <a:pt x="40" y="300"/>
                  </a:cubicBezTo>
                  <a:lnTo>
                    <a:pt x="3874" y="6863"/>
                  </a:lnTo>
                  <a:cubicBezTo>
                    <a:pt x="3877" y="6871"/>
                    <a:pt x="3886" y="6873"/>
                    <a:pt x="3892" y="6880"/>
                  </a:cubicBezTo>
                  <a:cubicBezTo>
                    <a:pt x="3901" y="6892"/>
                    <a:pt x="3907" y="6906"/>
                    <a:pt x="3919" y="6915"/>
                  </a:cubicBezTo>
                  <a:lnTo>
                    <a:pt x="27422" y="26249"/>
                  </a:lnTo>
                  <a:lnTo>
                    <a:pt x="29127" y="27651"/>
                  </a:lnTo>
                  <a:lnTo>
                    <a:pt x="31407" y="29528"/>
                  </a:lnTo>
                  <a:cubicBezTo>
                    <a:pt x="31444" y="29558"/>
                    <a:pt x="31489" y="29572"/>
                    <a:pt x="31533" y="29572"/>
                  </a:cubicBezTo>
                  <a:cubicBezTo>
                    <a:pt x="31560" y="29572"/>
                    <a:pt x="31589" y="29567"/>
                    <a:pt x="31613" y="29555"/>
                  </a:cubicBezTo>
                  <a:cubicBezTo>
                    <a:pt x="33354" y="28780"/>
                    <a:pt x="34648" y="27208"/>
                    <a:pt x="35073" y="25350"/>
                  </a:cubicBezTo>
                  <a:cubicBezTo>
                    <a:pt x="35090" y="25276"/>
                    <a:pt x="35063" y="25201"/>
                    <a:pt x="35005" y="25153"/>
                  </a:cubicBezTo>
                  <a:lnTo>
                    <a:pt x="32726" y="23277"/>
                  </a:lnTo>
                  <a:lnTo>
                    <a:pt x="31020" y="21873"/>
                  </a:lnTo>
                  <a:lnTo>
                    <a:pt x="7518" y="2542"/>
                  </a:lnTo>
                  <a:cubicBezTo>
                    <a:pt x="7512" y="2539"/>
                    <a:pt x="7506" y="2537"/>
                    <a:pt x="7500" y="2532"/>
                  </a:cubicBezTo>
                  <a:cubicBezTo>
                    <a:pt x="7486" y="2524"/>
                    <a:pt x="7473" y="2514"/>
                    <a:pt x="7456" y="2508"/>
                  </a:cubicBezTo>
                  <a:lnTo>
                    <a:pt x="277" y="12"/>
                  </a:lnTo>
                  <a:cubicBezTo>
                    <a:pt x="256" y="4"/>
                    <a:pt x="235" y="1"/>
                    <a:pt x="213"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0" name="Google Shape;2950;p36"/>
            <p:cNvSpPr/>
            <p:nvPr/>
          </p:nvSpPr>
          <p:spPr>
            <a:xfrm>
              <a:off x="4424213" y="4783413"/>
              <a:ext cx="24025" cy="18800"/>
            </a:xfrm>
            <a:custGeom>
              <a:avLst/>
              <a:gdLst/>
              <a:ahLst/>
              <a:cxnLst/>
              <a:rect l="l" t="t" r="r" b="b"/>
              <a:pathLst>
                <a:path w="961" h="752" extrusionOk="0">
                  <a:moveTo>
                    <a:pt x="113" y="1"/>
                  </a:moveTo>
                  <a:cubicBezTo>
                    <a:pt x="83" y="1"/>
                    <a:pt x="53" y="14"/>
                    <a:pt x="34" y="40"/>
                  </a:cubicBezTo>
                  <a:cubicBezTo>
                    <a:pt x="0" y="85"/>
                    <a:pt x="10" y="147"/>
                    <a:pt x="53" y="179"/>
                  </a:cubicBezTo>
                  <a:lnTo>
                    <a:pt x="788" y="732"/>
                  </a:lnTo>
                  <a:cubicBezTo>
                    <a:pt x="804" y="746"/>
                    <a:pt x="825" y="752"/>
                    <a:pt x="847" y="752"/>
                  </a:cubicBezTo>
                  <a:cubicBezTo>
                    <a:pt x="877" y="752"/>
                    <a:pt x="905" y="738"/>
                    <a:pt x="926" y="711"/>
                  </a:cubicBezTo>
                  <a:cubicBezTo>
                    <a:pt x="960" y="668"/>
                    <a:pt x="951" y="606"/>
                    <a:pt x="908" y="573"/>
                  </a:cubicBezTo>
                  <a:lnTo>
                    <a:pt x="173" y="20"/>
                  </a:lnTo>
                  <a:cubicBezTo>
                    <a:pt x="155" y="7"/>
                    <a:pt x="134"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1" name="Google Shape;2951;p36"/>
            <p:cNvSpPr/>
            <p:nvPr/>
          </p:nvSpPr>
          <p:spPr>
            <a:xfrm>
              <a:off x="4395613" y="4693813"/>
              <a:ext cx="129775" cy="137975"/>
            </a:xfrm>
            <a:custGeom>
              <a:avLst/>
              <a:gdLst/>
              <a:ahLst/>
              <a:cxnLst/>
              <a:rect l="l" t="t" r="r" b="b"/>
              <a:pathLst>
                <a:path w="5191" h="5519" extrusionOk="0">
                  <a:moveTo>
                    <a:pt x="3728" y="991"/>
                  </a:moveTo>
                  <a:lnTo>
                    <a:pt x="4038" y="1247"/>
                  </a:lnTo>
                  <a:lnTo>
                    <a:pt x="4043" y="1272"/>
                  </a:lnTo>
                  <a:lnTo>
                    <a:pt x="4101" y="1319"/>
                  </a:lnTo>
                  <a:lnTo>
                    <a:pt x="4041" y="1274"/>
                  </a:lnTo>
                  <a:lnTo>
                    <a:pt x="3728" y="991"/>
                  </a:lnTo>
                  <a:close/>
                  <a:moveTo>
                    <a:pt x="3396" y="1907"/>
                  </a:moveTo>
                  <a:lnTo>
                    <a:pt x="3799" y="2031"/>
                  </a:lnTo>
                  <a:lnTo>
                    <a:pt x="3804" y="2061"/>
                  </a:lnTo>
                  <a:cubicBezTo>
                    <a:pt x="3800" y="2066"/>
                    <a:pt x="3795" y="2068"/>
                    <a:pt x="3790" y="2068"/>
                  </a:cubicBezTo>
                  <a:cubicBezTo>
                    <a:pt x="3788" y="2068"/>
                    <a:pt x="3786" y="2068"/>
                    <a:pt x="3784" y="2067"/>
                  </a:cubicBezTo>
                  <a:lnTo>
                    <a:pt x="3396" y="1907"/>
                  </a:lnTo>
                  <a:close/>
                  <a:moveTo>
                    <a:pt x="2899" y="2632"/>
                  </a:moveTo>
                  <a:lnTo>
                    <a:pt x="3200" y="2828"/>
                  </a:lnTo>
                  <a:lnTo>
                    <a:pt x="3202" y="2856"/>
                  </a:lnTo>
                  <a:cubicBezTo>
                    <a:pt x="3198" y="2861"/>
                    <a:pt x="3193" y="2864"/>
                    <a:pt x="3187" y="2864"/>
                  </a:cubicBezTo>
                  <a:cubicBezTo>
                    <a:pt x="3183" y="2864"/>
                    <a:pt x="3179" y="2862"/>
                    <a:pt x="3175" y="2858"/>
                  </a:cubicBezTo>
                  <a:lnTo>
                    <a:pt x="2899" y="2632"/>
                  </a:lnTo>
                  <a:close/>
                  <a:moveTo>
                    <a:pt x="2380" y="3388"/>
                  </a:moveTo>
                  <a:lnTo>
                    <a:pt x="2380" y="3388"/>
                  </a:lnTo>
                  <a:cubicBezTo>
                    <a:pt x="2564" y="3507"/>
                    <a:pt x="2769" y="3614"/>
                    <a:pt x="2984" y="3652"/>
                  </a:cubicBezTo>
                  <a:lnTo>
                    <a:pt x="2999" y="3684"/>
                  </a:lnTo>
                  <a:cubicBezTo>
                    <a:pt x="2996" y="3688"/>
                    <a:pt x="2987" y="3691"/>
                    <a:pt x="2976" y="3693"/>
                  </a:cubicBezTo>
                  <a:cubicBezTo>
                    <a:pt x="2755" y="3649"/>
                    <a:pt x="2542" y="3540"/>
                    <a:pt x="2380" y="3388"/>
                  </a:cubicBezTo>
                  <a:close/>
                  <a:moveTo>
                    <a:pt x="1269" y="3670"/>
                  </a:moveTo>
                  <a:lnTo>
                    <a:pt x="2002" y="4221"/>
                  </a:lnTo>
                  <a:lnTo>
                    <a:pt x="2007" y="4246"/>
                  </a:lnTo>
                  <a:cubicBezTo>
                    <a:pt x="2001" y="4254"/>
                    <a:pt x="1995" y="4257"/>
                    <a:pt x="1990" y="4257"/>
                  </a:cubicBezTo>
                  <a:cubicBezTo>
                    <a:pt x="1985" y="4257"/>
                    <a:pt x="1981" y="4254"/>
                    <a:pt x="1978" y="4252"/>
                  </a:cubicBezTo>
                  <a:lnTo>
                    <a:pt x="1244" y="3700"/>
                  </a:lnTo>
                  <a:lnTo>
                    <a:pt x="1269" y="3670"/>
                  </a:lnTo>
                  <a:close/>
                  <a:moveTo>
                    <a:pt x="3158" y="0"/>
                  </a:moveTo>
                  <a:cubicBezTo>
                    <a:pt x="3151" y="0"/>
                    <a:pt x="3145" y="1"/>
                    <a:pt x="3138" y="3"/>
                  </a:cubicBezTo>
                  <a:cubicBezTo>
                    <a:pt x="3122" y="10"/>
                    <a:pt x="3111" y="17"/>
                    <a:pt x="3101" y="29"/>
                  </a:cubicBezTo>
                  <a:cubicBezTo>
                    <a:pt x="3094" y="38"/>
                    <a:pt x="3085" y="48"/>
                    <a:pt x="3084" y="63"/>
                  </a:cubicBezTo>
                  <a:cubicBezTo>
                    <a:pt x="3007" y="354"/>
                    <a:pt x="2915" y="637"/>
                    <a:pt x="2797" y="905"/>
                  </a:cubicBezTo>
                  <a:cubicBezTo>
                    <a:pt x="2586" y="1410"/>
                    <a:pt x="2307" y="1874"/>
                    <a:pt x="1968" y="2288"/>
                  </a:cubicBezTo>
                  <a:cubicBezTo>
                    <a:pt x="1623" y="2707"/>
                    <a:pt x="1251" y="3033"/>
                    <a:pt x="915" y="3275"/>
                  </a:cubicBezTo>
                  <a:cubicBezTo>
                    <a:pt x="568" y="3520"/>
                    <a:pt x="260" y="3683"/>
                    <a:pt x="50" y="3782"/>
                  </a:cubicBezTo>
                  <a:cubicBezTo>
                    <a:pt x="37" y="3785"/>
                    <a:pt x="29" y="3795"/>
                    <a:pt x="21" y="3804"/>
                  </a:cubicBezTo>
                  <a:cubicBezTo>
                    <a:pt x="13" y="3814"/>
                    <a:pt x="6" y="3828"/>
                    <a:pt x="5" y="3842"/>
                  </a:cubicBezTo>
                  <a:cubicBezTo>
                    <a:pt x="0" y="3869"/>
                    <a:pt x="11" y="3898"/>
                    <a:pt x="32" y="3916"/>
                  </a:cubicBezTo>
                  <a:lnTo>
                    <a:pt x="1959" y="5501"/>
                  </a:lnTo>
                  <a:cubicBezTo>
                    <a:pt x="1974" y="5513"/>
                    <a:pt x="1992" y="5519"/>
                    <a:pt x="2010" y="5519"/>
                  </a:cubicBezTo>
                  <a:cubicBezTo>
                    <a:pt x="2022" y="5519"/>
                    <a:pt x="2033" y="5516"/>
                    <a:pt x="2044" y="5511"/>
                  </a:cubicBezTo>
                  <a:cubicBezTo>
                    <a:pt x="2365" y="5358"/>
                    <a:pt x="2678" y="5173"/>
                    <a:pt x="2967" y="4964"/>
                  </a:cubicBezTo>
                  <a:cubicBezTo>
                    <a:pt x="3364" y="4675"/>
                    <a:pt x="3726" y="4336"/>
                    <a:pt x="4039" y="3956"/>
                  </a:cubicBezTo>
                  <a:cubicBezTo>
                    <a:pt x="4375" y="3548"/>
                    <a:pt x="4658" y="3093"/>
                    <a:pt x="4869" y="2610"/>
                  </a:cubicBezTo>
                  <a:cubicBezTo>
                    <a:pt x="4999" y="2315"/>
                    <a:pt x="5105" y="2012"/>
                    <a:pt x="5181" y="1700"/>
                  </a:cubicBezTo>
                  <a:cubicBezTo>
                    <a:pt x="5190" y="1670"/>
                    <a:pt x="5181" y="1637"/>
                    <a:pt x="5157" y="1617"/>
                  </a:cubicBezTo>
                  <a:lnTo>
                    <a:pt x="3213" y="18"/>
                  </a:lnTo>
                  <a:cubicBezTo>
                    <a:pt x="3197" y="6"/>
                    <a:pt x="3178" y="0"/>
                    <a:pt x="3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2" name="Google Shape;2952;p36"/>
            <p:cNvSpPr/>
            <p:nvPr/>
          </p:nvSpPr>
          <p:spPr>
            <a:xfrm>
              <a:off x="3671038" y="4113313"/>
              <a:ext cx="49225" cy="45000"/>
            </a:xfrm>
            <a:custGeom>
              <a:avLst/>
              <a:gdLst/>
              <a:ahLst/>
              <a:cxnLst/>
              <a:rect l="l" t="t" r="r" b="b"/>
              <a:pathLst>
                <a:path w="1969" h="1800" extrusionOk="0">
                  <a:moveTo>
                    <a:pt x="88" y="1"/>
                  </a:moveTo>
                  <a:cubicBezTo>
                    <a:pt x="64" y="1"/>
                    <a:pt x="41" y="11"/>
                    <a:pt x="26" y="29"/>
                  </a:cubicBezTo>
                  <a:cubicBezTo>
                    <a:pt x="5" y="54"/>
                    <a:pt x="1" y="91"/>
                    <a:pt x="19" y="120"/>
                  </a:cubicBezTo>
                  <a:lnTo>
                    <a:pt x="976" y="1760"/>
                  </a:lnTo>
                  <a:cubicBezTo>
                    <a:pt x="991" y="1785"/>
                    <a:pt x="1018" y="1799"/>
                    <a:pt x="1045" y="1799"/>
                  </a:cubicBezTo>
                  <a:cubicBezTo>
                    <a:pt x="1057" y="1799"/>
                    <a:pt x="1069" y="1797"/>
                    <a:pt x="1080" y="1791"/>
                  </a:cubicBezTo>
                  <a:cubicBezTo>
                    <a:pt x="1296" y="1687"/>
                    <a:pt x="1485" y="1541"/>
                    <a:pt x="1637" y="1354"/>
                  </a:cubicBezTo>
                  <a:cubicBezTo>
                    <a:pt x="1790" y="1169"/>
                    <a:pt x="1897" y="957"/>
                    <a:pt x="1958" y="723"/>
                  </a:cubicBezTo>
                  <a:cubicBezTo>
                    <a:pt x="1969" y="684"/>
                    <a:pt x="1947" y="642"/>
                    <a:pt x="1907" y="628"/>
                  </a:cubicBezTo>
                  <a:lnTo>
                    <a:pt x="112" y="5"/>
                  </a:lnTo>
                  <a:cubicBezTo>
                    <a:pt x="104" y="2"/>
                    <a:pt x="96" y="1"/>
                    <a:pt x="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3" name="Google Shape;2953;p36"/>
            <p:cNvSpPr/>
            <p:nvPr/>
          </p:nvSpPr>
          <p:spPr>
            <a:xfrm>
              <a:off x="3700088" y="4132138"/>
              <a:ext cx="136625" cy="132800"/>
            </a:xfrm>
            <a:custGeom>
              <a:avLst/>
              <a:gdLst/>
              <a:ahLst/>
              <a:cxnLst/>
              <a:rect l="l" t="t" r="r" b="b"/>
              <a:pathLst>
                <a:path w="5465" h="5312" extrusionOk="0">
                  <a:moveTo>
                    <a:pt x="2124" y="1889"/>
                  </a:moveTo>
                  <a:lnTo>
                    <a:pt x="2701" y="2569"/>
                  </a:lnTo>
                  <a:lnTo>
                    <a:pt x="2706" y="2594"/>
                  </a:lnTo>
                  <a:lnTo>
                    <a:pt x="2761" y="2640"/>
                  </a:lnTo>
                  <a:lnTo>
                    <a:pt x="2758" y="2642"/>
                  </a:lnTo>
                  <a:lnTo>
                    <a:pt x="2703" y="2598"/>
                  </a:lnTo>
                  <a:lnTo>
                    <a:pt x="2095" y="1912"/>
                  </a:lnTo>
                  <a:lnTo>
                    <a:pt x="2124" y="1889"/>
                  </a:lnTo>
                  <a:close/>
                  <a:moveTo>
                    <a:pt x="1369" y="1975"/>
                  </a:moveTo>
                  <a:lnTo>
                    <a:pt x="1369" y="1975"/>
                  </a:lnTo>
                  <a:cubicBezTo>
                    <a:pt x="1725" y="2592"/>
                    <a:pt x="2111" y="3197"/>
                    <a:pt x="2545" y="3755"/>
                  </a:cubicBezTo>
                  <a:lnTo>
                    <a:pt x="2545" y="3780"/>
                  </a:lnTo>
                  <a:lnTo>
                    <a:pt x="2603" y="3827"/>
                  </a:lnTo>
                  <a:lnTo>
                    <a:pt x="2601" y="3831"/>
                  </a:lnTo>
                  <a:lnTo>
                    <a:pt x="2540" y="3785"/>
                  </a:lnTo>
                  <a:cubicBezTo>
                    <a:pt x="2080" y="3217"/>
                    <a:pt x="1693" y="2612"/>
                    <a:pt x="1369" y="1975"/>
                  </a:cubicBezTo>
                  <a:close/>
                  <a:moveTo>
                    <a:pt x="1096" y="1"/>
                  </a:moveTo>
                  <a:cubicBezTo>
                    <a:pt x="1083" y="1"/>
                    <a:pt x="1070" y="4"/>
                    <a:pt x="1059" y="11"/>
                  </a:cubicBezTo>
                  <a:cubicBezTo>
                    <a:pt x="1048" y="17"/>
                    <a:pt x="1040" y="21"/>
                    <a:pt x="1032" y="31"/>
                  </a:cubicBezTo>
                  <a:cubicBezTo>
                    <a:pt x="1024" y="40"/>
                    <a:pt x="1020" y="52"/>
                    <a:pt x="1018" y="59"/>
                  </a:cubicBezTo>
                  <a:cubicBezTo>
                    <a:pt x="946" y="315"/>
                    <a:pt x="825" y="549"/>
                    <a:pt x="656" y="754"/>
                  </a:cubicBezTo>
                  <a:cubicBezTo>
                    <a:pt x="488" y="959"/>
                    <a:pt x="283" y="1120"/>
                    <a:pt x="48" y="1240"/>
                  </a:cubicBezTo>
                  <a:cubicBezTo>
                    <a:pt x="38" y="1247"/>
                    <a:pt x="27" y="1253"/>
                    <a:pt x="19" y="1262"/>
                  </a:cubicBezTo>
                  <a:cubicBezTo>
                    <a:pt x="13" y="1269"/>
                    <a:pt x="12" y="1277"/>
                    <a:pt x="9" y="1285"/>
                  </a:cubicBezTo>
                  <a:lnTo>
                    <a:pt x="7" y="1289"/>
                  </a:lnTo>
                  <a:cubicBezTo>
                    <a:pt x="1" y="1309"/>
                    <a:pt x="3" y="1331"/>
                    <a:pt x="13" y="1351"/>
                  </a:cubicBezTo>
                  <a:lnTo>
                    <a:pt x="2304" y="5274"/>
                  </a:lnTo>
                  <a:cubicBezTo>
                    <a:pt x="2314" y="5293"/>
                    <a:pt x="2335" y="5304"/>
                    <a:pt x="2355" y="5311"/>
                  </a:cubicBezTo>
                  <a:cubicBezTo>
                    <a:pt x="2360" y="5311"/>
                    <a:pt x="2365" y="5312"/>
                    <a:pt x="2371" y="5312"/>
                  </a:cubicBezTo>
                  <a:cubicBezTo>
                    <a:pt x="2388" y="5312"/>
                    <a:pt x="2406" y="5306"/>
                    <a:pt x="2418" y="5296"/>
                  </a:cubicBezTo>
                  <a:cubicBezTo>
                    <a:pt x="2558" y="5189"/>
                    <a:pt x="2698" y="5080"/>
                    <a:pt x="2834" y="4966"/>
                  </a:cubicBezTo>
                  <a:cubicBezTo>
                    <a:pt x="3311" y="4562"/>
                    <a:pt x="3755" y="4115"/>
                    <a:pt x="4154" y="3631"/>
                  </a:cubicBezTo>
                  <a:cubicBezTo>
                    <a:pt x="4575" y="3119"/>
                    <a:pt x="4945" y="2570"/>
                    <a:pt x="5258" y="1990"/>
                  </a:cubicBezTo>
                  <a:cubicBezTo>
                    <a:pt x="5328" y="1862"/>
                    <a:pt x="5391" y="1735"/>
                    <a:pt x="5454" y="1607"/>
                  </a:cubicBezTo>
                  <a:cubicBezTo>
                    <a:pt x="5464" y="1589"/>
                    <a:pt x="5465" y="1563"/>
                    <a:pt x="5456" y="1542"/>
                  </a:cubicBezTo>
                  <a:cubicBezTo>
                    <a:pt x="5449" y="1520"/>
                    <a:pt x="5430" y="1504"/>
                    <a:pt x="5409" y="1498"/>
                  </a:cubicBezTo>
                  <a:lnTo>
                    <a:pt x="1599" y="172"/>
                  </a:lnTo>
                  <a:lnTo>
                    <a:pt x="1120" y="4"/>
                  </a:lnTo>
                  <a:cubicBezTo>
                    <a:pt x="1112" y="2"/>
                    <a:pt x="1104"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4" name="Google Shape;2954;p36"/>
            <p:cNvSpPr/>
            <p:nvPr/>
          </p:nvSpPr>
          <p:spPr>
            <a:xfrm>
              <a:off x="3764063" y="4174513"/>
              <a:ext cx="661850" cy="575500"/>
            </a:xfrm>
            <a:custGeom>
              <a:avLst/>
              <a:gdLst/>
              <a:ahLst/>
              <a:cxnLst/>
              <a:rect l="l" t="t" r="r" b="b"/>
              <a:pathLst>
                <a:path w="26474" h="23020" extrusionOk="0">
                  <a:moveTo>
                    <a:pt x="4910" y="5313"/>
                  </a:moveTo>
                  <a:lnTo>
                    <a:pt x="6776" y="6747"/>
                  </a:lnTo>
                  <a:lnTo>
                    <a:pt x="6779" y="6774"/>
                  </a:lnTo>
                  <a:cubicBezTo>
                    <a:pt x="6774" y="6780"/>
                    <a:pt x="6769" y="6782"/>
                    <a:pt x="6764" y="6782"/>
                  </a:cubicBezTo>
                  <a:cubicBezTo>
                    <a:pt x="6759" y="6782"/>
                    <a:pt x="6755" y="6781"/>
                    <a:pt x="6752" y="6777"/>
                  </a:cubicBezTo>
                  <a:lnTo>
                    <a:pt x="4884" y="5343"/>
                  </a:lnTo>
                  <a:lnTo>
                    <a:pt x="4910" y="5313"/>
                  </a:lnTo>
                  <a:close/>
                  <a:moveTo>
                    <a:pt x="1930" y="4351"/>
                  </a:moveTo>
                  <a:lnTo>
                    <a:pt x="10181" y="10709"/>
                  </a:lnTo>
                  <a:lnTo>
                    <a:pt x="10248" y="10784"/>
                  </a:lnTo>
                  <a:lnTo>
                    <a:pt x="10248" y="10784"/>
                  </a:lnTo>
                  <a:lnTo>
                    <a:pt x="10196" y="10730"/>
                  </a:lnTo>
                  <a:cubicBezTo>
                    <a:pt x="10196" y="10730"/>
                    <a:pt x="10179" y="10742"/>
                    <a:pt x="10167" y="10742"/>
                  </a:cubicBezTo>
                  <a:cubicBezTo>
                    <a:pt x="10163" y="10742"/>
                    <a:pt x="10160" y="10742"/>
                    <a:pt x="10158" y="10739"/>
                  </a:cubicBezTo>
                  <a:lnTo>
                    <a:pt x="1906" y="4382"/>
                  </a:lnTo>
                  <a:lnTo>
                    <a:pt x="1930" y="4351"/>
                  </a:lnTo>
                  <a:close/>
                  <a:moveTo>
                    <a:pt x="20393" y="17014"/>
                  </a:moveTo>
                  <a:lnTo>
                    <a:pt x="21653" y="17999"/>
                  </a:lnTo>
                  <a:lnTo>
                    <a:pt x="21656" y="18026"/>
                  </a:lnTo>
                  <a:cubicBezTo>
                    <a:pt x="21651" y="18031"/>
                    <a:pt x="21645" y="18033"/>
                    <a:pt x="21639" y="18033"/>
                  </a:cubicBezTo>
                  <a:cubicBezTo>
                    <a:pt x="21635" y="18033"/>
                    <a:pt x="21630" y="18032"/>
                    <a:pt x="21628" y="18029"/>
                  </a:cubicBezTo>
                  <a:lnTo>
                    <a:pt x="20393" y="17014"/>
                  </a:lnTo>
                  <a:close/>
                  <a:moveTo>
                    <a:pt x="17895" y="13587"/>
                  </a:moveTo>
                  <a:lnTo>
                    <a:pt x="24335" y="18694"/>
                  </a:lnTo>
                  <a:lnTo>
                    <a:pt x="24337" y="18721"/>
                  </a:lnTo>
                  <a:cubicBezTo>
                    <a:pt x="24332" y="18726"/>
                    <a:pt x="24327" y="18729"/>
                    <a:pt x="24321" y="18729"/>
                  </a:cubicBezTo>
                  <a:cubicBezTo>
                    <a:pt x="24317" y="18729"/>
                    <a:pt x="24313" y="18727"/>
                    <a:pt x="24310" y="18724"/>
                  </a:cubicBezTo>
                  <a:lnTo>
                    <a:pt x="17870" y="13616"/>
                  </a:lnTo>
                  <a:lnTo>
                    <a:pt x="17895" y="13587"/>
                  </a:lnTo>
                  <a:close/>
                  <a:moveTo>
                    <a:pt x="3176" y="0"/>
                  </a:moveTo>
                  <a:cubicBezTo>
                    <a:pt x="3169" y="0"/>
                    <a:pt x="3162" y="1"/>
                    <a:pt x="3155" y="2"/>
                  </a:cubicBezTo>
                  <a:cubicBezTo>
                    <a:pt x="3138" y="4"/>
                    <a:pt x="3119" y="15"/>
                    <a:pt x="3110" y="26"/>
                  </a:cubicBezTo>
                  <a:cubicBezTo>
                    <a:pt x="3105" y="33"/>
                    <a:pt x="3106" y="38"/>
                    <a:pt x="3100" y="44"/>
                  </a:cubicBezTo>
                  <a:cubicBezTo>
                    <a:pt x="3038" y="169"/>
                    <a:pt x="2975" y="296"/>
                    <a:pt x="2906" y="418"/>
                  </a:cubicBezTo>
                  <a:cubicBezTo>
                    <a:pt x="2588" y="1010"/>
                    <a:pt x="2208" y="1570"/>
                    <a:pt x="1784" y="2089"/>
                  </a:cubicBezTo>
                  <a:cubicBezTo>
                    <a:pt x="1379" y="2580"/>
                    <a:pt x="931" y="3032"/>
                    <a:pt x="444" y="3443"/>
                  </a:cubicBezTo>
                  <a:cubicBezTo>
                    <a:pt x="308" y="3558"/>
                    <a:pt x="170" y="3669"/>
                    <a:pt x="31" y="3775"/>
                  </a:cubicBezTo>
                  <a:cubicBezTo>
                    <a:pt x="26" y="3783"/>
                    <a:pt x="21" y="3783"/>
                    <a:pt x="15" y="3789"/>
                  </a:cubicBezTo>
                  <a:cubicBezTo>
                    <a:pt x="5" y="3801"/>
                    <a:pt x="1" y="3818"/>
                    <a:pt x="1" y="3839"/>
                  </a:cubicBezTo>
                  <a:cubicBezTo>
                    <a:pt x="1" y="3864"/>
                    <a:pt x="8" y="3886"/>
                    <a:pt x="27" y="3901"/>
                  </a:cubicBezTo>
                  <a:lnTo>
                    <a:pt x="23247" y="23003"/>
                  </a:lnTo>
                  <a:cubicBezTo>
                    <a:pt x="23261" y="23014"/>
                    <a:pt x="23279" y="23020"/>
                    <a:pt x="23297" y="23020"/>
                  </a:cubicBezTo>
                  <a:cubicBezTo>
                    <a:pt x="23307" y="23020"/>
                    <a:pt x="23317" y="23018"/>
                    <a:pt x="23325" y="23014"/>
                  </a:cubicBezTo>
                  <a:cubicBezTo>
                    <a:pt x="23530" y="22941"/>
                    <a:pt x="23726" y="22851"/>
                    <a:pt x="23917" y="22751"/>
                  </a:cubicBezTo>
                  <a:cubicBezTo>
                    <a:pt x="24491" y="22447"/>
                    <a:pt x="25003" y="22031"/>
                    <a:pt x="25416" y="21529"/>
                  </a:cubicBezTo>
                  <a:cubicBezTo>
                    <a:pt x="25854" y="20996"/>
                    <a:pt x="26175" y="20375"/>
                    <a:pt x="26356" y="19706"/>
                  </a:cubicBezTo>
                  <a:cubicBezTo>
                    <a:pt x="26406" y="19538"/>
                    <a:pt x="26443" y="19368"/>
                    <a:pt x="26471" y="19190"/>
                  </a:cubicBezTo>
                  <a:cubicBezTo>
                    <a:pt x="26474" y="19165"/>
                    <a:pt x="26463" y="19135"/>
                    <a:pt x="26441" y="19118"/>
                  </a:cubicBezTo>
                  <a:lnTo>
                    <a:pt x="3221" y="16"/>
                  </a:lnTo>
                  <a:cubicBezTo>
                    <a:pt x="3208" y="4"/>
                    <a:pt x="3193" y="0"/>
                    <a:pt x="3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5" name="Google Shape;2955;p36"/>
            <p:cNvSpPr/>
            <p:nvPr/>
          </p:nvSpPr>
          <p:spPr>
            <a:xfrm>
              <a:off x="4353163" y="4659188"/>
              <a:ext cx="115275" cy="125925"/>
            </a:xfrm>
            <a:custGeom>
              <a:avLst/>
              <a:gdLst/>
              <a:ahLst/>
              <a:cxnLst/>
              <a:rect l="l" t="t" r="r" b="b"/>
              <a:pathLst>
                <a:path w="4611" h="5037" extrusionOk="0">
                  <a:moveTo>
                    <a:pt x="3178" y="1"/>
                  </a:moveTo>
                  <a:cubicBezTo>
                    <a:pt x="3169" y="1"/>
                    <a:pt x="3159" y="2"/>
                    <a:pt x="3150" y="5"/>
                  </a:cubicBezTo>
                  <a:cubicBezTo>
                    <a:pt x="3136" y="9"/>
                    <a:pt x="3125" y="16"/>
                    <a:pt x="3115" y="29"/>
                  </a:cubicBezTo>
                  <a:cubicBezTo>
                    <a:pt x="3107" y="38"/>
                    <a:pt x="3103" y="50"/>
                    <a:pt x="3098" y="61"/>
                  </a:cubicBezTo>
                  <a:cubicBezTo>
                    <a:pt x="3034" y="358"/>
                    <a:pt x="2949" y="649"/>
                    <a:pt x="2839" y="928"/>
                  </a:cubicBezTo>
                  <a:cubicBezTo>
                    <a:pt x="2641" y="1423"/>
                    <a:pt x="2368" y="1886"/>
                    <a:pt x="2034" y="2295"/>
                  </a:cubicBezTo>
                  <a:cubicBezTo>
                    <a:pt x="1720" y="2675"/>
                    <a:pt x="1351" y="3012"/>
                    <a:pt x="940" y="3286"/>
                  </a:cubicBezTo>
                  <a:cubicBezTo>
                    <a:pt x="660" y="3477"/>
                    <a:pt x="362" y="3639"/>
                    <a:pt x="51" y="3768"/>
                  </a:cubicBezTo>
                  <a:cubicBezTo>
                    <a:pt x="40" y="3775"/>
                    <a:pt x="30" y="3781"/>
                    <a:pt x="19" y="3793"/>
                  </a:cubicBezTo>
                  <a:cubicBezTo>
                    <a:pt x="11" y="3802"/>
                    <a:pt x="5" y="3817"/>
                    <a:pt x="3" y="3832"/>
                  </a:cubicBezTo>
                  <a:cubicBezTo>
                    <a:pt x="0" y="3860"/>
                    <a:pt x="9" y="3886"/>
                    <a:pt x="30" y="3905"/>
                  </a:cubicBezTo>
                  <a:lnTo>
                    <a:pt x="1383" y="5019"/>
                  </a:lnTo>
                  <a:cubicBezTo>
                    <a:pt x="1397" y="5031"/>
                    <a:pt x="1415" y="5037"/>
                    <a:pt x="1435" y="5037"/>
                  </a:cubicBezTo>
                  <a:cubicBezTo>
                    <a:pt x="1445" y="5037"/>
                    <a:pt x="1456" y="5035"/>
                    <a:pt x="1467" y="5032"/>
                  </a:cubicBezTo>
                  <a:cubicBezTo>
                    <a:pt x="1619" y="4970"/>
                    <a:pt x="1979" y="4806"/>
                    <a:pt x="2413" y="4500"/>
                  </a:cubicBezTo>
                  <a:cubicBezTo>
                    <a:pt x="2753" y="4260"/>
                    <a:pt x="3139" y="3936"/>
                    <a:pt x="3494" y="3503"/>
                  </a:cubicBezTo>
                  <a:cubicBezTo>
                    <a:pt x="3832" y="3093"/>
                    <a:pt x="4105" y="2635"/>
                    <a:pt x="4308" y="2139"/>
                  </a:cubicBezTo>
                  <a:cubicBezTo>
                    <a:pt x="4430" y="1843"/>
                    <a:pt x="4528" y="1534"/>
                    <a:pt x="4602" y="1209"/>
                  </a:cubicBezTo>
                  <a:cubicBezTo>
                    <a:pt x="4611" y="1176"/>
                    <a:pt x="4599" y="1148"/>
                    <a:pt x="4578" y="1129"/>
                  </a:cubicBezTo>
                  <a:lnTo>
                    <a:pt x="3226" y="17"/>
                  </a:lnTo>
                  <a:cubicBezTo>
                    <a:pt x="3213" y="6"/>
                    <a:pt x="3196" y="1"/>
                    <a:pt x="3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6" name="Google Shape;2956;p36"/>
            <p:cNvSpPr/>
            <p:nvPr/>
          </p:nvSpPr>
          <p:spPr>
            <a:xfrm>
              <a:off x="3764038" y="4260563"/>
              <a:ext cx="597925" cy="489450"/>
            </a:xfrm>
            <a:custGeom>
              <a:avLst/>
              <a:gdLst/>
              <a:ahLst/>
              <a:cxnLst/>
              <a:rect l="l" t="t" r="r" b="b"/>
              <a:pathLst>
                <a:path w="23917" h="19578" extrusionOk="0">
                  <a:moveTo>
                    <a:pt x="445" y="1"/>
                  </a:moveTo>
                  <a:cubicBezTo>
                    <a:pt x="309" y="116"/>
                    <a:pt x="171" y="227"/>
                    <a:pt x="32" y="333"/>
                  </a:cubicBezTo>
                  <a:cubicBezTo>
                    <a:pt x="25" y="341"/>
                    <a:pt x="19" y="341"/>
                    <a:pt x="14" y="347"/>
                  </a:cubicBezTo>
                  <a:cubicBezTo>
                    <a:pt x="4" y="359"/>
                    <a:pt x="0" y="377"/>
                    <a:pt x="0" y="398"/>
                  </a:cubicBezTo>
                  <a:cubicBezTo>
                    <a:pt x="0" y="422"/>
                    <a:pt x="8" y="445"/>
                    <a:pt x="27" y="459"/>
                  </a:cubicBezTo>
                  <a:lnTo>
                    <a:pt x="23247" y="19561"/>
                  </a:lnTo>
                  <a:cubicBezTo>
                    <a:pt x="23261" y="19572"/>
                    <a:pt x="23279" y="19578"/>
                    <a:pt x="23297" y="19578"/>
                  </a:cubicBezTo>
                  <a:cubicBezTo>
                    <a:pt x="23307" y="19578"/>
                    <a:pt x="23316" y="19576"/>
                    <a:pt x="23325" y="19572"/>
                  </a:cubicBezTo>
                  <a:cubicBezTo>
                    <a:pt x="23528" y="19499"/>
                    <a:pt x="23726" y="19409"/>
                    <a:pt x="23917" y="19309"/>
                  </a:cubicBezTo>
                  <a:lnTo>
                    <a:pt x="44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7" name="Google Shape;2957;p36"/>
            <p:cNvSpPr/>
            <p:nvPr/>
          </p:nvSpPr>
          <p:spPr>
            <a:xfrm>
              <a:off x="4395613" y="4775738"/>
              <a:ext cx="74225" cy="56100"/>
            </a:xfrm>
            <a:custGeom>
              <a:avLst/>
              <a:gdLst/>
              <a:ahLst/>
              <a:cxnLst/>
              <a:rect l="l" t="t" r="r" b="b"/>
              <a:pathLst>
                <a:path w="2969" h="2244" extrusionOk="0">
                  <a:moveTo>
                    <a:pt x="916" y="0"/>
                  </a:moveTo>
                  <a:cubicBezTo>
                    <a:pt x="570" y="244"/>
                    <a:pt x="262" y="407"/>
                    <a:pt x="52" y="506"/>
                  </a:cubicBezTo>
                  <a:cubicBezTo>
                    <a:pt x="38" y="511"/>
                    <a:pt x="31" y="519"/>
                    <a:pt x="22" y="528"/>
                  </a:cubicBezTo>
                  <a:cubicBezTo>
                    <a:pt x="15" y="538"/>
                    <a:pt x="7" y="553"/>
                    <a:pt x="6" y="566"/>
                  </a:cubicBezTo>
                  <a:cubicBezTo>
                    <a:pt x="0" y="592"/>
                    <a:pt x="12" y="622"/>
                    <a:pt x="33" y="640"/>
                  </a:cubicBezTo>
                  <a:lnTo>
                    <a:pt x="1960" y="2226"/>
                  </a:lnTo>
                  <a:cubicBezTo>
                    <a:pt x="1975" y="2237"/>
                    <a:pt x="1993" y="2243"/>
                    <a:pt x="2011" y="2243"/>
                  </a:cubicBezTo>
                  <a:cubicBezTo>
                    <a:pt x="2023" y="2243"/>
                    <a:pt x="2035" y="2240"/>
                    <a:pt x="2046" y="2235"/>
                  </a:cubicBezTo>
                  <a:cubicBezTo>
                    <a:pt x="2367" y="2082"/>
                    <a:pt x="2679" y="1897"/>
                    <a:pt x="2968" y="1689"/>
                  </a:cubicBezTo>
                  <a:lnTo>
                    <a:pt x="91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8" name="Google Shape;2958;p36"/>
            <p:cNvSpPr/>
            <p:nvPr/>
          </p:nvSpPr>
          <p:spPr>
            <a:xfrm>
              <a:off x="4353163" y="4741288"/>
              <a:ext cx="60325" cy="43750"/>
            </a:xfrm>
            <a:custGeom>
              <a:avLst/>
              <a:gdLst/>
              <a:ahLst/>
              <a:cxnLst/>
              <a:rect l="l" t="t" r="r" b="b"/>
              <a:pathLst>
                <a:path w="2413" h="1750" extrusionOk="0">
                  <a:moveTo>
                    <a:pt x="939" y="0"/>
                  </a:moveTo>
                  <a:cubicBezTo>
                    <a:pt x="658" y="191"/>
                    <a:pt x="361" y="353"/>
                    <a:pt x="50" y="481"/>
                  </a:cubicBezTo>
                  <a:cubicBezTo>
                    <a:pt x="39" y="489"/>
                    <a:pt x="29" y="495"/>
                    <a:pt x="18" y="507"/>
                  </a:cubicBezTo>
                  <a:cubicBezTo>
                    <a:pt x="13" y="516"/>
                    <a:pt x="5" y="532"/>
                    <a:pt x="3" y="544"/>
                  </a:cubicBezTo>
                  <a:cubicBezTo>
                    <a:pt x="0" y="574"/>
                    <a:pt x="9" y="600"/>
                    <a:pt x="30" y="618"/>
                  </a:cubicBezTo>
                  <a:lnTo>
                    <a:pt x="1383" y="1733"/>
                  </a:lnTo>
                  <a:cubicBezTo>
                    <a:pt x="1397" y="1744"/>
                    <a:pt x="1415" y="1750"/>
                    <a:pt x="1435" y="1750"/>
                  </a:cubicBezTo>
                  <a:cubicBezTo>
                    <a:pt x="1445" y="1750"/>
                    <a:pt x="1456" y="1748"/>
                    <a:pt x="1467" y="1744"/>
                  </a:cubicBezTo>
                  <a:cubicBezTo>
                    <a:pt x="1619" y="1684"/>
                    <a:pt x="1979" y="1520"/>
                    <a:pt x="2413" y="1213"/>
                  </a:cubicBezTo>
                  <a:lnTo>
                    <a:pt x="939"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9" name="Google Shape;2959;p36"/>
            <p:cNvSpPr/>
            <p:nvPr/>
          </p:nvSpPr>
          <p:spPr>
            <a:xfrm>
              <a:off x="3700113" y="4164238"/>
              <a:ext cx="70875" cy="100675"/>
            </a:xfrm>
            <a:custGeom>
              <a:avLst/>
              <a:gdLst/>
              <a:ahLst/>
              <a:cxnLst/>
              <a:rect l="l" t="t" r="r" b="b"/>
              <a:pathLst>
                <a:path w="2835" h="4027" extrusionOk="0">
                  <a:moveTo>
                    <a:pt x="10" y="0"/>
                  </a:moveTo>
                  <a:lnTo>
                    <a:pt x="7" y="4"/>
                  </a:lnTo>
                  <a:cubicBezTo>
                    <a:pt x="1" y="23"/>
                    <a:pt x="3" y="46"/>
                    <a:pt x="13" y="65"/>
                  </a:cubicBezTo>
                  <a:lnTo>
                    <a:pt x="2305" y="3989"/>
                  </a:lnTo>
                  <a:cubicBezTo>
                    <a:pt x="2315" y="4007"/>
                    <a:pt x="2336" y="4019"/>
                    <a:pt x="2355" y="4025"/>
                  </a:cubicBezTo>
                  <a:cubicBezTo>
                    <a:pt x="2361" y="4026"/>
                    <a:pt x="2366" y="4027"/>
                    <a:pt x="2371" y="4027"/>
                  </a:cubicBezTo>
                  <a:cubicBezTo>
                    <a:pt x="2389" y="4027"/>
                    <a:pt x="2406" y="4021"/>
                    <a:pt x="2419" y="4011"/>
                  </a:cubicBezTo>
                  <a:cubicBezTo>
                    <a:pt x="2557" y="3905"/>
                    <a:pt x="2700" y="3795"/>
                    <a:pt x="2834" y="3680"/>
                  </a:cubicBezTo>
                  <a:lnTo>
                    <a:pt x="10"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0" name="Google Shape;2960;p36"/>
            <p:cNvSpPr/>
            <p:nvPr/>
          </p:nvSpPr>
          <p:spPr>
            <a:xfrm>
              <a:off x="3740063" y="4136413"/>
              <a:ext cx="96650" cy="45450"/>
            </a:xfrm>
            <a:custGeom>
              <a:avLst/>
              <a:gdLst/>
              <a:ahLst/>
              <a:cxnLst/>
              <a:rect l="l" t="t" r="r" b="b"/>
              <a:pathLst>
                <a:path w="3866" h="1818" extrusionOk="0">
                  <a:moveTo>
                    <a:pt x="1" y="1"/>
                  </a:moveTo>
                  <a:lnTo>
                    <a:pt x="3658" y="1818"/>
                  </a:lnTo>
                  <a:cubicBezTo>
                    <a:pt x="3729" y="1690"/>
                    <a:pt x="3792" y="1562"/>
                    <a:pt x="3855" y="1434"/>
                  </a:cubicBezTo>
                  <a:cubicBezTo>
                    <a:pt x="3863" y="1418"/>
                    <a:pt x="3866" y="1392"/>
                    <a:pt x="3857" y="1370"/>
                  </a:cubicBezTo>
                  <a:cubicBezTo>
                    <a:pt x="3850" y="1347"/>
                    <a:pt x="3831" y="1333"/>
                    <a:pt x="3811" y="1327"/>
                  </a:cubicBezTo>
                  <a:lnTo>
                    <a:pt x="1"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1" name="Google Shape;2961;p36"/>
            <p:cNvSpPr/>
            <p:nvPr/>
          </p:nvSpPr>
          <p:spPr>
            <a:xfrm>
              <a:off x="4465513" y="4693813"/>
              <a:ext cx="59875" cy="65200"/>
            </a:xfrm>
            <a:custGeom>
              <a:avLst/>
              <a:gdLst/>
              <a:ahLst/>
              <a:cxnLst/>
              <a:rect l="l" t="t" r="r" b="b"/>
              <a:pathLst>
                <a:path w="2395" h="2608" extrusionOk="0">
                  <a:moveTo>
                    <a:pt x="362" y="0"/>
                  </a:moveTo>
                  <a:cubicBezTo>
                    <a:pt x="355" y="0"/>
                    <a:pt x="349" y="1"/>
                    <a:pt x="342" y="3"/>
                  </a:cubicBezTo>
                  <a:cubicBezTo>
                    <a:pt x="326" y="10"/>
                    <a:pt x="315" y="17"/>
                    <a:pt x="305" y="29"/>
                  </a:cubicBezTo>
                  <a:cubicBezTo>
                    <a:pt x="298" y="38"/>
                    <a:pt x="289" y="48"/>
                    <a:pt x="288" y="63"/>
                  </a:cubicBezTo>
                  <a:cubicBezTo>
                    <a:pt x="211" y="354"/>
                    <a:pt x="119" y="637"/>
                    <a:pt x="1" y="905"/>
                  </a:cubicBezTo>
                  <a:lnTo>
                    <a:pt x="2072" y="2608"/>
                  </a:lnTo>
                  <a:cubicBezTo>
                    <a:pt x="2201" y="2314"/>
                    <a:pt x="2308" y="2011"/>
                    <a:pt x="2384" y="1699"/>
                  </a:cubicBezTo>
                  <a:cubicBezTo>
                    <a:pt x="2394" y="1670"/>
                    <a:pt x="2385" y="1637"/>
                    <a:pt x="2361" y="1617"/>
                  </a:cubicBezTo>
                  <a:lnTo>
                    <a:pt x="417" y="18"/>
                  </a:lnTo>
                  <a:cubicBezTo>
                    <a:pt x="401" y="6"/>
                    <a:pt x="382" y="0"/>
                    <a:pt x="362"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2" name="Google Shape;2962;p36"/>
            <p:cNvSpPr/>
            <p:nvPr/>
          </p:nvSpPr>
          <p:spPr>
            <a:xfrm>
              <a:off x="4424138" y="4659188"/>
              <a:ext cx="44300" cy="53450"/>
            </a:xfrm>
            <a:custGeom>
              <a:avLst/>
              <a:gdLst/>
              <a:ahLst/>
              <a:cxnLst/>
              <a:rect l="l" t="t" r="r" b="b"/>
              <a:pathLst>
                <a:path w="1772" h="2138" extrusionOk="0">
                  <a:moveTo>
                    <a:pt x="339" y="1"/>
                  </a:moveTo>
                  <a:cubicBezTo>
                    <a:pt x="330" y="1"/>
                    <a:pt x="320" y="2"/>
                    <a:pt x="311" y="5"/>
                  </a:cubicBezTo>
                  <a:cubicBezTo>
                    <a:pt x="297" y="9"/>
                    <a:pt x="286" y="16"/>
                    <a:pt x="276" y="29"/>
                  </a:cubicBezTo>
                  <a:cubicBezTo>
                    <a:pt x="268" y="38"/>
                    <a:pt x="264" y="50"/>
                    <a:pt x="259" y="61"/>
                  </a:cubicBezTo>
                  <a:cubicBezTo>
                    <a:pt x="195" y="358"/>
                    <a:pt x="110" y="649"/>
                    <a:pt x="0" y="928"/>
                  </a:cubicBezTo>
                  <a:lnTo>
                    <a:pt x="1471" y="2138"/>
                  </a:lnTo>
                  <a:cubicBezTo>
                    <a:pt x="1592" y="1842"/>
                    <a:pt x="1691" y="1533"/>
                    <a:pt x="1764" y="1208"/>
                  </a:cubicBezTo>
                  <a:cubicBezTo>
                    <a:pt x="1772" y="1176"/>
                    <a:pt x="1760" y="1148"/>
                    <a:pt x="1739" y="1129"/>
                  </a:cubicBezTo>
                  <a:lnTo>
                    <a:pt x="387" y="17"/>
                  </a:lnTo>
                  <a:cubicBezTo>
                    <a:pt x="374" y="6"/>
                    <a:pt x="357" y="1"/>
                    <a:pt x="339" y="1"/>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3" name="Google Shape;2963;p36"/>
            <p:cNvSpPr/>
            <p:nvPr/>
          </p:nvSpPr>
          <p:spPr>
            <a:xfrm>
              <a:off x="3836688" y="4174513"/>
              <a:ext cx="589225" cy="492675"/>
            </a:xfrm>
            <a:custGeom>
              <a:avLst/>
              <a:gdLst/>
              <a:ahLst/>
              <a:cxnLst/>
              <a:rect l="l" t="t" r="r" b="b"/>
              <a:pathLst>
                <a:path w="23569" h="19707" extrusionOk="0">
                  <a:moveTo>
                    <a:pt x="271" y="0"/>
                  </a:moveTo>
                  <a:cubicBezTo>
                    <a:pt x="264" y="0"/>
                    <a:pt x="257" y="1"/>
                    <a:pt x="250" y="2"/>
                  </a:cubicBezTo>
                  <a:cubicBezTo>
                    <a:pt x="233" y="4"/>
                    <a:pt x="214" y="15"/>
                    <a:pt x="205" y="26"/>
                  </a:cubicBezTo>
                  <a:cubicBezTo>
                    <a:pt x="200" y="33"/>
                    <a:pt x="201" y="38"/>
                    <a:pt x="195" y="44"/>
                  </a:cubicBezTo>
                  <a:cubicBezTo>
                    <a:pt x="133" y="169"/>
                    <a:pt x="70" y="296"/>
                    <a:pt x="1" y="418"/>
                  </a:cubicBezTo>
                  <a:lnTo>
                    <a:pt x="23448" y="19706"/>
                  </a:lnTo>
                  <a:cubicBezTo>
                    <a:pt x="23499" y="19538"/>
                    <a:pt x="23536" y="19368"/>
                    <a:pt x="23563" y="19190"/>
                  </a:cubicBezTo>
                  <a:cubicBezTo>
                    <a:pt x="23569" y="19165"/>
                    <a:pt x="23558" y="19135"/>
                    <a:pt x="23536" y="19118"/>
                  </a:cubicBezTo>
                  <a:lnTo>
                    <a:pt x="316" y="16"/>
                  </a:lnTo>
                  <a:cubicBezTo>
                    <a:pt x="303" y="4"/>
                    <a:pt x="288" y="0"/>
                    <a:pt x="271"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4" name="Google Shape;2964;p36"/>
            <p:cNvSpPr/>
            <p:nvPr/>
          </p:nvSpPr>
          <p:spPr>
            <a:xfrm>
              <a:off x="3752938" y="4163613"/>
              <a:ext cx="681400" cy="594975"/>
            </a:xfrm>
            <a:custGeom>
              <a:avLst/>
              <a:gdLst/>
              <a:ahLst/>
              <a:cxnLst/>
              <a:rect l="l" t="t" r="r" b="b"/>
              <a:pathLst>
                <a:path w="27256" h="23799" extrusionOk="0">
                  <a:moveTo>
                    <a:pt x="3618" y="514"/>
                  </a:moveTo>
                  <a:lnTo>
                    <a:pt x="26835" y="19614"/>
                  </a:lnTo>
                  <a:cubicBezTo>
                    <a:pt x="26552" y="21340"/>
                    <a:pt x="25381" y="22766"/>
                    <a:pt x="23741" y="23376"/>
                  </a:cubicBezTo>
                  <a:lnTo>
                    <a:pt x="523" y="4276"/>
                  </a:lnTo>
                  <a:cubicBezTo>
                    <a:pt x="1831" y="3280"/>
                    <a:pt x="2894" y="1988"/>
                    <a:pt x="3618" y="514"/>
                  </a:cubicBezTo>
                  <a:close/>
                  <a:moveTo>
                    <a:pt x="3545" y="0"/>
                  </a:moveTo>
                  <a:cubicBezTo>
                    <a:pt x="3531" y="0"/>
                    <a:pt x="3516" y="2"/>
                    <a:pt x="3501" y="5"/>
                  </a:cubicBezTo>
                  <a:cubicBezTo>
                    <a:pt x="3442" y="19"/>
                    <a:pt x="3393" y="61"/>
                    <a:pt x="3366" y="116"/>
                  </a:cubicBezTo>
                  <a:cubicBezTo>
                    <a:pt x="2635" y="1703"/>
                    <a:pt x="1500" y="3082"/>
                    <a:pt x="83" y="4105"/>
                  </a:cubicBezTo>
                  <a:cubicBezTo>
                    <a:pt x="33" y="4142"/>
                    <a:pt x="3" y="4199"/>
                    <a:pt x="2" y="4261"/>
                  </a:cubicBezTo>
                  <a:cubicBezTo>
                    <a:pt x="0" y="4323"/>
                    <a:pt x="27" y="4382"/>
                    <a:pt x="74" y="4420"/>
                  </a:cubicBezTo>
                  <a:lnTo>
                    <a:pt x="23577" y="23755"/>
                  </a:lnTo>
                  <a:cubicBezTo>
                    <a:pt x="23614" y="23783"/>
                    <a:pt x="23659" y="23799"/>
                    <a:pt x="23703" y="23799"/>
                  </a:cubicBezTo>
                  <a:cubicBezTo>
                    <a:pt x="23724" y="23799"/>
                    <a:pt x="23746" y="23796"/>
                    <a:pt x="23767" y="23787"/>
                  </a:cubicBezTo>
                  <a:cubicBezTo>
                    <a:pt x="25638" y="23140"/>
                    <a:pt x="26969" y="21519"/>
                    <a:pt x="27245" y="19560"/>
                  </a:cubicBezTo>
                  <a:cubicBezTo>
                    <a:pt x="27255" y="19492"/>
                    <a:pt x="27228" y="19423"/>
                    <a:pt x="27175" y="19380"/>
                  </a:cubicBezTo>
                  <a:lnTo>
                    <a:pt x="3673" y="46"/>
                  </a:lnTo>
                  <a:cubicBezTo>
                    <a:pt x="3636" y="17"/>
                    <a:pt x="3591"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5" name="Google Shape;2965;p36"/>
            <p:cNvSpPr/>
            <p:nvPr/>
          </p:nvSpPr>
          <p:spPr>
            <a:xfrm>
              <a:off x="3656813" y="4101238"/>
              <a:ext cx="190400" cy="174050"/>
            </a:xfrm>
            <a:custGeom>
              <a:avLst/>
              <a:gdLst/>
              <a:ahLst/>
              <a:cxnLst/>
              <a:rect l="l" t="t" r="r" b="b"/>
              <a:pathLst>
                <a:path w="7616" h="6962" extrusionOk="0">
                  <a:moveTo>
                    <a:pt x="215" y="1"/>
                  </a:moveTo>
                  <a:cubicBezTo>
                    <a:pt x="156" y="1"/>
                    <a:pt x="99" y="26"/>
                    <a:pt x="60" y="73"/>
                  </a:cubicBezTo>
                  <a:cubicBezTo>
                    <a:pt x="8" y="137"/>
                    <a:pt x="0" y="229"/>
                    <a:pt x="42" y="299"/>
                  </a:cubicBezTo>
                  <a:lnTo>
                    <a:pt x="3875" y="6862"/>
                  </a:lnTo>
                  <a:cubicBezTo>
                    <a:pt x="3912" y="6925"/>
                    <a:pt x="3977" y="6961"/>
                    <a:pt x="4045" y="6961"/>
                  </a:cubicBezTo>
                  <a:cubicBezTo>
                    <a:pt x="4080" y="6961"/>
                    <a:pt x="4114" y="6952"/>
                    <a:pt x="4145" y="6934"/>
                  </a:cubicBezTo>
                  <a:cubicBezTo>
                    <a:pt x="4240" y="6878"/>
                    <a:pt x="4272" y="6757"/>
                    <a:pt x="4217" y="6662"/>
                  </a:cubicBezTo>
                  <a:lnTo>
                    <a:pt x="655" y="563"/>
                  </a:lnTo>
                  <a:lnTo>
                    <a:pt x="7327" y="2883"/>
                  </a:lnTo>
                  <a:cubicBezTo>
                    <a:pt x="7349" y="2890"/>
                    <a:pt x="7371" y="2893"/>
                    <a:pt x="7392" y="2893"/>
                  </a:cubicBezTo>
                  <a:cubicBezTo>
                    <a:pt x="7475" y="2893"/>
                    <a:pt x="7551" y="2842"/>
                    <a:pt x="7580" y="2760"/>
                  </a:cubicBezTo>
                  <a:cubicBezTo>
                    <a:pt x="7616" y="2656"/>
                    <a:pt x="7561" y="2543"/>
                    <a:pt x="7458" y="2508"/>
                  </a:cubicBezTo>
                  <a:lnTo>
                    <a:pt x="279" y="11"/>
                  </a:lnTo>
                  <a:cubicBezTo>
                    <a:pt x="258" y="4"/>
                    <a:pt x="237"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6" name="Google Shape;2966;p36"/>
            <p:cNvSpPr/>
            <p:nvPr/>
          </p:nvSpPr>
          <p:spPr>
            <a:xfrm>
              <a:off x="3689463" y="4122688"/>
              <a:ext cx="39675" cy="44900"/>
            </a:xfrm>
            <a:custGeom>
              <a:avLst/>
              <a:gdLst/>
              <a:ahLst/>
              <a:cxnLst/>
              <a:rect l="l" t="t" r="r" b="b"/>
              <a:pathLst>
                <a:path w="1587" h="1796" extrusionOk="0">
                  <a:moveTo>
                    <a:pt x="1377" y="1"/>
                  </a:moveTo>
                  <a:cubicBezTo>
                    <a:pt x="1279" y="1"/>
                    <a:pt x="1194" y="71"/>
                    <a:pt x="1178" y="169"/>
                  </a:cubicBezTo>
                  <a:cubicBezTo>
                    <a:pt x="1091" y="740"/>
                    <a:pt x="700" y="1215"/>
                    <a:pt x="157" y="1410"/>
                  </a:cubicBezTo>
                  <a:cubicBezTo>
                    <a:pt x="54" y="1447"/>
                    <a:pt x="0" y="1561"/>
                    <a:pt x="37" y="1663"/>
                  </a:cubicBezTo>
                  <a:cubicBezTo>
                    <a:pt x="66" y="1745"/>
                    <a:pt x="143" y="1795"/>
                    <a:pt x="224" y="1795"/>
                  </a:cubicBezTo>
                  <a:cubicBezTo>
                    <a:pt x="247" y="1795"/>
                    <a:pt x="269" y="1792"/>
                    <a:pt x="291" y="1782"/>
                  </a:cubicBezTo>
                  <a:cubicBezTo>
                    <a:pt x="973" y="1539"/>
                    <a:pt x="1464" y="945"/>
                    <a:pt x="1571" y="227"/>
                  </a:cubicBezTo>
                  <a:cubicBezTo>
                    <a:pt x="1587" y="119"/>
                    <a:pt x="1512" y="18"/>
                    <a:pt x="1405" y="3"/>
                  </a:cubicBezTo>
                  <a:cubicBezTo>
                    <a:pt x="1395" y="1"/>
                    <a:pt x="1386" y="1"/>
                    <a:pt x="1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7" name="Google Shape;2967;p36"/>
            <p:cNvSpPr/>
            <p:nvPr/>
          </p:nvSpPr>
          <p:spPr>
            <a:xfrm>
              <a:off x="4339913" y="4646963"/>
              <a:ext cx="137075" cy="146700"/>
            </a:xfrm>
            <a:custGeom>
              <a:avLst/>
              <a:gdLst/>
              <a:ahLst/>
              <a:cxnLst/>
              <a:rect l="l" t="t" r="r" b="b"/>
              <a:pathLst>
                <a:path w="5483" h="5868" extrusionOk="0">
                  <a:moveTo>
                    <a:pt x="3571" y="1"/>
                  </a:moveTo>
                  <a:cubicBezTo>
                    <a:pt x="3513" y="1"/>
                    <a:pt x="3456" y="26"/>
                    <a:pt x="3416" y="73"/>
                  </a:cubicBezTo>
                  <a:cubicBezTo>
                    <a:pt x="3348" y="158"/>
                    <a:pt x="3360" y="283"/>
                    <a:pt x="3444" y="352"/>
                  </a:cubicBezTo>
                  <a:lnTo>
                    <a:pt x="5055" y="1679"/>
                  </a:lnTo>
                  <a:cubicBezTo>
                    <a:pt x="4469" y="4275"/>
                    <a:pt x="2440" y="5248"/>
                    <a:pt x="1966" y="5443"/>
                  </a:cubicBezTo>
                  <a:lnTo>
                    <a:pt x="349" y="4113"/>
                  </a:lnTo>
                  <a:cubicBezTo>
                    <a:pt x="313" y="4083"/>
                    <a:pt x="269" y="4069"/>
                    <a:pt x="225" y="4069"/>
                  </a:cubicBezTo>
                  <a:cubicBezTo>
                    <a:pt x="167" y="4069"/>
                    <a:pt x="110" y="4094"/>
                    <a:pt x="70" y="4142"/>
                  </a:cubicBezTo>
                  <a:cubicBezTo>
                    <a:pt x="1" y="4226"/>
                    <a:pt x="14" y="4351"/>
                    <a:pt x="98" y="4421"/>
                  </a:cubicBezTo>
                  <a:lnTo>
                    <a:pt x="1803" y="5823"/>
                  </a:lnTo>
                  <a:cubicBezTo>
                    <a:pt x="1840" y="5852"/>
                    <a:pt x="1885" y="5868"/>
                    <a:pt x="1929" y="5868"/>
                  </a:cubicBezTo>
                  <a:cubicBezTo>
                    <a:pt x="1950" y="5868"/>
                    <a:pt x="1970" y="5865"/>
                    <a:pt x="1990" y="5857"/>
                  </a:cubicBezTo>
                  <a:cubicBezTo>
                    <a:pt x="2104" y="5821"/>
                    <a:pt x="4798" y="4900"/>
                    <a:pt x="5469" y="1642"/>
                  </a:cubicBezTo>
                  <a:cubicBezTo>
                    <a:pt x="5483" y="1569"/>
                    <a:pt x="5456" y="1494"/>
                    <a:pt x="5401" y="1448"/>
                  </a:cubicBezTo>
                  <a:lnTo>
                    <a:pt x="3695" y="45"/>
                  </a:lnTo>
                  <a:cubicBezTo>
                    <a:pt x="3659" y="15"/>
                    <a:pt x="3615" y="1"/>
                    <a:pt x="3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8" name="Google Shape;2968;p36"/>
            <p:cNvSpPr/>
            <p:nvPr/>
          </p:nvSpPr>
          <p:spPr>
            <a:xfrm>
              <a:off x="4382588" y="4682038"/>
              <a:ext cx="151425" cy="158525"/>
            </a:xfrm>
            <a:custGeom>
              <a:avLst/>
              <a:gdLst/>
              <a:ahLst/>
              <a:cxnLst/>
              <a:rect l="l" t="t" r="r" b="b"/>
              <a:pathLst>
                <a:path w="6057" h="6341" extrusionOk="0">
                  <a:moveTo>
                    <a:pt x="3566" y="0"/>
                  </a:moveTo>
                  <a:cubicBezTo>
                    <a:pt x="3509" y="0"/>
                    <a:pt x="3452" y="25"/>
                    <a:pt x="3412" y="72"/>
                  </a:cubicBezTo>
                  <a:cubicBezTo>
                    <a:pt x="3344" y="157"/>
                    <a:pt x="3356" y="282"/>
                    <a:pt x="3440" y="351"/>
                  </a:cubicBezTo>
                  <a:lnTo>
                    <a:pt x="5626" y="2149"/>
                  </a:lnTo>
                  <a:cubicBezTo>
                    <a:pt x="5211" y="3795"/>
                    <a:pt x="4066" y="5187"/>
                    <a:pt x="2532" y="5911"/>
                  </a:cubicBezTo>
                  <a:lnTo>
                    <a:pt x="347" y="4113"/>
                  </a:lnTo>
                  <a:cubicBezTo>
                    <a:pt x="311" y="4083"/>
                    <a:pt x="266" y="4068"/>
                    <a:pt x="222" y="4068"/>
                  </a:cubicBezTo>
                  <a:cubicBezTo>
                    <a:pt x="165" y="4068"/>
                    <a:pt x="108" y="4093"/>
                    <a:pt x="68" y="4141"/>
                  </a:cubicBezTo>
                  <a:cubicBezTo>
                    <a:pt x="0" y="4225"/>
                    <a:pt x="12" y="4350"/>
                    <a:pt x="96" y="4420"/>
                  </a:cubicBezTo>
                  <a:lnTo>
                    <a:pt x="2376" y="6296"/>
                  </a:lnTo>
                  <a:cubicBezTo>
                    <a:pt x="2413" y="6325"/>
                    <a:pt x="2458" y="6341"/>
                    <a:pt x="2502" y="6341"/>
                  </a:cubicBezTo>
                  <a:cubicBezTo>
                    <a:pt x="2530" y="6341"/>
                    <a:pt x="2558" y="6335"/>
                    <a:pt x="2580" y="6324"/>
                  </a:cubicBezTo>
                  <a:cubicBezTo>
                    <a:pt x="4321" y="5549"/>
                    <a:pt x="5613" y="3976"/>
                    <a:pt x="6039" y="2119"/>
                  </a:cubicBezTo>
                  <a:cubicBezTo>
                    <a:pt x="6057" y="2045"/>
                    <a:pt x="6030" y="1969"/>
                    <a:pt x="5971" y="1921"/>
                  </a:cubicBezTo>
                  <a:lnTo>
                    <a:pt x="3691" y="45"/>
                  </a:lnTo>
                  <a:cubicBezTo>
                    <a:pt x="3655" y="15"/>
                    <a:pt x="3610" y="0"/>
                    <a:pt x="3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9" name="Google Shape;2969;p36"/>
            <p:cNvSpPr/>
            <p:nvPr/>
          </p:nvSpPr>
          <p:spPr>
            <a:xfrm>
              <a:off x="4486438" y="4715738"/>
              <a:ext cx="12525" cy="12075"/>
            </a:xfrm>
            <a:custGeom>
              <a:avLst/>
              <a:gdLst/>
              <a:ahLst/>
              <a:cxnLst/>
              <a:rect l="l" t="t" r="r" b="b"/>
              <a:pathLst>
                <a:path w="501" h="483" extrusionOk="0">
                  <a:moveTo>
                    <a:pt x="109" y="0"/>
                  </a:moveTo>
                  <a:cubicBezTo>
                    <a:pt x="83" y="0"/>
                    <a:pt x="58" y="10"/>
                    <a:pt x="38" y="29"/>
                  </a:cubicBezTo>
                  <a:cubicBezTo>
                    <a:pt x="1" y="69"/>
                    <a:pt x="1" y="130"/>
                    <a:pt x="38" y="170"/>
                  </a:cubicBezTo>
                  <a:lnTo>
                    <a:pt x="322" y="454"/>
                  </a:lnTo>
                  <a:cubicBezTo>
                    <a:pt x="342" y="474"/>
                    <a:pt x="368" y="482"/>
                    <a:pt x="393" y="482"/>
                  </a:cubicBezTo>
                  <a:cubicBezTo>
                    <a:pt x="418" y="482"/>
                    <a:pt x="443" y="474"/>
                    <a:pt x="463" y="454"/>
                  </a:cubicBezTo>
                  <a:cubicBezTo>
                    <a:pt x="501" y="414"/>
                    <a:pt x="501" y="351"/>
                    <a:pt x="463" y="313"/>
                  </a:cubicBezTo>
                  <a:lnTo>
                    <a:pt x="179" y="29"/>
                  </a:lnTo>
                  <a:cubicBezTo>
                    <a:pt x="160" y="10"/>
                    <a:pt x="134" y="0"/>
                    <a:pt x="1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0" name="Google Shape;2970;p36"/>
            <p:cNvSpPr/>
            <p:nvPr/>
          </p:nvSpPr>
          <p:spPr>
            <a:xfrm>
              <a:off x="3731888" y="4178888"/>
              <a:ext cx="34300" cy="49975"/>
            </a:xfrm>
            <a:custGeom>
              <a:avLst/>
              <a:gdLst/>
              <a:ahLst/>
              <a:cxnLst/>
              <a:rect l="l" t="t" r="r" b="b"/>
              <a:pathLst>
                <a:path w="1372" h="1999" extrusionOk="0">
                  <a:moveTo>
                    <a:pt x="114" y="0"/>
                  </a:moveTo>
                  <a:cubicBezTo>
                    <a:pt x="99" y="0"/>
                    <a:pt x="83" y="3"/>
                    <a:pt x="69" y="10"/>
                  </a:cubicBezTo>
                  <a:cubicBezTo>
                    <a:pt x="20" y="35"/>
                    <a:pt x="0" y="94"/>
                    <a:pt x="25" y="143"/>
                  </a:cubicBezTo>
                  <a:cubicBezTo>
                    <a:pt x="352" y="782"/>
                    <a:pt x="740" y="1393"/>
                    <a:pt x="1181" y="1961"/>
                  </a:cubicBezTo>
                  <a:cubicBezTo>
                    <a:pt x="1199" y="1985"/>
                    <a:pt x="1230" y="1998"/>
                    <a:pt x="1258" y="1998"/>
                  </a:cubicBezTo>
                  <a:cubicBezTo>
                    <a:pt x="1281" y="1998"/>
                    <a:pt x="1302" y="1992"/>
                    <a:pt x="1320" y="1978"/>
                  </a:cubicBezTo>
                  <a:cubicBezTo>
                    <a:pt x="1363" y="1945"/>
                    <a:pt x="1372" y="1883"/>
                    <a:pt x="1337" y="1840"/>
                  </a:cubicBezTo>
                  <a:cubicBezTo>
                    <a:pt x="903" y="1282"/>
                    <a:pt x="521" y="682"/>
                    <a:pt x="202" y="53"/>
                  </a:cubicBezTo>
                  <a:cubicBezTo>
                    <a:pt x="185" y="19"/>
                    <a:pt x="15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1" name="Google Shape;2971;p36"/>
            <p:cNvSpPr/>
            <p:nvPr/>
          </p:nvSpPr>
          <p:spPr>
            <a:xfrm>
              <a:off x="3750038" y="4177163"/>
              <a:ext cx="20000" cy="22000"/>
            </a:xfrm>
            <a:custGeom>
              <a:avLst/>
              <a:gdLst/>
              <a:ahLst/>
              <a:cxnLst/>
              <a:rect l="l" t="t" r="r" b="b"/>
              <a:pathLst>
                <a:path w="800" h="880" extrusionOk="0">
                  <a:moveTo>
                    <a:pt x="112" y="1"/>
                  </a:moveTo>
                  <a:cubicBezTo>
                    <a:pt x="90" y="1"/>
                    <a:pt x="67" y="8"/>
                    <a:pt x="48" y="24"/>
                  </a:cubicBezTo>
                  <a:cubicBezTo>
                    <a:pt x="6" y="59"/>
                    <a:pt x="0" y="121"/>
                    <a:pt x="36" y="163"/>
                  </a:cubicBezTo>
                  <a:lnTo>
                    <a:pt x="613" y="843"/>
                  </a:lnTo>
                  <a:cubicBezTo>
                    <a:pt x="632" y="868"/>
                    <a:pt x="662" y="879"/>
                    <a:pt x="689" y="879"/>
                  </a:cubicBezTo>
                  <a:cubicBezTo>
                    <a:pt x="713" y="879"/>
                    <a:pt x="735" y="872"/>
                    <a:pt x="752" y="856"/>
                  </a:cubicBezTo>
                  <a:cubicBezTo>
                    <a:pt x="794" y="820"/>
                    <a:pt x="799" y="758"/>
                    <a:pt x="764" y="716"/>
                  </a:cubicBezTo>
                  <a:lnTo>
                    <a:pt x="188" y="36"/>
                  </a:lnTo>
                  <a:cubicBezTo>
                    <a:pt x="169" y="13"/>
                    <a:pt x="141"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2" name="Google Shape;2972;p36"/>
            <p:cNvSpPr/>
            <p:nvPr/>
          </p:nvSpPr>
          <p:spPr>
            <a:xfrm>
              <a:off x="3809163" y="4281213"/>
              <a:ext cx="211925" cy="163950"/>
            </a:xfrm>
            <a:custGeom>
              <a:avLst/>
              <a:gdLst/>
              <a:ahLst/>
              <a:cxnLst/>
              <a:rect l="l" t="t" r="r" b="b"/>
              <a:pathLst>
                <a:path w="8477" h="6558" extrusionOk="0">
                  <a:moveTo>
                    <a:pt x="112" y="1"/>
                  </a:moveTo>
                  <a:cubicBezTo>
                    <a:pt x="82" y="1"/>
                    <a:pt x="53" y="14"/>
                    <a:pt x="33" y="39"/>
                  </a:cubicBezTo>
                  <a:cubicBezTo>
                    <a:pt x="1" y="83"/>
                    <a:pt x="8" y="146"/>
                    <a:pt x="51" y="179"/>
                  </a:cubicBezTo>
                  <a:lnTo>
                    <a:pt x="8305" y="6537"/>
                  </a:lnTo>
                  <a:cubicBezTo>
                    <a:pt x="8323" y="6551"/>
                    <a:pt x="8344" y="6558"/>
                    <a:pt x="8365" y="6558"/>
                  </a:cubicBezTo>
                  <a:cubicBezTo>
                    <a:pt x="8396" y="6558"/>
                    <a:pt x="8424" y="6545"/>
                    <a:pt x="8444" y="6519"/>
                  </a:cubicBezTo>
                  <a:cubicBezTo>
                    <a:pt x="8477" y="6474"/>
                    <a:pt x="8470" y="6411"/>
                    <a:pt x="8426" y="6379"/>
                  </a:cubicBezTo>
                  <a:lnTo>
                    <a:pt x="172" y="21"/>
                  </a:lnTo>
                  <a:cubicBezTo>
                    <a:pt x="154" y="8"/>
                    <a:pt x="133"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3" name="Google Shape;2973;p36"/>
            <p:cNvSpPr/>
            <p:nvPr/>
          </p:nvSpPr>
          <p:spPr>
            <a:xfrm>
              <a:off x="3883638" y="4305238"/>
              <a:ext cx="52325" cy="40850"/>
            </a:xfrm>
            <a:custGeom>
              <a:avLst/>
              <a:gdLst/>
              <a:ahLst/>
              <a:cxnLst/>
              <a:rect l="l" t="t" r="r" b="b"/>
              <a:pathLst>
                <a:path w="2093" h="1634" extrusionOk="0">
                  <a:moveTo>
                    <a:pt x="112" y="0"/>
                  </a:moveTo>
                  <a:cubicBezTo>
                    <a:pt x="82" y="0"/>
                    <a:pt x="53" y="14"/>
                    <a:pt x="33" y="39"/>
                  </a:cubicBezTo>
                  <a:cubicBezTo>
                    <a:pt x="0" y="82"/>
                    <a:pt x="8" y="145"/>
                    <a:pt x="51" y="179"/>
                  </a:cubicBezTo>
                  <a:lnTo>
                    <a:pt x="1921" y="1613"/>
                  </a:lnTo>
                  <a:cubicBezTo>
                    <a:pt x="1939" y="1627"/>
                    <a:pt x="1960" y="1634"/>
                    <a:pt x="1981" y="1634"/>
                  </a:cubicBezTo>
                  <a:cubicBezTo>
                    <a:pt x="2011" y="1634"/>
                    <a:pt x="2040" y="1621"/>
                    <a:pt x="2060" y="1595"/>
                  </a:cubicBezTo>
                  <a:cubicBezTo>
                    <a:pt x="2093" y="1551"/>
                    <a:pt x="2086" y="1487"/>
                    <a:pt x="2042" y="1455"/>
                  </a:cubicBezTo>
                  <a:lnTo>
                    <a:pt x="172" y="21"/>
                  </a:lnTo>
                  <a:cubicBezTo>
                    <a:pt x="154" y="7"/>
                    <a:pt x="133"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4" name="Google Shape;2974;p36"/>
            <p:cNvSpPr/>
            <p:nvPr/>
          </p:nvSpPr>
          <p:spPr>
            <a:xfrm>
              <a:off x="4208263" y="4512038"/>
              <a:ext cx="166625" cy="132725"/>
            </a:xfrm>
            <a:custGeom>
              <a:avLst/>
              <a:gdLst/>
              <a:ahLst/>
              <a:cxnLst/>
              <a:rect l="l" t="t" r="r" b="b"/>
              <a:pathLst>
                <a:path w="6665" h="5309" extrusionOk="0">
                  <a:moveTo>
                    <a:pt x="112" y="0"/>
                  </a:moveTo>
                  <a:cubicBezTo>
                    <a:pt x="83" y="0"/>
                    <a:pt x="55" y="13"/>
                    <a:pt x="36" y="38"/>
                  </a:cubicBezTo>
                  <a:cubicBezTo>
                    <a:pt x="1" y="81"/>
                    <a:pt x="7" y="143"/>
                    <a:pt x="51" y="177"/>
                  </a:cubicBezTo>
                  <a:lnTo>
                    <a:pt x="6491" y="5287"/>
                  </a:lnTo>
                  <a:cubicBezTo>
                    <a:pt x="6510" y="5302"/>
                    <a:pt x="6532" y="5308"/>
                    <a:pt x="6553" y="5308"/>
                  </a:cubicBezTo>
                  <a:cubicBezTo>
                    <a:pt x="6583" y="5308"/>
                    <a:pt x="6611" y="5296"/>
                    <a:pt x="6631" y="5272"/>
                  </a:cubicBezTo>
                  <a:cubicBezTo>
                    <a:pt x="6665" y="5228"/>
                    <a:pt x="6658" y="5166"/>
                    <a:pt x="6615" y="5132"/>
                  </a:cubicBezTo>
                  <a:lnTo>
                    <a:pt x="175" y="22"/>
                  </a:lnTo>
                  <a:cubicBezTo>
                    <a:pt x="156" y="7"/>
                    <a:pt x="134"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5" name="Google Shape;2975;p36"/>
            <p:cNvSpPr/>
            <p:nvPr/>
          </p:nvSpPr>
          <p:spPr>
            <a:xfrm>
              <a:off x="4271438" y="4597013"/>
              <a:ext cx="36425" cy="30350"/>
            </a:xfrm>
            <a:custGeom>
              <a:avLst/>
              <a:gdLst/>
              <a:ahLst/>
              <a:cxnLst/>
              <a:rect l="l" t="t" r="r" b="b"/>
              <a:pathLst>
                <a:path w="1457" h="1214" extrusionOk="0">
                  <a:moveTo>
                    <a:pt x="111" y="1"/>
                  </a:moveTo>
                  <a:cubicBezTo>
                    <a:pt x="83" y="1"/>
                    <a:pt x="55" y="13"/>
                    <a:pt x="36" y="37"/>
                  </a:cubicBezTo>
                  <a:cubicBezTo>
                    <a:pt x="0" y="79"/>
                    <a:pt x="6" y="141"/>
                    <a:pt x="48" y="177"/>
                  </a:cubicBezTo>
                  <a:lnTo>
                    <a:pt x="1282" y="1190"/>
                  </a:lnTo>
                  <a:cubicBezTo>
                    <a:pt x="1300" y="1205"/>
                    <a:pt x="1322" y="1214"/>
                    <a:pt x="1345" y="1214"/>
                  </a:cubicBezTo>
                  <a:cubicBezTo>
                    <a:pt x="1373" y="1214"/>
                    <a:pt x="1401" y="1200"/>
                    <a:pt x="1421" y="1178"/>
                  </a:cubicBezTo>
                  <a:cubicBezTo>
                    <a:pt x="1457" y="1136"/>
                    <a:pt x="1449" y="1074"/>
                    <a:pt x="1408" y="1038"/>
                  </a:cubicBezTo>
                  <a:lnTo>
                    <a:pt x="175" y="24"/>
                  </a:lnTo>
                  <a:cubicBezTo>
                    <a:pt x="156" y="8"/>
                    <a:pt x="134"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6" name="Google Shape;2976;p36"/>
            <p:cNvSpPr/>
            <p:nvPr/>
          </p:nvSpPr>
          <p:spPr>
            <a:xfrm>
              <a:off x="4452738" y="4775563"/>
              <a:ext cx="20125" cy="12550"/>
            </a:xfrm>
            <a:custGeom>
              <a:avLst/>
              <a:gdLst/>
              <a:ahLst/>
              <a:cxnLst/>
              <a:rect l="l" t="t" r="r" b="b"/>
              <a:pathLst>
                <a:path w="805" h="502" extrusionOk="0">
                  <a:moveTo>
                    <a:pt x="110" y="1"/>
                  </a:moveTo>
                  <a:cubicBezTo>
                    <a:pt x="84" y="1"/>
                    <a:pt x="58" y="10"/>
                    <a:pt x="38" y="30"/>
                  </a:cubicBezTo>
                  <a:cubicBezTo>
                    <a:pt x="0" y="70"/>
                    <a:pt x="0" y="133"/>
                    <a:pt x="39" y="171"/>
                  </a:cubicBezTo>
                  <a:cubicBezTo>
                    <a:pt x="213" y="340"/>
                    <a:pt x="439" y="457"/>
                    <a:pt x="678" y="500"/>
                  </a:cubicBezTo>
                  <a:cubicBezTo>
                    <a:pt x="684" y="502"/>
                    <a:pt x="690" y="502"/>
                    <a:pt x="696" y="502"/>
                  </a:cubicBezTo>
                  <a:cubicBezTo>
                    <a:pt x="742" y="502"/>
                    <a:pt x="784" y="468"/>
                    <a:pt x="795" y="420"/>
                  </a:cubicBezTo>
                  <a:cubicBezTo>
                    <a:pt x="804" y="366"/>
                    <a:pt x="769" y="314"/>
                    <a:pt x="715" y="304"/>
                  </a:cubicBezTo>
                  <a:cubicBezTo>
                    <a:pt x="515" y="267"/>
                    <a:pt x="323" y="168"/>
                    <a:pt x="179" y="27"/>
                  </a:cubicBezTo>
                  <a:cubicBezTo>
                    <a:pt x="160" y="10"/>
                    <a:pt x="135"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7" name="Google Shape;2977;p36"/>
            <p:cNvSpPr/>
            <p:nvPr/>
          </p:nvSpPr>
          <p:spPr>
            <a:xfrm>
              <a:off x="4465563" y="4756738"/>
              <a:ext cx="12550" cy="10675"/>
            </a:xfrm>
            <a:custGeom>
              <a:avLst/>
              <a:gdLst/>
              <a:ahLst/>
              <a:cxnLst/>
              <a:rect l="l" t="t" r="r" b="b"/>
              <a:pathLst>
                <a:path w="502" h="427" extrusionOk="0">
                  <a:moveTo>
                    <a:pt x="112" y="1"/>
                  </a:moveTo>
                  <a:cubicBezTo>
                    <a:pt x="84" y="1"/>
                    <a:pt x="56" y="13"/>
                    <a:pt x="36" y="37"/>
                  </a:cubicBezTo>
                  <a:cubicBezTo>
                    <a:pt x="1" y="79"/>
                    <a:pt x="7" y="141"/>
                    <a:pt x="49" y="177"/>
                  </a:cubicBezTo>
                  <a:lnTo>
                    <a:pt x="327" y="404"/>
                  </a:lnTo>
                  <a:cubicBezTo>
                    <a:pt x="345" y="419"/>
                    <a:pt x="367" y="426"/>
                    <a:pt x="390" y="426"/>
                  </a:cubicBezTo>
                  <a:cubicBezTo>
                    <a:pt x="418" y="426"/>
                    <a:pt x="446" y="414"/>
                    <a:pt x="466" y="393"/>
                  </a:cubicBezTo>
                  <a:cubicBezTo>
                    <a:pt x="502" y="351"/>
                    <a:pt x="495" y="289"/>
                    <a:pt x="452" y="253"/>
                  </a:cubicBezTo>
                  <a:lnTo>
                    <a:pt x="176" y="24"/>
                  </a:lnTo>
                  <a:cubicBezTo>
                    <a:pt x="157" y="9"/>
                    <a:pt x="135"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8" name="Google Shape;2978;p36"/>
            <p:cNvSpPr/>
            <p:nvPr/>
          </p:nvSpPr>
          <p:spPr>
            <a:xfrm>
              <a:off x="4477963" y="4738463"/>
              <a:ext cx="15300" cy="9050"/>
            </a:xfrm>
            <a:custGeom>
              <a:avLst/>
              <a:gdLst/>
              <a:ahLst/>
              <a:cxnLst/>
              <a:rect l="l" t="t" r="r" b="b"/>
              <a:pathLst>
                <a:path w="612" h="362" extrusionOk="0">
                  <a:moveTo>
                    <a:pt x="113" y="1"/>
                  </a:moveTo>
                  <a:cubicBezTo>
                    <a:pt x="74" y="1"/>
                    <a:pt x="38" y="24"/>
                    <a:pt x="22" y="62"/>
                  </a:cubicBezTo>
                  <a:cubicBezTo>
                    <a:pt x="1" y="113"/>
                    <a:pt x="24" y="171"/>
                    <a:pt x="74" y="192"/>
                  </a:cubicBezTo>
                  <a:lnTo>
                    <a:pt x="458" y="354"/>
                  </a:lnTo>
                  <a:cubicBezTo>
                    <a:pt x="470" y="360"/>
                    <a:pt x="483" y="362"/>
                    <a:pt x="496" y="362"/>
                  </a:cubicBezTo>
                  <a:cubicBezTo>
                    <a:pt x="535" y="362"/>
                    <a:pt x="571" y="340"/>
                    <a:pt x="589" y="302"/>
                  </a:cubicBezTo>
                  <a:cubicBezTo>
                    <a:pt x="611" y="250"/>
                    <a:pt x="586" y="192"/>
                    <a:pt x="535" y="171"/>
                  </a:cubicBezTo>
                  <a:lnTo>
                    <a:pt x="152" y="9"/>
                  </a:lnTo>
                  <a:cubicBezTo>
                    <a:pt x="139" y="4"/>
                    <a:pt x="1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grpSp>
        <p:nvGrpSpPr>
          <p:cNvPr id="2599" name="Google Shape;2599;p34"/>
          <p:cNvGrpSpPr/>
          <p:nvPr/>
        </p:nvGrpSpPr>
        <p:grpSpPr>
          <a:xfrm>
            <a:off x="1292375" y="1533488"/>
            <a:ext cx="3024413" cy="3108801"/>
            <a:chOff x="1292375" y="1831375"/>
            <a:chExt cx="2930275" cy="2076525"/>
          </a:xfrm>
        </p:grpSpPr>
        <p:sp>
          <p:nvSpPr>
            <p:cNvPr id="2600" name="Google Shape;2600;p34"/>
            <p:cNvSpPr/>
            <p:nvPr/>
          </p:nvSpPr>
          <p:spPr>
            <a:xfrm>
              <a:off x="1292375" y="1831375"/>
              <a:ext cx="2904201"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accent3"/>
              </a:solidFill>
              <a:prstDash val="solid"/>
              <a:round/>
              <a:headEnd type="none" w="med" len="med"/>
              <a:tailEnd type="none" w="med" len="med"/>
            </a:ln>
          </p:spPr>
        </p:sp>
        <p:sp>
          <p:nvSpPr>
            <p:cNvPr id="2601" name="Google Shape;2601;p34"/>
            <p:cNvSpPr/>
            <p:nvPr/>
          </p:nvSpPr>
          <p:spPr>
            <a:xfrm>
              <a:off x="1292375" y="3881825"/>
              <a:ext cx="2904201"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accent3"/>
              </a:solidFill>
              <a:prstDash val="solid"/>
              <a:round/>
              <a:headEnd type="none" w="med" len="med"/>
              <a:tailEnd type="none" w="med" len="med"/>
            </a:ln>
          </p:spPr>
        </p:sp>
        <p:sp>
          <p:nvSpPr>
            <p:cNvPr id="2602" name="Google Shape;2602;p34"/>
            <p:cNvSpPr/>
            <p:nvPr/>
          </p:nvSpPr>
          <p:spPr>
            <a:xfrm rot="5400000">
              <a:off x="3178385" y="2849568"/>
              <a:ext cx="2062454"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accent3"/>
              </a:solidFill>
              <a:prstDash val="solid"/>
              <a:round/>
              <a:headEnd type="none" w="med" len="med"/>
              <a:tailEnd type="none" w="med" len="med"/>
            </a:ln>
          </p:spPr>
        </p:sp>
        <p:sp>
          <p:nvSpPr>
            <p:cNvPr id="2603" name="Google Shape;2603;p34"/>
            <p:cNvSpPr/>
            <p:nvPr/>
          </p:nvSpPr>
          <p:spPr>
            <a:xfrm rot="5400000">
              <a:off x="274185" y="2849568"/>
              <a:ext cx="2062454"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accent3"/>
              </a:solidFill>
              <a:prstDash val="solid"/>
              <a:round/>
              <a:headEnd type="none" w="med" len="med"/>
              <a:tailEnd type="none" w="med" len="med"/>
            </a:ln>
          </p:spPr>
        </p:sp>
      </p:grpSp>
      <p:grpSp>
        <p:nvGrpSpPr>
          <p:cNvPr id="2604" name="Google Shape;2604;p34"/>
          <p:cNvGrpSpPr/>
          <p:nvPr/>
        </p:nvGrpSpPr>
        <p:grpSpPr>
          <a:xfrm rot="10800000">
            <a:off x="4963750" y="1512427"/>
            <a:ext cx="3024413" cy="3108801"/>
            <a:chOff x="1292375" y="1831375"/>
            <a:chExt cx="2930275" cy="2076525"/>
          </a:xfrm>
        </p:grpSpPr>
        <p:sp>
          <p:nvSpPr>
            <p:cNvPr id="2605" name="Google Shape;2605;p34"/>
            <p:cNvSpPr/>
            <p:nvPr/>
          </p:nvSpPr>
          <p:spPr>
            <a:xfrm>
              <a:off x="1292375" y="1831375"/>
              <a:ext cx="2904201"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accent3"/>
              </a:solidFill>
              <a:prstDash val="solid"/>
              <a:round/>
              <a:headEnd type="none" w="med" len="med"/>
              <a:tailEnd type="none" w="med" len="med"/>
            </a:ln>
          </p:spPr>
        </p:sp>
        <p:sp>
          <p:nvSpPr>
            <p:cNvPr id="2606" name="Google Shape;2606;p34"/>
            <p:cNvSpPr/>
            <p:nvPr/>
          </p:nvSpPr>
          <p:spPr>
            <a:xfrm>
              <a:off x="1292375" y="3881825"/>
              <a:ext cx="2904201"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accent3"/>
              </a:solidFill>
              <a:prstDash val="solid"/>
              <a:round/>
              <a:headEnd type="none" w="med" len="med"/>
              <a:tailEnd type="none" w="med" len="med"/>
            </a:ln>
          </p:spPr>
        </p:sp>
        <p:sp>
          <p:nvSpPr>
            <p:cNvPr id="2607" name="Google Shape;2607;p34"/>
            <p:cNvSpPr/>
            <p:nvPr/>
          </p:nvSpPr>
          <p:spPr>
            <a:xfrm rot="5400000">
              <a:off x="3178385" y="2849568"/>
              <a:ext cx="2062454"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accent3"/>
              </a:solidFill>
              <a:prstDash val="solid"/>
              <a:round/>
              <a:headEnd type="none" w="med" len="med"/>
              <a:tailEnd type="none" w="med" len="med"/>
            </a:ln>
          </p:spPr>
        </p:sp>
        <p:sp>
          <p:nvSpPr>
            <p:cNvPr id="2608" name="Google Shape;2608;p34"/>
            <p:cNvSpPr/>
            <p:nvPr/>
          </p:nvSpPr>
          <p:spPr>
            <a:xfrm rot="5400000">
              <a:off x="274185" y="2849568"/>
              <a:ext cx="2062454"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accent3"/>
              </a:solidFill>
              <a:prstDash val="solid"/>
              <a:round/>
              <a:headEnd type="none" w="med" len="med"/>
              <a:tailEnd type="none" w="med" len="med"/>
            </a:ln>
          </p:spPr>
        </p:sp>
      </p:grpSp>
      <p:sp>
        <p:nvSpPr>
          <p:cNvPr id="2609" name="Google Shape;2609;p34"/>
          <p:cNvSpPr txBox="1">
            <a:spLocks noGrp="1"/>
          </p:cNvSpPr>
          <p:nvPr>
            <p:ph type="title"/>
          </p:nvPr>
        </p:nvSpPr>
        <p:spPr>
          <a:xfrm>
            <a:off x="1480546" y="1001619"/>
            <a:ext cx="25836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NHIỆM VỤ 1</a:t>
            </a:r>
            <a:endParaRPr dirty="0">
              <a:latin typeface="Cambria" panose="02040503050406030204" pitchFamily="18" charset="0"/>
              <a:ea typeface="Cambria" panose="02040503050406030204" pitchFamily="18" charset="0"/>
            </a:endParaRPr>
          </a:p>
        </p:txBody>
      </p:sp>
      <p:sp>
        <p:nvSpPr>
          <p:cNvPr id="2610" name="Google Shape;2610;p34"/>
          <p:cNvSpPr txBox="1">
            <a:spLocks noGrp="1"/>
          </p:cNvSpPr>
          <p:nvPr>
            <p:ph type="title" idx="2"/>
          </p:nvPr>
        </p:nvSpPr>
        <p:spPr>
          <a:xfrm>
            <a:off x="5135600" y="1001619"/>
            <a:ext cx="25836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latin typeface="Cambria" panose="02040503050406030204" pitchFamily="18" charset="0"/>
                <a:ea typeface="Cambria" panose="02040503050406030204" pitchFamily="18" charset="0"/>
              </a:rPr>
              <a:t>Nhiệm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vụ</a:t>
            </a:r>
            <a:r>
              <a:rPr lang="en-US" dirty="0">
                <a:latin typeface="Cambria" panose="02040503050406030204" pitchFamily="18" charset="0"/>
                <a:ea typeface="Cambria" panose="02040503050406030204" pitchFamily="18" charset="0"/>
              </a:rPr>
              <a:t> 2</a:t>
            </a:r>
            <a:endParaRPr dirty="0">
              <a:latin typeface="Cambria" panose="02040503050406030204" pitchFamily="18" charset="0"/>
              <a:ea typeface="Cambria" panose="02040503050406030204" pitchFamily="18" charset="0"/>
            </a:endParaRPr>
          </a:p>
        </p:txBody>
      </p:sp>
      <p:sp>
        <p:nvSpPr>
          <p:cNvPr id="2611" name="Google Shape;2611;p34"/>
          <p:cNvSpPr txBox="1">
            <a:spLocks noGrp="1"/>
          </p:cNvSpPr>
          <p:nvPr>
            <p:ph type="subTitle" idx="1"/>
          </p:nvPr>
        </p:nvSpPr>
        <p:spPr>
          <a:xfrm>
            <a:off x="5056075" y="1572525"/>
            <a:ext cx="2865012" cy="2976158"/>
          </a:xfrm>
          <a:prstGeom prst="rect">
            <a:avLst/>
          </a:prstGeom>
          <a:solidFill>
            <a:schemeClr val="tx2">
              <a:lumMod val="20000"/>
              <a:lumOff val="80000"/>
            </a:schemeClr>
          </a:solidFill>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Từ văn bản </a:t>
            </a:r>
            <a:r>
              <a:rPr lang="en" sz="1600" b="1" i="1" dirty="0">
                <a:latin typeface="Cambria" panose="02040503050406030204" pitchFamily="18" charset="0"/>
                <a:ea typeface="Cambria" panose="02040503050406030204" pitchFamily="18" charset="0"/>
              </a:rPr>
              <a:t>Chú mèo tuyệt vời nhất trên thế giới</a:t>
            </a:r>
            <a:r>
              <a:rPr lang="en" sz="1600" dirty="0">
                <a:latin typeface="Cambria" panose="02040503050406030204" pitchFamily="18" charset="0"/>
                <a:ea typeface="Cambria" panose="02040503050406030204" pitchFamily="18" charset="0"/>
              </a:rPr>
              <a:t>, em hãy xác định dàn ý của một bài viết phân tích nhân vật trong tác phẩm văn học. Theo em, bài viết phân tích nhân vật trong tác phẩm văn học cần đạt được những yêu cầu nào?</a:t>
            </a:r>
            <a:endParaRPr sz="1600" dirty="0">
              <a:latin typeface="Cambria" panose="02040503050406030204" pitchFamily="18" charset="0"/>
              <a:ea typeface="Cambria" panose="02040503050406030204" pitchFamily="18" charset="0"/>
            </a:endParaRPr>
          </a:p>
        </p:txBody>
      </p:sp>
      <p:sp>
        <p:nvSpPr>
          <p:cNvPr id="2612" name="Google Shape;2612;p34"/>
          <p:cNvSpPr txBox="1">
            <a:spLocks noGrp="1"/>
          </p:cNvSpPr>
          <p:nvPr>
            <p:ph type="subTitle" idx="3"/>
          </p:nvPr>
        </p:nvSpPr>
        <p:spPr>
          <a:xfrm>
            <a:off x="1371765" y="1570685"/>
            <a:ext cx="2812812" cy="2984571"/>
          </a:xfrm>
          <a:prstGeom prst="rect">
            <a:avLst/>
          </a:prstGeom>
          <a:solidFill>
            <a:schemeClr val="tx2">
              <a:lumMod val="20000"/>
              <a:lumOff val="80000"/>
            </a:schemeClr>
          </a:solidFill>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Em hãy cho biết, văn bản </a:t>
            </a:r>
            <a:r>
              <a:rPr lang="en" sz="1600" b="1" i="1" dirty="0">
                <a:latin typeface="Cambria" panose="02040503050406030204" pitchFamily="18" charset="0"/>
                <a:ea typeface="Cambria" panose="02040503050406030204" pitchFamily="18" charset="0"/>
              </a:rPr>
              <a:t>Chú mèo tuyệt vời nhất trên thế giới</a:t>
            </a:r>
            <a:r>
              <a:rPr lang="en" sz="1600" dirty="0">
                <a:latin typeface="Cambria" panose="02040503050406030204" pitchFamily="18" charset="0"/>
                <a:ea typeface="Cambria" panose="02040503050406030204" pitchFamily="18" charset="0"/>
              </a:rPr>
              <a:t> viết về nhân vật nào? Trong tác phẩm gì? Nhân vật ấy được giới thiệu qua những chi tiết nào?</a:t>
            </a:r>
          </a:p>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Em có nhận xét gì về việc triển khai các ý trong bài viết?</a:t>
            </a:r>
            <a:endParaRPr sz="1600" dirty="0">
              <a:latin typeface="Cambria" panose="02040503050406030204" pitchFamily="18" charset="0"/>
              <a:ea typeface="Cambria" panose="02040503050406030204" pitchFamily="18" charset="0"/>
            </a:endParaRPr>
          </a:p>
        </p:txBody>
      </p:sp>
      <p:sp>
        <p:nvSpPr>
          <p:cNvPr id="2613" name="Google Shape;2613;p34"/>
          <p:cNvSpPr/>
          <p:nvPr/>
        </p:nvSpPr>
        <p:spPr>
          <a:xfrm>
            <a:off x="7225250" y="4307775"/>
            <a:ext cx="30700" cy="46375"/>
          </a:xfrm>
          <a:custGeom>
            <a:avLst/>
            <a:gdLst/>
            <a:ahLst/>
            <a:cxnLst/>
            <a:rect l="l" t="t" r="r" b="b"/>
            <a:pathLst>
              <a:path w="1228" h="1855" extrusionOk="0">
                <a:moveTo>
                  <a:pt x="1228" y="0"/>
                </a:moveTo>
                <a:cubicBezTo>
                  <a:pt x="640" y="381"/>
                  <a:pt x="237" y="664"/>
                  <a:pt x="55" y="792"/>
                </a:cubicBezTo>
                <a:lnTo>
                  <a:pt x="49" y="799"/>
                </a:lnTo>
                <a:cubicBezTo>
                  <a:pt x="38" y="810"/>
                  <a:pt x="30" y="825"/>
                  <a:pt x="30" y="843"/>
                </a:cubicBezTo>
                <a:lnTo>
                  <a:pt x="1" y="1789"/>
                </a:lnTo>
                <a:cubicBezTo>
                  <a:pt x="1" y="1811"/>
                  <a:pt x="11" y="1831"/>
                  <a:pt x="27" y="1843"/>
                </a:cubicBezTo>
                <a:cubicBezTo>
                  <a:pt x="39" y="1850"/>
                  <a:pt x="54" y="1855"/>
                  <a:pt x="67" y="1855"/>
                </a:cubicBezTo>
                <a:cubicBezTo>
                  <a:pt x="74" y="1855"/>
                  <a:pt x="81" y="1853"/>
                  <a:pt x="87" y="1851"/>
                </a:cubicBezTo>
                <a:lnTo>
                  <a:pt x="1181" y="1422"/>
                </a:lnTo>
                <a:lnTo>
                  <a:pt x="1228"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614" name="Google Shape;2614;p34"/>
          <p:cNvGrpSpPr/>
          <p:nvPr/>
        </p:nvGrpSpPr>
        <p:grpSpPr>
          <a:xfrm>
            <a:off x="7767773" y="4028663"/>
            <a:ext cx="1511350" cy="1149175"/>
            <a:chOff x="7187450" y="3610025"/>
            <a:chExt cx="1511350" cy="1149175"/>
          </a:xfrm>
        </p:grpSpPr>
        <p:sp>
          <p:nvSpPr>
            <p:cNvPr id="2615" name="Google Shape;2615;p34"/>
            <p:cNvSpPr/>
            <p:nvPr/>
          </p:nvSpPr>
          <p:spPr>
            <a:xfrm>
              <a:off x="7187450" y="3647325"/>
              <a:ext cx="1511325" cy="1111875"/>
            </a:xfrm>
            <a:custGeom>
              <a:avLst/>
              <a:gdLst/>
              <a:ahLst/>
              <a:cxnLst/>
              <a:rect l="l" t="t" r="r" b="b"/>
              <a:pathLst>
                <a:path w="60453" h="44475" extrusionOk="0">
                  <a:moveTo>
                    <a:pt x="47085" y="0"/>
                  </a:moveTo>
                  <a:cubicBezTo>
                    <a:pt x="46726" y="0"/>
                    <a:pt x="46435" y="248"/>
                    <a:pt x="46393" y="284"/>
                  </a:cubicBezTo>
                  <a:lnTo>
                    <a:pt x="45733" y="913"/>
                  </a:lnTo>
                  <a:lnTo>
                    <a:pt x="45147" y="640"/>
                  </a:lnTo>
                  <a:cubicBezTo>
                    <a:pt x="45112" y="625"/>
                    <a:pt x="45075" y="617"/>
                    <a:pt x="45037" y="617"/>
                  </a:cubicBezTo>
                  <a:cubicBezTo>
                    <a:pt x="44995" y="617"/>
                    <a:pt x="44953" y="627"/>
                    <a:pt x="44915" y="648"/>
                  </a:cubicBezTo>
                  <a:cubicBezTo>
                    <a:pt x="30517" y="8290"/>
                    <a:pt x="25548" y="18142"/>
                    <a:pt x="24926" y="19481"/>
                  </a:cubicBezTo>
                  <a:cubicBezTo>
                    <a:pt x="13538" y="19690"/>
                    <a:pt x="1410" y="28369"/>
                    <a:pt x="1289" y="28457"/>
                  </a:cubicBezTo>
                  <a:cubicBezTo>
                    <a:pt x="1223" y="28504"/>
                    <a:pt x="1183" y="28580"/>
                    <a:pt x="1181" y="28659"/>
                  </a:cubicBezTo>
                  <a:lnTo>
                    <a:pt x="1148" y="29767"/>
                  </a:lnTo>
                  <a:lnTo>
                    <a:pt x="395" y="30062"/>
                  </a:lnTo>
                  <a:cubicBezTo>
                    <a:pt x="395" y="30062"/>
                    <a:pt x="394" y="30062"/>
                    <a:pt x="394" y="30064"/>
                  </a:cubicBezTo>
                  <a:cubicBezTo>
                    <a:pt x="96" y="30183"/>
                    <a:pt x="39" y="30384"/>
                    <a:pt x="29" y="30491"/>
                  </a:cubicBezTo>
                  <a:cubicBezTo>
                    <a:pt x="0" y="30884"/>
                    <a:pt x="512" y="31234"/>
                    <a:pt x="718" y="31353"/>
                  </a:cubicBezTo>
                  <a:cubicBezTo>
                    <a:pt x="883" y="31469"/>
                    <a:pt x="17276" y="43009"/>
                    <a:pt x="18321" y="43813"/>
                  </a:cubicBezTo>
                  <a:cubicBezTo>
                    <a:pt x="19034" y="44362"/>
                    <a:pt x="19569" y="44474"/>
                    <a:pt x="19885" y="44474"/>
                  </a:cubicBezTo>
                  <a:cubicBezTo>
                    <a:pt x="20077" y="44474"/>
                    <a:pt x="20190" y="44432"/>
                    <a:pt x="20212" y="44423"/>
                  </a:cubicBezTo>
                  <a:lnTo>
                    <a:pt x="40222" y="37451"/>
                  </a:lnTo>
                  <a:cubicBezTo>
                    <a:pt x="43064" y="37199"/>
                    <a:pt x="43777" y="35378"/>
                    <a:pt x="43901" y="34979"/>
                  </a:cubicBezTo>
                  <a:lnTo>
                    <a:pt x="60353" y="18073"/>
                  </a:lnTo>
                  <a:cubicBezTo>
                    <a:pt x="60442" y="17982"/>
                    <a:pt x="60453" y="17840"/>
                    <a:pt x="60377" y="17738"/>
                  </a:cubicBezTo>
                  <a:cubicBezTo>
                    <a:pt x="56145" y="11957"/>
                    <a:pt x="48066" y="901"/>
                    <a:pt x="47773" y="421"/>
                  </a:cubicBezTo>
                  <a:cubicBezTo>
                    <a:pt x="47591" y="124"/>
                    <a:pt x="47361" y="32"/>
                    <a:pt x="47199" y="9"/>
                  </a:cubicBezTo>
                  <a:cubicBezTo>
                    <a:pt x="47161" y="3"/>
                    <a:pt x="47123" y="0"/>
                    <a:pt x="47085"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16" name="Google Shape;2616;p34"/>
            <p:cNvSpPr/>
            <p:nvPr/>
          </p:nvSpPr>
          <p:spPr>
            <a:xfrm>
              <a:off x="8156950" y="3672000"/>
              <a:ext cx="192175" cy="182000"/>
            </a:xfrm>
            <a:custGeom>
              <a:avLst/>
              <a:gdLst/>
              <a:ahLst/>
              <a:cxnLst/>
              <a:rect l="l" t="t" r="r" b="b"/>
              <a:pathLst>
                <a:path w="7687" h="7280" extrusionOk="0">
                  <a:moveTo>
                    <a:pt x="7549" y="1"/>
                  </a:moveTo>
                  <a:cubicBezTo>
                    <a:pt x="7519" y="1"/>
                    <a:pt x="7488" y="12"/>
                    <a:pt x="7465" y="34"/>
                  </a:cubicBezTo>
                  <a:lnTo>
                    <a:pt x="53" y="7065"/>
                  </a:lnTo>
                  <a:cubicBezTo>
                    <a:pt x="2" y="7112"/>
                    <a:pt x="1" y="7191"/>
                    <a:pt x="48" y="7241"/>
                  </a:cubicBezTo>
                  <a:cubicBezTo>
                    <a:pt x="72" y="7267"/>
                    <a:pt x="105" y="7280"/>
                    <a:pt x="138" y="7280"/>
                  </a:cubicBezTo>
                  <a:cubicBezTo>
                    <a:pt x="168" y="7280"/>
                    <a:pt x="200" y="7268"/>
                    <a:pt x="223" y="7246"/>
                  </a:cubicBezTo>
                  <a:lnTo>
                    <a:pt x="7634" y="216"/>
                  </a:lnTo>
                  <a:cubicBezTo>
                    <a:pt x="7686" y="168"/>
                    <a:pt x="7687" y="90"/>
                    <a:pt x="7640" y="40"/>
                  </a:cubicBezTo>
                  <a:cubicBezTo>
                    <a:pt x="7615" y="14"/>
                    <a:pt x="7582" y="1"/>
                    <a:pt x="75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17" name="Google Shape;2617;p34"/>
            <p:cNvSpPr/>
            <p:nvPr/>
          </p:nvSpPr>
          <p:spPr>
            <a:xfrm>
              <a:off x="7892700" y="3619050"/>
              <a:ext cx="795325" cy="857675"/>
            </a:xfrm>
            <a:custGeom>
              <a:avLst/>
              <a:gdLst/>
              <a:ahLst/>
              <a:cxnLst/>
              <a:rect l="l" t="t" r="r" b="b"/>
              <a:pathLst>
                <a:path w="31813" h="34307" extrusionOk="0">
                  <a:moveTo>
                    <a:pt x="19670" y="5496"/>
                  </a:moveTo>
                  <a:lnTo>
                    <a:pt x="19690" y="5521"/>
                  </a:lnTo>
                  <a:lnTo>
                    <a:pt x="18752" y="6323"/>
                  </a:lnTo>
                  <a:cubicBezTo>
                    <a:pt x="18749" y="6320"/>
                    <a:pt x="18742" y="6309"/>
                    <a:pt x="18750" y="6303"/>
                  </a:cubicBezTo>
                  <a:lnTo>
                    <a:pt x="18708" y="6260"/>
                  </a:lnTo>
                  <a:lnTo>
                    <a:pt x="18708" y="6260"/>
                  </a:lnTo>
                  <a:lnTo>
                    <a:pt x="18756" y="6301"/>
                  </a:lnTo>
                  <a:lnTo>
                    <a:pt x="19670" y="5496"/>
                  </a:lnTo>
                  <a:close/>
                  <a:moveTo>
                    <a:pt x="17944" y="4334"/>
                  </a:moveTo>
                  <a:cubicBezTo>
                    <a:pt x="17539" y="4666"/>
                    <a:pt x="17143" y="5020"/>
                    <a:pt x="16764" y="5388"/>
                  </a:cubicBezTo>
                  <a:cubicBezTo>
                    <a:pt x="16386" y="5755"/>
                    <a:pt x="16022" y="6140"/>
                    <a:pt x="15653" y="6516"/>
                  </a:cubicBezTo>
                  <a:cubicBezTo>
                    <a:pt x="15997" y="6119"/>
                    <a:pt x="16365" y="5733"/>
                    <a:pt x="16742" y="5366"/>
                  </a:cubicBezTo>
                  <a:cubicBezTo>
                    <a:pt x="17121" y="4998"/>
                    <a:pt x="17519" y="4643"/>
                    <a:pt x="17944" y="4334"/>
                  </a:cubicBezTo>
                  <a:close/>
                  <a:moveTo>
                    <a:pt x="18106" y="2231"/>
                  </a:moveTo>
                  <a:lnTo>
                    <a:pt x="18129" y="2253"/>
                  </a:lnTo>
                  <a:lnTo>
                    <a:pt x="17843" y="2522"/>
                  </a:lnTo>
                  <a:lnTo>
                    <a:pt x="10696" y="9287"/>
                  </a:lnTo>
                  <a:cubicBezTo>
                    <a:pt x="10689" y="9280"/>
                    <a:pt x="10689" y="9271"/>
                    <a:pt x="10696" y="9265"/>
                  </a:cubicBezTo>
                  <a:lnTo>
                    <a:pt x="17821" y="2503"/>
                  </a:lnTo>
                  <a:lnTo>
                    <a:pt x="17823" y="2500"/>
                  </a:lnTo>
                  <a:lnTo>
                    <a:pt x="18106" y="2231"/>
                  </a:lnTo>
                  <a:close/>
                  <a:moveTo>
                    <a:pt x="17302" y="26270"/>
                  </a:moveTo>
                  <a:lnTo>
                    <a:pt x="17363" y="26341"/>
                  </a:lnTo>
                  <a:lnTo>
                    <a:pt x="15771" y="27694"/>
                  </a:lnTo>
                  <a:cubicBezTo>
                    <a:pt x="15763" y="27684"/>
                    <a:pt x="15770" y="27673"/>
                    <a:pt x="15775" y="27668"/>
                  </a:cubicBezTo>
                  <a:lnTo>
                    <a:pt x="17341" y="26319"/>
                  </a:lnTo>
                  <a:lnTo>
                    <a:pt x="17302" y="26270"/>
                  </a:lnTo>
                  <a:close/>
                  <a:moveTo>
                    <a:pt x="19523" y="26728"/>
                  </a:moveTo>
                  <a:cubicBezTo>
                    <a:pt x="19526" y="26732"/>
                    <a:pt x="19543" y="26754"/>
                    <a:pt x="19543" y="26754"/>
                  </a:cubicBezTo>
                  <a:lnTo>
                    <a:pt x="16058" y="30234"/>
                  </a:lnTo>
                  <a:lnTo>
                    <a:pt x="16036" y="30212"/>
                  </a:lnTo>
                  <a:lnTo>
                    <a:pt x="19523" y="26728"/>
                  </a:lnTo>
                  <a:close/>
                  <a:moveTo>
                    <a:pt x="23590" y="24636"/>
                  </a:moveTo>
                  <a:lnTo>
                    <a:pt x="23612" y="24659"/>
                  </a:lnTo>
                  <a:lnTo>
                    <a:pt x="15681" y="32467"/>
                  </a:lnTo>
                  <a:lnTo>
                    <a:pt x="15659" y="32444"/>
                  </a:lnTo>
                  <a:lnTo>
                    <a:pt x="23590" y="24636"/>
                  </a:lnTo>
                  <a:close/>
                  <a:moveTo>
                    <a:pt x="18876" y="1"/>
                  </a:moveTo>
                  <a:cubicBezTo>
                    <a:pt x="18649" y="1"/>
                    <a:pt x="18433" y="188"/>
                    <a:pt x="18428" y="191"/>
                  </a:cubicBezTo>
                  <a:lnTo>
                    <a:pt x="16094" y="2409"/>
                  </a:lnTo>
                  <a:cubicBezTo>
                    <a:pt x="16094" y="2413"/>
                    <a:pt x="16091" y="2412"/>
                    <a:pt x="16090" y="2413"/>
                  </a:cubicBezTo>
                  <a:lnTo>
                    <a:pt x="910" y="16854"/>
                  </a:lnTo>
                  <a:cubicBezTo>
                    <a:pt x="544" y="17210"/>
                    <a:pt x="241" y="17654"/>
                    <a:pt x="13" y="18173"/>
                  </a:cubicBezTo>
                  <a:cubicBezTo>
                    <a:pt x="1" y="18198"/>
                    <a:pt x="10" y="18224"/>
                    <a:pt x="25" y="18246"/>
                  </a:cubicBezTo>
                  <a:lnTo>
                    <a:pt x="15414" y="34289"/>
                  </a:lnTo>
                  <a:cubicBezTo>
                    <a:pt x="15425" y="34300"/>
                    <a:pt x="15441" y="34307"/>
                    <a:pt x="15459" y="34307"/>
                  </a:cubicBezTo>
                  <a:cubicBezTo>
                    <a:pt x="15477" y="34307"/>
                    <a:pt x="15493" y="34300"/>
                    <a:pt x="15503" y="34290"/>
                  </a:cubicBezTo>
                  <a:lnTo>
                    <a:pt x="30007" y="19385"/>
                  </a:lnTo>
                  <a:lnTo>
                    <a:pt x="31787" y="17555"/>
                  </a:lnTo>
                  <a:cubicBezTo>
                    <a:pt x="31809" y="17532"/>
                    <a:pt x="31812" y="17499"/>
                    <a:pt x="31792" y="17474"/>
                  </a:cubicBezTo>
                  <a:cubicBezTo>
                    <a:pt x="31296" y="16797"/>
                    <a:pt x="19624" y="850"/>
                    <a:pt x="19255" y="248"/>
                  </a:cubicBezTo>
                  <a:cubicBezTo>
                    <a:pt x="19165" y="105"/>
                    <a:pt x="19062" y="25"/>
                    <a:pt x="18937" y="5"/>
                  </a:cubicBezTo>
                  <a:cubicBezTo>
                    <a:pt x="18917" y="2"/>
                    <a:pt x="18896" y="1"/>
                    <a:pt x="18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18" name="Google Shape;2618;p34"/>
            <p:cNvSpPr/>
            <p:nvPr/>
          </p:nvSpPr>
          <p:spPr>
            <a:xfrm>
              <a:off x="7423625" y="4122425"/>
              <a:ext cx="365425" cy="128725"/>
            </a:xfrm>
            <a:custGeom>
              <a:avLst/>
              <a:gdLst/>
              <a:ahLst/>
              <a:cxnLst/>
              <a:rect l="l" t="t" r="r" b="b"/>
              <a:pathLst>
                <a:path w="14617" h="5149" extrusionOk="0">
                  <a:moveTo>
                    <a:pt x="14487" y="1"/>
                  </a:moveTo>
                  <a:cubicBezTo>
                    <a:pt x="14480" y="1"/>
                    <a:pt x="14473" y="1"/>
                    <a:pt x="14465" y="2"/>
                  </a:cubicBezTo>
                  <a:cubicBezTo>
                    <a:pt x="9398" y="770"/>
                    <a:pt x="4560" y="2421"/>
                    <a:pt x="81" y="4915"/>
                  </a:cubicBezTo>
                  <a:cubicBezTo>
                    <a:pt x="22" y="4949"/>
                    <a:pt x="1" y="5025"/>
                    <a:pt x="33" y="5085"/>
                  </a:cubicBezTo>
                  <a:cubicBezTo>
                    <a:pt x="55" y="5127"/>
                    <a:pt x="98" y="5149"/>
                    <a:pt x="142" y="5149"/>
                  </a:cubicBezTo>
                  <a:cubicBezTo>
                    <a:pt x="163" y="5149"/>
                    <a:pt x="184" y="5143"/>
                    <a:pt x="203" y="5132"/>
                  </a:cubicBezTo>
                  <a:cubicBezTo>
                    <a:pt x="4655" y="2654"/>
                    <a:pt x="9465" y="1010"/>
                    <a:pt x="14502" y="248"/>
                  </a:cubicBezTo>
                  <a:cubicBezTo>
                    <a:pt x="14570" y="238"/>
                    <a:pt x="14617" y="175"/>
                    <a:pt x="14607" y="107"/>
                  </a:cubicBezTo>
                  <a:cubicBezTo>
                    <a:pt x="14597" y="46"/>
                    <a:pt x="14550" y="1"/>
                    <a:pt x="14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19" name="Google Shape;2619;p34"/>
            <p:cNvSpPr/>
            <p:nvPr/>
          </p:nvSpPr>
          <p:spPr>
            <a:xfrm>
              <a:off x="7848600" y="3801475"/>
              <a:ext cx="274275" cy="285800"/>
            </a:xfrm>
            <a:custGeom>
              <a:avLst/>
              <a:gdLst/>
              <a:ahLst/>
              <a:cxnLst/>
              <a:rect l="l" t="t" r="r" b="b"/>
              <a:pathLst>
                <a:path w="10971" h="11432" extrusionOk="0">
                  <a:moveTo>
                    <a:pt x="10831" y="1"/>
                  </a:moveTo>
                  <a:cubicBezTo>
                    <a:pt x="10805" y="1"/>
                    <a:pt x="10779" y="9"/>
                    <a:pt x="10757" y="25"/>
                  </a:cubicBezTo>
                  <a:cubicBezTo>
                    <a:pt x="6506" y="3080"/>
                    <a:pt x="2899" y="6853"/>
                    <a:pt x="38" y="11239"/>
                  </a:cubicBezTo>
                  <a:cubicBezTo>
                    <a:pt x="1" y="11296"/>
                    <a:pt x="16" y="11373"/>
                    <a:pt x="74" y="11410"/>
                  </a:cubicBezTo>
                  <a:cubicBezTo>
                    <a:pt x="95" y="11425"/>
                    <a:pt x="119" y="11431"/>
                    <a:pt x="142" y="11431"/>
                  </a:cubicBezTo>
                  <a:cubicBezTo>
                    <a:pt x="182" y="11431"/>
                    <a:pt x="223" y="11411"/>
                    <a:pt x="247" y="11376"/>
                  </a:cubicBezTo>
                  <a:cubicBezTo>
                    <a:pt x="3092" y="7016"/>
                    <a:pt x="6675" y="3266"/>
                    <a:pt x="10903" y="227"/>
                  </a:cubicBezTo>
                  <a:cubicBezTo>
                    <a:pt x="10959" y="187"/>
                    <a:pt x="10971" y="109"/>
                    <a:pt x="10931" y="53"/>
                  </a:cubicBezTo>
                  <a:cubicBezTo>
                    <a:pt x="10907" y="19"/>
                    <a:pt x="10869" y="1"/>
                    <a:pt x="108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20" name="Google Shape;2620;p34"/>
            <p:cNvSpPr/>
            <p:nvPr/>
          </p:nvSpPr>
          <p:spPr>
            <a:xfrm>
              <a:off x="7225200" y="4106125"/>
              <a:ext cx="582150" cy="248000"/>
            </a:xfrm>
            <a:custGeom>
              <a:avLst/>
              <a:gdLst/>
              <a:ahLst/>
              <a:cxnLst/>
              <a:rect l="l" t="t" r="r" b="b"/>
              <a:pathLst>
                <a:path w="23286" h="9920" extrusionOk="0">
                  <a:moveTo>
                    <a:pt x="6917" y="6056"/>
                  </a:moveTo>
                  <a:lnTo>
                    <a:pt x="6029" y="6553"/>
                  </a:lnTo>
                  <a:cubicBezTo>
                    <a:pt x="6027" y="6547"/>
                    <a:pt x="6025" y="6541"/>
                    <a:pt x="6029" y="6536"/>
                  </a:cubicBezTo>
                  <a:lnTo>
                    <a:pt x="6917" y="6056"/>
                  </a:lnTo>
                  <a:close/>
                  <a:moveTo>
                    <a:pt x="23217" y="0"/>
                  </a:moveTo>
                  <a:cubicBezTo>
                    <a:pt x="14081" y="249"/>
                    <a:pt x="4602" y="5867"/>
                    <a:pt x="1229" y="8065"/>
                  </a:cubicBezTo>
                  <a:cubicBezTo>
                    <a:pt x="641" y="8446"/>
                    <a:pt x="238" y="8729"/>
                    <a:pt x="56" y="8856"/>
                  </a:cubicBezTo>
                  <a:lnTo>
                    <a:pt x="50" y="8863"/>
                  </a:lnTo>
                  <a:cubicBezTo>
                    <a:pt x="37" y="8873"/>
                    <a:pt x="31" y="8889"/>
                    <a:pt x="31" y="8908"/>
                  </a:cubicBezTo>
                  <a:lnTo>
                    <a:pt x="1" y="9853"/>
                  </a:lnTo>
                  <a:cubicBezTo>
                    <a:pt x="1" y="9876"/>
                    <a:pt x="11" y="9897"/>
                    <a:pt x="27" y="9908"/>
                  </a:cubicBezTo>
                  <a:cubicBezTo>
                    <a:pt x="40" y="9915"/>
                    <a:pt x="53" y="9919"/>
                    <a:pt x="66" y="9919"/>
                  </a:cubicBezTo>
                  <a:cubicBezTo>
                    <a:pt x="74" y="9919"/>
                    <a:pt x="81" y="9918"/>
                    <a:pt x="88" y="9915"/>
                  </a:cubicBezTo>
                  <a:lnTo>
                    <a:pt x="1181" y="9486"/>
                  </a:lnTo>
                  <a:lnTo>
                    <a:pt x="19519" y="2281"/>
                  </a:lnTo>
                  <a:cubicBezTo>
                    <a:pt x="20048" y="2072"/>
                    <a:pt x="20584" y="1966"/>
                    <a:pt x="21114" y="1966"/>
                  </a:cubicBezTo>
                  <a:cubicBezTo>
                    <a:pt x="21256" y="1966"/>
                    <a:pt x="21398" y="1974"/>
                    <a:pt x="21539" y="1989"/>
                  </a:cubicBezTo>
                  <a:cubicBezTo>
                    <a:pt x="21542" y="1990"/>
                    <a:pt x="21545" y="1990"/>
                    <a:pt x="21548" y="1990"/>
                  </a:cubicBezTo>
                  <a:cubicBezTo>
                    <a:pt x="21565" y="1990"/>
                    <a:pt x="21581" y="1983"/>
                    <a:pt x="21592" y="1972"/>
                  </a:cubicBezTo>
                  <a:cubicBezTo>
                    <a:pt x="21596" y="1968"/>
                    <a:pt x="21599" y="1962"/>
                    <a:pt x="21605" y="1957"/>
                  </a:cubicBezTo>
                  <a:cubicBezTo>
                    <a:pt x="21709" y="1767"/>
                    <a:pt x="21947" y="1378"/>
                    <a:pt x="22375" y="913"/>
                  </a:cubicBezTo>
                  <a:cubicBezTo>
                    <a:pt x="22393" y="896"/>
                    <a:pt x="22396" y="866"/>
                    <a:pt x="22385" y="843"/>
                  </a:cubicBezTo>
                  <a:cubicBezTo>
                    <a:pt x="22372" y="821"/>
                    <a:pt x="22352" y="810"/>
                    <a:pt x="22329" y="810"/>
                  </a:cubicBezTo>
                  <a:cubicBezTo>
                    <a:pt x="22326" y="810"/>
                    <a:pt x="22322" y="810"/>
                    <a:pt x="22318" y="810"/>
                  </a:cubicBezTo>
                  <a:cubicBezTo>
                    <a:pt x="17304" y="1581"/>
                    <a:pt x="12516" y="3221"/>
                    <a:pt x="8072" y="5661"/>
                  </a:cubicBezTo>
                  <a:cubicBezTo>
                    <a:pt x="12537" y="3175"/>
                    <a:pt x="17363" y="1523"/>
                    <a:pt x="22429" y="767"/>
                  </a:cubicBezTo>
                  <a:cubicBezTo>
                    <a:pt x="22441" y="778"/>
                    <a:pt x="22456" y="784"/>
                    <a:pt x="22472" y="784"/>
                  </a:cubicBezTo>
                  <a:cubicBezTo>
                    <a:pt x="22487" y="784"/>
                    <a:pt x="22504" y="778"/>
                    <a:pt x="22516" y="765"/>
                  </a:cubicBezTo>
                  <a:cubicBezTo>
                    <a:pt x="22516" y="765"/>
                    <a:pt x="22596" y="685"/>
                    <a:pt x="22637" y="645"/>
                  </a:cubicBezTo>
                  <a:cubicBezTo>
                    <a:pt x="22829" y="459"/>
                    <a:pt x="23037" y="279"/>
                    <a:pt x="23255" y="110"/>
                  </a:cubicBezTo>
                  <a:cubicBezTo>
                    <a:pt x="23259" y="107"/>
                    <a:pt x="23262" y="107"/>
                    <a:pt x="23262" y="107"/>
                  </a:cubicBezTo>
                  <a:cubicBezTo>
                    <a:pt x="23281" y="90"/>
                    <a:pt x="23286" y="63"/>
                    <a:pt x="23279" y="38"/>
                  </a:cubicBezTo>
                  <a:cubicBezTo>
                    <a:pt x="23267" y="17"/>
                    <a:pt x="23244" y="1"/>
                    <a:pt x="23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21" name="Google Shape;2621;p34"/>
            <p:cNvSpPr/>
            <p:nvPr/>
          </p:nvSpPr>
          <p:spPr>
            <a:xfrm>
              <a:off x="7771050" y="4079125"/>
              <a:ext cx="113775" cy="80725"/>
            </a:xfrm>
            <a:custGeom>
              <a:avLst/>
              <a:gdLst/>
              <a:ahLst/>
              <a:cxnLst/>
              <a:rect l="l" t="t" r="r" b="b"/>
              <a:pathLst>
                <a:path w="4551" h="3229" extrusionOk="0">
                  <a:moveTo>
                    <a:pt x="4481" y="0"/>
                  </a:moveTo>
                  <a:cubicBezTo>
                    <a:pt x="4477" y="0"/>
                    <a:pt x="4472" y="1"/>
                    <a:pt x="4468" y="2"/>
                  </a:cubicBezTo>
                  <a:cubicBezTo>
                    <a:pt x="2739" y="411"/>
                    <a:pt x="1595" y="1257"/>
                    <a:pt x="940" y="1892"/>
                  </a:cubicBezTo>
                  <a:cubicBezTo>
                    <a:pt x="444" y="2374"/>
                    <a:pt x="147" y="2811"/>
                    <a:pt x="13" y="3027"/>
                  </a:cubicBezTo>
                  <a:cubicBezTo>
                    <a:pt x="3" y="3044"/>
                    <a:pt x="1" y="3067"/>
                    <a:pt x="9" y="3085"/>
                  </a:cubicBezTo>
                  <a:cubicBezTo>
                    <a:pt x="18" y="3104"/>
                    <a:pt x="34" y="3117"/>
                    <a:pt x="55" y="3121"/>
                  </a:cubicBezTo>
                  <a:lnTo>
                    <a:pt x="109" y="3132"/>
                  </a:lnTo>
                  <a:cubicBezTo>
                    <a:pt x="147" y="3141"/>
                    <a:pt x="185" y="3149"/>
                    <a:pt x="224" y="3159"/>
                  </a:cubicBezTo>
                  <a:cubicBezTo>
                    <a:pt x="388" y="3200"/>
                    <a:pt x="582" y="3228"/>
                    <a:pt x="804" y="3228"/>
                  </a:cubicBezTo>
                  <a:cubicBezTo>
                    <a:pt x="1404" y="3228"/>
                    <a:pt x="2211" y="3023"/>
                    <a:pt x="3207" y="2308"/>
                  </a:cubicBezTo>
                  <a:cubicBezTo>
                    <a:pt x="3337" y="2209"/>
                    <a:pt x="3459" y="2104"/>
                    <a:pt x="3568" y="1996"/>
                  </a:cubicBezTo>
                  <a:cubicBezTo>
                    <a:pt x="3998" y="1578"/>
                    <a:pt x="4274" y="1115"/>
                    <a:pt x="4389" y="613"/>
                  </a:cubicBezTo>
                  <a:cubicBezTo>
                    <a:pt x="4427" y="448"/>
                    <a:pt x="4476" y="280"/>
                    <a:pt x="4542" y="85"/>
                  </a:cubicBezTo>
                  <a:cubicBezTo>
                    <a:pt x="4550" y="63"/>
                    <a:pt x="4545" y="38"/>
                    <a:pt x="4530" y="22"/>
                  </a:cubicBezTo>
                  <a:cubicBezTo>
                    <a:pt x="4517" y="8"/>
                    <a:pt x="4499" y="0"/>
                    <a:pt x="4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22" name="Google Shape;2622;p34"/>
            <p:cNvSpPr/>
            <p:nvPr/>
          </p:nvSpPr>
          <p:spPr>
            <a:xfrm>
              <a:off x="7821175" y="3634925"/>
              <a:ext cx="505275" cy="462675"/>
            </a:xfrm>
            <a:custGeom>
              <a:avLst/>
              <a:gdLst/>
              <a:ahLst/>
              <a:cxnLst/>
              <a:rect l="l" t="t" r="r" b="b"/>
              <a:pathLst>
                <a:path w="20211" h="18507" extrusionOk="0">
                  <a:moveTo>
                    <a:pt x="14443" y="4999"/>
                  </a:moveTo>
                  <a:lnTo>
                    <a:pt x="14464" y="5024"/>
                  </a:lnTo>
                  <a:lnTo>
                    <a:pt x="13223" y="5865"/>
                  </a:lnTo>
                  <a:cubicBezTo>
                    <a:pt x="13219" y="5856"/>
                    <a:pt x="13219" y="5846"/>
                    <a:pt x="13223" y="5842"/>
                  </a:cubicBezTo>
                  <a:lnTo>
                    <a:pt x="14443" y="4999"/>
                  </a:lnTo>
                  <a:close/>
                  <a:moveTo>
                    <a:pt x="19689" y="0"/>
                  </a:moveTo>
                  <a:cubicBezTo>
                    <a:pt x="19680" y="0"/>
                    <a:pt x="19670" y="2"/>
                    <a:pt x="19663" y="6"/>
                  </a:cubicBezTo>
                  <a:cubicBezTo>
                    <a:pt x="18915" y="403"/>
                    <a:pt x="18182" y="816"/>
                    <a:pt x="17465" y="1240"/>
                  </a:cubicBezTo>
                  <a:cubicBezTo>
                    <a:pt x="13647" y="3476"/>
                    <a:pt x="10228" y="6054"/>
                    <a:pt x="7284" y="8914"/>
                  </a:cubicBezTo>
                  <a:cubicBezTo>
                    <a:pt x="2645" y="13419"/>
                    <a:pt x="545" y="17326"/>
                    <a:pt x="9" y="18417"/>
                  </a:cubicBezTo>
                  <a:cubicBezTo>
                    <a:pt x="1" y="18443"/>
                    <a:pt x="7" y="18472"/>
                    <a:pt x="24" y="18490"/>
                  </a:cubicBezTo>
                  <a:cubicBezTo>
                    <a:pt x="37" y="18501"/>
                    <a:pt x="53" y="18507"/>
                    <a:pt x="69" y="18507"/>
                  </a:cubicBezTo>
                  <a:cubicBezTo>
                    <a:pt x="81" y="18507"/>
                    <a:pt x="92" y="18504"/>
                    <a:pt x="102" y="18497"/>
                  </a:cubicBezTo>
                  <a:cubicBezTo>
                    <a:pt x="449" y="18288"/>
                    <a:pt x="825" y="18103"/>
                    <a:pt x="1225" y="17944"/>
                  </a:cubicBezTo>
                  <a:cubicBezTo>
                    <a:pt x="1232" y="17942"/>
                    <a:pt x="1241" y="17937"/>
                    <a:pt x="1244" y="17933"/>
                  </a:cubicBezTo>
                  <a:cubicBezTo>
                    <a:pt x="1248" y="17930"/>
                    <a:pt x="1248" y="17925"/>
                    <a:pt x="1254" y="17921"/>
                  </a:cubicBezTo>
                  <a:cubicBezTo>
                    <a:pt x="2955" y="15320"/>
                    <a:pt x="4940" y="12910"/>
                    <a:pt x="7153" y="10760"/>
                  </a:cubicBezTo>
                  <a:cubicBezTo>
                    <a:pt x="8632" y="9325"/>
                    <a:pt x="10234" y="7985"/>
                    <a:pt x="11937" y="6799"/>
                  </a:cubicBezTo>
                  <a:lnTo>
                    <a:pt x="11937" y="6799"/>
                  </a:lnTo>
                  <a:cubicBezTo>
                    <a:pt x="10254" y="8007"/>
                    <a:pt x="8655" y="9344"/>
                    <a:pt x="7179" y="10778"/>
                  </a:cubicBezTo>
                  <a:cubicBezTo>
                    <a:pt x="5020" y="12875"/>
                    <a:pt x="3078" y="15222"/>
                    <a:pt x="1405" y="17750"/>
                  </a:cubicBezTo>
                  <a:cubicBezTo>
                    <a:pt x="1393" y="17773"/>
                    <a:pt x="1394" y="17801"/>
                    <a:pt x="1410" y="17822"/>
                  </a:cubicBezTo>
                  <a:cubicBezTo>
                    <a:pt x="1423" y="17839"/>
                    <a:pt x="1442" y="17849"/>
                    <a:pt x="1462" y="17849"/>
                  </a:cubicBezTo>
                  <a:cubicBezTo>
                    <a:pt x="1468" y="17849"/>
                    <a:pt x="1474" y="17848"/>
                    <a:pt x="1480" y="17846"/>
                  </a:cubicBezTo>
                  <a:cubicBezTo>
                    <a:pt x="1841" y="17715"/>
                    <a:pt x="2229" y="17605"/>
                    <a:pt x="2634" y="17520"/>
                  </a:cubicBezTo>
                  <a:cubicBezTo>
                    <a:pt x="2646" y="17518"/>
                    <a:pt x="2656" y="17510"/>
                    <a:pt x="2666" y="17503"/>
                  </a:cubicBezTo>
                  <a:cubicBezTo>
                    <a:pt x="2669" y="17499"/>
                    <a:pt x="2677" y="17492"/>
                    <a:pt x="2678" y="17486"/>
                  </a:cubicBezTo>
                  <a:cubicBezTo>
                    <a:pt x="2923" y="16928"/>
                    <a:pt x="3253" y="16440"/>
                    <a:pt x="3662" y="16043"/>
                  </a:cubicBezTo>
                  <a:lnTo>
                    <a:pt x="18556" y="1880"/>
                  </a:lnTo>
                  <a:lnTo>
                    <a:pt x="20191" y="322"/>
                  </a:lnTo>
                  <a:cubicBezTo>
                    <a:pt x="20205" y="308"/>
                    <a:pt x="20210" y="286"/>
                    <a:pt x="20208" y="266"/>
                  </a:cubicBezTo>
                  <a:cubicBezTo>
                    <a:pt x="20206" y="244"/>
                    <a:pt x="20192" y="228"/>
                    <a:pt x="20171" y="219"/>
                  </a:cubicBezTo>
                  <a:lnTo>
                    <a:pt x="19720" y="8"/>
                  </a:lnTo>
                  <a:cubicBezTo>
                    <a:pt x="19711" y="3"/>
                    <a:pt x="19700" y="0"/>
                    <a:pt x="19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23" name="Google Shape;2623;p34"/>
            <p:cNvSpPr/>
            <p:nvPr/>
          </p:nvSpPr>
          <p:spPr>
            <a:xfrm>
              <a:off x="7778400" y="4080975"/>
              <a:ext cx="497875" cy="456175"/>
            </a:xfrm>
            <a:custGeom>
              <a:avLst/>
              <a:gdLst/>
              <a:ahLst/>
              <a:cxnLst/>
              <a:rect l="l" t="t" r="r" b="b"/>
              <a:pathLst>
                <a:path w="19915" h="18247" extrusionOk="0">
                  <a:moveTo>
                    <a:pt x="4840" y="3035"/>
                  </a:moveTo>
                  <a:cubicBezTo>
                    <a:pt x="4725" y="3312"/>
                    <a:pt x="4556" y="3560"/>
                    <a:pt x="4332" y="3778"/>
                  </a:cubicBezTo>
                  <a:cubicBezTo>
                    <a:pt x="3883" y="4214"/>
                    <a:pt x="3279" y="4463"/>
                    <a:pt x="2679" y="4463"/>
                  </a:cubicBezTo>
                  <a:cubicBezTo>
                    <a:pt x="2543" y="4463"/>
                    <a:pt x="2406" y="4450"/>
                    <a:pt x="2272" y="4423"/>
                  </a:cubicBezTo>
                  <a:cubicBezTo>
                    <a:pt x="2274" y="4420"/>
                    <a:pt x="2274" y="4417"/>
                    <a:pt x="2275" y="4414"/>
                  </a:cubicBezTo>
                  <a:lnTo>
                    <a:pt x="2288" y="4409"/>
                  </a:lnTo>
                  <a:cubicBezTo>
                    <a:pt x="2408" y="4431"/>
                    <a:pt x="2530" y="4441"/>
                    <a:pt x="2652" y="4441"/>
                  </a:cubicBezTo>
                  <a:cubicBezTo>
                    <a:pt x="3248" y="4441"/>
                    <a:pt x="3858" y="4194"/>
                    <a:pt x="4307" y="3758"/>
                  </a:cubicBezTo>
                  <a:cubicBezTo>
                    <a:pt x="4529" y="3544"/>
                    <a:pt x="4697" y="3297"/>
                    <a:pt x="4840" y="3035"/>
                  </a:cubicBezTo>
                  <a:close/>
                  <a:moveTo>
                    <a:pt x="6129" y="5111"/>
                  </a:moveTo>
                  <a:lnTo>
                    <a:pt x="6152" y="5136"/>
                  </a:lnTo>
                  <a:cubicBezTo>
                    <a:pt x="6094" y="5202"/>
                    <a:pt x="6032" y="5266"/>
                    <a:pt x="5969" y="5328"/>
                  </a:cubicBezTo>
                  <a:cubicBezTo>
                    <a:pt x="5705" y="5584"/>
                    <a:pt x="5392" y="5795"/>
                    <a:pt x="5037" y="5933"/>
                  </a:cubicBezTo>
                  <a:cubicBezTo>
                    <a:pt x="5033" y="5923"/>
                    <a:pt x="5037" y="5920"/>
                    <a:pt x="5043" y="5915"/>
                  </a:cubicBezTo>
                  <a:lnTo>
                    <a:pt x="5046" y="5912"/>
                  </a:lnTo>
                  <a:cubicBezTo>
                    <a:pt x="5382" y="5765"/>
                    <a:pt x="5684" y="5560"/>
                    <a:pt x="5946" y="5307"/>
                  </a:cubicBezTo>
                  <a:cubicBezTo>
                    <a:pt x="6010" y="5246"/>
                    <a:pt x="6070" y="5182"/>
                    <a:pt x="6129" y="5111"/>
                  </a:cubicBezTo>
                  <a:close/>
                  <a:moveTo>
                    <a:pt x="8817" y="7009"/>
                  </a:moveTo>
                  <a:lnTo>
                    <a:pt x="8885" y="7071"/>
                  </a:lnTo>
                  <a:cubicBezTo>
                    <a:pt x="8783" y="7222"/>
                    <a:pt x="8663" y="7361"/>
                    <a:pt x="8532" y="7489"/>
                  </a:cubicBezTo>
                  <a:cubicBezTo>
                    <a:pt x="8077" y="7929"/>
                    <a:pt x="7490" y="8201"/>
                    <a:pt x="6855" y="8238"/>
                  </a:cubicBezTo>
                  <a:cubicBezTo>
                    <a:pt x="6853" y="8230"/>
                    <a:pt x="6858" y="8227"/>
                    <a:pt x="6858" y="8227"/>
                  </a:cubicBezTo>
                  <a:lnTo>
                    <a:pt x="6869" y="8220"/>
                  </a:lnTo>
                  <a:cubicBezTo>
                    <a:pt x="7470" y="8170"/>
                    <a:pt x="8071" y="7892"/>
                    <a:pt x="8516" y="7460"/>
                  </a:cubicBezTo>
                  <a:cubicBezTo>
                    <a:pt x="8644" y="7334"/>
                    <a:pt x="8760" y="7196"/>
                    <a:pt x="8856" y="7055"/>
                  </a:cubicBezTo>
                  <a:lnTo>
                    <a:pt x="8817" y="7009"/>
                  </a:lnTo>
                  <a:close/>
                  <a:moveTo>
                    <a:pt x="10539" y="9397"/>
                  </a:moveTo>
                  <a:lnTo>
                    <a:pt x="10605" y="9459"/>
                  </a:lnTo>
                  <a:cubicBezTo>
                    <a:pt x="10535" y="9547"/>
                    <a:pt x="10461" y="9633"/>
                    <a:pt x="10381" y="9712"/>
                  </a:cubicBezTo>
                  <a:cubicBezTo>
                    <a:pt x="10145" y="9940"/>
                    <a:pt x="9859" y="10117"/>
                    <a:pt x="9533" y="10214"/>
                  </a:cubicBezTo>
                  <a:cubicBezTo>
                    <a:pt x="9532" y="10207"/>
                    <a:pt x="9533" y="10201"/>
                    <a:pt x="9538" y="10196"/>
                  </a:cubicBezTo>
                  <a:lnTo>
                    <a:pt x="9542" y="10192"/>
                  </a:lnTo>
                  <a:cubicBezTo>
                    <a:pt x="9841" y="10091"/>
                    <a:pt x="10125" y="9916"/>
                    <a:pt x="10359" y="9690"/>
                  </a:cubicBezTo>
                  <a:cubicBezTo>
                    <a:pt x="10437" y="9612"/>
                    <a:pt x="10512" y="9527"/>
                    <a:pt x="10578" y="9442"/>
                  </a:cubicBezTo>
                  <a:lnTo>
                    <a:pt x="10539" y="9397"/>
                  </a:lnTo>
                  <a:close/>
                  <a:moveTo>
                    <a:pt x="13448" y="11313"/>
                  </a:moveTo>
                  <a:lnTo>
                    <a:pt x="13479" y="11323"/>
                  </a:lnTo>
                  <a:cubicBezTo>
                    <a:pt x="13386" y="11585"/>
                    <a:pt x="13228" y="11825"/>
                    <a:pt x="13023" y="12025"/>
                  </a:cubicBezTo>
                  <a:cubicBezTo>
                    <a:pt x="12717" y="12322"/>
                    <a:pt x="12325" y="12510"/>
                    <a:pt x="11903" y="12541"/>
                  </a:cubicBezTo>
                  <a:cubicBezTo>
                    <a:pt x="11900" y="12535"/>
                    <a:pt x="11905" y="12531"/>
                    <a:pt x="11908" y="12528"/>
                  </a:cubicBezTo>
                  <a:lnTo>
                    <a:pt x="11916" y="12525"/>
                  </a:lnTo>
                  <a:cubicBezTo>
                    <a:pt x="12316" y="12479"/>
                    <a:pt x="12700" y="12295"/>
                    <a:pt x="12999" y="12004"/>
                  </a:cubicBezTo>
                  <a:cubicBezTo>
                    <a:pt x="13203" y="11808"/>
                    <a:pt x="13358" y="11569"/>
                    <a:pt x="13448" y="11313"/>
                  </a:cubicBezTo>
                  <a:close/>
                  <a:moveTo>
                    <a:pt x="15170" y="13182"/>
                  </a:moveTo>
                  <a:lnTo>
                    <a:pt x="15235" y="13242"/>
                  </a:lnTo>
                  <a:cubicBezTo>
                    <a:pt x="15150" y="13402"/>
                    <a:pt x="15041" y="13553"/>
                    <a:pt x="14908" y="13682"/>
                  </a:cubicBezTo>
                  <a:cubicBezTo>
                    <a:pt x="14700" y="13883"/>
                    <a:pt x="14449" y="14032"/>
                    <a:pt x="14160" y="14096"/>
                  </a:cubicBezTo>
                  <a:cubicBezTo>
                    <a:pt x="14157" y="14090"/>
                    <a:pt x="14162" y="14084"/>
                    <a:pt x="14165" y="14082"/>
                  </a:cubicBezTo>
                  <a:lnTo>
                    <a:pt x="14171" y="14076"/>
                  </a:lnTo>
                  <a:cubicBezTo>
                    <a:pt x="14433" y="14002"/>
                    <a:pt x="14683" y="13856"/>
                    <a:pt x="14886" y="13658"/>
                  </a:cubicBezTo>
                  <a:cubicBezTo>
                    <a:pt x="15017" y="13532"/>
                    <a:pt x="15127" y="13386"/>
                    <a:pt x="15207" y="13229"/>
                  </a:cubicBezTo>
                  <a:lnTo>
                    <a:pt x="15170" y="13182"/>
                  </a:lnTo>
                  <a:close/>
                  <a:moveTo>
                    <a:pt x="17377" y="15364"/>
                  </a:moveTo>
                  <a:lnTo>
                    <a:pt x="17408" y="15373"/>
                  </a:lnTo>
                  <a:cubicBezTo>
                    <a:pt x="17353" y="15551"/>
                    <a:pt x="17247" y="15720"/>
                    <a:pt x="17107" y="15856"/>
                  </a:cubicBezTo>
                  <a:cubicBezTo>
                    <a:pt x="16905" y="16050"/>
                    <a:pt x="16647" y="16170"/>
                    <a:pt x="16364" y="16176"/>
                  </a:cubicBezTo>
                  <a:cubicBezTo>
                    <a:pt x="16364" y="16168"/>
                    <a:pt x="16370" y="16164"/>
                    <a:pt x="16370" y="16164"/>
                  </a:cubicBezTo>
                  <a:lnTo>
                    <a:pt x="16381" y="16157"/>
                  </a:lnTo>
                  <a:cubicBezTo>
                    <a:pt x="16641" y="16138"/>
                    <a:pt x="16889" y="16023"/>
                    <a:pt x="17086" y="15833"/>
                  </a:cubicBezTo>
                  <a:cubicBezTo>
                    <a:pt x="17222" y="15700"/>
                    <a:pt x="17323" y="15540"/>
                    <a:pt x="17377" y="15364"/>
                  </a:cubicBezTo>
                  <a:close/>
                  <a:moveTo>
                    <a:pt x="4512" y="0"/>
                  </a:moveTo>
                  <a:cubicBezTo>
                    <a:pt x="4507" y="0"/>
                    <a:pt x="4502" y="1"/>
                    <a:pt x="4497" y="2"/>
                  </a:cubicBezTo>
                  <a:cubicBezTo>
                    <a:pt x="4486" y="5"/>
                    <a:pt x="4475" y="12"/>
                    <a:pt x="4468" y="18"/>
                  </a:cubicBezTo>
                  <a:cubicBezTo>
                    <a:pt x="4458" y="27"/>
                    <a:pt x="4452" y="34"/>
                    <a:pt x="4452" y="43"/>
                  </a:cubicBezTo>
                  <a:cubicBezTo>
                    <a:pt x="4383" y="238"/>
                    <a:pt x="4331" y="416"/>
                    <a:pt x="4293" y="585"/>
                  </a:cubicBezTo>
                  <a:cubicBezTo>
                    <a:pt x="4167" y="1124"/>
                    <a:pt x="3874" y="1624"/>
                    <a:pt x="3414" y="2072"/>
                  </a:cubicBezTo>
                  <a:cubicBezTo>
                    <a:pt x="3299" y="2184"/>
                    <a:pt x="3171" y="2293"/>
                    <a:pt x="3037" y="2397"/>
                  </a:cubicBezTo>
                  <a:cubicBezTo>
                    <a:pt x="1979" y="3154"/>
                    <a:pt x="1121" y="3358"/>
                    <a:pt x="504" y="3358"/>
                  </a:cubicBezTo>
                  <a:cubicBezTo>
                    <a:pt x="346" y="3358"/>
                    <a:pt x="205" y="3344"/>
                    <a:pt x="80" y="3324"/>
                  </a:cubicBezTo>
                  <a:cubicBezTo>
                    <a:pt x="76" y="3323"/>
                    <a:pt x="73" y="3323"/>
                    <a:pt x="70" y="3323"/>
                  </a:cubicBezTo>
                  <a:cubicBezTo>
                    <a:pt x="53" y="3323"/>
                    <a:pt x="37" y="3330"/>
                    <a:pt x="25" y="3341"/>
                  </a:cubicBezTo>
                  <a:cubicBezTo>
                    <a:pt x="22" y="3345"/>
                    <a:pt x="14" y="3351"/>
                    <a:pt x="13" y="3357"/>
                  </a:cubicBezTo>
                  <a:cubicBezTo>
                    <a:pt x="1" y="3382"/>
                    <a:pt x="4" y="3414"/>
                    <a:pt x="27" y="3431"/>
                  </a:cubicBezTo>
                  <a:lnTo>
                    <a:pt x="16544" y="18229"/>
                  </a:lnTo>
                  <a:cubicBezTo>
                    <a:pt x="16554" y="18240"/>
                    <a:pt x="16571" y="18246"/>
                    <a:pt x="16585" y="18246"/>
                  </a:cubicBezTo>
                  <a:cubicBezTo>
                    <a:pt x="16587" y="18246"/>
                    <a:pt x="16590" y="18246"/>
                    <a:pt x="16592" y="18246"/>
                  </a:cubicBezTo>
                  <a:cubicBezTo>
                    <a:pt x="17690" y="18141"/>
                    <a:pt x="18564" y="17779"/>
                    <a:pt x="19191" y="17171"/>
                  </a:cubicBezTo>
                  <a:cubicBezTo>
                    <a:pt x="19661" y="16714"/>
                    <a:pt x="19850" y="16249"/>
                    <a:pt x="19909" y="16069"/>
                  </a:cubicBezTo>
                  <a:cubicBezTo>
                    <a:pt x="19914" y="16046"/>
                    <a:pt x="19909" y="16024"/>
                    <a:pt x="19892" y="16006"/>
                  </a:cubicBezTo>
                  <a:lnTo>
                    <a:pt x="4560" y="18"/>
                  </a:lnTo>
                  <a:cubicBezTo>
                    <a:pt x="4546" y="7"/>
                    <a:pt x="4529" y="0"/>
                    <a:pt x="4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24" name="Google Shape;2624;p34"/>
            <p:cNvSpPr/>
            <p:nvPr/>
          </p:nvSpPr>
          <p:spPr>
            <a:xfrm>
              <a:off x="7196900" y="4160450"/>
              <a:ext cx="988475" cy="552325"/>
            </a:xfrm>
            <a:custGeom>
              <a:avLst/>
              <a:gdLst/>
              <a:ahLst/>
              <a:cxnLst/>
              <a:rect l="l" t="t" r="r" b="b"/>
              <a:pathLst>
                <a:path w="39539" h="22093" extrusionOk="0">
                  <a:moveTo>
                    <a:pt x="20745" y="2548"/>
                  </a:moveTo>
                  <a:lnTo>
                    <a:pt x="20756" y="2578"/>
                  </a:lnTo>
                  <a:lnTo>
                    <a:pt x="17495" y="3856"/>
                  </a:lnTo>
                  <a:cubicBezTo>
                    <a:pt x="17492" y="3852"/>
                    <a:pt x="17495" y="3842"/>
                    <a:pt x="17498" y="3840"/>
                  </a:cubicBezTo>
                  <a:lnTo>
                    <a:pt x="17502" y="3836"/>
                  </a:lnTo>
                  <a:lnTo>
                    <a:pt x="20745" y="2548"/>
                  </a:lnTo>
                  <a:close/>
                  <a:moveTo>
                    <a:pt x="21878" y="4145"/>
                  </a:moveTo>
                  <a:lnTo>
                    <a:pt x="21888" y="4174"/>
                  </a:lnTo>
                  <a:lnTo>
                    <a:pt x="20311" y="4831"/>
                  </a:lnTo>
                  <a:cubicBezTo>
                    <a:pt x="20311" y="4823"/>
                    <a:pt x="20313" y="4816"/>
                    <a:pt x="20315" y="4815"/>
                  </a:cubicBezTo>
                  <a:lnTo>
                    <a:pt x="20319" y="4811"/>
                  </a:lnTo>
                  <a:lnTo>
                    <a:pt x="21878" y="4145"/>
                  </a:lnTo>
                  <a:close/>
                  <a:moveTo>
                    <a:pt x="21786" y="957"/>
                  </a:moveTo>
                  <a:lnTo>
                    <a:pt x="11578" y="5086"/>
                  </a:lnTo>
                  <a:cubicBezTo>
                    <a:pt x="11577" y="5078"/>
                    <a:pt x="11579" y="5071"/>
                    <a:pt x="11580" y="5070"/>
                  </a:cubicBezTo>
                  <a:lnTo>
                    <a:pt x="21786" y="957"/>
                  </a:lnTo>
                  <a:close/>
                  <a:moveTo>
                    <a:pt x="33039" y="11619"/>
                  </a:moveTo>
                  <a:lnTo>
                    <a:pt x="33045" y="11649"/>
                  </a:lnTo>
                  <a:lnTo>
                    <a:pt x="32423" y="11801"/>
                  </a:lnTo>
                  <a:cubicBezTo>
                    <a:pt x="32420" y="11793"/>
                    <a:pt x="32422" y="11787"/>
                    <a:pt x="32425" y="11785"/>
                  </a:cubicBezTo>
                  <a:lnTo>
                    <a:pt x="32434" y="11781"/>
                  </a:lnTo>
                  <a:lnTo>
                    <a:pt x="33039" y="11619"/>
                  </a:lnTo>
                  <a:close/>
                  <a:moveTo>
                    <a:pt x="34573" y="13132"/>
                  </a:moveTo>
                  <a:lnTo>
                    <a:pt x="32825" y="13613"/>
                  </a:lnTo>
                  <a:cubicBezTo>
                    <a:pt x="32822" y="13606"/>
                    <a:pt x="32825" y="13599"/>
                    <a:pt x="32828" y="13597"/>
                  </a:cubicBezTo>
                  <a:lnTo>
                    <a:pt x="32837" y="13593"/>
                  </a:lnTo>
                  <a:lnTo>
                    <a:pt x="34573" y="13132"/>
                  </a:lnTo>
                  <a:close/>
                  <a:moveTo>
                    <a:pt x="35537" y="14106"/>
                  </a:moveTo>
                  <a:lnTo>
                    <a:pt x="35547" y="14137"/>
                  </a:lnTo>
                  <a:lnTo>
                    <a:pt x="32025" y="15229"/>
                  </a:lnTo>
                  <a:cubicBezTo>
                    <a:pt x="32024" y="15221"/>
                    <a:pt x="32028" y="15216"/>
                    <a:pt x="32030" y="15214"/>
                  </a:cubicBezTo>
                  <a:lnTo>
                    <a:pt x="32035" y="15210"/>
                  </a:lnTo>
                  <a:lnTo>
                    <a:pt x="35537" y="14106"/>
                  </a:lnTo>
                  <a:close/>
                  <a:moveTo>
                    <a:pt x="37239" y="14791"/>
                  </a:moveTo>
                  <a:lnTo>
                    <a:pt x="37249" y="14822"/>
                  </a:lnTo>
                  <a:lnTo>
                    <a:pt x="28800" y="17559"/>
                  </a:lnTo>
                  <a:cubicBezTo>
                    <a:pt x="28797" y="17553"/>
                    <a:pt x="28800" y="17546"/>
                    <a:pt x="28805" y="17540"/>
                  </a:cubicBezTo>
                  <a:lnTo>
                    <a:pt x="28811" y="17538"/>
                  </a:lnTo>
                  <a:lnTo>
                    <a:pt x="37239" y="14791"/>
                  </a:lnTo>
                  <a:close/>
                  <a:moveTo>
                    <a:pt x="22255" y="0"/>
                  </a:moveTo>
                  <a:cubicBezTo>
                    <a:pt x="21748" y="0"/>
                    <a:pt x="21225" y="102"/>
                    <a:pt x="20724" y="298"/>
                  </a:cubicBezTo>
                  <a:lnTo>
                    <a:pt x="2512" y="7456"/>
                  </a:lnTo>
                  <a:lnTo>
                    <a:pt x="151" y="8384"/>
                  </a:lnTo>
                  <a:cubicBezTo>
                    <a:pt x="104" y="8403"/>
                    <a:pt x="68" y="8424"/>
                    <a:pt x="44" y="8446"/>
                  </a:cubicBezTo>
                  <a:cubicBezTo>
                    <a:pt x="32" y="8457"/>
                    <a:pt x="15" y="8488"/>
                    <a:pt x="15" y="8501"/>
                  </a:cubicBezTo>
                  <a:cubicBezTo>
                    <a:pt x="1" y="8646"/>
                    <a:pt x="323" y="8904"/>
                    <a:pt x="539" y="9033"/>
                  </a:cubicBezTo>
                  <a:cubicBezTo>
                    <a:pt x="700" y="9149"/>
                    <a:pt x="17096" y="20686"/>
                    <a:pt x="18165" y="21507"/>
                  </a:cubicBezTo>
                  <a:cubicBezTo>
                    <a:pt x="18812" y="22005"/>
                    <a:pt x="19269" y="22092"/>
                    <a:pt x="19512" y="22092"/>
                  </a:cubicBezTo>
                  <a:cubicBezTo>
                    <a:pt x="19641" y="22092"/>
                    <a:pt x="19709" y="22067"/>
                    <a:pt x="19711" y="22067"/>
                  </a:cubicBezTo>
                  <a:lnTo>
                    <a:pt x="22801" y="20989"/>
                  </a:lnTo>
                  <a:lnTo>
                    <a:pt x="39492" y="15172"/>
                  </a:lnTo>
                  <a:cubicBezTo>
                    <a:pt x="39502" y="15168"/>
                    <a:pt x="39510" y="15163"/>
                    <a:pt x="39518" y="15157"/>
                  </a:cubicBezTo>
                  <a:cubicBezTo>
                    <a:pt x="39526" y="15147"/>
                    <a:pt x="39533" y="15137"/>
                    <a:pt x="39533" y="15123"/>
                  </a:cubicBezTo>
                  <a:cubicBezTo>
                    <a:pt x="39539" y="15101"/>
                    <a:pt x="39531" y="15081"/>
                    <a:pt x="39515" y="15067"/>
                  </a:cubicBezTo>
                  <a:lnTo>
                    <a:pt x="22745" y="44"/>
                  </a:lnTo>
                  <a:cubicBezTo>
                    <a:pt x="22737" y="35"/>
                    <a:pt x="22726" y="29"/>
                    <a:pt x="22712" y="29"/>
                  </a:cubicBezTo>
                  <a:cubicBezTo>
                    <a:pt x="22562" y="10"/>
                    <a:pt x="22409" y="0"/>
                    <a:pt x="22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25" name="Google Shape;2625;p34"/>
            <p:cNvSpPr/>
            <p:nvPr/>
          </p:nvSpPr>
          <p:spPr>
            <a:xfrm>
              <a:off x="7196900" y="4346850"/>
              <a:ext cx="570050" cy="365925"/>
            </a:xfrm>
            <a:custGeom>
              <a:avLst/>
              <a:gdLst/>
              <a:ahLst/>
              <a:cxnLst/>
              <a:rect l="l" t="t" r="r" b="b"/>
              <a:pathLst>
                <a:path w="22802" h="14637" extrusionOk="0">
                  <a:moveTo>
                    <a:pt x="2512" y="0"/>
                  </a:moveTo>
                  <a:lnTo>
                    <a:pt x="150" y="928"/>
                  </a:lnTo>
                  <a:cubicBezTo>
                    <a:pt x="103" y="947"/>
                    <a:pt x="66" y="967"/>
                    <a:pt x="44" y="990"/>
                  </a:cubicBezTo>
                  <a:cubicBezTo>
                    <a:pt x="32" y="1001"/>
                    <a:pt x="14" y="1032"/>
                    <a:pt x="14" y="1045"/>
                  </a:cubicBezTo>
                  <a:cubicBezTo>
                    <a:pt x="1" y="1189"/>
                    <a:pt x="322" y="1448"/>
                    <a:pt x="539" y="1577"/>
                  </a:cubicBezTo>
                  <a:cubicBezTo>
                    <a:pt x="699" y="1693"/>
                    <a:pt x="17096" y="13230"/>
                    <a:pt x="18165" y="14051"/>
                  </a:cubicBezTo>
                  <a:cubicBezTo>
                    <a:pt x="18812" y="14549"/>
                    <a:pt x="19270" y="14636"/>
                    <a:pt x="19512" y="14636"/>
                  </a:cubicBezTo>
                  <a:cubicBezTo>
                    <a:pt x="19642" y="14636"/>
                    <a:pt x="19709" y="14611"/>
                    <a:pt x="19710" y="14611"/>
                  </a:cubicBezTo>
                  <a:lnTo>
                    <a:pt x="22801" y="13533"/>
                  </a:lnTo>
                  <a:cubicBezTo>
                    <a:pt x="20703" y="13313"/>
                    <a:pt x="19108" y="11911"/>
                    <a:pt x="19107" y="11911"/>
                  </a:cubicBezTo>
                  <a:cubicBezTo>
                    <a:pt x="19107" y="11911"/>
                    <a:pt x="19107" y="11911"/>
                    <a:pt x="19107" y="11911"/>
                  </a:cubicBezTo>
                  <a:lnTo>
                    <a:pt x="2512"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26" name="Google Shape;2626;p34"/>
            <p:cNvSpPr/>
            <p:nvPr/>
          </p:nvSpPr>
          <p:spPr>
            <a:xfrm>
              <a:off x="8295025" y="3619050"/>
              <a:ext cx="392975" cy="484675"/>
            </a:xfrm>
            <a:custGeom>
              <a:avLst/>
              <a:gdLst/>
              <a:ahLst/>
              <a:cxnLst/>
              <a:rect l="l" t="t" r="r" b="b"/>
              <a:pathLst>
                <a:path w="15719" h="19387" extrusionOk="0">
                  <a:moveTo>
                    <a:pt x="2782" y="1"/>
                  </a:moveTo>
                  <a:cubicBezTo>
                    <a:pt x="2554" y="1"/>
                    <a:pt x="2339" y="188"/>
                    <a:pt x="2335" y="191"/>
                  </a:cubicBezTo>
                  <a:lnTo>
                    <a:pt x="1" y="2409"/>
                  </a:lnTo>
                  <a:cubicBezTo>
                    <a:pt x="228" y="2314"/>
                    <a:pt x="554" y="2210"/>
                    <a:pt x="894" y="2210"/>
                  </a:cubicBezTo>
                  <a:cubicBezTo>
                    <a:pt x="1180" y="2210"/>
                    <a:pt x="1475" y="2284"/>
                    <a:pt x="1728" y="2501"/>
                  </a:cubicBezTo>
                  <a:lnTo>
                    <a:pt x="1730" y="2498"/>
                  </a:lnTo>
                  <a:lnTo>
                    <a:pt x="1750" y="2519"/>
                  </a:lnTo>
                  <a:cubicBezTo>
                    <a:pt x="1823" y="2586"/>
                    <a:pt x="1889" y="2661"/>
                    <a:pt x="1954" y="2752"/>
                  </a:cubicBezTo>
                  <a:cubicBezTo>
                    <a:pt x="2693" y="3799"/>
                    <a:pt x="13025" y="18157"/>
                    <a:pt x="13912" y="19387"/>
                  </a:cubicBezTo>
                  <a:lnTo>
                    <a:pt x="15693" y="17556"/>
                  </a:lnTo>
                  <a:cubicBezTo>
                    <a:pt x="15715" y="17535"/>
                    <a:pt x="15718" y="17500"/>
                    <a:pt x="15698" y="17476"/>
                  </a:cubicBezTo>
                  <a:cubicBezTo>
                    <a:pt x="15202" y="16798"/>
                    <a:pt x="3531" y="853"/>
                    <a:pt x="3161" y="250"/>
                  </a:cubicBezTo>
                  <a:cubicBezTo>
                    <a:pt x="3072" y="105"/>
                    <a:pt x="2969" y="25"/>
                    <a:pt x="2844" y="5"/>
                  </a:cubicBezTo>
                  <a:cubicBezTo>
                    <a:pt x="2824" y="2"/>
                    <a:pt x="2803" y="1"/>
                    <a:pt x="2782"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27" name="Google Shape;2627;p34"/>
            <p:cNvSpPr/>
            <p:nvPr/>
          </p:nvSpPr>
          <p:spPr>
            <a:xfrm>
              <a:off x="7187450" y="3610025"/>
              <a:ext cx="1511350" cy="1111875"/>
            </a:xfrm>
            <a:custGeom>
              <a:avLst/>
              <a:gdLst/>
              <a:ahLst/>
              <a:cxnLst/>
              <a:rect l="l" t="t" r="r" b="b"/>
              <a:pathLst>
                <a:path w="60454" h="44475" extrusionOk="0">
                  <a:moveTo>
                    <a:pt x="47081" y="521"/>
                  </a:moveTo>
                  <a:cubicBezTo>
                    <a:pt x="47095" y="521"/>
                    <a:pt x="47109" y="522"/>
                    <a:pt x="47122" y="524"/>
                  </a:cubicBezTo>
                  <a:cubicBezTo>
                    <a:pt x="47149" y="529"/>
                    <a:pt x="47235" y="541"/>
                    <a:pt x="47328" y="695"/>
                  </a:cubicBezTo>
                  <a:cubicBezTo>
                    <a:pt x="47689" y="1284"/>
                    <a:pt x="58442" y="15976"/>
                    <a:pt x="59826" y="17869"/>
                  </a:cubicBezTo>
                  <a:lnTo>
                    <a:pt x="43482" y="34663"/>
                  </a:lnTo>
                  <a:cubicBezTo>
                    <a:pt x="43450" y="34698"/>
                    <a:pt x="43427" y="34740"/>
                    <a:pt x="43415" y="34786"/>
                  </a:cubicBezTo>
                  <a:cubicBezTo>
                    <a:pt x="43411" y="34805"/>
                    <a:pt x="42931" y="36702"/>
                    <a:pt x="40147" y="36935"/>
                  </a:cubicBezTo>
                  <a:cubicBezTo>
                    <a:pt x="40124" y="36937"/>
                    <a:pt x="40103" y="36940"/>
                    <a:pt x="40082" y="36949"/>
                  </a:cubicBezTo>
                  <a:lnTo>
                    <a:pt x="20034" y="43935"/>
                  </a:lnTo>
                  <a:cubicBezTo>
                    <a:pt x="20032" y="43936"/>
                    <a:pt x="19983" y="43951"/>
                    <a:pt x="19888" y="43951"/>
                  </a:cubicBezTo>
                  <a:cubicBezTo>
                    <a:pt x="19682" y="43951"/>
                    <a:pt x="19258" y="43876"/>
                    <a:pt x="18639" y="43399"/>
                  </a:cubicBezTo>
                  <a:cubicBezTo>
                    <a:pt x="17585" y="42588"/>
                    <a:pt x="1694" y="31402"/>
                    <a:pt x="1001" y="30916"/>
                  </a:cubicBezTo>
                  <a:cubicBezTo>
                    <a:pt x="823" y="30810"/>
                    <a:pt x="631" y="30648"/>
                    <a:pt x="568" y="30554"/>
                  </a:cubicBezTo>
                  <a:cubicBezTo>
                    <a:pt x="574" y="30552"/>
                    <a:pt x="581" y="30549"/>
                    <a:pt x="584" y="30549"/>
                  </a:cubicBezTo>
                  <a:lnTo>
                    <a:pt x="21159" y="22464"/>
                  </a:lnTo>
                  <a:cubicBezTo>
                    <a:pt x="21649" y="22272"/>
                    <a:pt x="22148" y="22174"/>
                    <a:pt x="22634" y="22174"/>
                  </a:cubicBezTo>
                  <a:cubicBezTo>
                    <a:pt x="22921" y="22174"/>
                    <a:pt x="23204" y="22208"/>
                    <a:pt x="23478" y="22277"/>
                  </a:cubicBezTo>
                  <a:cubicBezTo>
                    <a:pt x="23666" y="22324"/>
                    <a:pt x="23888" y="22356"/>
                    <a:pt x="24142" y="22356"/>
                  </a:cubicBezTo>
                  <a:cubicBezTo>
                    <a:pt x="24807" y="22356"/>
                    <a:pt x="25692" y="22134"/>
                    <a:pt x="26766" y="21363"/>
                  </a:cubicBezTo>
                  <a:cubicBezTo>
                    <a:pt x="27477" y="20816"/>
                    <a:pt x="27919" y="20174"/>
                    <a:pt x="28083" y="19461"/>
                  </a:cubicBezTo>
                  <a:cubicBezTo>
                    <a:pt x="28283" y="18591"/>
                    <a:pt x="28690" y="17845"/>
                    <a:pt x="29261" y="17301"/>
                  </a:cubicBezTo>
                  <a:lnTo>
                    <a:pt x="46743" y="671"/>
                  </a:lnTo>
                  <a:cubicBezTo>
                    <a:pt x="46791" y="629"/>
                    <a:pt x="46941" y="521"/>
                    <a:pt x="47081" y="521"/>
                  </a:cubicBezTo>
                  <a:close/>
                  <a:moveTo>
                    <a:pt x="47085" y="1"/>
                  </a:moveTo>
                  <a:cubicBezTo>
                    <a:pt x="46725" y="1"/>
                    <a:pt x="46436" y="249"/>
                    <a:pt x="46394" y="285"/>
                  </a:cubicBezTo>
                  <a:lnTo>
                    <a:pt x="28905" y="16923"/>
                  </a:lnTo>
                  <a:cubicBezTo>
                    <a:pt x="28258" y="17537"/>
                    <a:pt x="27800" y="18373"/>
                    <a:pt x="27577" y="19343"/>
                  </a:cubicBezTo>
                  <a:cubicBezTo>
                    <a:pt x="27441" y="19936"/>
                    <a:pt x="27062" y="20476"/>
                    <a:pt x="26457" y="20944"/>
                  </a:cubicBezTo>
                  <a:cubicBezTo>
                    <a:pt x="25493" y="21636"/>
                    <a:pt x="24719" y="21835"/>
                    <a:pt x="24148" y="21835"/>
                  </a:cubicBezTo>
                  <a:cubicBezTo>
                    <a:pt x="23940" y="21835"/>
                    <a:pt x="23759" y="21809"/>
                    <a:pt x="23605" y="21770"/>
                  </a:cubicBezTo>
                  <a:cubicBezTo>
                    <a:pt x="23290" y="21692"/>
                    <a:pt x="22966" y="21653"/>
                    <a:pt x="22637" y="21653"/>
                  </a:cubicBezTo>
                  <a:cubicBezTo>
                    <a:pt x="22086" y="21653"/>
                    <a:pt x="21523" y="21762"/>
                    <a:pt x="20971" y="21979"/>
                  </a:cubicBezTo>
                  <a:lnTo>
                    <a:pt x="395" y="30065"/>
                  </a:lnTo>
                  <a:lnTo>
                    <a:pt x="394" y="30065"/>
                  </a:lnTo>
                  <a:cubicBezTo>
                    <a:pt x="96" y="30183"/>
                    <a:pt x="39" y="30384"/>
                    <a:pt x="29" y="30492"/>
                  </a:cubicBezTo>
                  <a:cubicBezTo>
                    <a:pt x="0" y="30884"/>
                    <a:pt x="512" y="31233"/>
                    <a:pt x="718" y="31353"/>
                  </a:cubicBezTo>
                  <a:cubicBezTo>
                    <a:pt x="883" y="31470"/>
                    <a:pt x="17276" y="43009"/>
                    <a:pt x="18321" y="43813"/>
                  </a:cubicBezTo>
                  <a:cubicBezTo>
                    <a:pt x="19035" y="44362"/>
                    <a:pt x="19569" y="44474"/>
                    <a:pt x="19886" y="44474"/>
                  </a:cubicBezTo>
                  <a:cubicBezTo>
                    <a:pt x="20079" y="44474"/>
                    <a:pt x="20190" y="44433"/>
                    <a:pt x="20214" y="44424"/>
                  </a:cubicBezTo>
                  <a:lnTo>
                    <a:pt x="40224" y="37452"/>
                  </a:lnTo>
                  <a:cubicBezTo>
                    <a:pt x="43066" y="37200"/>
                    <a:pt x="43780" y="35379"/>
                    <a:pt x="43903" y="34981"/>
                  </a:cubicBezTo>
                  <a:lnTo>
                    <a:pt x="60354" y="18074"/>
                  </a:lnTo>
                  <a:cubicBezTo>
                    <a:pt x="60443" y="17982"/>
                    <a:pt x="60454" y="17839"/>
                    <a:pt x="60378" y="17738"/>
                  </a:cubicBezTo>
                  <a:cubicBezTo>
                    <a:pt x="56147" y="11959"/>
                    <a:pt x="48067" y="901"/>
                    <a:pt x="47774" y="423"/>
                  </a:cubicBezTo>
                  <a:cubicBezTo>
                    <a:pt x="47592" y="124"/>
                    <a:pt x="47362" y="33"/>
                    <a:pt x="47201" y="9"/>
                  </a:cubicBezTo>
                  <a:cubicBezTo>
                    <a:pt x="47161" y="3"/>
                    <a:pt x="47123" y="1"/>
                    <a:pt x="47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28" name="Google Shape;2628;p34"/>
            <p:cNvSpPr/>
            <p:nvPr/>
          </p:nvSpPr>
          <p:spPr>
            <a:xfrm>
              <a:off x="7758950" y="4152150"/>
              <a:ext cx="439975" cy="394225"/>
            </a:xfrm>
            <a:custGeom>
              <a:avLst/>
              <a:gdLst/>
              <a:ahLst/>
              <a:cxnLst/>
              <a:rect l="l" t="t" r="r" b="b"/>
              <a:pathLst>
                <a:path w="17599" h="15769" extrusionOk="0">
                  <a:moveTo>
                    <a:pt x="291" y="0"/>
                  </a:moveTo>
                  <a:cubicBezTo>
                    <a:pt x="220" y="0"/>
                    <a:pt x="149" y="29"/>
                    <a:pt x="97" y="86"/>
                  </a:cubicBezTo>
                  <a:cubicBezTo>
                    <a:pt x="0" y="194"/>
                    <a:pt x="10" y="359"/>
                    <a:pt x="116" y="455"/>
                  </a:cubicBezTo>
                  <a:lnTo>
                    <a:pt x="17135" y="15702"/>
                  </a:lnTo>
                  <a:cubicBezTo>
                    <a:pt x="17184" y="15746"/>
                    <a:pt x="17246" y="15768"/>
                    <a:pt x="17309" y="15768"/>
                  </a:cubicBezTo>
                  <a:cubicBezTo>
                    <a:pt x="17379" y="15768"/>
                    <a:pt x="17450" y="15740"/>
                    <a:pt x="17502" y="15682"/>
                  </a:cubicBezTo>
                  <a:cubicBezTo>
                    <a:pt x="17599" y="15575"/>
                    <a:pt x="17590" y="15410"/>
                    <a:pt x="17483" y="15315"/>
                  </a:cubicBezTo>
                  <a:lnTo>
                    <a:pt x="465" y="66"/>
                  </a:lnTo>
                  <a:cubicBezTo>
                    <a:pt x="415" y="22"/>
                    <a:pt x="353" y="0"/>
                    <a:pt x="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29" name="Google Shape;2629;p34"/>
            <p:cNvSpPr/>
            <p:nvPr/>
          </p:nvSpPr>
          <p:spPr>
            <a:xfrm>
              <a:off x="7882375" y="4068425"/>
              <a:ext cx="404025" cy="419250"/>
            </a:xfrm>
            <a:custGeom>
              <a:avLst/>
              <a:gdLst/>
              <a:ahLst/>
              <a:cxnLst/>
              <a:rect l="l" t="t" r="r" b="b"/>
              <a:pathLst>
                <a:path w="16161" h="16770" extrusionOk="0">
                  <a:moveTo>
                    <a:pt x="288" y="1"/>
                  </a:moveTo>
                  <a:cubicBezTo>
                    <a:pt x="223" y="1"/>
                    <a:pt x="158" y="25"/>
                    <a:pt x="108" y="73"/>
                  </a:cubicBezTo>
                  <a:cubicBezTo>
                    <a:pt x="3" y="173"/>
                    <a:pt x="0" y="339"/>
                    <a:pt x="100" y="441"/>
                  </a:cubicBezTo>
                  <a:lnTo>
                    <a:pt x="15684" y="16689"/>
                  </a:lnTo>
                  <a:cubicBezTo>
                    <a:pt x="15734" y="16743"/>
                    <a:pt x="15804" y="16769"/>
                    <a:pt x="15872" y="16769"/>
                  </a:cubicBezTo>
                  <a:cubicBezTo>
                    <a:pt x="15936" y="16769"/>
                    <a:pt x="16001" y="16744"/>
                    <a:pt x="16053" y="16697"/>
                  </a:cubicBezTo>
                  <a:cubicBezTo>
                    <a:pt x="16157" y="16596"/>
                    <a:pt x="16160" y="16431"/>
                    <a:pt x="16061" y="16327"/>
                  </a:cubicBezTo>
                  <a:lnTo>
                    <a:pt x="476" y="80"/>
                  </a:lnTo>
                  <a:cubicBezTo>
                    <a:pt x="425" y="27"/>
                    <a:pt x="357" y="1"/>
                    <a:pt x="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30" name="Google Shape;2630;p34"/>
            <p:cNvSpPr/>
            <p:nvPr/>
          </p:nvSpPr>
          <p:spPr>
            <a:xfrm>
              <a:off x="7758775" y="4068350"/>
              <a:ext cx="137925" cy="96825"/>
            </a:xfrm>
            <a:custGeom>
              <a:avLst/>
              <a:gdLst/>
              <a:ahLst/>
              <a:cxnLst/>
              <a:rect l="l" t="t" r="r" b="b"/>
              <a:pathLst>
                <a:path w="5517" h="3873" extrusionOk="0">
                  <a:moveTo>
                    <a:pt x="5235" y="1"/>
                  </a:moveTo>
                  <a:cubicBezTo>
                    <a:pt x="5217" y="1"/>
                    <a:pt x="5200" y="3"/>
                    <a:pt x="5182" y="7"/>
                  </a:cubicBezTo>
                  <a:cubicBezTo>
                    <a:pt x="1426" y="758"/>
                    <a:pt x="117" y="3388"/>
                    <a:pt x="64" y="3499"/>
                  </a:cubicBezTo>
                  <a:cubicBezTo>
                    <a:pt x="1" y="3628"/>
                    <a:pt x="54" y="3784"/>
                    <a:pt x="184" y="3847"/>
                  </a:cubicBezTo>
                  <a:cubicBezTo>
                    <a:pt x="221" y="3865"/>
                    <a:pt x="259" y="3873"/>
                    <a:pt x="298" y="3873"/>
                  </a:cubicBezTo>
                  <a:cubicBezTo>
                    <a:pt x="394" y="3873"/>
                    <a:pt x="487" y="3819"/>
                    <a:pt x="533" y="3725"/>
                  </a:cubicBezTo>
                  <a:cubicBezTo>
                    <a:pt x="545" y="3700"/>
                    <a:pt x="1793" y="1216"/>
                    <a:pt x="5283" y="517"/>
                  </a:cubicBezTo>
                  <a:cubicBezTo>
                    <a:pt x="5425" y="488"/>
                    <a:pt x="5517" y="352"/>
                    <a:pt x="5487" y="211"/>
                  </a:cubicBezTo>
                  <a:cubicBezTo>
                    <a:pt x="5463" y="87"/>
                    <a:pt x="5354" y="1"/>
                    <a:pt x="52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31" name="Google Shape;2631;p34"/>
            <p:cNvSpPr/>
            <p:nvPr/>
          </p:nvSpPr>
          <p:spPr>
            <a:xfrm>
              <a:off x="7215900" y="4096825"/>
              <a:ext cx="605475" cy="268375"/>
            </a:xfrm>
            <a:custGeom>
              <a:avLst/>
              <a:gdLst/>
              <a:ahLst/>
              <a:cxnLst/>
              <a:rect l="l" t="t" r="r" b="b"/>
              <a:pathLst>
                <a:path w="24219" h="10735" extrusionOk="0">
                  <a:moveTo>
                    <a:pt x="23977" y="1"/>
                  </a:moveTo>
                  <a:cubicBezTo>
                    <a:pt x="23970" y="1"/>
                    <a:pt x="23962" y="1"/>
                    <a:pt x="23955" y="2"/>
                  </a:cubicBezTo>
                  <a:cubicBezTo>
                    <a:pt x="12519" y="129"/>
                    <a:pt x="273" y="8895"/>
                    <a:pt x="151" y="8984"/>
                  </a:cubicBezTo>
                  <a:cubicBezTo>
                    <a:pt x="85" y="9031"/>
                    <a:pt x="46" y="9106"/>
                    <a:pt x="43" y="9187"/>
                  </a:cubicBezTo>
                  <a:lnTo>
                    <a:pt x="5" y="10467"/>
                  </a:lnTo>
                  <a:cubicBezTo>
                    <a:pt x="1" y="10610"/>
                    <a:pt x="114" y="10731"/>
                    <a:pt x="257" y="10735"/>
                  </a:cubicBezTo>
                  <a:lnTo>
                    <a:pt x="266" y="10735"/>
                  </a:lnTo>
                  <a:cubicBezTo>
                    <a:pt x="407" y="10735"/>
                    <a:pt x="522" y="10622"/>
                    <a:pt x="524" y="10481"/>
                  </a:cubicBezTo>
                  <a:lnTo>
                    <a:pt x="559" y="9332"/>
                  </a:lnTo>
                  <a:cubicBezTo>
                    <a:pt x="1768" y="8484"/>
                    <a:pt x="13243" y="642"/>
                    <a:pt x="23960" y="523"/>
                  </a:cubicBezTo>
                  <a:cubicBezTo>
                    <a:pt x="24104" y="522"/>
                    <a:pt x="24219" y="403"/>
                    <a:pt x="24218" y="260"/>
                  </a:cubicBezTo>
                  <a:cubicBezTo>
                    <a:pt x="24217" y="123"/>
                    <a:pt x="24114" y="1"/>
                    <a:pt x="23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32" name="Google Shape;2632;p34"/>
            <p:cNvSpPr/>
            <p:nvPr/>
          </p:nvSpPr>
          <p:spPr>
            <a:xfrm>
              <a:off x="7807450" y="3625425"/>
              <a:ext cx="532025" cy="484475"/>
            </a:xfrm>
            <a:custGeom>
              <a:avLst/>
              <a:gdLst/>
              <a:ahLst/>
              <a:cxnLst/>
              <a:rect l="l" t="t" r="r" b="b"/>
              <a:pathLst>
                <a:path w="21281" h="19379" extrusionOk="0">
                  <a:moveTo>
                    <a:pt x="20236" y="0"/>
                  </a:moveTo>
                  <a:cubicBezTo>
                    <a:pt x="20194" y="0"/>
                    <a:pt x="20152" y="10"/>
                    <a:pt x="20114" y="30"/>
                  </a:cubicBezTo>
                  <a:cubicBezTo>
                    <a:pt x="4713" y="8205"/>
                    <a:pt x="100" y="18910"/>
                    <a:pt x="55" y="19018"/>
                  </a:cubicBezTo>
                  <a:cubicBezTo>
                    <a:pt x="1" y="19150"/>
                    <a:pt x="64" y="19302"/>
                    <a:pt x="196" y="19358"/>
                  </a:cubicBezTo>
                  <a:cubicBezTo>
                    <a:pt x="228" y="19373"/>
                    <a:pt x="263" y="19379"/>
                    <a:pt x="296" y="19379"/>
                  </a:cubicBezTo>
                  <a:cubicBezTo>
                    <a:pt x="399" y="19379"/>
                    <a:pt x="495" y="19318"/>
                    <a:pt x="537" y="19218"/>
                  </a:cubicBezTo>
                  <a:cubicBezTo>
                    <a:pt x="582" y="19112"/>
                    <a:pt x="5099" y="8630"/>
                    <a:pt x="20246" y="550"/>
                  </a:cubicBezTo>
                  <a:lnTo>
                    <a:pt x="20875" y="843"/>
                  </a:lnTo>
                  <a:cubicBezTo>
                    <a:pt x="20910" y="859"/>
                    <a:pt x="20947" y="867"/>
                    <a:pt x="20983" y="867"/>
                  </a:cubicBezTo>
                  <a:cubicBezTo>
                    <a:pt x="21082" y="867"/>
                    <a:pt x="21176" y="811"/>
                    <a:pt x="21221" y="716"/>
                  </a:cubicBezTo>
                  <a:cubicBezTo>
                    <a:pt x="21280" y="587"/>
                    <a:pt x="21224" y="431"/>
                    <a:pt x="21093" y="370"/>
                  </a:cubicBezTo>
                  <a:lnTo>
                    <a:pt x="20347" y="24"/>
                  </a:lnTo>
                  <a:cubicBezTo>
                    <a:pt x="20312" y="8"/>
                    <a:pt x="20274" y="0"/>
                    <a:pt x="20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33" name="Google Shape;2633;p34"/>
            <p:cNvSpPr/>
            <p:nvPr/>
          </p:nvSpPr>
          <p:spPr>
            <a:xfrm>
              <a:off x="7913775" y="4527475"/>
              <a:ext cx="217725" cy="74900"/>
            </a:xfrm>
            <a:custGeom>
              <a:avLst/>
              <a:gdLst/>
              <a:ahLst/>
              <a:cxnLst/>
              <a:rect l="l" t="t" r="r" b="b"/>
              <a:pathLst>
                <a:path w="8709" h="2996" extrusionOk="0">
                  <a:moveTo>
                    <a:pt x="8569" y="0"/>
                  </a:moveTo>
                  <a:cubicBezTo>
                    <a:pt x="8556" y="0"/>
                    <a:pt x="8543" y="2"/>
                    <a:pt x="8530" y="7"/>
                  </a:cubicBezTo>
                  <a:lnTo>
                    <a:pt x="102" y="2753"/>
                  </a:lnTo>
                  <a:cubicBezTo>
                    <a:pt x="36" y="2774"/>
                    <a:pt x="0" y="2844"/>
                    <a:pt x="21" y="2910"/>
                  </a:cubicBezTo>
                  <a:cubicBezTo>
                    <a:pt x="38" y="2962"/>
                    <a:pt x="87" y="2996"/>
                    <a:pt x="140" y="2996"/>
                  </a:cubicBezTo>
                  <a:cubicBezTo>
                    <a:pt x="152" y="2996"/>
                    <a:pt x="166" y="2993"/>
                    <a:pt x="178" y="2989"/>
                  </a:cubicBezTo>
                  <a:lnTo>
                    <a:pt x="8608" y="244"/>
                  </a:lnTo>
                  <a:cubicBezTo>
                    <a:pt x="8672" y="223"/>
                    <a:pt x="8708" y="152"/>
                    <a:pt x="8687" y="87"/>
                  </a:cubicBezTo>
                  <a:cubicBezTo>
                    <a:pt x="8670" y="34"/>
                    <a:pt x="8621" y="0"/>
                    <a:pt x="8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34" name="Google Shape;2634;p34"/>
            <p:cNvSpPr/>
            <p:nvPr/>
          </p:nvSpPr>
          <p:spPr>
            <a:xfrm>
              <a:off x="7994425" y="4510350"/>
              <a:ext cx="94525" cy="33850"/>
            </a:xfrm>
            <a:custGeom>
              <a:avLst/>
              <a:gdLst/>
              <a:ahLst/>
              <a:cxnLst/>
              <a:rect l="l" t="t" r="r" b="b"/>
              <a:pathLst>
                <a:path w="3781" h="1354" extrusionOk="0">
                  <a:moveTo>
                    <a:pt x="3641" y="1"/>
                  </a:moveTo>
                  <a:cubicBezTo>
                    <a:pt x="3629" y="1"/>
                    <a:pt x="3616" y="3"/>
                    <a:pt x="3604" y="6"/>
                  </a:cubicBezTo>
                  <a:lnTo>
                    <a:pt x="102" y="1110"/>
                  </a:lnTo>
                  <a:cubicBezTo>
                    <a:pt x="37" y="1130"/>
                    <a:pt x="1" y="1202"/>
                    <a:pt x="22" y="1266"/>
                  </a:cubicBezTo>
                  <a:cubicBezTo>
                    <a:pt x="38" y="1319"/>
                    <a:pt x="88" y="1353"/>
                    <a:pt x="140" y="1353"/>
                  </a:cubicBezTo>
                  <a:cubicBezTo>
                    <a:pt x="153" y="1353"/>
                    <a:pt x="165" y="1351"/>
                    <a:pt x="177" y="1348"/>
                  </a:cubicBezTo>
                  <a:lnTo>
                    <a:pt x="3678" y="244"/>
                  </a:lnTo>
                  <a:cubicBezTo>
                    <a:pt x="3744" y="224"/>
                    <a:pt x="3781" y="153"/>
                    <a:pt x="3760" y="88"/>
                  </a:cubicBezTo>
                  <a:cubicBezTo>
                    <a:pt x="3744" y="34"/>
                    <a:pt x="3695" y="1"/>
                    <a:pt x="3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35" name="Google Shape;2635;p34"/>
            <p:cNvSpPr/>
            <p:nvPr/>
          </p:nvSpPr>
          <p:spPr>
            <a:xfrm>
              <a:off x="8014475" y="4485300"/>
              <a:ext cx="50075" cy="18475"/>
            </a:xfrm>
            <a:custGeom>
              <a:avLst/>
              <a:gdLst/>
              <a:ahLst/>
              <a:cxnLst/>
              <a:rect l="l" t="t" r="r" b="b"/>
              <a:pathLst>
                <a:path w="2003" h="739" extrusionOk="0">
                  <a:moveTo>
                    <a:pt x="1866" y="0"/>
                  </a:moveTo>
                  <a:cubicBezTo>
                    <a:pt x="1855" y="0"/>
                    <a:pt x="1843" y="2"/>
                    <a:pt x="1832" y="5"/>
                  </a:cubicBezTo>
                  <a:lnTo>
                    <a:pt x="104" y="495"/>
                  </a:lnTo>
                  <a:cubicBezTo>
                    <a:pt x="38" y="514"/>
                    <a:pt x="1" y="582"/>
                    <a:pt x="18" y="649"/>
                  </a:cubicBezTo>
                  <a:cubicBezTo>
                    <a:pt x="34" y="703"/>
                    <a:pt x="83" y="739"/>
                    <a:pt x="138" y="739"/>
                  </a:cubicBezTo>
                  <a:cubicBezTo>
                    <a:pt x="148" y="739"/>
                    <a:pt x="160" y="738"/>
                    <a:pt x="172" y="734"/>
                  </a:cubicBezTo>
                  <a:lnTo>
                    <a:pt x="1900" y="243"/>
                  </a:lnTo>
                  <a:cubicBezTo>
                    <a:pt x="1964" y="224"/>
                    <a:pt x="2002" y="157"/>
                    <a:pt x="1984" y="90"/>
                  </a:cubicBezTo>
                  <a:cubicBezTo>
                    <a:pt x="1969" y="35"/>
                    <a:pt x="1920" y="0"/>
                    <a:pt x="18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36" name="Google Shape;2636;p34"/>
            <p:cNvSpPr/>
            <p:nvPr/>
          </p:nvSpPr>
          <p:spPr>
            <a:xfrm>
              <a:off x="8004325" y="4448125"/>
              <a:ext cx="22075" cy="10350"/>
            </a:xfrm>
            <a:custGeom>
              <a:avLst/>
              <a:gdLst/>
              <a:ahLst/>
              <a:cxnLst/>
              <a:rect l="l" t="t" r="r" b="b"/>
              <a:pathLst>
                <a:path w="883" h="414" extrusionOk="0">
                  <a:moveTo>
                    <a:pt x="744" y="0"/>
                  </a:moveTo>
                  <a:cubicBezTo>
                    <a:pt x="733" y="0"/>
                    <a:pt x="722" y="2"/>
                    <a:pt x="711" y="5"/>
                  </a:cubicBezTo>
                  <a:lnTo>
                    <a:pt x="107" y="169"/>
                  </a:lnTo>
                  <a:cubicBezTo>
                    <a:pt x="40" y="187"/>
                    <a:pt x="0" y="255"/>
                    <a:pt x="19" y="322"/>
                  </a:cubicBezTo>
                  <a:cubicBezTo>
                    <a:pt x="35" y="377"/>
                    <a:pt x="84" y="414"/>
                    <a:pt x="140" y="414"/>
                  </a:cubicBezTo>
                  <a:cubicBezTo>
                    <a:pt x="151" y="414"/>
                    <a:pt x="162" y="412"/>
                    <a:pt x="172" y="410"/>
                  </a:cubicBezTo>
                  <a:lnTo>
                    <a:pt x="777" y="246"/>
                  </a:lnTo>
                  <a:cubicBezTo>
                    <a:pt x="843" y="228"/>
                    <a:pt x="883" y="160"/>
                    <a:pt x="864" y="93"/>
                  </a:cubicBezTo>
                  <a:cubicBezTo>
                    <a:pt x="849" y="37"/>
                    <a:pt x="800" y="0"/>
                    <a:pt x="7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37" name="Google Shape;2637;p34"/>
            <p:cNvSpPr/>
            <p:nvPr/>
          </p:nvSpPr>
          <p:spPr>
            <a:xfrm>
              <a:off x="7483200" y="4180850"/>
              <a:ext cx="261800" cy="109750"/>
            </a:xfrm>
            <a:custGeom>
              <a:avLst/>
              <a:gdLst/>
              <a:ahLst/>
              <a:cxnLst/>
              <a:rect l="l" t="t" r="r" b="b"/>
              <a:pathLst>
                <a:path w="10472" h="4390" extrusionOk="0">
                  <a:moveTo>
                    <a:pt x="10330" y="0"/>
                  </a:moveTo>
                  <a:cubicBezTo>
                    <a:pt x="10314" y="0"/>
                    <a:pt x="10298" y="4"/>
                    <a:pt x="10283" y="10"/>
                  </a:cubicBezTo>
                  <a:lnTo>
                    <a:pt x="95" y="4150"/>
                  </a:lnTo>
                  <a:cubicBezTo>
                    <a:pt x="32" y="4176"/>
                    <a:pt x="0" y="4248"/>
                    <a:pt x="27" y="4312"/>
                  </a:cubicBezTo>
                  <a:cubicBezTo>
                    <a:pt x="47" y="4360"/>
                    <a:pt x="92" y="4389"/>
                    <a:pt x="142" y="4389"/>
                  </a:cubicBezTo>
                  <a:cubicBezTo>
                    <a:pt x="158" y="4389"/>
                    <a:pt x="173" y="4386"/>
                    <a:pt x="189" y="4380"/>
                  </a:cubicBezTo>
                  <a:lnTo>
                    <a:pt x="10377" y="241"/>
                  </a:lnTo>
                  <a:cubicBezTo>
                    <a:pt x="10440" y="214"/>
                    <a:pt x="10471" y="142"/>
                    <a:pt x="10445" y="78"/>
                  </a:cubicBezTo>
                  <a:cubicBezTo>
                    <a:pt x="10425" y="30"/>
                    <a:pt x="10378" y="0"/>
                    <a:pt x="10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38" name="Google Shape;2638;p34"/>
            <p:cNvSpPr/>
            <p:nvPr/>
          </p:nvSpPr>
          <p:spPr>
            <a:xfrm>
              <a:off x="7631100" y="4221350"/>
              <a:ext cx="88100" cy="38500"/>
            </a:xfrm>
            <a:custGeom>
              <a:avLst/>
              <a:gdLst/>
              <a:ahLst/>
              <a:cxnLst/>
              <a:rect l="l" t="t" r="r" b="b"/>
              <a:pathLst>
                <a:path w="3524" h="1540" extrusionOk="0">
                  <a:moveTo>
                    <a:pt x="3382" y="0"/>
                  </a:moveTo>
                  <a:cubicBezTo>
                    <a:pt x="3367" y="0"/>
                    <a:pt x="3351" y="3"/>
                    <a:pt x="3337" y="9"/>
                  </a:cubicBezTo>
                  <a:lnTo>
                    <a:pt x="94" y="1298"/>
                  </a:lnTo>
                  <a:cubicBezTo>
                    <a:pt x="31" y="1325"/>
                    <a:pt x="0" y="1396"/>
                    <a:pt x="25" y="1461"/>
                  </a:cubicBezTo>
                  <a:cubicBezTo>
                    <a:pt x="43" y="1509"/>
                    <a:pt x="90" y="1539"/>
                    <a:pt x="141" y="1539"/>
                  </a:cubicBezTo>
                  <a:cubicBezTo>
                    <a:pt x="156" y="1539"/>
                    <a:pt x="172" y="1536"/>
                    <a:pt x="188" y="1530"/>
                  </a:cubicBezTo>
                  <a:lnTo>
                    <a:pt x="3430" y="241"/>
                  </a:lnTo>
                  <a:cubicBezTo>
                    <a:pt x="3494" y="215"/>
                    <a:pt x="3524" y="143"/>
                    <a:pt x="3499" y="79"/>
                  </a:cubicBezTo>
                  <a:cubicBezTo>
                    <a:pt x="3479" y="29"/>
                    <a:pt x="3431" y="0"/>
                    <a:pt x="3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39" name="Google Shape;2639;p34"/>
            <p:cNvSpPr/>
            <p:nvPr/>
          </p:nvSpPr>
          <p:spPr>
            <a:xfrm>
              <a:off x="7701525" y="4261300"/>
              <a:ext cx="46050" cy="22875"/>
            </a:xfrm>
            <a:custGeom>
              <a:avLst/>
              <a:gdLst/>
              <a:ahLst/>
              <a:cxnLst/>
              <a:rect l="l" t="t" r="r" b="b"/>
              <a:pathLst>
                <a:path w="1842" h="915" extrusionOk="0">
                  <a:moveTo>
                    <a:pt x="1700" y="0"/>
                  </a:moveTo>
                  <a:cubicBezTo>
                    <a:pt x="1684" y="0"/>
                    <a:pt x="1667" y="4"/>
                    <a:pt x="1651" y="10"/>
                  </a:cubicBezTo>
                  <a:lnTo>
                    <a:pt x="94" y="675"/>
                  </a:lnTo>
                  <a:cubicBezTo>
                    <a:pt x="30" y="702"/>
                    <a:pt x="0" y="775"/>
                    <a:pt x="29" y="838"/>
                  </a:cubicBezTo>
                  <a:cubicBezTo>
                    <a:pt x="47" y="886"/>
                    <a:pt x="94" y="915"/>
                    <a:pt x="142" y="915"/>
                  </a:cubicBezTo>
                  <a:cubicBezTo>
                    <a:pt x="159" y="915"/>
                    <a:pt x="175" y="912"/>
                    <a:pt x="192" y="904"/>
                  </a:cubicBezTo>
                  <a:lnTo>
                    <a:pt x="1749" y="240"/>
                  </a:lnTo>
                  <a:cubicBezTo>
                    <a:pt x="1813" y="211"/>
                    <a:pt x="1842" y="140"/>
                    <a:pt x="1815" y="75"/>
                  </a:cubicBezTo>
                  <a:cubicBezTo>
                    <a:pt x="1794" y="28"/>
                    <a:pt x="1748" y="0"/>
                    <a:pt x="1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40" name="Google Shape;2640;p34"/>
            <p:cNvSpPr/>
            <p:nvPr/>
          </p:nvSpPr>
          <p:spPr>
            <a:xfrm>
              <a:off x="8281050" y="4232150"/>
              <a:ext cx="205100" cy="201400"/>
            </a:xfrm>
            <a:custGeom>
              <a:avLst/>
              <a:gdLst/>
              <a:ahLst/>
              <a:cxnLst/>
              <a:rect l="l" t="t" r="r" b="b"/>
              <a:pathLst>
                <a:path w="8204" h="8056" extrusionOk="0">
                  <a:moveTo>
                    <a:pt x="8067" y="0"/>
                  </a:moveTo>
                  <a:cubicBezTo>
                    <a:pt x="8036" y="0"/>
                    <a:pt x="8005" y="12"/>
                    <a:pt x="7981" y="36"/>
                  </a:cubicBezTo>
                  <a:lnTo>
                    <a:pt x="51" y="7844"/>
                  </a:lnTo>
                  <a:cubicBezTo>
                    <a:pt x="2" y="7891"/>
                    <a:pt x="1" y="7969"/>
                    <a:pt x="49" y="8019"/>
                  </a:cubicBezTo>
                  <a:cubicBezTo>
                    <a:pt x="74" y="8043"/>
                    <a:pt x="106" y="8055"/>
                    <a:pt x="138" y="8055"/>
                  </a:cubicBezTo>
                  <a:cubicBezTo>
                    <a:pt x="169" y="8055"/>
                    <a:pt x="201" y="8044"/>
                    <a:pt x="225" y="8020"/>
                  </a:cubicBezTo>
                  <a:lnTo>
                    <a:pt x="8155" y="213"/>
                  </a:lnTo>
                  <a:cubicBezTo>
                    <a:pt x="8203" y="166"/>
                    <a:pt x="8204" y="88"/>
                    <a:pt x="8156" y="37"/>
                  </a:cubicBezTo>
                  <a:cubicBezTo>
                    <a:pt x="8131" y="13"/>
                    <a:pt x="8099" y="0"/>
                    <a:pt x="8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41" name="Google Shape;2641;p34"/>
            <p:cNvSpPr/>
            <p:nvPr/>
          </p:nvSpPr>
          <p:spPr>
            <a:xfrm>
              <a:off x="8290450" y="4284500"/>
              <a:ext cx="93975" cy="93250"/>
            </a:xfrm>
            <a:custGeom>
              <a:avLst/>
              <a:gdLst/>
              <a:ahLst/>
              <a:cxnLst/>
              <a:rect l="l" t="t" r="r" b="b"/>
              <a:pathLst>
                <a:path w="3759" h="3730" extrusionOk="0">
                  <a:moveTo>
                    <a:pt x="3623" y="1"/>
                  </a:moveTo>
                  <a:cubicBezTo>
                    <a:pt x="3591" y="1"/>
                    <a:pt x="3559" y="13"/>
                    <a:pt x="3535" y="37"/>
                  </a:cubicBezTo>
                  <a:lnTo>
                    <a:pt x="49" y="3517"/>
                  </a:lnTo>
                  <a:cubicBezTo>
                    <a:pt x="1" y="3565"/>
                    <a:pt x="1" y="3644"/>
                    <a:pt x="49" y="3693"/>
                  </a:cubicBezTo>
                  <a:cubicBezTo>
                    <a:pt x="73" y="3717"/>
                    <a:pt x="104" y="3729"/>
                    <a:pt x="137" y="3729"/>
                  </a:cubicBezTo>
                  <a:cubicBezTo>
                    <a:pt x="168" y="3729"/>
                    <a:pt x="201" y="3717"/>
                    <a:pt x="225" y="3693"/>
                  </a:cubicBezTo>
                  <a:lnTo>
                    <a:pt x="3710" y="213"/>
                  </a:lnTo>
                  <a:cubicBezTo>
                    <a:pt x="3759" y="165"/>
                    <a:pt x="3759" y="86"/>
                    <a:pt x="3710" y="37"/>
                  </a:cubicBezTo>
                  <a:cubicBezTo>
                    <a:pt x="3686" y="13"/>
                    <a:pt x="3654" y="1"/>
                    <a:pt x="3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42" name="Google Shape;2642;p34"/>
            <p:cNvSpPr/>
            <p:nvPr/>
          </p:nvSpPr>
          <p:spPr>
            <a:xfrm>
              <a:off x="8283800" y="4274175"/>
              <a:ext cx="46150" cy="40050"/>
            </a:xfrm>
            <a:custGeom>
              <a:avLst/>
              <a:gdLst/>
              <a:ahLst/>
              <a:cxnLst/>
              <a:rect l="l" t="t" r="r" b="b"/>
              <a:pathLst>
                <a:path w="1846" h="1602" extrusionOk="0">
                  <a:moveTo>
                    <a:pt x="1705" y="0"/>
                  </a:moveTo>
                  <a:cubicBezTo>
                    <a:pt x="1677" y="0"/>
                    <a:pt x="1649" y="10"/>
                    <a:pt x="1625" y="30"/>
                  </a:cubicBezTo>
                  <a:lnTo>
                    <a:pt x="58" y="1384"/>
                  </a:lnTo>
                  <a:cubicBezTo>
                    <a:pt x="6" y="1428"/>
                    <a:pt x="1" y="1506"/>
                    <a:pt x="46" y="1559"/>
                  </a:cubicBezTo>
                  <a:cubicBezTo>
                    <a:pt x="70" y="1588"/>
                    <a:pt x="104" y="1602"/>
                    <a:pt x="140" y="1602"/>
                  </a:cubicBezTo>
                  <a:cubicBezTo>
                    <a:pt x="168" y="1602"/>
                    <a:pt x="199" y="1591"/>
                    <a:pt x="221" y="1572"/>
                  </a:cubicBezTo>
                  <a:lnTo>
                    <a:pt x="1788" y="219"/>
                  </a:lnTo>
                  <a:cubicBezTo>
                    <a:pt x="1840" y="175"/>
                    <a:pt x="1845" y="96"/>
                    <a:pt x="1801" y="44"/>
                  </a:cubicBezTo>
                  <a:cubicBezTo>
                    <a:pt x="1776" y="15"/>
                    <a:pt x="1741" y="0"/>
                    <a:pt x="1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43" name="Google Shape;2643;p34"/>
            <p:cNvSpPr/>
            <p:nvPr/>
          </p:nvSpPr>
          <p:spPr>
            <a:xfrm>
              <a:off x="8280825" y="3724000"/>
              <a:ext cx="63725" cy="61275"/>
            </a:xfrm>
            <a:custGeom>
              <a:avLst/>
              <a:gdLst/>
              <a:ahLst/>
              <a:cxnLst/>
              <a:rect l="l" t="t" r="r" b="b"/>
              <a:pathLst>
                <a:path w="2549" h="2451" extrusionOk="0">
                  <a:moveTo>
                    <a:pt x="2407" y="1"/>
                  </a:moveTo>
                  <a:cubicBezTo>
                    <a:pt x="2380" y="1"/>
                    <a:pt x="2352" y="10"/>
                    <a:pt x="2330" y="28"/>
                  </a:cubicBezTo>
                  <a:cubicBezTo>
                    <a:pt x="1512" y="700"/>
                    <a:pt x="744" y="1446"/>
                    <a:pt x="46" y="2245"/>
                  </a:cubicBezTo>
                  <a:cubicBezTo>
                    <a:pt x="0" y="2297"/>
                    <a:pt x="6" y="2375"/>
                    <a:pt x="58" y="2420"/>
                  </a:cubicBezTo>
                  <a:cubicBezTo>
                    <a:pt x="81" y="2440"/>
                    <a:pt x="110" y="2451"/>
                    <a:pt x="140" y="2451"/>
                  </a:cubicBezTo>
                  <a:cubicBezTo>
                    <a:pt x="173" y="2451"/>
                    <a:pt x="209" y="2435"/>
                    <a:pt x="235" y="2409"/>
                  </a:cubicBezTo>
                  <a:cubicBezTo>
                    <a:pt x="924" y="1619"/>
                    <a:pt x="1681" y="885"/>
                    <a:pt x="2489" y="221"/>
                  </a:cubicBezTo>
                  <a:cubicBezTo>
                    <a:pt x="2541" y="177"/>
                    <a:pt x="2548" y="98"/>
                    <a:pt x="2506" y="46"/>
                  </a:cubicBezTo>
                  <a:cubicBezTo>
                    <a:pt x="2480" y="16"/>
                    <a:pt x="2444" y="1"/>
                    <a:pt x="2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44" name="Google Shape;2644;p34"/>
            <p:cNvSpPr/>
            <p:nvPr/>
          </p:nvSpPr>
          <p:spPr>
            <a:xfrm>
              <a:off x="8358300" y="3753625"/>
              <a:ext cx="29850" cy="26325"/>
            </a:xfrm>
            <a:custGeom>
              <a:avLst/>
              <a:gdLst/>
              <a:ahLst/>
              <a:cxnLst/>
              <a:rect l="l" t="t" r="r" b="b"/>
              <a:pathLst>
                <a:path w="1194" h="1053" extrusionOk="0">
                  <a:moveTo>
                    <a:pt x="1055" y="1"/>
                  </a:moveTo>
                  <a:cubicBezTo>
                    <a:pt x="1026" y="1"/>
                    <a:pt x="996" y="11"/>
                    <a:pt x="973" y="31"/>
                  </a:cubicBezTo>
                  <a:lnTo>
                    <a:pt x="58" y="835"/>
                  </a:lnTo>
                  <a:cubicBezTo>
                    <a:pt x="5" y="879"/>
                    <a:pt x="0" y="960"/>
                    <a:pt x="46" y="1010"/>
                  </a:cubicBezTo>
                  <a:cubicBezTo>
                    <a:pt x="70" y="1038"/>
                    <a:pt x="105" y="1052"/>
                    <a:pt x="139" y="1052"/>
                  </a:cubicBezTo>
                  <a:cubicBezTo>
                    <a:pt x="170" y="1052"/>
                    <a:pt x="198" y="1044"/>
                    <a:pt x="222" y="1023"/>
                  </a:cubicBezTo>
                  <a:lnTo>
                    <a:pt x="1136" y="219"/>
                  </a:lnTo>
                  <a:cubicBezTo>
                    <a:pt x="1188" y="175"/>
                    <a:pt x="1194" y="94"/>
                    <a:pt x="1149" y="44"/>
                  </a:cubicBezTo>
                  <a:cubicBezTo>
                    <a:pt x="1124" y="15"/>
                    <a:pt x="1089"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45" name="Google Shape;2645;p34"/>
            <p:cNvSpPr/>
            <p:nvPr/>
          </p:nvSpPr>
          <p:spPr>
            <a:xfrm>
              <a:off x="7832175" y="4153625"/>
              <a:ext cx="70450" cy="41925"/>
            </a:xfrm>
            <a:custGeom>
              <a:avLst/>
              <a:gdLst/>
              <a:ahLst/>
              <a:cxnLst/>
              <a:rect l="l" t="t" r="r" b="b"/>
              <a:pathLst>
                <a:path w="2818" h="1677" extrusionOk="0">
                  <a:moveTo>
                    <a:pt x="2677" y="1"/>
                  </a:moveTo>
                  <a:cubicBezTo>
                    <a:pt x="2628" y="1"/>
                    <a:pt x="2581" y="29"/>
                    <a:pt x="2561" y="78"/>
                  </a:cubicBezTo>
                  <a:cubicBezTo>
                    <a:pt x="2228" y="881"/>
                    <a:pt x="1367" y="1428"/>
                    <a:pt x="502" y="1428"/>
                  </a:cubicBezTo>
                  <a:cubicBezTo>
                    <a:pt x="386" y="1428"/>
                    <a:pt x="271" y="1419"/>
                    <a:pt x="157" y="1399"/>
                  </a:cubicBezTo>
                  <a:cubicBezTo>
                    <a:pt x="149" y="1397"/>
                    <a:pt x="141" y="1396"/>
                    <a:pt x="133" y="1396"/>
                  </a:cubicBezTo>
                  <a:cubicBezTo>
                    <a:pt x="72" y="1396"/>
                    <a:pt x="23" y="1440"/>
                    <a:pt x="13" y="1500"/>
                  </a:cubicBezTo>
                  <a:cubicBezTo>
                    <a:pt x="0" y="1568"/>
                    <a:pt x="45" y="1632"/>
                    <a:pt x="113" y="1644"/>
                  </a:cubicBezTo>
                  <a:cubicBezTo>
                    <a:pt x="241" y="1666"/>
                    <a:pt x="368" y="1676"/>
                    <a:pt x="495" y="1676"/>
                  </a:cubicBezTo>
                  <a:cubicBezTo>
                    <a:pt x="1461" y="1676"/>
                    <a:pt x="2420" y="1067"/>
                    <a:pt x="2791" y="172"/>
                  </a:cubicBezTo>
                  <a:cubicBezTo>
                    <a:pt x="2817" y="109"/>
                    <a:pt x="2786" y="36"/>
                    <a:pt x="2723" y="10"/>
                  </a:cubicBezTo>
                  <a:cubicBezTo>
                    <a:pt x="2708" y="3"/>
                    <a:pt x="2692" y="1"/>
                    <a:pt x="2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46" name="Google Shape;2646;p34"/>
            <p:cNvSpPr/>
            <p:nvPr/>
          </p:nvSpPr>
          <p:spPr>
            <a:xfrm>
              <a:off x="7901175" y="4206025"/>
              <a:ext cx="34200" cy="26250"/>
            </a:xfrm>
            <a:custGeom>
              <a:avLst/>
              <a:gdLst/>
              <a:ahLst/>
              <a:cxnLst/>
              <a:rect l="l" t="t" r="r" b="b"/>
              <a:pathLst>
                <a:path w="1368" h="1050" extrusionOk="0">
                  <a:moveTo>
                    <a:pt x="1230" y="0"/>
                  </a:moveTo>
                  <a:cubicBezTo>
                    <a:pt x="1195" y="0"/>
                    <a:pt x="1161" y="14"/>
                    <a:pt x="1136" y="42"/>
                  </a:cubicBezTo>
                  <a:cubicBezTo>
                    <a:pt x="850" y="371"/>
                    <a:pt x="490" y="636"/>
                    <a:pt x="93" y="810"/>
                  </a:cubicBezTo>
                  <a:cubicBezTo>
                    <a:pt x="30" y="840"/>
                    <a:pt x="1" y="913"/>
                    <a:pt x="28" y="976"/>
                  </a:cubicBezTo>
                  <a:cubicBezTo>
                    <a:pt x="49" y="1023"/>
                    <a:pt x="94" y="1050"/>
                    <a:pt x="142" y="1050"/>
                  </a:cubicBezTo>
                  <a:cubicBezTo>
                    <a:pt x="158" y="1050"/>
                    <a:pt x="175" y="1046"/>
                    <a:pt x="193" y="1038"/>
                  </a:cubicBezTo>
                  <a:cubicBezTo>
                    <a:pt x="624" y="848"/>
                    <a:pt x="1015" y="560"/>
                    <a:pt x="1324" y="204"/>
                  </a:cubicBezTo>
                  <a:cubicBezTo>
                    <a:pt x="1368" y="154"/>
                    <a:pt x="1362" y="75"/>
                    <a:pt x="1310" y="29"/>
                  </a:cubicBezTo>
                  <a:cubicBezTo>
                    <a:pt x="1287" y="10"/>
                    <a:pt x="1258" y="0"/>
                    <a:pt x="1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47" name="Google Shape;2647;p34"/>
            <p:cNvSpPr/>
            <p:nvPr/>
          </p:nvSpPr>
          <p:spPr>
            <a:xfrm>
              <a:off x="7946850" y="4254375"/>
              <a:ext cx="56825" cy="35625"/>
            </a:xfrm>
            <a:custGeom>
              <a:avLst/>
              <a:gdLst/>
              <a:ahLst/>
              <a:cxnLst/>
              <a:rect l="l" t="t" r="r" b="b"/>
              <a:pathLst>
                <a:path w="2273" h="1425" extrusionOk="0">
                  <a:moveTo>
                    <a:pt x="2132" y="1"/>
                  </a:moveTo>
                  <a:cubicBezTo>
                    <a:pt x="2092" y="1"/>
                    <a:pt x="2052" y="20"/>
                    <a:pt x="2027" y="56"/>
                  </a:cubicBezTo>
                  <a:cubicBezTo>
                    <a:pt x="1603" y="682"/>
                    <a:pt x="874" y="1111"/>
                    <a:pt x="120" y="1176"/>
                  </a:cubicBezTo>
                  <a:cubicBezTo>
                    <a:pt x="52" y="1182"/>
                    <a:pt x="1" y="1242"/>
                    <a:pt x="6" y="1310"/>
                  </a:cubicBezTo>
                  <a:cubicBezTo>
                    <a:pt x="11" y="1375"/>
                    <a:pt x="66" y="1424"/>
                    <a:pt x="130" y="1424"/>
                  </a:cubicBezTo>
                  <a:cubicBezTo>
                    <a:pt x="135" y="1424"/>
                    <a:pt x="137" y="1424"/>
                    <a:pt x="141" y="1423"/>
                  </a:cubicBezTo>
                  <a:cubicBezTo>
                    <a:pt x="979" y="1352"/>
                    <a:pt x="1763" y="893"/>
                    <a:pt x="2235" y="194"/>
                  </a:cubicBezTo>
                  <a:cubicBezTo>
                    <a:pt x="2272" y="137"/>
                    <a:pt x="2257" y="59"/>
                    <a:pt x="2200" y="21"/>
                  </a:cubicBezTo>
                  <a:cubicBezTo>
                    <a:pt x="2179" y="7"/>
                    <a:pt x="2155" y="1"/>
                    <a:pt x="2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48" name="Google Shape;2648;p34"/>
            <p:cNvSpPr/>
            <p:nvPr/>
          </p:nvSpPr>
          <p:spPr>
            <a:xfrm>
              <a:off x="8013600" y="4314075"/>
              <a:ext cx="33125" cy="25225"/>
            </a:xfrm>
            <a:custGeom>
              <a:avLst/>
              <a:gdLst/>
              <a:ahLst/>
              <a:cxnLst/>
              <a:rect l="l" t="t" r="r" b="b"/>
              <a:pathLst>
                <a:path w="1325" h="1009" extrusionOk="0">
                  <a:moveTo>
                    <a:pt x="1183" y="1"/>
                  </a:moveTo>
                  <a:cubicBezTo>
                    <a:pt x="1145" y="1"/>
                    <a:pt x="1108" y="18"/>
                    <a:pt x="1084" y="51"/>
                  </a:cubicBezTo>
                  <a:cubicBezTo>
                    <a:pt x="837" y="377"/>
                    <a:pt x="488" y="633"/>
                    <a:pt x="99" y="767"/>
                  </a:cubicBezTo>
                  <a:cubicBezTo>
                    <a:pt x="35" y="789"/>
                    <a:pt x="0" y="859"/>
                    <a:pt x="22" y="925"/>
                  </a:cubicBezTo>
                  <a:cubicBezTo>
                    <a:pt x="41" y="976"/>
                    <a:pt x="89" y="1009"/>
                    <a:pt x="140" y="1009"/>
                  </a:cubicBezTo>
                  <a:cubicBezTo>
                    <a:pt x="153" y="1009"/>
                    <a:pt x="168" y="1005"/>
                    <a:pt x="180" y="1000"/>
                  </a:cubicBezTo>
                  <a:cubicBezTo>
                    <a:pt x="616" y="851"/>
                    <a:pt x="1006" y="566"/>
                    <a:pt x="1282" y="199"/>
                  </a:cubicBezTo>
                  <a:cubicBezTo>
                    <a:pt x="1324" y="145"/>
                    <a:pt x="1313" y="67"/>
                    <a:pt x="1257" y="26"/>
                  </a:cubicBezTo>
                  <a:cubicBezTo>
                    <a:pt x="1235" y="9"/>
                    <a:pt x="1209"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49" name="Google Shape;2649;p34"/>
            <p:cNvSpPr/>
            <p:nvPr/>
          </p:nvSpPr>
          <p:spPr>
            <a:xfrm>
              <a:off x="8073075" y="4360750"/>
              <a:ext cx="45425" cy="36800"/>
            </a:xfrm>
            <a:custGeom>
              <a:avLst/>
              <a:gdLst/>
              <a:ahLst/>
              <a:cxnLst/>
              <a:rect l="l" t="t" r="r" b="b"/>
              <a:pathLst>
                <a:path w="1817" h="1472" extrusionOk="0">
                  <a:moveTo>
                    <a:pt x="1679" y="1"/>
                  </a:moveTo>
                  <a:cubicBezTo>
                    <a:pt x="1628" y="1"/>
                    <a:pt x="1579" y="31"/>
                    <a:pt x="1560" y="84"/>
                  </a:cubicBezTo>
                  <a:cubicBezTo>
                    <a:pt x="1342" y="695"/>
                    <a:pt x="762" y="1151"/>
                    <a:pt x="118" y="1224"/>
                  </a:cubicBezTo>
                  <a:cubicBezTo>
                    <a:pt x="50" y="1231"/>
                    <a:pt x="1" y="1293"/>
                    <a:pt x="8" y="1361"/>
                  </a:cubicBezTo>
                  <a:cubicBezTo>
                    <a:pt x="14" y="1425"/>
                    <a:pt x="69" y="1472"/>
                    <a:pt x="131" y="1472"/>
                  </a:cubicBezTo>
                  <a:cubicBezTo>
                    <a:pt x="137" y="1472"/>
                    <a:pt x="140" y="1472"/>
                    <a:pt x="145" y="1468"/>
                  </a:cubicBezTo>
                  <a:cubicBezTo>
                    <a:pt x="882" y="1387"/>
                    <a:pt x="1545" y="864"/>
                    <a:pt x="1794" y="166"/>
                  </a:cubicBezTo>
                  <a:cubicBezTo>
                    <a:pt x="1817" y="101"/>
                    <a:pt x="1782" y="31"/>
                    <a:pt x="1718" y="7"/>
                  </a:cubicBezTo>
                  <a:cubicBezTo>
                    <a:pt x="1706" y="3"/>
                    <a:pt x="1692" y="1"/>
                    <a:pt x="1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50" name="Google Shape;2650;p34"/>
            <p:cNvSpPr/>
            <p:nvPr/>
          </p:nvSpPr>
          <p:spPr>
            <a:xfrm>
              <a:off x="8129350" y="4408725"/>
              <a:ext cx="33150" cy="27700"/>
            </a:xfrm>
            <a:custGeom>
              <a:avLst/>
              <a:gdLst/>
              <a:ahLst/>
              <a:cxnLst/>
              <a:rect l="l" t="t" r="r" b="b"/>
              <a:pathLst>
                <a:path w="1326" h="1108" extrusionOk="0">
                  <a:moveTo>
                    <a:pt x="1183" y="0"/>
                  </a:moveTo>
                  <a:cubicBezTo>
                    <a:pt x="1138" y="0"/>
                    <a:pt x="1095" y="25"/>
                    <a:pt x="1073" y="67"/>
                  </a:cubicBezTo>
                  <a:cubicBezTo>
                    <a:pt x="876" y="447"/>
                    <a:pt x="514" y="744"/>
                    <a:pt x="103" y="862"/>
                  </a:cubicBezTo>
                  <a:cubicBezTo>
                    <a:pt x="37" y="882"/>
                    <a:pt x="0" y="950"/>
                    <a:pt x="18" y="1017"/>
                  </a:cubicBezTo>
                  <a:cubicBezTo>
                    <a:pt x="34" y="1072"/>
                    <a:pt x="84" y="1107"/>
                    <a:pt x="137" y="1107"/>
                  </a:cubicBezTo>
                  <a:cubicBezTo>
                    <a:pt x="148" y="1107"/>
                    <a:pt x="159" y="1106"/>
                    <a:pt x="171" y="1102"/>
                  </a:cubicBezTo>
                  <a:cubicBezTo>
                    <a:pt x="646" y="965"/>
                    <a:pt x="1065" y="621"/>
                    <a:pt x="1293" y="182"/>
                  </a:cubicBezTo>
                  <a:cubicBezTo>
                    <a:pt x="1326" y="121"/>
                    <a:pt x="1300" y="48"/>
                    <a:pt x="1241" y="14"/>
                  </a:cubicBezTo>
                  <a:cubicBezTo>
                    <a:pt x="1222" y="5"/>
                    <a:pt x="1203" y="0"/>
                    <a:pt x="1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51" name="Google Shape;2651;p34"/>
            <p:cNvSpPr/>
            <p:nvPr/>
          </p:nvSpPr>
          <p:spPr>
            <a:xfrm>
              <a:off x="8184700" y="4462100"/>
              <a:ext cx="31975" cy="26375"/>
            </a:xfrm>
            <a:custGeom>
              <a:avLst/>
              <a:gdLst/>
              <a:ahLst/>
              <a:cxnLst/>
              <a:rect l="l" t="t" r="r" b="b"/>
              <a:pathLst>
                <a:path w="1279" h="1055" extrusionOk="0">
                  <a:moveTo>
                    <a:pt x="1142" y="0"/>
                  </a:moveTo>
                  <a:cubicBezTo>
                    <a:pt x="1089" y="0"/>
                    <a:pt x="1038" y="34"/>
                    <a:pt x="1021" y="87"/>
                  </a:cubicBezTo>
                  <a:cubicBezTo>
                    <a:pt x="901" y="473"/>
                    <a:pt x="522" y="774"/>
                    <a:pt x="119" y="805"/>
                  </a:cubicBezTo>
                  <a:cubicBezTo>
                    <a:pt x="51" y="811"/>
                    <a:pt x="0" y="871"/>
                    <a:pt x="6" y="939"/>
                  </a:cubicBezTo>
                  <a:cubicBezTo>
                    <a:pt x="11" y="1004"/>
                    <a:pt x="65" y="1055"/>
                    <a:pt x="129" y="1055"/>
                  </a:cubicBezTo>
                  <a:cubicBezTo>
                    <a:pt x="132" y="1055"/>
                    <a:pt x="136" y="1055"/>
                    <a:pt x="139" y="1054"/>
                  </a:cubicBezTo>
                  <a:cubicBezTo>
                    <a:pt x="646" y="1015"/>
                    <a:pt x="1107" y="647"/>
                    <a:pt x="1258" y="161"/>
                  </a:cubicBezTo>
                  <a:cubicBezTo>
                    <a:pt x="1279" y="96"/>
                    <a:pt x="1242" y="26"/>
                    <a:pt x="1176" y="5"/>
                  </a:cubicBezTo>
                  <a:cubicBezTo>
                    <a:pt x="1165" y="2"/>
                    <a:pt x="1153" y="0"/>
                    <a:pt x="1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52" name="Google Shape;2652;p34"/>
            <p:cNvSpPr/>
            <p:nvPr/>
          </p:nvSpPr>
          <p:spPr>
            <a:xfrm>
              <a:off x="8148525" y="3757075"/>
              <a:ext cx="37525" cy="27325"/>
            </a:xfrm>
            <a:custGeom>
              <a:avLst/>
              <a:gdLst/>
              <a:ahLst/>
              <a:cxnLst/>
              <a:rect l="l" t="t" r="r" b="b"/>
              <a:pathLst>
                <a:path w="1501" h="1093" extrusionOk="0">
                  <a:moveTo>
                    <a:pt x="1360" y="0"/>
                  </a:moveTo>
                  <a:cubicBezTo>
                    <a:pt x="1335" y="0"/>
                    <a:pt x="1310" y="8"/>
                    <a:pt x="1288" y="23"/>
                  </a:cubicBezTo>
                  <a:lnTo>
                    <a:pt x="72" y="866"/>
                  </a:lnTo>
                  <a:cubicBezTo>
                    <a:pt x="15" y="904"/>
                    <a:pt x="1" y="982"/>
                    <a:pt x="40" y="1039"/>
                  </a:cubicBezTo>
                  <a:cubicBezTo>
                    <a:pt x="63" y="1074"/>
                    <a:pt x="103" y="1092"/>
                    <a:pt x="142" y="1092"/>
                  </a:cubicBezTo>
                  <a:cubicBezTo>
                    <a:pt x="167" y="1092"/>
                    <a:pt x="192" y="1086"/>
                    <a:pt x="213" y="1070"/>
                  </a:cubicBezTo>
                  <a:lnTo>
                    <a:pt x="1430" y="227"/>
                  </a:lnTo>
                  <a:cubicBezTo>
                    <a:pt x="1486" y="189"/>
                    <a:pt x="1501" y="111"/>
                    <a:pt x="1461" y="55"/>
                  </a:cubicBezTo>
                  <a:cubicBezTo>
                    <a:pt x="1438" y="19"/>
                    <a:pt x="1399" y="0"/>
                    <a:pt x="1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53" name="Google Shape;2653;p34"/>
            <p:cNvSpPr/>
            <p:nvPr/>
          </p:nvSpPr>
          <p:spPr>
            <a:xfrm>
              <a:off x="7372750" y="4254050"/>
              <a:ext cx="28825" cy="18825"/>
            </a:xfrm>
            <a:custGeom>
              <a:avLst/>
              <a:gdLst/>
              <a:ahLst/>
              <a:cxnLst/>
              <a:rect l="l" t="t" r="r" b="b"/>
              <a:pathLst>
                <a:path w="1153" h="753" extrusionOk="0">
                  <a:moveTo>
                    <a:pt x="1009" y="0"/>
                  </a:moveTo>
                  <a:cubicBezTo>
                    <a:pt x="988" y="0"/>
                    <a:pt x="967" y="6"/>
                    <a:pt x="948" y="18"/>
                  </a:cubicBezTo>
                  <a:lnTo>
                    <a:pt x="80" y="520"/>
                  </a:lnTo>
                  <a:cubicBezTo>
                    <a:pt x="21" y="554"/>
                    <a:pt x="1" y="631"/>
                    <a:pt x="34" y="690"/>
                  </a:cubicBezTo>
                  <a:cubicBezTo>
                    <a:pt x="57" y="731"/>
                    <a:pt x="99" y="753"/>
                    <a:pt x="142" y="753"/>
                  </a:cubicBezTo>
                  <a:cubicBezTo>
                    <a:pt x="163" y="753"/>
                    <a:pt x="184" y="747"/>
                    <a:pt x="205" y="736"/>
                  </a:cubicBezTo>
                  <a:lnTo>
                    <a:pt x="1073" y="233"/>
                  </a:lnTo>
                  <a:cubicBezTo>
                    <a:pt x="1132" y="200"/>
                    <a:pt x="1152" y="122"/>
                    <a:pt x="1118" y="64"/>
                  </a:cubicBezTo>
                  <a:cubicBezTo>
                    <a:pt x="1094" y="23"/>
                    <a:pt x="1052" y="0"/>
                    <a:pt x="10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54" name="Google Shape;2654;p34"/>
          <p:cNvGrpSpPr/>
          <p:nvPr/>
        </p:nvGrpSpPr>
        <p:grpSpPr>
          <a:xfrm>
            <a:off x="781576" y="34785"/>
            <a:ext cx="1121304" cy="1214196"/>
            <a:chOff x="781576" y="34785"/>
            <a:chExt cx="1121304" cy="1214196"/>
          </a:xfrm>
        </p:grpSpPr>
        <p:sp>
          <p:nvSpPr>
            <p:cNvPr id="2655" name="Google Shape;2655;p34"/>
            <p:cNvSpPr/>
            <p:nvPr/>
          </p:nvSpPr>
          <p:spPr>
            <a:xfrm>
              <a:off x="795273" y="44642"/>
              <a:ext cx="576514" cy="721358"/>
            </a:xfrm>
            <a:custGeom>
              <a:avLst/>
              <a:gdLst/>
              <a:ahLst/>
              <a:cxnLst/>
              <a:rect l="l" t="t" r="r" b="b"/>
              <a:pathLst>
                <a:path w="27022" h="33811" extrusionOk="0">
                  <a:moveTo>
                    <a:pt x="26255" y="0"/>
                  </a:moveTo>
                  <a:cubicBezTo>
                    <a:pt x="25997" y="0"/>
                    <a:pt x="25715" y="94"/>
                    <a:pt x="25464" y="386"/>
                  </a:cubicBezTo>
                  <a:lnTo>
                    <a:pt x="2090" y="27602"/>
                  </a:lnTo>
                  <a:cubicBezTo>
                    <a:pt x="2061" y="27648"/>
                    <a:pt x="0" y="31094"/>
                    <a:pt x="2065" y="33779"/>
                  </a:cubicBezTo>
                  <a:cubicBezTo>
                    <a:pt x="2070" y="33785"/>
                    <a:pt x="2071" y="33790"/>
                    <a:pt x="2075" y="33793"/>
                  </a:cubicBezTo>
                  <a:cubicBezTo>
                    <a:pt x="2089" y="33805"/>
                    <a:pt x="2106" y="33810"/>
                    <a:pt x="2123" y="33810"/>
                  </a:cubicBezTo>
                  <a:cubicBezTo>
                    <a:pt x="2137" y="33810"/>
                    <a:pt x="2151" y="33806"/>
                    <a:pt x="2164" y="33799"/>
                  </a:cubicBezTo>
                  <a:cubicBezTo>
                    <a:pt x="2197" y="33784"/>
                    <a:pt x="2211" y="33740"/>
                    <a:pt x="2193" y="33705"/>
                  </a:cubicBezTo>
                  <a:cubicBezTo>
                    <a:pt x="2007" y="33238"/>
                    <a:pt x="1903" y="32722"/>
                    <a:pt x="1884" y="32171"/>
                  </a:cubicBezTo>
                  <a:cubicBezTo>
                    <a:pt x="1864" y="32011"/>
                    <a:pt x="1862" y="31859"/>
                    <a:pt x="1885" y="31718"/>
                  </a:cubicBezTo>
                  <a:cubicBezTo>
                    <a:pt x="1998" y="29919"/>
                    <a:pt x="2912" y="28394"/>
                    <a:pt x="2922" y="28382"/>
                  </a:cubicBezTo>
                  <a:lnTo>
                    <a:pt x="27001" y="335"/>
                  </a:lnTo>
                  <a:cubicBezTo>
                    <a:pt x="27015" y="318"/>
                    <a:pt x="27022" y="298"/>
                    <a:pt x="27017" y="275"/>
                  </a:cubicBezTo>
                  <a:cubicBezTo>
                    <a:pt x="27014" y="256"/>
                    <a:pt x="27007" y="241"/>
                    <a:pt x="26993" y="228"/>
                  </a:cubicBezTo>
                  <a:lnTo>
                    <a:pt x="26984" y="220"/>
                  </a:lnTo>
                  <a:cubicBezTo>
                    <a:pt x="26833" y="132"/>
                    <a:pt x="26561" y="0"/>
                    <a:pt x="26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56" name="Google Shape;2656;p34"/>
            <p:cNvSpPr/>
            <p:nvPr/>
          </p:nvSpPr>
          <p:spPr>
            <a:xfrm>
              <a:off x="863566" y="42359"/>
              <a:ext cx="610586" cy="684107"/>
            </a:xfrm>
            <a:custGeom>
              <a:avLst/>
              <a:gdLst/>
              <a:ahLst/>
              <a:cxnLst/>
              <a:rect l="l" t="t" r="r" b="b"/>
              <a:pathLst>
                <a:path w="28619" h="32065" extrusionOk="0">
                  <a:moveTo>
                    <a:pt x="24516" y="0"/>
                  </a:moveTo>
                  <a:cubicBezTo>
                    <a:pt x="24494" y="0"/>
                    <a:pt x="24473" y="9"/>
                    <a:pt x="24458" y="26"/>
                  </a:cubicBezTo>
                  <a:lnTo>
                    <a:pt x="29" y="28474"/>
                  </a:lnTo>
                  <a:cubicBezTo>
                    <a:pt x="1" y="28509"/>
                    <a:pt x="4" y="28556"/>
                    <a:pt x="36" y="28583"/>
                  </a:cubicBezTo>
                  <a:lnTo>
                    <a:pt x="4090" y="32064"/>
                  </a:lnTo>
                  <a:lnTo>
                    <a:pt x="28618" y="3499"/>
                  </a:lnTo>
                  <a:lnTo>
                    <a:pt x="24565" y="18"/>
                  </a:lnTo>
                  <a:cubicBezTo>
                    <a:pt x="24551" y="6"/>
                    <a:pt x="24533" y="0"/>
                    <a:pt x="24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57" name="Google Shape;2657;p34"/>
            <p:cNvSpPr/>
            <p:nvPr/>
          </p:nvSpPr>
          <p:spPr>
            <a:xfrm>
              <a:off x="839522" y="656081"/>
              <a:ext cx="159010" cy="223441"/>
            </a:xfrm>
            <a:custGeom>
              <a:avLst/>
              <a:gdLst/>
              <a:ahLst/>
              <a:cxnLst/>
              <a:rect l="l" t="t" r="r" b="b"/>
              <a:pathLst>
                <a:path w="7453" h="10473" extrusionOk="0">
                  <a:moveTo>
                    <a:pt x="1000" y="0"/>
                  </a:moveTo>
                  <a:cubicBezTo>
                    <a:pt x="995" y="0"/>
                    <a:pt x="989" y="1"/>
                    <a:pt x="983" y="2"/>
                  </a:cubicBezTo>
                  <a:cubicBezTo>
                    <a:pt x="962" y="5"/>
                    <a:pt x="938" y="20"/>
                    <a:pt x="929" y="42"/>
                  </a:cubicBezTo>
                  <a:cubicBezTo>
                    <a:pt x="648" y="568"/>
                    <a:pt x="1" y="1965"/>
                    <a:pt x="44" y="3482"/>
                  </a:cubicBezTo>
                  <a:cubicBezTo>
                    <a:pt x="152" y="4128"/>
                    <a:pt x="676" y="4658"/>
                    <a:pt x="976" y="4916"/>
                  </a:cubicBezTo>
                  <a:cubicBezTo>
                    <a:pt x="1051" y="4981"/>
                    <a:pt x="1102" y="5020"/>
                    <a:pt x="1114" y="5030"/>
                  </a:cubicBezTo>
                  <a:lnTo>
                    <a:pt x="7452" y="10473"/>
                  </a:lnTo>
                  <a:lnTo>
                    <a:pt x="7452" y="10473"/>
                  </a:lnTo>
                  <a:lnTo>
                    <a:pt x="5209" y="3592"/>
                  </a:lnTo>
                  <a:lnTo>
                    <a:pt x="1046" y="17"/>
                  </a:lnTo>
                  <a:cubicBezTo>
                    <a:pt x="1033" y="6"/>
                    <a:pt x="1016"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58" name="Google Shape;2658;p34"/>
            <p:cNvSpPr/>
            <p:nvPr/>
          </p:nvSpPr>
          <p:spPr>
            <a:xfrm>
              <a:off x="844599" y="754521"/>
              <a:ext cx="153804" cy="142091"/>
            </a:xfrm>
            <a:custGeom>
              <a:avLst/>
              <a:gdLst/>
              <a:ahLst/>
              <a:cxnLst/>
              <a:rect l="l" t="t" r="r" b="b"/>
              <a:pathLst>
                <a:path w="7209" h="6660" extrusionOk="0">
                  <a:moveTo>
                    <a:pt x="81" y="0"/>
                  </a:moveTo>
                  <a:cubicBezTo>
                    <a:pt x="69" y="0"/>
                    <a:pt x="56" y="3"/>
                    <a:pt x="45" y="9"/>
                  </a:cubicBezTo>
                  <a:cubicBezTo>
                    <a:pt x="14" y="28"/>
                    <a:pt x="0" y="67"/>
                    <a:pt x="11" y="101"/>
                  </a:cubicBezTo>
                  <a:cubicBezTo>
                    <a:pt x="237" y="797"/>
                    <a:pt x="647" y="1400"/>
                    <a:pt x="1234" y="1904"/>
                  </a:cubicBezTo>
                  <a:lnTo>
                    <a:pt x="6774" y="6659"/>
                  </a:lnTo>
                  <a:lnTo>
                    <a:pt x="7208" y="6154"/>
                  </a:lnTo>
                  <a:lnTo>
                    <a:pt x="736" y="596"/>
                  </a:lnTo>
                  <a:cubicBezTo>
                    <a:pt x="721" y="585"/>
                    <a:pt x="664" y="541"/>
                    <a:pt x="578" y="466"/>
                  </a:cubicBezTo>
                  <a:cubicBezTo>
                    <a:pt x="470" y="375"/>
                    <a:pt x="306" y="223"/>
                    <a:pt x="139" y="29"/>
                  </a:cubicBezTo>
                  <a:cubicBezTo>
                    <a:pt x="139" y="24"/>
                    <a:pt x="135" y="21"/>
                    <a:pt x="133" y="19"/>
                  </a:cubicBezTo>
                  <a:cubicBezTo>
                    <a:pt x="119" y="7"/>
                    <a:pt x="100"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59" name="Google Shape;2659;p34"/>
            <p:cNvSpPr/>
            <p:nvPr/>
          </p:nvSpPr>
          <p:spPr>
            <a:xfrm>
              <a:off x="1290458" y="408723"/>
              <a:ext cx="605807" cy="677429"/>
            </a:xfrm>
            <a:custGeom>
              <a:avLst/>
              <a:gdLst/>
              <a:ahLst/>
              <a:cxnLst/>
              <a:rect l="l" t="t" r="r" b="b"/>
              <a:pathLst>
                <a:path w="28395" h="31752" extrusionOk="0">
                  <a:moveTo>
                    <a:pt x="24529" y="0"/>
                  </a:moveTo>
                  <a:lnTo>
                    <a:pt x="1" y="28565"/>
                  </a:lnTo>
                  <a:lnTo>
                    <a:pt x="3415" y="31497"/>
                  </a:lnTo>
                  <a:cubicBezTo>
                    <a:pt x="3615" y="31668"/>
                    <a:pt x="3860" y="31751"/>
                    <a:pt x="4105" y="31751"/>
                  </a:cubicBezTo>
                  <a:cubicBezTo>
                    <a:pt x="4403" y="31751"/>
                    <a:pt x="4700" y="31626"/>
                    <a:pt x="4909" y="31383"/>
                  </a:cubicBezTo>
                  <a:lnTo>
                    <a:pt x="27957" y="4544"/>
                  </a:lnTo>
                  <a:cubicBezTo>
                    <a:pt x="28394" y="4035"/>
                    <a:pt x="28335" y="3268"/>
                    <a:pt x="27826" y="2831"/>
                  </a:cubicBezTo>
                  <a:lnTo>
                    <a:pt x="245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60" name="Google Shape;2660;p34"/>
            <p:cNvSpPr/>
            <p:nvPr/>
          </p:nvSpPr>
          <p:spPr>
            <a:xfrm>
              <a:off x="1372086" y="557556"/>
              <a:ext cx="479269" cy="634034"/>
            </a:xfrm>
            <a:custGeom>
              <a:avLst/>
              <a:gdLst/>
              <a:ahLst/>
              <a:cxnLst/>
              <a:rect l="l" t="t" r="r" b="b"/>
              <a:pathLst>
                <a:path w="22464" h="29718" extrusionOk="0">
                  <a:moveTo>
                    <a:pt x="22380" y="0"/>
                  </a:moveTo>
                  <a:cubicBezTo>
                    <a:pt x="22358" y="0"/>
                    <a:pt x="22335" y="11"/>
                    <a:pt x="22320" y="27"/>
                  </a:cubicBezTo>
                  <a:lnTo>
                    <a:pt x="1257" y="24556"/>
                  </a:lnTo>
                  <a:cubicBezTo>
                    <a:pt x="1011" y="24843"/>
                    <a:pt x="652" y="25004"/>
                    <a:pt x="274" y="25004"/>
                  </a:cubicBezTo>
                  <a:cubicBezTo>
                    <a:pt x="230" y="25004"/>
                    <a:pt x="185" y="25001"/>
                    <a:pt x="140" y="24997"/>
                  </a:cubicBezTo>
                  <a:cubicBezTo>
                    <a:pt x="136" y="24996"/>
                    <a:pt x="131" y="24996"/>
                    <a:pt x="127" y="24996"/>
                  </a:cubicBezTo>
                  <a:cubicBezTo>
                    <a:pt x="109" y="24996"/>
                    <a:pt x="93" y="25002"/>
                    <a:pt x="80" y="25015"/>
                  </a:cubicBezTo>
                  <a:cubicBezTo>
                    <a:pt x="68" y="25029"/>
                    <a:pt x="59" y="25051"/>
                    <a:pt x="58" y="25071"/>
                  </a:cubicBezTo>
                  <a:cubicBezTo>
                    <a:pt x="66" y="25541"/>
                    <a:pt x="76" y="26914"/>
                    <a:pt x="0" y="29640"/>
                  </a:cubicBezTo>
                  <a:cubicBezTo>
                    <a:pt x="1" y="29661"/>
                    <a:pt x="10" y="29684"/>
                    <a:pt x="26" y="29697"/>
                  </a:cubicBezTo>
                  <a:cubicBezTo>
                    <a:pt x="32" y="29702"/>
                    <a:pt x="40" y="29709"/>
                    <a:pt x="48" y="29712"/>
                  </a:cubicBezTo>
                  <a:cubicBezTo>
                    <a:pt x="58" y="29715"/>
                    <a:pt x="67" y="29717"/>
                    <a:pt x="76" y="29717"/>
                  </a:cubicBezTo>
                  <a:cubicBezTo>
                    <a:pt x="98" y="29717"/>
                    <a:pt x="118" y="29708"/>
                    <a:pt x="133" y="29690"/>
                  </a:cubicBezTo>
                  <a:lnTo>
                    <a:pt x="22398" y="3762"/>
                  </a:lnTo>
                  <a:cubicBezTo>
                    <a:pt x="22405" y="3751"/>
                    <a:pt x="22415" y="3734"/>
                    <a:pt x="22414" y="3718"/>
                  </a:cubicBezTo>
                  <a:cubicBezTo>
                    <a:pt x="22464" y="1843"/>
                    <a:pt x="22463" y="704"/>
                    <a:pt x="22454" y="77"/>
                  </a:cubicBezTo>
                  <a:cubicBezTo>
                    <a:pt x="22455" y="52"/>
                    <a:pt x="22445" y="34"/>
                    <a:pt x="22428" y="20"/>
                  </a:cubicBezTo>
                  <a:cubicBezTo>
                    <a:pt x="22423" y="14"/>
                    <a:pt x="22413" y="8"/>
                    <a:pt x="22405" y="5"/>
                  </a:cubicBezTo>
                  <a:cubicBezTo>
                    <a:pt x="22397" y="2"/>
                    <a:pt x="22389" y="0"/>
                    <a:pt x="223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61" name="Google Shape;2661;p34"/>
            <p:cNvSpPr/>
            <p:nvPr/>
          </p:nvSpPr>
          <p:spPr>
            <a:xfrm>
              <a:off x="1278745" y="576843"/>
              <a:ext cx="610288" cy="637916"/>
            </a:xfrm>
            <a:custGeom>
              <a:avLst/>
              <a:gdLst/>
              <a:ahLst/>
              <a:cxnLst/>
              <a:rect l="l" t="t" r="r" b="b"/>
              <a:pathLst>
                <a:path w="28605" h="29900" extrusionOk="0">
                  <a:moveTo>
                    <a:pt x="27139" y="1"/>
                  </a:moveTo>
                  <a:cubicBezTo>
                    <a:pt x="27125" y="1"/>
                    <a:pt x="27110" y="5"/>
                    <a:pt x="27098" y="11"/>
                  </a:cubicBezTo>
                  <a:cubicBezTo>
                    <a:pt x="27075" y="27"/>
                    <a:pt x="27060" y="49"/>
                    <a:pt x="27063" y="77"/>
                  </a:cubicBezTo>
                  <a:cubicBezTo>
                    <a:pt x="27057" y="867"/>
                    <a:pt x="27044" y="1812"/>
                    <a:pt x="27014" y="2888"/>
                  </a:cubicBezTo>
                  <a:cubicBezTo>
                    <a:pt x="27018" y="2915"/>
                    <a:pt x="27005" y="2940"/>
                    <a:pt x="26987" y="2960"/>
                  </a:cubicBezTo>
                  <a:lnTo>
                    <a:pt x="4334" y="29340"/>
                  </a:lnTo>
                  <a:lnTo>
                    <a:pt x="4341" y="29431"/>
                  </a:lnTo>
                  <a:lnTo>
                    <a:pt x="4303" y="29364"/>
                  </a:lnTo>
                  <a:cubicBezTo>
                    <a:pt x="4274" y="29379"/>
                    <a:pt x="4256" y="29384"/>
                    <a:pt x="4240" y="29385"/>
                  </a:cubicBezTo>
                  <a:cubicBezTo>
                    <a:pt x="4210" y="29385"/>
                    <a:pt x="4188" y="29371"/>
                    <a:pt x="4173" y="29357"/>
                  </a:cubicBezTo>
                  <a:cubicBezTo>
                    <a:pt x="4171" y="29355"/>
                    <a:pt x="4150" y="29332"/>
                    <a:pt x="4147" y="29330"/>
                  </a:cubicBezTo>
                  <a:lnTo>
                    <a:pt x="435" y="26141"/>
                  </a:lnTo>
                  <a:lnTo>
                    <a:pt x="0" y="26647"/>
                  </a:lnTo>
                  <a:lnTo>
                    <a:pt x="2848" y="29094"/>
                  </a:lnTo>
                  <a:cubicBezTo>
                    <a:pt x="3115" y="29321"/>
                    <a:pt x="3852" y="29900"/>
                    <a:pt x="4478" y="29900"/>
                  </a:cubicBezTo>
                  <a:cubicBezTo>
                    <a:pt x="4707" y="29900"/>
                    <a:pt x="4921" y="29822"/>
                    <a:pt x="5092" y="29623"/>
                  </a:cubicBezTo>
                  <a:lnTo>
                    <a:pt x="27913" y="3047"/>
                  </a:lnTo>
                  <a:cubicBezTo>
                    <a:pt x="28521" y="2339"/>
                    <a:pt x="28604" y="1335"/>
                    <a:pt x="28109" y="614"/>
                  </a:cubicBezTo>
                  <a:cubicBezTo>
                    <a:pt x="28085" y="572"/>
                    <a:pt x="28041" y="531"/>
                    <a:pt x="27987" y="483"/>
                  </a:cubicBezTo>
                  <a:cubicBezTo>
                    <a:pt x="27807" y="330"/>
                    <a:pt x="27488" y="141"/>
                    <a:pt x="27167" y="6"/>
                  </a:cubicBezTo>
                  <a:cubicBezTo>
                    <a:pt x="27158" y="2"/>
                    <a:pt x="27149" y="1"/>
                    <a:pt x="27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62" name="Google Shape;2662;p34"/>
            <p:cNvSpPr/>
            <p:nvPr/>
          </p:nvSpPr>
          <p:spPr>
            <a:xfrm>
              <a:off x="856077" y="34785"/>
              <a:ext cx="1046802" cy="1057384"/>
            </a:xfrm>
            <a:custGeom>
              <a:avLst/>
              <a:gdLst/>
              <a:ahLst/>
              <a:cxnLst/>
              <a:rect l="l" t="t" r="r" b="b"/>
              <a:pathLst>
                <a:path w="49065" h="49561" extrusionOk="0">
                  <a:moveTo>
                    <a:pt x="24862" y="398"/>
                  </a:moveTo>
                  <a:lnTo>
                    <a:pt x="48155" y="20398"/>
                  </a:lnTo>
                  <a:cubicBezTo>
                    <a:pt x="48641" y="20817"/>
                    <a:pt x="48698" y="21551"/>
                    <a:pt x="48280" y="22038"/>
                  </a:cubicBezTo>
                  <a:lnTo>
                    <a:pt x="25234" y="48877"/>
                  </a:lnTo>
                  <a:cubicBezTo>
                    <a:pt x="25057" y="49082"/>
                    <a:pt x="24813" y="49206"/>
                    <a:pt x="24544" y="49227"/>
                  </a:cubicBezTo>
                  <a:cubicBezTo>
                    <a:pt x="24520" y="49228"/>
                    <a:pt x="24495" y="49229"/>
                    <a:pt x="24471" y="49229"/>
                  </a:cubicBezTo>
                  <a:cubicBezTo>
                    <a:pt x="24230" y="49229"/>
                    <a:pt x="23996" y="49145"/>
                    <a:pt x="23810" y="48986"/>
                  </a:cubicBezTo>
                  <a:lnTo>
                    <a:pt x="402" y="28885"/>
                  </a:lnTo>
                  <a:lnTo>
                    <a:pt x="24862" y="398"/>
                  </a:lnTo>
                  <a:close/>
                  <a:moveTo>
                    <a:pt x="24844" y="0"/>
                  </a:moveTo>
                  <a:cubicBezTo>
                    <a:pt x="24798" y="0"/>
                    <a:pt x="24752" y="20"/>
                    <a:pt x="24719" y="58"/>
                  </a:cubicBezTo>
                  <a:lnTo>
                    <a:pt x="42" y="28796"/>
                  </a:lnTo>
                  <a:cubicBezTo>
                    <a:pt x="14" y="28828"/>
                    <a:pt x="0" y="28872"/>
                    <a:pt x="3" y="28916"/>
                  </a:cubicBezTo>
                  <a:cubicBezTo>
                    <a:pt x="6" y="28959"/>
                    <a:pt x="27" y="29000"/>
                    <a:pt x="61" y="29028"/>
                  </a:cubicBezTo>
                  <a:lnTo>
                    <a:pt x="23595" y="49237"/>
                  </a:lnTo>
                  <a:cubicBezTo>
                    <a:pt x="23840" y="49448"/>
                    <a:pt x="24145" y="49561"/>
                    <a:pt x="24465" y="49561"/>
                  </a:cubicBezTo>
                  <a:cubicBezTo>
                    <a:pt x="24499" y="49561"/>
                    <a:pt x="24534" y="49559"/>
                    <a:pt x="24567" y="49556"/>
                  </a:cubicBezTo>
                  <a:cubicBezTo>
                    <a:pt x="24924" y="49529"/>
                    <a:pt x="25249" y="49365"/>
                    <a:pt x="25481" y="49093"/>
                  </a:cubicBezTo>
                  <a:lnTo>
                    <a:pt x="48527" y="22255"/>
                  </a:lnTo>
                  <a:cubicBezTo>
                    <a:pt x="49064" y="21630"/>
                    <a:pt x="48993" y="20685"/>
                    <a:pt x="48368" y="20148"/>
                  </a:cubicBezTo>
                  <a:lnTo>
                    <a:pt x="24951" y="40"/>
                  </a:lnTo>
                  <a:cubicBezTo>
                    <a:pt x="24920" y="13"/>
                    <a:pt x="24882" y="0"/>
                    <a:pt x="24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63" name="Google Shape;2663;p34"/>
            <p:cNvSpPr/>
            <p:nvPr/>
          </p:nvSpPr>
          <p:spPr>
            <a:xfrm>
              <a:off x="781576" y="38689"/>
              <a:ext cx="1113922" cy="1182108"/>
            </a:xfrm>
            <a:custGeom>
              <a:avLst/>
              <a:gdLst/>
              <a:ahLst/>
              <a:cxnLst/>
              <a:rect l="l" t="t" r="r" b="b"/>
              <a:pathLst>
                <a:path w="52211" h="55407" extrusionOk="0">
                  <a:moveTo>
                    <a:pt x="26898" y="0"/>
                  </a:moveTo>
                  <a:cubicBezTo>
                    <a:pt x="26561" y="0"/>
                    <a:pt x="26205" y="125"/>
                    <a:pt x="25898" y="483"/>
                  </a:cubicBezTo>
                  <a:cubicBezTo>
                    <a:pt x="25108" y="1403"/>
                    <a:pt x="2503" y="27725"/>
                    <a:pt x="2487" y="27747"/>
                  </a:cubicBezTo>
                  <a:cubicBezTo>
                    <a:pt x="2462" y="27789"/>
                    <a:pt x="1" y="31937"/>
                    <a:pt x="3021" y="34822"/>
                  </a:cubicBezTo>
                  <a:lnTo>
                    <a:pt x="25968" y="54528"/>
                  </a:lnTo>
                  <a:cubicBezTo>
                    <a:pt x="26197" y="54724"/>
                    <a:pt x="26654" y="55083"/>
                    <a:pt x="27147" y="55273"/>
                  </a:cubicBezTo>
                  <a:cubicBezTo>
                    <a:pt x="27389" y="55367"/>
                    <a:pt x="27600" y="55406"/>
                    <a:pt x="27782" y="55406"/>
                  </a:cubicBezTo>
                  <a:cubicBezTo>
                    <a:pt x="28182" y="55406"/>
                    <a:pt x="28443" y="55220"/>
                    <a:pt x="28610" y="55030"/>
                  </a:cubicBezTo>
                  <a:lnTo>
                    <a:pt x="51429" y="28454"/>
                  </a:lnTo>
                  <a:cubicBezTo>
                    <a:pt x="52122" y="27648"/>
                    <a:pt x="52211" y="26509"/>
                    <a:pt x="51647" y="25682"/>
                  </a:cubicBezTo>
                  <a:cubicBezTo>
                    <a:pt x="51411" y="25337"/>
                    <a:pt x="50654" y="24981"/>
                    <a:pt x="50303" y="24867"/>
                  </a:cubicBezTo>
                  <a:cubicBezTo>
                    <a:pt x="50285" y="24861"/>
                    <a:pt x="50268" y="24859"/>
                    <a:pt x="50251" y="24859"/>
                  </a:cubicBezTo>
                  <a:cubicBezTo>
                    <a:pt x="50181" y="24859"/>
                    <a:pt x="50117" y="24904"/>
                    <a:pt x="50094" y="24973"/>
                  </a:cubicBezTo>
                  <a:cubicBezTo>
                    <a:pt x="50066" y="25060"/>
                    <a:pt x="50114" y="25154"/>
                    <a:pt x="50201" y="25181"/>
                  </a:cubicBezTo>
                  <a:cubicBezTo>
                    <a:pt x="50569" y="25300"/>
                    <a:pt x="51208" y="25627"/>
                    <a:pt x="51373" y="25868"/>
                  </a:cubicBezTo>
                  <a:cubicBezTo>
                    <a:pt x="51853" y="26572"/>
                    <a:pt x="51772" y="27546"/>
                    <a:pt x="51178" y="28238"/>
                  </a:cubicBezTo>
                  <a:lnTo>
                    <a:pt x="28359" y="54815"/>
                  </a:lnTo>
                  <a:cubicBezTo>
                    <a:pt x="28207" y="54990"/>
                    <a:pt x="28017" y="55077"/>
                    <a:pt x="27783" y="55077"/>
                  </a:cubicBezTo>
                  <a:cubicBezTo>
                    <a:pt x="27630" y="55077"/>
                    <a:pt x="27460" y="55040"/>
                    <a:pt x="27269" y="54966"/>
                  </a:cubicBezTo>
                  <a:cubicBezTo>
                    <a:pt x="26820" y="54792"/>
                    <a:pt x="26397" y="54460"/>
                    <a:pt x="26186" y="54278"/>
                  </a:cubicBezTo>
                  <a:lnTo>
                    <a:pt x="3244" y="34579"/>
                  </a:lnTo>
                  <a:cubicBezTo>
                    <a:pt x="421" y="31884"/>
                    <a:pt x="2747" y="27959"/>
                    <a:pt x="2754" y="27941"/>
                  </a:cubicBezTo>
                  <a:cubicBezTo>
                    <a:pt x="2754" y="27941"/>
                    <a:pt x="25359" y="1619"/>
                    <a:pt x="26147" y="700"/>
                  </a:cubicBezTo>
                  <a:cubicBezTo>
                    <a:pt x="26385" y="423"/>
                    <a:pt x="26652" y="332"/>
                    <a:pt x="26899" y="332"/>
                  </a:cubicBezTo>
                  <a:cubicBezTo>
                    <a:pt x="27353" y="332"/>
                    <a:pt x="27741" y="637"/>
                    <a:pt x="27766" y="656"/>
                  </a:cubicBezTo>
                  <a:cubicBezTo>
                    <a:pt x="27797" y="681"/>
                    <a:pt x="27834" y="693"/>
                    <a:pt x="27870" y="693"/>
                  </a:cubicBezTo>
                  <a:cubicBezTo>
                    <a:pt x="27919" y="693"/>
                    <a:pt x="27966" y="672"/>
                    <a:pt x="27998" y="632"/>
                  </a:cubicBezTo>
                  <a:cubicBezTo>
                    <a:pt x="28055" y="560"/>
                    <a:pt x="28045" y="456"/>
                    <a:pt x="27973" y="398"/>
                  </a:cubicBezTo>
                  <a:cubicBezTo>
                    <a:pt x="27743" y="211"/>
                    <a:pt x="27336" y="0"/>
                    <a:pt x="26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64" name="Google Shape;2664;p34"/>
            <p:cNvSpPr/>
            <p:nvPr/>
          </p:nvSpPr>
          <p:spPr>
            <a:xfrm>
              <a:off x="800478" y="647889"/>
              <a:ext cx="72816" cy="152652"/>
            </a:xfrm>
            <a:custGeom>
              <a:avLst/>
              <a:gdLst/>
              <a:ahLst/>
              <a:cxnLst/>
              <a:rect l="l" t="t" r="r" b="b"/>
              <a:pathLst>
                <a:path w="3413" h="7155" extrusionOk="0">
                  <a:moveTo>
                    <a:pt x="2775" y="1"/>
                  </a:moveTo>
                  <a:cubicBezTo>
                    <a:pt x="2720" y="1"/>
                    <a:pt x="2665" y="29"/>
                    <a:pt x="2633" y="80"/>
                  </a:cubicBezTo>
                  <a:cubicBezTo>
                    <a:pt x="2606" y="123"/>
                    <a:pt x="0" y="4437"/>
                    <a:pt x="3119" y="7115"/>
                  </a:cubicBezTo>
                  <a:cubicBezTo>
                    <a:pt x="3149" y="7141"/>
                    <a:pt x="3188" y="7155"/>
                    <a:pt x="3227" y="7155"/>
                  </a:cubicBezTo>
                  <a:cubicBezTo>
                    <a:pt x="3274" y="7155"/>
                    <a:pt x="3319" y="7135"/>
                    <a:pt x="3352" y="7098"/>
                  </a:cubicBezTo>
                  <a:cubicBezTo>
                    <a:pt x="3412" y="7029"/>
                    <a:pt x="3405" y="6926"/>
                    <a:pt x="3335" y="6865"/>
                  </a:cubicBezTo>
                  <a:cubicBezTo>
                    <a:pt x="2123" y="5824"/>
                    <a:pt x="1679" y="4402"/>
                    <a:pt x="2019" y="2639"/>
                  </a:cubicBezTo>
                  <a:cubicBezTo>
                    <a:pt x="2275" y="1302"/>
                    <a:pt x="2909" y="264"/>
                    <a:pt x="2915" y="254"/>
                  </a:cubicBezTo>
                  <a:cubicBezTo>
                    <a:pt x="2963" y="176"/>
                    <a:pt x="2940" y="75"/>
                    <a:pt x="2862" y="25"/>
                  </a:cubicBezTo>
                  <a:cubicBezTo>
                    <a:pt x="2835" y="9"/>
                    <a:pt x="2805" y="1"/>
                    <a:pt x="2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65" name="Google Shape;2665;p34"/>
            <p:cNvSpPr/>
            <p:nvPr/>
          </p:nvSpPr>
          <p:spPr>
            <a:xfrm>
              <a:off x="830732" y="545011"/>
              <a:ext cx="1027195" cy="659721"/>
            </a:xfrm>
            <a:custGeom>
              <a:avLst/>
              <a:gdLst/>
              <a:ahLst/>
              <a:cxnLst/>
              <a:rect l="l" t="t" r="r" b="b"/>
              <a:pathLst>
                <a:path w="48146" h="30922" extrusionOk="0">
                  <a:moveTo>
                    <a:pt x="47936" y="0"/>
                  </a:moveTo>
                  <a:cubicBezTo>
                    <a:pt x="47932" y="0"/>
                    <a:pt x="47928" y="0"/>
                    <a:pt x="47924" y="1"/>
                  </a:cubicBezTo>
                  <a:cubicBezTo>
                    <a:pt x="47834" y="5"/>
                    <a:pt x="47763" y="82"/>
                    <a:pt x="47767" y="173"/>
                  </a:cubicBezTo>
                  <a:cubicBezTo>
                    <a:pt x="47767" y="184"/>
                    <a:pt x="47815" y="1275"/>
                    <a:pt x="47737" y="4313"/>
                  </a:cubicBezTo>
                  <a:lnTo>
                    <a:pt x="25230" y="30524"/>
                  </a:lnTo>
                  <a:lnTo>
                    <a:pt x="1548" y="10188"/>
                  </a:lnTo>
                  <a:cubicBezTo>
                    <a:pt x="1535" y="10180"/>
                    <a:pt x="355" y="9310"/>
                    <a:pt x="498" y="8305"/>
                  </a:cubicBezTo>
                  <a:cubicBezTo>
                    <a:pt x="512" y="8215"/>
                    <a:pt x="449" y="8132"/>
                    <a:pt x="358" y="8118"/>
                  </a:cubicBezTo>
                  <a:cubicBezTo>
                    <a:pt x="350" y="8117"/>
                    <a:pt x="342" y="8116"/>
                    <a:pt x="334" y="8116"/>
                  </a:cubicBezTo>
                  <a:cubicBezTo>
                    <a:pt x="254" y="8116"/>
                    <a:pt x="183" y="8176"/>
                    <a:pt x="172" y="8258"/>
                  </a:cubicBezTo>
                  <a:cubicBezTo>
                    <a:pt x="0" y="9458"/>
                    <a:pt x="1298" y="10415"/>
                    <a:pt x="1342" y="10447"/>
                  </a:cubicBezTo>
                  <a:lnTo>
                    <a:pt x="25140" y="30882"/>
                  </a:lnTo>
                  <a:cubicBezTo>
                    <a:pt x="25170" y="30908"/>
                    <a:pt x="25209" y="30922"/>
                    <a:pt x="25248" y="30922"/>
                  </a:cubicBezTo>
                  <a:cubicBezTo>
                    <a:pt x="25293" y="30922"/>
                    <a:pt x="25340" y="30902"/>
                    <a:pt x="25373" y="30864"/>
                  </a:cubicBezTo>
                  <a:lnTo>
                    <a:pt x="48027" y="4483"/>
                  </a:lnTo>
                  <a:cubicBezTo>
                    <a:pt x="48051" y="4454"/>
                    <a:pt x="48066" y="4417"/>
                    <a:pt x="48067" y="4380"/>
                  </a:cubicBezTo>
                  <a:cubicBezTo>
                    <a:pt x="48145" y="1281"/>
                    <a:pt x="48097" y="168"/>
                    <a:pt x="48097" y="158"/>
                  </a:cubicBezTo>
                  <a:cubicBezTo>
                    <a:pt x="48093" y="71"/>
                    <a:pt x="48029" y="0"/>
                    <a:pt x="479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66" name="Google Shape;2666;p34"/>
            <p:cNvSpPr/>
            <p:nvPr/>
          </p:nvSpPr>
          <p:spPr>
            <a:xfrm>
              <a:off x="1147151" y="147540"/>
              <a:ext cx="209403" cy="226770"/>
            </a:xfrm>
            <a:custGeom>
              <a:avLst/>
              <a:gdLst/>
              <a:ahLst/>
              <a:cxnLst/>
              <a:rect l="l" t="t" r="r" b="b"/>
              <a:pathLst>
                <a:path w="9815" h="10629" extrusionOk="0">
                  <a:moveTo>
                    <a:pt x="9725" y="1"/>
                  </a:moveTo>
                  <a:cubicBezTo>
                    <a:pt x="9702" y="1"/>
                    <a:pt x="9680" y="10"/>
                    <a:pt x="9663" y="27"/>
                  </a:cubicBezTo>
                  <a:lnTo>
                    <a:pt x="31" y="10489"/>
                  </a:lnTo>
                  <a:cubicBezTo>
                    <a:pt x="1" y="10522"/>
                    <a:pt x="3" y="10575"/>
                    <a:pt x="36" y="10606"/>
                  </a:cubicBezTo>
                  <a:cubicBezTo>
                    <a:pt x="52" y="10620"/>
                    <a:pt x="73" y="10628"/>
                    <a:pt x="93" y="10628"/>
                  </a:cubicBezTo>
                  <a:cubicBezTo>
                    <a:pt x="115" y="10628"/>
                    <a:pt x="137" y="10619"/>
                    <a:pt x="152" y="10601"/>
                  </a:cubicBezTo>
                  <a:lnTo>
                    <a:pt x="9784" y="138"/>
                  </a:lnTo>
                  <a:cubicBezTo>
                    <a:pt x="9815" y="106"/>
                    <a:pt x="9813" y="53"/>
                    <a:pt x="9779" y="22"/>
                  </a:cubicBezTo>
                  <a:cubicBezTo>
                    <a:pt x="9764" y="8"/>
                    <a:pt x="9745" y="1"/>
                    <a:pt x="9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67" name="Google Shape;2667;p34"/>
            <p:cNvSpPr/>
            <p:nvPr/>
          </p:nvSpPr>
          <p:spPr>
            <a:xfrm>
              <a:off x="1257965" y="234203"/>
              <a:ext cx="53743" cy="61530"/>
            </a:xfrm>
            <a:custGeom>
              <a:avLst/>
              <a:gdLst/>
              <a:ahLst/>
              <a:cxnLst/>
              <a:rect l="l" t="t" r="r" b="b"/>
              <a:pathLst>
                <a:path w="2519" h="2884" extrusionOk="0">
                  <a:moveTo>
                    <a:pt x="2427" y="0"/>
                  </a:moveTo>
                  <a:cubicBezTo>
                    <a:pt x="2403" y="0"/>
                    <a:pt x="2380" y="10"/>
                    <a:pt x="2363" y="29"/>
                  </a:cubicBezTo>
                  <a:lnTo>
                    <a:pt x="28" y="2747"/>
                  </a:lnTo>
                  <a:cubicBezTo>
                    <a:pt x="0" y="2782"/>
                    <a:pt x="3" y="2834"/>
                    <a:pt x="38" y="2863"/>
                  </a:cubicBezTo>
                  <a:cubicBezTo>
                    <a:pt x="53" y="2877"/>
                    <a:pt x="71" y="2883"/>
                    <a:pt x="91" y="2883"/>
                  </a:cubicBezTo>
                  <a:cubicBezTo>
                    <a:pt x="115" y="2883"/>
                    <a:pt x="138" y="2874"/>
                    <a:pt x="154" y="2855"/>
                  </a:cubicBezTo>
                  <a:lnTo>
                    <a:pt x="2489" y="136"/>
                  </a:lnTo>
                  <a:cubicBezTo>
                    <a:pt x="2518" y="102"/>
                    <a:pt x="2514" y="50"/>
                    <a:pt x="2480" y="20"/>
                  </a:cubicBezTo>
                  <a:cubicBezTo>
                    <a:pt x="2465" y="7"/>
                    <a:pt x="244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68" name="Google Shape;2668;p34"/>
            <p:cNvSpPr/>
            <p:nvPr/>
          </p:nvSpPr>
          <p:spPr>
            <a:xfrm>
              <a:off x="1377462" y="246513"/>
              <a:ext cx="17452" cy="23298"/>
            </a:xfrm>
            <a:custGeom>
              <a:avLst/>
              <a:gdLst/>
              <a:ahLst/>
              <a:cxnLst/>
              <a:rect l="l" t="t" r="r" b="b"/>
              <a:pathLst>
                <a:path w="818" h="1092" extrusionOk="0">
                  <a:moveTo>
                    <a:pt x="724" y="0"/>
                  </a:moveTo>
                  <a:cubicBezTo>
                    <a:pt x="698" y="0"/>
                    <a:pt x="672" y="13"/>
                    <a:pt x="656" y="36"/>
                  </a:cubicBezTo>
                  <a:lnTo>
                    <a:pt x="26" y="961"/>
                  </a:lnTo>
                  <a:cubicBezTo>
                    <a:pt x="0" y="999"/>
                    <a:pt x="10" y="1050"/>
                    <a:pt x="48" y="1076"/>
                  </a:cubicBezTo>
                  <a:cubicBezTo>
                    <a:pt x="62" y="1086"/>
                    <a:pt x="79" y="1091"/>
                    <a:pt x="95" y="1091"/>
                  </a:cubicBezTo>
                  <a:cubicBezTo>
                    <a:pt x="121" y="1091"/>
                    <a:pt x="147" y="1080"/>
                    <a:pt x="163" y="1054"/>
                  </a:cubicBezTo>
                  <a:lnTo>
                    <a:pt x="794" y="129"/>
                  </a:lnTo>
                  <a:cubicBezTo>
                    <a:pt x="818" y="92"/>
                    <a:pt x="808" y="40"/>
                    <a:pt x="771" y="14"/>
                  </a:cubicBezTo>
                  <a:cubicBezTo>
                    <a:pt x="757" y="5"/>
                    <a:pt x="740" y="0"/>
                    <a:pt x="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69" name="Google Shape;2669;p34"/>
            <p:cNvSpPr/>
            <p:nvPr/>
          </p:nvSpPr>
          <p:spPr>
            <a:xfrm>
              <a:off x="1417785" y="821193"/>
              <a:ext cx="132320" cy="160951"/>
            </a:xfrm>
            <a:custGeom>
              <a:avLst/>
              <a:gdLst/>
              <a:ahLst/>
              <a:cxnLst/>
              <a:rect l="l" t="t" r="r" b="b"/>
              <a:pathLst>
                <a:path w="6202" h="7544" extrusionOk="0">
                  <a:moveTo>
                    <a:pt x="6109" y="1"/>
                  </a:moveTo>
                  <a:cubicBezTo>
                    <a:pt x="6085" y="1"/>
                    <a:pt x="6061" y="11"/>
                    <a:pt x="6045" y="31"/>
                  </a:cubicBezTo>
                  <a:lnTo>
                    <a:pt x="30" y="7410"/>
                  </a:lnTo>
                  <a:cubicBezTo>
                    <a:pt x="1" y="7445"/>
                    <a:pt x="6" y="7497"/>
                    <a:pt x="41" y="7526"/>
                  </a:cubicBezTo>
                  <a:cubicBezTo>
                    <a:pt x="57" y="7538"/>
                    <a:pt x="76" y="7544"/>
                    <a:pt x="94" y="7544"/>
                  </a:cubicBezTo>
                  <a:cubicBezTo>
                    <a:pt x="119" y="7544"/>
                    <a:pt x="142" y="7533"/>
                    <a:pt x="158" y="7513"/>
                  </a:cubicBezTo>
                  <a:lnTo>
                    <a:pt x="6174" y="136"/>
                  </a:lnTo>
                  <a:cubicBezTo>
                    <a:pt x="6202" y="100"/>
                    <a:pt x="6197" y="48"/>
                    <a:pt x="6162" y="19"/>
                  </a:cubicBezTo>
                  <a:cubicBezTo>
                    <a:pt x="6146" y="7"/>
                    <a:pt x="6128" y="1"/>
                    <a:pt x="6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0" name="Google Shape;2670;p34"/>
            <p:cNvSpPr/>
            <p:nvPr/>
          </p:nvSpPr>
          <p:spPr>
            <a:xfrm>
              <a:off x="1412388" y="879800"/>
              <a:ext cx="39982" cy="45529"/>
            </a:xfrm>
            <a:custGeom>
              <a:avLst/>
              <a:gdLst/>
              <a:ahLst/>
              <a:cxnLst/>
              <a:rect l="l" t="t" r="r" b="b"/>
              <a:pathLst>
                <a:path w="1874" h="2134" extrusionOk="0">
                  <a:moveTo>
                    <a:pt x="1782" y="0"/>
                  </a:moveTo>
                  <a:cubicBezTo>
                    <a:pt x="1758" y="0"/>
                    <a:pt x="1735" y="10"/>
                    <a:pt x="1719" y="29"/>
                  </a:cubicBezTo>
                  <a:lnTo>
                    <a:pt x="29" y="1997"/>
                  </a:lnTo>
                  <a:cubicBezTo>
                    <a:pt x="0" y="2032"/>
                    <a:pt x="5" y="2084"/>
                    <a:pt x="38" y="2114"/>
                  </a:cubicBezTo>
                  <a:cubicBezTo>
                    <a:pt x="54" y="2127"/>
                    <a:pt x="73" y="2133"/>
                    <a:pt x="91" y="2133"/>
                  </a:cubicBezTo>
                  <a:cubicBezTo>
                    <a:pt x="115" y="2133"/>
                    <a:pt x="138" y="2123"/>
                    <a:pt x="154" y="2105"/>
                  </a:cubicBezTo>
                  <a:lnTo>
                    <a:pt x="1844" y="136"/>
                  </a:lnTo>
                  <a:cubicBezTo>
                    <a:pt x="1874" y="102"/>
                    <a:pt x="1870" y="50"/>
                    <a:pt x="1836" y="19"/>
                  </a:cubicBezTo>
                  <a:cubicBezTo>
                    <a:pt x="1820" y="7"/>
                    <a:pt x="1801" y="0"/>
                    <a:pt x="1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1" name="Google Shape;2671;p34"/>
            <p:cNvSpPr/>
            <p:nvPr/>
          </p:nvSpPr>
          <p:spPr>
            <a:xfrm>
              <a:off x="1338889" y="870306"/>
              <a:ext cx="41710" cy="47513"/>
            </a:xfrm>
            <a:custGeom>
              <a:avLst/>
              <a:gdLst/>
              <a:ahLst/>
              <a:cxnLst/>
              <a:rect l="l" t="t" r="r" b="b"/>
              <a:pathLst>
                <a:path w="1955" h="2227" extrusionOk="0">
                  <a:moveTo>
                    <a:pt x="1863" y="0"/>
                  </a:moveTo>
                  <a:cubicBezTo>
                    <a:pt x="1840" y="0"/>
                    <a:pt x="1817" y="10"/>
                    <a:pt x="1801" y="29"/>
                  </a:cubicBezTo>
                  <a:lnTo>
                    <a:pt x="29" y="2091"/>
                  </a:lnTo>
                  <a:cubicBezTo>
                    <a:pt x="1" y="2124"/>
                    <a:pt x="4" y="2176"/>
                    <a:pt x="39" y="2207"/>
                  </a:cubicBezTo>
                  <a:cubicBezTo>
                    <a:pt x="54" y="2220"/>
                    <a:pt x="72" y="2227"/>
                    <a:pt x="92" y="2227"/>
                  </a:cubicBezTo>
                  <a:cubicBezTo>
                    <a:pt x="116" y="2227"/>
                    <a:pt x="139" y="2216"/>
                    <a:pt x="155" y="2199"/>
                  </a:cubicBezTo>
                  <a:lnTo>
                    <a:pt x="1927" y="136"/>
                  </a:lnTo>
                  <a:cubicBezTo>
                    <a:pt x="1955" y="102"/>
                    <a:pt x="1951" y="50"/>
                    <a:pt x="1917" y="19"/>
                  </a:cubicBezTo>
                  <a:cubicBezTo>
                    <a:pt x="1901" y="7"/>
                    <a:pt x="1882" y="0"/>
                    <a:pt x="1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2" name="Google Shape;2672;p34"/>
            <p:cNvSpPr/>
            <p:nvPr/>
          </p:nvSpPr>
          <p:spPr>
            <a:xfrm>
              <a:off x="1777621" y="501211"/>
              <a:ext cx="55471" cy="63536"/>
            </a:xfrm>
            <a:custGeom>
              <a:avLst/>
              <a:gdLst/>
              <a:ahLst/>
              <a:cxnLst/>
              <a:rect l="l" t="t" r="r" b="b"/>
              <a:pathLst>
                <a:path w="2600" h="2978" extrusionOk="0">
                  <a:moveTo>
                    <a:pt x="2508" y="0"/>
                  </a:moveTo>
                  <a:cubicBezTo>
                    <a:pt x="2485" y="0"/>
                    <a:pt x="2461" y="10"/>
                    <a:pt x="2445" y="28"/>
                  </a:cubicBezTo>
                  <a:lnTo>
                    <a:pt x="30" y="2842"/>
                  </a:lnTo>
                  <a:cubicBezTo>
                    <a:pt x="1" y="2875"/>
                    <a:pt x="5" y="2927"/>
                    <a:pt x="39" y="2958"/>
                  </a:cubicBezTo>
                  <a:cubicBezTo>
                    <a:pt x="55" y="2970"/>
                    <a:pt x="73" y="2978"/>
                    <a:pt x="93" y="2978"/>
                  </a:cubicBezTo>
                  <a:cubicBezTo>
                    <a:pt x="116" y="2978"/>
                    <a:pt x="140" y="2967"/>
                    <a:pt x="156" y="2948"/>
                  </a:cubicBezTo>
                  <a:lnTo>
                    <a:pt x="2570" y="136"/>
                  </a:lnTo>
                  <a:cubicBezTo>
                    <a:pt x="2599" y="102"/>
                    <a:pt x="2595" y="49"/>
                    <a:pt x="2562" y="19"/>
                  </a:cubicBezTo>
                  <a:cubicBezTo>
                    <a:pt x="2546" y="6"/>
                    <a:pt x="2527" y="0"/>
                    <a:pt x="2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3" name="Google Shape;2673;p34"/>
            <p:cNvSpPr/>
            <p:nvPr/>
          </p:nvSpPr>
          <p:spPr>
            <a:xfrm>
              <a:off x="1763092" y="499440"/>
              <a:ext cx="19372" cy="21548"/>
            </a:xfrm>
            <a:custGeom>
              <a:avLst/>
              <a:gdLst/>
              <a:ahLst/>
              <a:cxnLst/>
              <a:rect l="l" t="t" r="r" b="b"/>
              <a:pathLst>
                <a:path w="908" h="1010" extrusionOk="0">
                  <a:moveTo>
                    <a:pt x="816" y="1"/>
                  </a:moveTo>
                  <a:cubicBezTo>
                    <a:pt x="793" y="1"/>
                    <a:pt x="770" y="10"/>
                    <a:pt x="754" y="29"/>
                  </a:cubicBezTo>
                  <a:lnTo>
                    <a:pt x="29" y="873"/>
                  </a:lnTo>
                  <a:cubicBezTo>
                    <a:pt x="0" y="907"/>
                    <a:pt x="5" y="959"/>
                    <a:pt x="38" y="989"/>
                  </a:cubicBezTo>
                  <a:cubicBezTo>
                    <a:pt x="54" y="1002"/>
                    <a:pt x="73" y="1009"/>
                    <a:pt x="92" y="1009"/>
                  </a:cubicBezTo>
                  <a:cubicBezTo>
                    <a:pt x="115" y="1009"/>
                    <a:pt x="140" y="999"/>
                    <a:pt x="155" y="980"/>
                  </a:cubicBezTo>
                  <a:lnTo>
                    <a:pt x="880" y="136"/>
                  </a:lnTo>
                  <a:cubicBezTo>
                    <a:pt x="908" y="102"/>
                    <a:pt x="905" y="50"/>
                    <a:pt x="870" y="20"/>
                  </a:cubicBezTo>
                  <a:cubicBezTo>
                    <a:pt x="855" y="7"/>
                    <a:pt x="835" y="1"/>
                    <a:pt x="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4" name="Google Shape;2674;p34"/>
            <p:cNvSpPr/>
            <p:nvPr/>
          </p:nvSpPr>
          <p:spPr>
            <a:xfrm>
              <a:off x="795273" y="44642"/>
              <a:ext cx="576514" cy="721358"/>
            </a:xfrm>
            <a:custGeom>
              <a:avLst/>
              <a:gdLst/>
              <a:ahLst/>
              <a:cxnLst/>
              <a:rect l="l" t="t" r="r" b="b"/>
              <a:pathLst>
                <a:path w="27022" h="33811" extrusionOk="0">
                  <a:moveTo>
                    <a:pt x="26255" y="0"/>
                  </a:moveTo>
                  <a:cubicBezTo>
                    <a:pt x="25997" y="0"/>
                    <a:pt x="25715" y="94"/>
                    <a:pt x="25464" y="386"/>
                  </a:cubicBezTo>
                  <a:lnTo>
                    <a:pt x="2090" y="27602"/>
                  </a:lnTo>
                  <a:cubicBezTo>
                    <a:pt x="2061" y="27648"/>
                    <a:pt x="0" y="31094"/>
                    <a:pt x="2065" y="33779"/>
                  </a:cubicBezTo>
                  <a:cubicBezTo>
                    <a:pt x="2070" y="33785"/>
                    <a:pt x="2071" y="33790"/>
                    <a:pt x="2075" y="33793"/>
                  </a:cubicBezTo>
                  <a:cubicBezTo>
                    <a:pt x="2089" y="33805"/>
                    <a:pt x="2106" y="33810"/>
                    <a:pt x="2123" y="33810"/>
                  </a:cubicBezTo>
                  <a:cubicBezTo>
                    <a:pt x="2137" y="33810"/>
                    <a:pt x="2151" y="33806"/>
                    <a:pt x="2164" y="33799"/>
                  </a:cubicBezTo>
                  <a:cubicBezTo>
                    <a:pt x="2197" y="33784"/>
                    <a:pt x="2211" y="33740"/>
                    <a:pt x="2193" y="33705"/>
                  </a:cubicBezTo>
                  <a:cubicBezTo>
                    <a:pt x="2007" y="33238"/>
                    <a:pt x="1903" y="32722"/>
                    <a:pt x="1884" y="32171"/>
                  </a:cubicBezTo>
                  <a:cubicBezTo>
                    <a:pt x="1864" y="32011"/>
                    <a:pt x="1862" y="31859"/>
                    <a:pt x="1885" y="31718"/>
                  </a:cubicBezTo>
                  <a:cubicBezTo>
                    <a:pt x="1998" y="29919"/>
                    <a:pt x="2912" y="28394"/>
                    <a:pt x="2922" y="28382"/>
                  </a:cubicBezTo>
                  <a:lnTo>
                    <a:pt x="27001" y="335"/>
                  </a:lnTo>
                  <a:cubicBezTo>
                    <a:pt x="27015" y="318"/>
                    <a:pt x="27022" y="298"/>
                    <a:pt x="27017" y="275"/>
                  </a:cubicBezTo>
                  <a:cubicBezTo>
                    <a:pt x="27014" y="256"/>
                    <a:pt x="27007" y="241"/>
                    <a:pt x="26993" y="228"/>
                  </a:cubicBezTo>
                  <a:lnTo>
                    <a:pt x="26984" y="220"/>
                  </a:lnTo>
                  <a:cubicBezTo>
                    <a:pt x="26833" y="132"/>
                    <a:pt x="26561" y="0"/>
                    <a:pt x="26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5" name="Google Shape;2675;p34"/>
            <p:cNvSpPr/>
            <p:nvPr/>
          </p:nvSpPr>
          <p:spPr>
            <a:xfrm>
              <a:off x="863566" y="42359"/>
              <a:ext cx="610586" cy="684107"/>
            </a:xfrm>
            <a:custGeom>
              <a:avLst/>
              <a:gdLst/>
              <a:ahLst/>
              <a:cxnLst/>
              <a:rect l="l" t="t" r="r" b="b"/>
              <a:pathLst>
                <a:path w="28619" h="32065" extrusionOk="0">
                  <a:moveTo>
                    <a:pt x="24516" y="0"/>
                  </a:moveTo>
                  <a:cubicBezTo>
                    <a:pt x="24494" y="0"/>
                    <a:pt x="24473" y="9"/>
                    <a:pt x="24458" y="26"/>
                  </a:cubicBezTo>
                  <a:lnTo>
                    <a:pt x="29" y="28474"/>
                  </a:lnTo>
                  <a:cubicBezTo>
                    <a:pt x="1" y="28509"/>
                    <a:pt x="4" y="28556"/>
                    <a:pt x="36" y="28583"/>
                  </a:cubicBezTo>
                  <a:lnTo>
                    <a:pt x="4090" y="32064"/>
                  </a:lnTo>
                  <a:lnTo>
                    <a:pt x="28618" y="3499"/>
                  </a:lnTo>
                  <a:lnTo>
                    <a:pt x="24565" y="18"/>
                  </a:lnTo>
                  <a:cubicBezTo>
                    <a:pt x="24551" y="6"/>
                    <a:pt x="24533" y="0"/>
                    <a:pt x="24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6" name="Google Shape;2676;p34"/>
            <p:cNvSpPr/>
            <p:nvPr/>
          </p:nvSpPr>
          <p:spPr>
            <a:xfrm>
              <a:off x="839522" y="656081"/>
              <a:ext cx="159010" cy="223441"/>
            </a:xfrm>
            <a:custGeom>
              <a:avLst/>
              <a:gdLst/>
              <a:ahLst/>
              <a:cxnLst/>
              <a:rect l="l" t="t" r="r" b="b"/>
              <a:pathLst>
                <a:path w="7453" h="10473" extrusionOk="0">
                  <a:moveTo>
                    <a:pt x="1000" y="0"/>
                  </a:moveTo>
                  <a:cubicBezTo>
                    <a:pt x="995" y="0"/>
                    <a:pt x="989" y="1"/>
                    <a:pt x="983" y="2"/>
                  </a:cubicBezTo>
                  <a:cubicBezTo>
                    <a:pt x="962" y="5"/>
                    <a:pt x="938" y="20"/>
                    <a:pt x="929" y="42"/>
                  </a:cubicBezTo>
                  <a:cubicBezTo>
                    <a:pt x="648" y="568"/>
                    <a:pt x="1" y="1965"/>
                    <a:pt x="44" y="3482"/>
                  </a:cubicBezTo>
                  <a:cubicBezTo>
                    <a:pt x="152" y="4128"/>
                    <a:pt x="676" y="4658"/>
                    <a:pt x="976" y="4916"/>
                  </a:cubicBezTo>
                  <a:cubicBezTo>
                    <a:pt x="1051" y="4981"/>
                    <a:pt x="1102" y="5020"/>
                    <a:pt x="1114" y="5030"/>
                  </a:cubicBezTo>
                  <a:lnTo>
                    <a:pt x="7452" y="10473"/>
                  </a:lnTo>
                  <a:lnTo>
                    <a:pt x="7452" y="10473"/>
                  </a:lnTo>
                  <a:lnTo>
                    <a:pt x="5209" y="3592"/>
                  </a:lnTo>
                  <a:lnTo>
                    <a:pt x="1046" y="17"/>
                  </a:lnTo>
                  <a:cubicBezTo>
                    <a:pt x="1033" y="6"/>
                    <a:pt x="1016"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7" name="Google Shape;2677;p34"/>
            <p:cNvSpPr/>
            <p:nvPr/>
          </p:nvSpPr>
          <p:spPr>
            <a:xfrm>
              <a:off x="844599" y="754521"/>
              <a:ext cx="153804" cy="142091"/>
            </a:xfrm>
            <a:custGeom>
              <a:avLst/>
              <a:gdLst/>
              <a:ahLst/>
              <a:cxnLst/>
              <a:rect l="l" t="t" r="r" b="b"/>
              <a:pathLst>
                <a:path w="7209" h="6660" extrusionOk="0">
                  <a:moveTo>
                    <a:pt x="81" y="0"/>
                  </a:moveTo>
                  <a:cubicBezTo>
                    <a:pt x="69" y="0"/>
                    <a:pt x="56" y="3"/>
                    <a:pt x="45" y="9"/>
                  </a:cubicBezTo>
                  <a:cubicBezTo>
                    <a:pt x="14" y="28"/>
                    <a:pt x="0" y="67"/>
                    <a:pt x="11" y="101"/>
                  </a:cubicBezTo>
                  <a:cubicBezTo>
                    <a:pt x="237" y="797"/>
                    <a:pt x="647" y="1400"/>
                    <a:pt x="1234" y="1904"/>
                  </a:cubicBezTo>
                  <a:lnTo>
                    <a:pt x="6774" y="6659"/>
                  </a:lnTo>
                  <a:lnTo>
                    <a:pt x="7208" y="6154"/>
                  </a:lnTo>
                  <a:lnTo>
                    <a:pt x="736" y="596"/>
                  </a:lnTo>
                  <a:cubicBezTo>
                    <a:pt x="721" y="585"/>
                    <a:pt x="664" y="541"/>
                    <a:pt x="578" y="466"/>
                  </a:cubicBezTo>
                  <a:cubicBezTo>
                    <a:pt x="470" y="375"/>
                    <a:pt x="306" y="223"/>
                    <a:pt x="139" y="29"/>
                  </a:cubicBezTo>
                  <a:cubicBezTo>
                    <a:pt x="139" y="24"/>
                    <a:pt x="135" y="21"/>
                    <a:pt x="133" y="19"/>
                  </a:cubicBezTo>
                  <a:cubicBezTo>
                    <a:pt x="119" y="7"/>
                    <a:pt x="100"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8" name="Google Shape;2678;p34"/>
            <p:cNvSpPr/>
            <p:nvPr/>
          </p:nvSpPr>
          <p:spPr>
            <a:xfrm>
              <a:off x="1290458" y="408723"/>
              <a:ext cx="605807" cy="677429"/>
            </a:xfrm>
            <a:custGeom>
              <a:avLst/>
              <a:gdLst/>
              <a:ahLst/>
              <a:cxnLst/>
              <a:rect l="l" t="t" r="r" b="b"/>
              <a:pathLst>
                <a:path w="28395" h="31752" extrusionOk="0">
                  <a:moveTo>
                    <a:pt x="24529" y="0"/>
                  </a:moveTo>
                  <a:lnTo>
                    <a:pt x="1" y="28565"/>
                  </a:lnTo>
                  <a:lnTo>
                    <a:pt x="3415" y="31497"/>
                  </a:lnTo>
                  <a:cubicBezTo>
                    <a:pt x="3615" y="31668"/>
                    <a:pt x="3860" y="31751"/>
                    <a:pt x="4105" y="31751"/>
                  </a:cubicBezTo>
                  <a:cubicBezTo>
                    <a:pt x="4403" y="31751"/>
                    <a:pt x="4700" y="31626"/>
                    <a:pt x="4909" y="31383"/>
                  </a:cubicBezTo>
                  <a:lnTo>
                    <a:pt x="27957" y="4544"/>
                  </a:lnTo>
                  <a:cubicBezTo>
                    <a:pt x="28394" y="4035"/>
                    <a:pt x="28335" y="3268"/>
                    <a:pt x="27826" y="2831"/>
                  </a:cubicBezTo>
                  <a:lnTo>
                    <a:pt x="245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9" name="Google Shape;2679;p34"/>
            <p:cNvSpPr/>
            <p:nvPr/>
          </p:nvSpPr>
          <p:spPr>
            <a:xfrm>
              <a:off x="1372086" y="557556"/>
              <a:ext cx="479269" cy="634034"/>
            </a:xfrm>
            <a:custGeom>
              <a:avLst/>
              <a:gdLst/>
              <a:ahLst/>
              <a:cxnLst/>
              <a:rect l="l" t="t" r="r" b="b"/>
              <a:pathLst>
                <a:path w="22464" h="29718" extrusionOk="0">
                  <a:moveTo>
                    <a:pt x="22380" y="0"/>
                  </a:moveTo>
                  <a:cubicBezTo>
                    <a:pt x="22358" y="0"/>
                    <a:pt x="22335" y="11"/>
                    <a:pt x="22320" y="27"/>
                  </a:cubicBezTo>
                  <a:lnTo>
                    <a:pt x="1257" y="24556"/>
                  </a:lnTo>
                  <a:cubicBezTo>
                    <a:pt x="1011" y="24843"/>
                    <a:pt x="652" y="25004"/>
                    <a:pt x="274" y="25004"/>
                  </a:cubicBezTo>
                  <a:cubicBezTo>
                    <a:pt x="230" y="25004"/>
                    <a:pt x="185" y="25001"/>
                    <a:pt x="140" y="24997"/>
                  </a:cubicBezTo>
                  <a:cubicBezTo>
                    <a:pt x="136" y="24996"/>
                    <a:pt x="131" y="24996"/>
                    <a:pt x="127" y="24996"/>
                  </a:cubicBezTo>
                  <a:cubicBezTo>
                    <a:pt x="109" y="24996"/>
                    <a:pt x="93" y="25002"/>
                    <a:pt x="80" y="25015"/>
                  </a:cubicBezTo>
                  <a:cubicBezTo>
                    <a:pt x="68" y="25029"/>
                    <a:pt x="59" y="25051"/>
                    <a:pt x="58" y="25071"/>
                  </a:cubicBezTo>
                  <a:cubicBezTo>
                    <a:pt x="66" y="25541"/>
                    <a:pt x="76" y="26914"/>
                    <a:pt x="0" y="29640"/>
                  </a:cubicBezTo>
                  <a:cubicBezTo>
                    <a:pt x="1" y="29661"/>
                    <a:pt x="10" y="29684"/>
                    <a:pt x="26" y="29697"/>
                  </a:cubicBezTo>
                  <a:cubicBezTo>
                    <a:pt x="32" y="29702"/>
                    <a:pt x="40" y="29709"/>
                    <a:pt x="48" y="29712"/>
                  </a:cubicBezTo>
                  <a:cubicBezTo>
                    <a:pt x="58" y="29715"/>
                    <a:pt x="67" y="29717"/>
                    <a:pt x="76" y="29717"/>
                  </a:cubicBezTo>
                  <a:cubicBezTo>
                    <a:pt x="98" y="29717"/>
                    <a:pt x="118" y="29708"/>
                    <a:pt x="133" y="29690"/>
                  </a:cubicBezTo>
                  <a:lnTo>
                    <a:pt x="22398" y="3762"/>
                  </a:lnTo>
                  <a:cubicBezTo>
                    <a:pt x="22405" y="3751"/>
                    <a:pt x="22415" y="3734"/>
                    <a:pt x="22414" y="3718"/>
                  </a:cubicBezTo>
                  <a:cubicBezTo>
                    <a:pt x="22464" y="1843"/>
                    <a:pt x="22463" y="704"/>
                    <a:pt x="22454" y="77"/>
                  </a:cubicBezTo>
                  <a:cubicBezTo>
                    <a:pt x="22455" y="52"/>
                    <a:pt x="22445" y="34"/>
                    <a:pt x="22428" y="20"/>
                  </a:cubicBezTo>
                  <a:cubicBezTo>
                    <a:pt x="22423" y="14"/>
                    <a:pt x="22413" y="8"/>
                    <a:pt x="22405" y="5"/>
                  </a:cubicBezTo>
                  <a:cubicBezTo>
                    <a:pt x="22397" y="2"/>
                    <a:pt x="22389" y="0"/>
                    <a:pt x="223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0" name="Google Shape;2680;p34"/>
            <p:cNvSpPr/>
            <p:nvPr/>
          </p:nvSpPr>
          <p:spPr>
            <a:xfrm>
              <a:off x="1278745" y="576843"/>
              <a:ext cx="610288" cy="637916"/>
            </a:xfrm>
            <a:custGeom>
              <a:avLst/>
              <a:gdLst/>
              <a:ahLst/>
              <a:cxnLst/>
              <a:rect l="l" t="t" r="r" b="b"/>
              <a:pathLst>
                <a:path w="28605" h="29900" extrusionOk="0">
                  <a:moveTo>
                    <a:pt x="27139" y="1"/>
                  </a:moveTo>
                  <a:cubicBezTo>
                    <a:pt x="27125" y="1"/>
                    <a:pt x="27110" y="5"/>
                    <a:pt x="27098" y="11"/>
                  </a:cubicBezTo>
                  <a:cubicBezTo>
                    <a:pt x="27075" y="27"/>
                    <a:pt x="27060" y="49"/>
                    <a:pt x="27063" y="77"/>
                  </a:cubicBezTo>
                  <a:cubicBezTo>
                    <a:pt x="27057" y="867"/>
                    <a:pt x="27044" y="1812"/>
                    <a:pt x="27014" y="2888"/>
                  </a:cubicBezTo>
                  <a:cubicBezTo>
                    <a:pt x="27018" y="2915"/>
                    <a:pt x="27005" y="2940"/>
                    <a:pt x="26987" y="2960"/>
                  </a:cubicBezTo>
                  <a:lnTo>
                    <a:pt x="4334" y="29340"/>
                  </a:lnTo>
                  <a:lnTo>
                    <a:pt x="4341" y="29431"/>
                  </a:lnTo>
                  <a:lnTo>
                    <a:pt x="4303" y="29364"/>
                  </a:lnTo>
                  <a:cubicBezTo>
                    <a:pt x="4274" y="29379"/>
                    <a:pt x="4256" y="29384"/>
                    <a:pt x="4240" y="29385"/>
                  </a:cubicBezTo>
                  <a:cubicBezTo>
                    <a:pt x="4210" y="29385"/>
                    <a:pt x="4188" y="29371"/>
                    <a:pt x="4173" y="29357"/>
                  </a:cubicBezTo>
                  <a:cubicBezTo>
                    <a:pt x="4171" y="29355"/>
                    <a:pt x="4150" y="29332"/>
                    <a:pt x="4147" y="29330"/>
                  </a:cubicBezTo>
                  <a:lnTo>
                    <a:pt x="435" y="26141"/>
                  </a:lnTo>
                  <a:lnTo>
                    <a:pt x="0" y="26647"/>
                  </a:lnTo>
                  <a:lnTo>
                    <a:pt x="2848" y="29094"/>
                  </a:lnTo>
                  <a:cubicBezTo>
                    <a:pt x="3115" y="29321"/>
                    <a:pt x="3852" y="29900"/>
                    <a:pt x="4478" y="29900"/>
                  </a:cubicBezTo>
                  <a:cubicBezTo>
                    <a:pt x="4707" y="29900"/>
                    <a:pt x="4921" y="29822"/>
                    <a:pt x="5092" y="29623"/>
                  </a:cubicBezTo>
                  <a:lnTo>
                    <a:pt x="27913" y="3047"/>
                  </a:lnTo>
                  <a:cubicBezTo>
                    <a:pt x="28521" y="2339"/>
                    <a:pt x="28604" y="1335"/>
                    <a:pt x="28109" y="614"/>
                  </a:cubicBezTo>
                  <a:cubicBezTo>
                    <a:pt x="28085" y="572"/>
                    <a:pt x="28041" y="531"/>
                    <a:pt x="27987" y="483"/>
                  </a:cubicBezTo>
                  <a:cubicBezTo>
                    <a:pt x="27807" y="330"/>
                    <a:pt x="27488" y="141"/>
                    <a:pt x="27167" y="6"/>
                  </a:cubicBezTo>
                  <a:cubicBezTo>
                    <a:pt x="27158" y="2"/>
                    <a:pt x="27149" y="1"/>
                    <a:pt x="27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1" name="Google Shape;2681;p34"/>
            <p:cNvSpPr/>
            <p:nvPr/>
          </p:nvSpPr>
          <p:spPr>
            <a:xfrm>
              <a:off x="856077" y="34785"/>
              <a:ext cx="1046802" cy="1057384"/>
            </a:xfrm>
            <a:custGeom>
              <a:avLst/>
              <a:gdLst/>
              <a:ahLst/>
              <a:cxnLst/>
              <a:rect l="l" t="t" r="r" b="b"/>
              <a:pathLst>
                <a:path w="49065" h="49561" extrusionOk="0">
                  <a:moveTo>
                    <a:pt x="24862" y="398"/>
                  </a:moveTo>
                  <a:lnTo>
                    <a:pt x="48155" y="20398"/>
                  </a:lnTo>
                  <a:cubicBezTo>
                    <a:pt x="48641" y="20817"/>
                    <a:pt x="48698" y="21551"/>
                    <a:pt x="48280" y="22038"/>
                  </a:cubicBezTo>
                  <a:lnTo>
                    <a:pt x="25234" y="48877"/>
                  </a:lnTo>
                  <a:cubicBezTo>
                    <a:pt x="25057" y="49082"/>
                    <a:pt x="24813" y="49206"/>
                    <a:pt x="24544" y="49227"/>
                  </a:cubicBezTo>
                  <a:cubicBezTo>
                    <a:pt x="24520" y="49228"/>
                    <a:pt x="24495" y="49229"/>
                    <a:pt x="24471" y="49229"/>
                  </a:cubicBezTo>
                  <a:cubicBezTo>
                    <a:pt x="24230" y="49229"/>
                    <a:pt x="23996" y="49145"/>
                    <a:pt x="23810" y="48986"/>
                  </a:cubicBezTo>
                  <a:lnTo>
                    <a:pt x="402" y="28885"/>
                  </a:lnTo>
                  <a:lnTo>
                    <a:pt x="24862" y="398"/>
                  </a:lnTo>
                  <a:close/>
                  <a:moveTo>
                    <a:pt x="24844" y="0"/>
                  </a:moveTo>
                  <a:cubicBezTo>
                    <a:pt x="24798" y="0"/>
                    <a:pt x="24752" y="20"/>
                    <a:pt x="24719" y="58"/>
                  </a:cubicBezTo>
                  <a:lnTo>
                    <a:pt x="42" y="28796"/>
                  </a:lnTo>
                  <a:cubicBezTo>
                    <a:pt x="14" y="28828"/>
                    <a:pt x="0" y="28872"/>
                    <a:pt x="3" y="28916"/>
                  </a:cubicBezTo>
                  <a:cubicBezTo>
                    <a:pt x="6" y="28959"/>
                    <a:pt x="27" y="29000"/>
                    <a:pt x="61" y="29028"/>
                  </a:cubicBezTo>
                  <a:lnTo>
                    <a:pt x="23595" y="49237"/>
                  </a:lnTo>
                  <a:cubicBezTo>
                    <a:pt x="23840" y="49448"/>
                    <a:pt x="24145" y="49561"/>
                    <a:pt x="24465" y="49561"/>
                  </a:cubicBezTo>
                  <a:cubicBezTo>
                    <a:pt x="24499" y="49561"/>
                    <a:pt x="24534" y="49559"/>
                    <a:pt x="24567" y="49556"/>
                  </a:cubicBezTo>
                  <a:cubicBezTo>
                    <a:pt x="24924" y="49529"/>
                    <a:pt x="25249" y="49365"/>
                    <a:pt x="25481" y="49093"/>
                  </a:cubicBezTo>
                  <a:lnTo>
                    <a:pt x="48527" y="22255"/>
                  </a:lnTo>
                  <a:cubicBezTo>
                    <a:pt x="49064" y="21630"/>
                    <a:pt x="48993" y="20685"/>
                    <a:pt x="48368" y="20148"/>
                  </a:cubicBezTo>
                  <a:lnTo>
                    <a:pt x="24951" y="40"/>
                  </a:lnTo>
                  <a:cubicBezTo>
                    <a:pt x="24920" y="13"/>
                    <a:pt x="24882" y="0"/>
                    <a:pt x="24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2" name="Google Shape;2682;p34"/>
            <p:cNvSpPr/>
            <p:nvPr/>
          </p:nvSpPr>
          <p:spPr>
            <a:xfrm>
              <a:off x="781576" y="38689"/>
              <a:ext cx="1113922" cy="1182108"/>
            </a:xfrm>
            <a:custGeom>
              <a:avLst/>
              <a:gdLst/>
              <a:ahLst/>
              <a:cxnLst/>
              <a:rect l="l" t="t" r="r" b="b"/>
              <a:pathLst>
                <a:path w="52211" h="55407" extrusionOk="0">
                  <a:moveTo>
                    <a:pt x="26898" y="0"/>
                  </a:moveTo>
                  <a:cubicBezTo>
                    <a:pt x="26561" y="0"/>
                    <a:pt x="26205" y="125"/>
                    <a:pt x="25898" y="483"/>
                  </a:cubicBezTo>
                  <a:cubicBezTo>
                    <a:pt x="25108" y="1403"/>
                    <a:pt x="2503" y="27725"/>
                    <a:pt x="2487" y="27747"/>
                  </a:cubicBezTo>
                  <a:cubicBezTo>
                    <a:pt x="2462" y="27789"/>
                    <a:pt x="1" y="31937"/>
                    <a:pt x="3021" y="34822"/>
                  </a:cubicBezTo>
                  <a:lnTo>
                    <a:pt x="25968" y="54528"/>
                  </a:lnTo>
                  <a:cubicBezTo>
                    <a:pt x="26197" y="54724"/>
                    <a:pt x="26654" y="55083"/>
                    <a:pt x="27147" y="55273"/>
                  </a:cubicBezTo>
                  <a:cubicBezTo>
                    <a:pt x="27389" y="55367"/>
                    <a:pt x="27600" y="55406"/>
                    <a:pt x="27782" y="55406"/>
                  </a:cubicBezTo>
                  <a:cubicBezTo>
                    <a:pt x="28182" y="55406"/>
                    <a:pt x="28443" y="55220"/>
                    <a:pt x="28610" y="55030"/>
                  </a:cubicBezTo>
                  <a:lnTo>
                    <a:pt x="51429" y="28454"/>
                  </a:lnTo>
                  <a:cubicBezTo>
                    <a:pt x="52122" y="27648"/>
                    <a:pt x="52211" y="26509"/>
                    <a:pt x="51647" y="25682"/>
                  </a:cubicBezTo>
                  <a:cubicBezTo>
                    <a:pt x="51411" y="25337"/>
                    <a:pt x="50654" y="24981"/>
                    <a:pt x="50303" y="24867"/>
                  </a:cubicBezTo>
                  <a:cubicBezTo>
                    <a:pt x="50285" y="24861"/>
                    <a:pt x="50268" y="24859"/>
                    <a:pt x="50251" y="24859"/>
                  </a:cubicBezTo>
                  <a:cubicBezTo>
                    <a:pt x="50181" y="24859"/>
                    <a:pt x="50117" y="24904"/>
                    <a:pt x="50094" y="24973"/>
                  </a:cubicBezTo>
                  <a:cubicBezTo>
                    <a:pt x="50066" y="25060"/>
                    <a:pt x="50114" y="25154"/>
                    <a:pt x="50201" y="25181"/>
                  </a:cubicBezTo>
                  <a:cubicBezTo>
                    <a:pt x="50569" y="25300"/>
                    <a:pt x="51208" y="25627"/>
                    <a:pt x="51373" y="25868"/>
                  </a:cubicBezTo>
                  <a:cubicBezTo>
                    <a:pt x="51853" y="26572"/>
                    <a:pt x="51772" y="27546"/>
                    <a:pt x="51178" y="28238"/>
                  </a:cubicBezTo>
                  <a:lnTo>
                    <a:pt x="28359" y="54815"/>
                  </a:lnTo>
                  <a:cubicBezTo>
                    <a:pt x="28207" y="54990"/>
                    <a:pt x="28017" y="55077"/>
                    <a:pt x="27783" y="55077"/>
                  </a:cubicBezTo>
                  <a:cubicBezTo>
                    <a:pt x="27630" y="55077"/>
                    <a:pt x="27460" y="55040"/>
                    <a:pt x="27269" y="54966"/>
                  </a:cubicBezTo>
                  <a:cubicBezTo>
                    <a:pt x="26820" y="54792"/>
                    <a:pt x="26397" y="54460"/>
                    <a:pt x="26186" y="54278"/>
                  </a:cubicBezTo>
                  <a:lnTo>
                    <a:pt x="3244" y="34579"/>
                  </a:lnTo>
                  <a:cubicBezTo>
                    <a:pt x="421" y="31884"/>
                    <a:pt x="2747" y="27959"/>
                    <a:pt x="2754" y="27941"/>
                  </a:cubicBezTo>
                  <a:cubicBezTo>
                    <a:pt x="2754" y="27941"/>
                    <a:pt x="25359" y="1619"/>
                    <a:pt x="26147" y="700"/>
                  </a:cubicBezTo>
                  <a:cubicBezTo>
                    <a:pt x="26385" y="423"/>
                    <a:pt x="26652" y="332"/>
                    <a:pt x="26899" y="332"/>
                  </a:cubicBezTo>
                  <a:cubicBezTo>
                    <a:pt x="27353" y="332"/>
                    <a:pt x="27741" y="637"/>
                    <a:pt x="27766" y="656"/>
                  </a:cubicBezTo>
                  <a:cubicBezTo>
                    <a:pt x="27797" y="681"/>
                    <a:pt x="27834" y="693"/>
                    <a:pt x="27870" y="693"/>
                  </a:cubicBezTo>
                  <a:cubicBezTo>
                    <a:pt x="27919" y="693"/>
                    <a:pt x="27966" y="672"/>
                    <a:pt x="27998" y="632"/>
                  </a:cubicBezTo>
                  <a:cubicBezTo>
                    <a:pt x="28055" y="560"/>
                    <a:pt x="28045" y="456"/>
                    <a:pt x="27973" y="398"/>
                  </a:cubicBezTo>
                  <a:cubicBezTo>
                    <a:pt x="27743" y="211"/>
                    <a:pt x="27336" y="0"/>
                    <a:pt x="26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3" name="Google Shape;2683;p34"/>
            <p:cNvSpPr/>
            <p:nvPr/>
          </p:nvSpPr>
          <p:spPr>
            <a:xfrm>
              <a:off x="800478" y="647889"/>
              <a:ext cx="72816" cy="152652"/>
            </a:xfrm>
            <a:custGeom>
              <a:avLst/>
              <a:gdLst/>
              <a:ahLst/>
              <a:cxnLst/>
              <a:rect l="l" t="t" r="r" b="b"/>
              <a:pathLst>
                <a:path w="3413" h="7155" extrusionOk="0">
                  <a:moveTo>
                    <a:pt x="2775" y="1"/>
                  </a:moveTo>
                  <a:cubicBezTo>
                    <a:pt x="2720" y="1"/>
                    <a:pt x="2665" y="29"/>
                    <a:pt x="2633" y="80"/>
                  </a:cubicBezTo>
                  <a:cubicBezTo>
                    <a:pt x="2606" y="123"/>
                    <a:pt x="0" y="4437"/>
                    <a:pt x="3119" y="7115"/>
                  </a:cubicBezTo>
                  <a:cubicBezTo>
                    <a:pt x="3149" y="7141"/>
                    <a:pt x="3188" y="7155"/>
                    <a:pt x="3227" y="7155"/>
                  </a:cubicBezTo>
                  <a:cubicBezTo>
                    <a:pt x="3274" y="7155"/>
                    <a:pt x="3319" y="7135"/>
                    <a:pt x="3352" y="7098"/>
                  </a:cubicBezTo>
                  <a:cubicBezTo>
                    <a:pt x="3412" y="7029"/>
                    <a:pt x="3405" y="6926"/>
                    <a:pt x="3335" y="6865"/>
                  </a:cubicBezTo>
                  <a:cubicBezTo>
                    <a:pt x="2123" y="5824"/>
                    <a:pt x="1679" y="4402"/>
                    <a:pt x="2019" y="2639"/>
                  </a:cubicBezTo>
                  <a:cubicBezTo>
                    <a:pt x="2275" y="1302"/>
                    <a:pt x="2909" y="264"/>
                    <a:pt x="2915" y="254"/>
                  </a:cubicBezTo>
                  <a:cubicBezTo>
                    <a:pt x="2963" y="176"/>
                    <a:pt x="2940" y="75"/>
                    <a:pt x="2862" y="25"/>
                  </a:cubicBezTo>
                  <a:cubicBezTo>
                    <a:pt x="2835" y="9"/>
                    <a:pt x="2805" y="1"/>
                    <a:pt x="2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4" name="Google Shape;2684;p34"/>
            <p:cNvSpPr/>
            <p:nvPr/>
          </p:nvSpPr>
          <p:spPr>
            <a:xfrm>
              <a:off x="830732" y="545011"/>
              <a:ext cx="1027195" cy="659721"/>
            </a:xfrm>
            <a:custGeom>
              <a:avLst/>
              <a:gdLst/>
              <a:ahLst/>
              <a:cxnLst/>
              <a:rect l="l" t="t" r="r" b="b"/>
              <a:pathLst>
                <a:path w="48146" h="30922" extrusionOk="0">
                  <a:moveTo>
                    <a:pt x="47936" y="0"/>
                  </a:moveTo>
                  <a:cubicBezTo>
                    <a:pt x="47932" y="0"/>
                    <a:pt x="47928" y="0"/>
                    <a:pt x="47924" y="1"/>
                  </a:cubicBezTo>
                  <a:cubicBezTo>
                    <a:pt x="47834" y="5"/>
                    <a:pt x="47763" y="82"/>
                    <a:pt x="47767" y="173"/>
                  </a:cubicBezTo>
                  <a:cubicBezTo>
                    <a:pt x="47767" y="184"/>
                    <a:pt x="47815" y="1275"/>
                    <a:pt x="47737" y="4313"/>
                  </a:cubicBezTo>
                  <a:lnTo>
                    <a:pt x="25230" y="30524"/>
                  </a:lnTo>
                  <a:lnTo>
                    <a:pt x="1548" y="10188"/>
                  </a:lnTo>
                  <a:cubicBezTo>
                    <a:pt x="1535" y="10180"/>
                    <a:pt x="355" y="9310"/>
                    <a:pt x="498" y="8305"/>
                  </a:cubicBezTo>
                  <a:cubicBezTo>
                    <a:pt x="512" y="8215"/>
                    <a:pt x="449" y="8132"/>
                    <a:pt x="358" y="8118"/>
                  </a:cubicBezTo>
                  <a:cubicBezTo>
                    <a:pt x="350" y="8117"/>
                    <a:pt x="342" y="8116"/>
                    <a:pt x="334" y="8116"/>
                  </a:cubicBezTo>
                  <a:cubicBezTo>
                    <a:pt x="254" y="8116"/>
                    <a:pt x="183" y="8176"/>
                    <a:pt x="172" y="8258"/>
                  </a:cubicBezTo>
                  <a:cubicBezTo>
                    <a:pt x="0" y="9458"/>
                    <a:pt x="1298" y="10415"/>
                    <a:pt x="1342" y="10447"/>
                  </a:cubicBezTo>
                  <a:lnTo>
                    <a:pt x="25140" y="30882"/>
                  </a:lnTo>
                  <a:cubicBezTo>
                    <a:pt x="25170" y="30908"/>
                    <a:pt x="25209" y="30922"/>
                    <a:pt x="25248" y="30922"/>
                  </a:cubicBezTo>
                  <a:cubicBezTo>
                    <a:pt x="25293" y="30922"/>
                    <a:pt x="25340" y="30902"/>
                    <a:pt x="25373" y="30864"/>
                  </a:cubicBezTo>
                  <a:lnTo>
                    <a:pt x="48027" y="4483"/>
                  </a:lnTo>
                  <a:cubicBezTo>
                    <a:pt x="48051" y="4454"/>
                    <a:pt x="48066" y="4417"/>
                    <a:pt x="48067" y="4380"/>
                  </a:cubicBezTo>
                  <a:cubicBezTo>
                    <a:pt x="48145" y="1281"/>
                    <a:pt x="48097" y="168"/>
                    <a:pt x="48097" y="158"/>
                  </a:cubicBezTo>
                  <a:cubicBezTo>
                    <a:pt x="48093" y="71"/>
                    <a:pt x="48029" y="0"/>
                    <a:pt x="479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5" name="Google Shape;2685;p34"/>
            <p:cNvSpPr/>
            <p:nvPr/>
          </p:nvSpPr>
          <p:spPr>
            <a:xfrm>
              <a:off x="1147151" y="147540"/>
              <a:ext cx="209403" cy="226770"/>
            </a:xfrm>
            <a:custGeom>
              <a:avLst/>
              <a:gdLst/>
              <a:ahLst/>
              <a:cxnLst/>
              <a:rect l="l" t="t" r="r" b="b"/>
              <a:pathLst>
                <a:path w="9815" h="10629" extrusionOk="0">
                  <a:moveTo>
                    <a:pt x="9725" y="1"/>
                  </a:moveTo>
                  <a:cubicBezTo>
                    <a:pt x="9702" y="1"/>
                    <a:pt x="9680" y="10"/>
                    <a:pt x="9663" y="27"/>
                  </a:cubicBezTo>
                  <a:lnTo>
                    <a:pt x="31" y="10489"/>
                  </a:lnTo>
                  <a:cubicBezTo>
                    <a:pt x="1" y="10522"/>
                    <a:pt x="3" y="10575"/>
                    <a:pt x="36" y="10606"/>
                  </a:cubicBezTo>
                  <a:cubicBezTo>
                    <a:pt x="52" y="10620"/>
                    <a:pt x="73" y="10628"/>
                    <a:pt x="93" y="10628"/>
                  </a:cubicBezTo>
                  <a:cubicBezTo>
                    <a:pt x="115" y="10628"/>
                    <a:pt x="137" y="10619"/>
                    <a:pt x="152" y="10601"/>
                  </a:cubicBezTo>
                  <a:lnTo>
                    <a:pt x="9784" y="138"/>
                  </a:lnTo>
                  <a:cubicBezTo>
                    <a:pt x="9815" y="106"/>
                    <a:pt x="9813" y="53"/>
                    <a:pt x="9779" y="22"/>
                  </a:cubicBezTo>
                  <a:cubicBezTo>
                    <a:pt x="9764" y="8"/>
                    <a:pt x="9745" y="1"/>
                    <a:pt x="9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6" name="Google Shape;2686;p34"/>
            <p:cNvSpPr/>
            <p:nvPr/>
          </p:nvSpPr>
          <p:spPr>
            <a:xfrm>
              <a:off x="1257965" y="234203"/>
              <a:ext cx="53743" cy="61530"/>
            </a:xfrm>
            <a:custGeom>
              <a:avLst/>
              <a:gdLst/>
              <a:ahLst/>
              <a:cxnLst/>
              <a:rect l="l" t="t" r="r" b="b"/>
              <a:pathLst>
                <a:path w="2519" h="2884" extrusionOk="0">
                  <a:moveTo>
                    <a:pt x="2427" y="0"/>
                  </a:moveTo>
                  <a:cubicBezTo>
                    <a:pt x="2403" y="0"/>
                    <a:pt x="2380" y="10"/>
                    <a:pt x="2363" y="29"/>
                  </a:cubicBezTo>
                  <a:lnTo>
                    <a:pt x="28" y="2747"/>
                  </a:lnTo>
                  <a:cubicBezTo>
                    <a:pt x="0" y="2782"/>
                    <a:pt x="3" y="2834"/>
                    <a:pt x="38" y="2863"/>
                  </a:cubicBezTo>
                  <a:cubicBezTo>
                    <a:pt x="53" y="2877"/>
                    <a:pt x="71" y="2883"/>
                    <a:pt x="91" y="2883"/>
                  </a:cubicBezTo>
                  <a:cubicBezTo>
                    <a:pt x="115" y="2883"/>
                    <a:pt x="138" y="2874"/>
                    <a:pt x="154" y="2855"/>
                  </a:cubicBezTo>
                  <a:lnTo>
                    <a:pt x="2489" y="136"/>
                  </a:lnTo>
                  <a:cubicBezTo>
                    <a:pt x="2518" y="102"/>
                    <a:pt x="2514" y="50"/>
                    <a:pt x="2480" y="20"/>
                  </a:cubicBezTo>
                  <a:cubicBezTo>
                    <a:pt x="2465" y="7"/>
                    <a:pt x="244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7" name="Google Shape;2687;p34"/>
            <p:cNvSpPr/>
            <p:nvPr/>
          </p:nvSpPr>
          <p:spPr>
            <a:xfrm>
              <a:off x="1377462" y="246513"/>
              <a:ext cx="17452" cy="23298"/>
            </a:xfrm>
            <a:custGeom>
              <a:avLst/>
              <a:gdLst/>
              <a:ahLst/>
              <a:cxnLst/>
              <a:rect l="l" t="t" r="r" b="b"/>
              <a:pathLst>
                <a:path w="818" h="1092" extrusionOk="0">
                  <a:moveTo>
                    <a:pt x="724" y="0"/>
                  </a:moveTo>
                  <a:cubicBezTo>
                    <a:pt x="698" y="0"/>
                    <a:pt x="672" y="13"/>
                    <a:pt x="656" y="36"/>
                  </a:cubicBezTo>
                  <a:lnTo>
                    <a:pt x="26" y="961"/>
                  </a:lnTo>
                  <a:cubicBezTo>
                    <a:pt x="0" y="999"/>
                    <a:pt x="10" y="1050"/>
                    <a:pt x="48" y="1076"/>
                  </a:cubicBezTo>
                  <a:cubicBezTo>
                    <a:pt x="62" y="1086"/>
                    <a:pt x="79" y="1091"/>
                    <a:pt x="95" y="1091"/>
                  </a:cubicBezTo>
                  <a:cubicBezTo>
                    <a:pt x="121" y="1091"/>
                    <a:pt x="147" y="1080"/>
                    <a:pt x="163" y="1054"/>
                  </a:cubicBezTo>
                  <a:lnTo>
                    <a:pt x="794" y="129"/>
                  </a:lnTo>
                  <a:cubicBezTo>
                    <a:pt x="818" y="92"/>
                    <a:pt x="808" y="40"/>
                    <a:pt x="771" y="14"/>
                  </a:cubicBezTo>
                  <a:cubicBezTo>
                    <a:pt x="757" y="5"/>
                    <a:pt x="740" y="0"/>
                    <a:pt x="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8" name="Google Shape;2688;p34"/>
            <p:cNvSpPr/>
            <p:nvPr/>
          </p:nvSpPr>
          <p:spPr>
            <a:xfrm>
              <a:off x="1417785" y="821193"/>
              <a:ext cx="132320" cy="160951"/>
            </a:xfrm>
            <a:custGeom>
              <a:avLst/>
              <a:gdLst/>
              <a:ahLst/>
              <a:cxnLst/>
              <a:rect l="l" t="t" r="r" b="b"/>
              <a:pathLst>
                <a:path w="6202" h="7544" extrusionOk="0">
                  <a:moveTo>
                    <a:pt x="6109" y="1"/>
                  </a:moveTo>
                  <a:cubicBezTo>
                    <a:pt x="6085" y="1"/>
                    <a:pt x="6061" y="11"/>
                    <a:pt x="6045" y="31"/>
                  </a:cubicBezTo>
                  <a:lnTo>
                    <a:pt x="30" y="7410"/>
                  </a:lnTo>
                  <a:cubicBezTo>
                    <a:pt x="1" y="7445"/>
                    <a:pt x="6" y="7497"/>
                    <a:pt x="41" y="7526"/>
                  </a:cubicBezTo>
                  <a:cubicBezTo>
                    <a:pt x="57" y="7538"/>
                    <a:pt x="76" y="7544"/>
                    <a:pt x="94" y="7544"/>
                  </a:cubicBezTo>
                  <a:cubicBezTo>
                    <a:pt x="119" y="7544"/>
                    <a:pt x="142" y="7533"/>
                    <a:pt x="158" y="7513"/>
                  </a:cubicBezTo>
                  <a:lnTo>
                    <a:pt x="6174" y="136"/>
                  </a:lnTo>
                  <a:cubicBezTo>
                    <a:pt x="6202" y="100"/>
                    <a:pt x="6197" y="48"/>
                    <a:pt x="6162" y="19"/>
                  </a:cubicBezTo>
                  <a:cubicBezTo>
                    <a:pt x="6146" y="7"/>
                    <a:pt x="6128" y="1"/>
                    <a:pt x="6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9" name="Google Shape;2689;p34"/>
            <p:cNvSpPr/>
            <p:nvPr/>
          </p:nvSpPr>
          <p:spPr>
            <a:xfrm>
              <a:off x="1412388" y="879800"/>
              <a:ext cx="39982" cy="45529"/>
            </a:xfrm>
            <a:custGeom>
              <a:avLst/>
              <a:gdLst/>
              <a:ahLst/>
              <a:cxnLst/>
              <a:rect l="l" t="t" r="r" b="b"/>
              <a:pathLst>
                <a:path w="1874" h="2134" extrusionOk="0">
                  <a:moveTo>
                    <a:pt x="1782" y="0"/>
                  </a:moveTo>
                  <a:cubicBezTo>
                    <a:pt x="1758" y="0"/>
                    <a:pt x="1735" y="10"/>
                    <a:pt x="1719" y="29"/>
                  </a:cubicBezTo>
                  <a:lnTo>
                    <a:pt x="29" y="1997"/>
                  </a:lnTo>
                  <a:cubicBezTo>
                    <a:pt x="0" y="2032"/>
                    <a:pt x="5" y="2084"/>
                    <a:pt x="38" y="2114"/>
                  </a:cubicBezTo>
                  <a:cubicBezTo>
                    <a:pt x="54" y="2127"/>
                    <a:pt x="73" y="2133"/>
                    <a:pt x="91" y="2133"/>
                  </a:cubicBezTo>
                  <a:cubicBezTo>
                    <a:pt x="115" y="2133"/>
                    <a:pt x="138" y="2123"/>
                    <a:pt x="154" y="2105"/>
                  </a:cubicBezTo>
                  <a:lnTo>
                    <a:pt x="1844" y="136"/>
                  </a:lnTo>
                  <a:cubicBezTo>
                    <a:pt x="1874" y="102"/>
                    <a:pt x="1870" y="50"/>
                    <a:pt x="1836" y="19"/>
                  </a:cubicBezTo>
                  <a:cubicBezTo>
                    <a:pt x="1820" y="7"/>
                    <a:pt x="1801" y="0"/>
                    <a:pt x="1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0" name="Google Shape;2690;p34"/>
            <p:cNvSpPr/>
            <p:nvPr/>
          </p:nvSpPr>
          <p:spPr>
            <a:xfrm>
              <a:off x="1338889" y="870306"/>
              <a:ext cx="41710" cy="47513"/>
            </a:xfrm>
            <a:custGeom>
              <a:avLst/>
              <a:gdLst/>
              <a:ahLst/>
              <a:cxnLst/>
              <a:rect l="l" t="t" r="r" b="b"/>
              <a:pathLst>
                <a:path w="1955" h="2227" extrusionOk="0">
                  <a:moveTo>
                    <a:pt x="1863" y="0"/>
                  </a:moveTo>
                  <a:cubicBezTo>
                    <a:pt x="1840" y="0"/>
                    <a:pt x="1817" y="10"/>
                    <a:pt x="1801" y="29"/>
                  </a:cubicBezTo>
                  <a:lnTo>
                    <a:pt x="29" y="2091"/>
                  </a:lnTo>
                  <a:cubicBezTo>
                    <a:pt x="1" y="2124"/>
                    <a:pt x="4" y="2176"/>
                    <a:pt x="39" y="2207"/>
                  </a:cubicBezTo>
                  <a:cubicBezTo>
                    <a:pt x="54" y="2220"/>
                    <a:pt x="72" y="2227"/>
                    <a:pt x="92" y="2227"/>
                  </a:cubicBezTo>
                  <a:cubicBezTo>
                    <a:pt x="116" y="2227"/>
                    <a:pt x="139" y="2216"/>
                    <a:pt x="155" y="2199"/>
                  </a:cubicBezTo>
                  <a:lnTo>
                    <a:pt x="1927" y="136"/>
                  </a:lnTo>
                  <a:cubicBezTo>
                    <a:pt x="1955" y="102"/>
                    <a:pt x="1951" y="50"/>
                    <a:pt x="1917" y="19"/>
                  </a:cubicBezTo>
                  <a:cubicBezTo>
                    <a:pt x="1901" y="7"/>
                    <a:pt x="1882" y="0"/>
                    <a:pt x="1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1" name="Google Shape;2691;p34"/>
            <p:cNvSpPr/>
            <p:nvPr/>
          </p:nvSpPr>
          <p:spPr>
            <a:xfrm>
              <a:off x="1777621" y="501211"/>
              <a:ext cx="55471" cy="63536"/>
            </a:xfrm>
            <a:custGeom>
              <a:avLst/>
              <a:gdLst/>
              <a:ahLst/>
              <a:cxnLst/>
              <a:rect l="l" t="t" r="r" b="b"/>
              <a:pathLst>
                <a:path w="2600" h="2978" extrusionOk="0">
                  <a:moveTo>
                    <a:pt x="2508" y="0"/>
                  </a:moveTo>
                  <a:cubicBezTo>
                    <a:pt x="2485" y="0"/>
                    <a:pt x="2461" y="10"/>
                    <a:pt x="2445" y="28"/>
                  </a:cubicBezTo>
                  <a:lnTo>
                    <a:pt x="30" y="2842"/>
                  </a:lnTo>
                  <a:cubicBezTo>
                    <a:pt x="1" y="2875"/>
                    <a:pt x="5" y="2927"/>
                    <a:pt x="39" y="2958"/>
                  </a:cubicBezTo>
                  <a:cubicBezTo>
                    <a:pt x="55" y="2970"/>
                    <a:pt x="73" y="2978"/>
                    <a:pt x="93" y="2978"/>
                  </a:cubicBezTo>
                  <a:cubicBezTo>
                    <a:pt x="116" y="2978"/>
                    <a:pt x="140" y="2967"/>
                    <a:pt x="156" y="2948"/>
                  </a:cubicBezTo>
                  <a:lnTo>
                    <a:pt x="2570" y="136"/>
                  </a:lnTo>
                  <a:cubicBezTo>
                    <a:pt x="2599" y="102"/>
                    <a:pt x="2595" y="49"/>
                    <a:pt x="2562" y="19"/>
                  </a:cubicBezTo>
                  <a:cubicBezTo>
                    <a:pt x="2546" y="6"/>
                    <a:pt x="2527" y="0"/>
                    <a:pt x="2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2" name="Google Shape;2692;p34"/>
            <p:cNvSpPr/>
            <p:nvPr/>
          </p:nvSpPr>
          <p:spPr>
            <a:xfrm>
              <a:off x="1763092" y="499440"/>
              <a:ext cx="19372" cy="21548"/>
            </a:xfrm>
            <a:custGeom>
              <a:avLst/>
              <a:gdLst/>
              <a:ahLst/>
              <a:cxnLst/>
              <a:rect l="l" t="t" r="r" b="b"/>
              <a:pathLst>
                <a:path w="908" h="1010" extrusionOk="0">
                  <a:moveTo>
                    <a:pt x="816" y="1"/>
                  </a:moveTo>
                  <a:cubicBezTo>
                    <a:pt x="793" y="1"/>
                    <a:pt x="770" y="10"/>
                    <a:pt x="754" y="29"/>
                  </a:cubicBezTo>
                  <a:lnTo>
                    <a:pt x="29" y="873"/>
                  </a:lnTo>
                  <a:cubicBezTo>
                    <a:pt x="0" y="907"/>
                    <a:pt x="5" y="959"/>
                    <a:pt x="38" y="989"/>
                  </a:cubicBezTo>
                  <a:cubicBezTo>
                    <a:pt x="54" y="1002"/>
                    <a:pt x="73" y="1009"/>
                    <a:pt x="92" y="1009"/>
                  </a:cubicBezTo>
                  <a:cubicBezTo>
                    <a:pt x="115" y="1009"/>
                    <a:pt x="140" y="999"/>
                    <a:pt x="155" y="980"/>
                  </a:cubicBezTo>
                  <a:lnTo>
                    <a:pt x="880" y="136"/>
                  </a:lnTo>
                  <a:cubicBezTo>
                    <a:pt x="908" y="102"/>
                    <a:pt x="905" y="50"/>
                    <a:pt x="870" y="20"/>
                  </a:cubicBezTo>
                  <a:cubicBezTo>
                    <a:pt x="855" y="7"/>
                    <a:pt x="835" y="1"/>
                    <a:pt x="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3" name="Google Shape;2693;p34"/>
            <p:cNvSpPr/>
            <p:nvPr/>
          </p:nvSpPr>
          <p:spPr>
            <a:xfrm>
              <a:off x="781576" y="62968"/>
              <a:ext cx="1118146" cy="1186013"/>
            </a:xfrm>
            <a:custGeom>
              <a:avLst/>
              <a:gdLst/>
              <a:ahLst/>
              <a:cxnLst/>
              <a:rect l="l" t="t" r="r" b="b"/>
              <a:pathLst>
                <a:path w="52409" h="55590" extrusionOk="0">
                  <a:moveTo>
                    <a:pt x="2978" y="33705"/>
                  </a:moveTo>
                  <a:cubicBezTo>
                    <a:pt x="2989" y="33719"/>
                    <a:pt x="2999" y="33731"/>
                    <a:pt x="3011" y="33745"/>
                  </a:cubicBezTo>
                  <a:cubicBezTo>
                    <a:pt x="3007" y="33746"/>
                    <a:pt x="3003" y="33745"/>
                    <a:pt x="3000" y="33747"/>
                  </a:cubicBezTo>
                  <a:cubicBezTo>
                    <a:pt x="2996" y="33750"/>
                    <a:pt x="2996" y="33755"/>
                    <a:pt x="2993" y="33757"/>
                  </a:cubicBezTo>
                  <a:cubicBezTo>
                    <a:pt x="2988" y="33740"/>
                    <a:pt x="2984" y="33723"/>
                    <a:pt x="2978" y="33705"/>
                  </a:cubicBezTo>
                  <a:close/>
                  <a:moveTo>
                    <a:pt x="2817" y="34252"/>
                  </a:moveTo>
                  <a:cubicBezTo>
                    <a:pt x="2832" y="34285"/>
                    <a:pt x="2848" y="34320"/>
                    <a:pt x="2864" y="34353"/>
                  </a:cubicBezTo>
                  <a:cubicBezTo>
                    <a:pt x="2841" y="34325"/>
                    <a:pt x="2815" y="34296"/>
                    <a:pt x="2792" y="34267"/>
                  </a:cubicBezTo>
                  <a:cubicBezTo>
                    <a:pt x="2796" y="34265"/>
                    <a:pt x="2801" y="34267"/>
                    <a:pt x="2807" y="34264"/>
                  </a:cubicBezTo>
                  <a:cubicBezTo>
                    <a:pt x="2812" y="34262"/>
                    <a:pt x="2813" y="34255"/>
                    <a:pt x="2817" y="34252"/>
                  </a:cubicBezTo>
                  <a:close/>
                  <a:moveTo>
                    <a:pt x="27642" y="54809"/>
                  </a:moveTo>
                  <a:lnTo>
                    <a:pt x="27643" y="54838"/>
                  </a:lnTo>
                  <a:lnTo>
                    <a:pt x="27631" y="54815"/>
                  </a:lnTo>
                  <a:cubicBezTo>
                    <a:pt x="27635" y="54813"/>
                    <a:pt x="27637" y="54812"/>
                    <a:pt x="27642" y="54809"/>
                  </a:cubicBezTo>
                  <a:close/>
                  <a:moveTo>
                    <a:pt x="28337" y="1"/>
                  </a:moveTo>
                  <a:cubicBezTo>
                    <a:pt x="28291" y="1"/>
                    <a:pt x="28245" y="20"/>
                    <a:pt x="28212" y="59"/>
                  </a:cubicBezTo>
                  <a:lnTo>
                    <a:pt x="27841" y="489"/>
                  </a:lnTo>
                  <a:cubicBezTo>
                    <a:pt x="27604" y="332"/>
                    <a:pt x="27260" y="184"/>
                    <a:pt x="26895" y="184"/>
                  </a:cubicBezTo>
                  <a:cubicBezTo>
                    <a:pt x="26558" y="184"/>
                    <a:pt x="26203" y="310"/>
                    <a:pt x="25896" y="668"/>
                  </a:cubicBezTo>
                  <a:lnTo>
                    <a:pt x="2487" y="27932"/>
                  </a:lnTo>
                  <a:cubicBezTo>
                    <a:pt x="2462" y="27974"/>
                    <a:pt x="1" y="32122"/>
                    <a:pt x="3021" y="35007"/>
                  </a:cubicBezTo>
                  <a:lnTo>
                    <a:pt x="4005" y="35853"/>
                  </a:lnTo>
                  <a:lnTo>
                    <a:pt x="25969" y="54713"/>
                  </a:lnTo>
                  <a:cubicBezTo>
                    <a:pt x="26197" y="54909"/>
                    <a:pt x="26654" y="55265"/>
                    <a:pt x="27149" y="55458"/>
                  </a:cubicBezTo>
                  <a:cubicBezTo>
                    <a:pt x="27390" y="55552"/>
                    <a:pt x="27601" y="55590"/>
                    <a:pt x="27783" y="55590"/>
                  </a:cubicBezTo>
                  <a:cubicBezTo>
                    <a:pt x="28183" y="55590"/>
                    <a:pt x="28444" y="55405"/>
                    <a:pt x="28609" y="55213"/>
                  </a:cubicBezTo>
                  <a:lnTo>
                    <a:pt x="51428" y="28638"/>
                  </a:lnTo>
                  <a:cubicBezTo>
                    <a:pt x="52121" y="27832"/>
                    <a:pt x="52210" y="26692"/>
                    <a:pt x="51646" y="25865"/>
                  </a:cubicBezTo>
                  <a:cubicBezTo>
                    <a:pt x="51432" y="25554"/>
                    <a:pt x="50797" y="25235"/>
                    <a:pt x="50416" y="25091"/>
                  </a:cubicBezTo>
                  <a:cubicBezTo>
                    <a:pt x="50415" y="24563"/>
                    <a:pt x="50407" y="24262"/>
                    <a:pt x="50404" y="24139"/>
                  </a:cubicBezTo>
                  <a:lnTo>
                    <a:pt x="52022" y="22254"/>
                  </a:lnTo>
                  <a:cubicBezTo>
                    <a:pt x="52283" y="21952"/>
                    <a:pt x="52409" y="21567"/>
                    <a:pt x="52378" y="21169"/>
                  </a:cubicBezTo>
                  <a:cubicBezTo>
                    <a:pt x="52348" y="20771"/>
                    <a:pt x="52165" y="20408"/>
                    <a:pt x="51861" y="20149"/>
                  </a:cubicBezTo>
                  <a:lnTo>
                    <a:pt x="28444" y="40"/>
                  </a:lnTo>
                  <a:cubicBezTo>
                    <a:pt x="28413" y="14"/>
                    <a:pt x="28375" y="1"/>
                    <a:pt x="2833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4" name="Google Shape;2694;p34"/>
            <p:cNvSpPr/>
            <p:nvPr/>
          </p:nvSpPr>
          <p:spPr>
            <a:xfrm>
              <a:off x="1372086" y="557535"/>
              <a:ext cx="479269" cy="634034"/>
            </a:xfrm>
            <a:custGeom>
              <a:avLst/>
              <a:gdLst/>
              <a:ahLst/>
              <a:cxnLst/>
              <a:rect l="l" t="t" r="r" b="b"/>
              <a:pathLst>
                <a:path w="22464" h="29718" extrusionOk="0">
                  <a:moveTo>
                    <a:pt x="22380" y="0"/>
                  </a:moveTo>
                  <a:cubicBezTo>
                    <a:pt x="22358" y="0"/>
                    <a:pt x="22335" y="11"/>
                    <a:pt x="22320" y="27"/>
                  </a:cubicBezTo>
                  <a:lnTo>
                    <a:pt x="1257" y="24555"/>
                  </a:lnTo>
                  <a:cubicBezTo>
                    <a:pt x="1011" y="24843"/>
                    <a:pt x="652" y="25004"/>
                    <a:pt x="274" y="25004"/>
                  </a:cubicBezTo>
                  <a:cubicBezTo>
                    <a:pt x="230" y="25004"/>
                    <a:pt x="185" y="25001"/>
                    <a:pt x="140" y="24997"/>
                  </a:cubicBezTo>
                  <a:cubicBezTo>
                    <a:pt x="136" y="24996"/>
                    <a:pt x="131" y="24996"/>
                    <a:pt x="127" y="24996"/>
                  </a:cubicBezTo>
                  <a:cubicBezTo>
                    <a:pt x="109" y="24996"/>
                    <a:pt x="93" y="25002"/>
                    <a:pt x="80" y="25015"/>
                  </a:cubicBezTo>
                  <a:cubicBezTo>
                    <a:pt x="68" y="25029"/>
                    <a:pt x="59" y="25051"/>
                    <a:pt x="58" y="25071"/>
                  </a:cubicBezTo>
                  <a:cubicBezTo>
                    <a:pt x="66" y="25541"/>
                    <a:pt x="76" y="26914"/>
                    <a:pt x="0" y="29640"/>
                  </a:cubicBezTo>
                  <a:cubicBezTo>
                    <a:pt x="1" y="29661"/>
                    <a:pt x="10" y="29683"/>
                    <a:pt x="26" y="29697"/>
                  </a:cubicBezTo>
                  <a:cubicBezTo>
                    <a:pt x="32" y="29702"/>
                    <a:pt x="40" y="29709"/>
                    <a:pt x="48" y="29712"/>
                  </a:cubicBezTo>
                  <a:cubicBezTo>
                    <a:pt x="58" y="29715"/>
                    <a:pt x="67" y="29717"/>
                    <a:pt x="76" y="29717"/>
                  </a:cubicBezTo>
                  <a:cubicBezTo>
                    <a:pt x="97" y="29717"/>
                    <a:pt x="117" y="29708"/>
                    <a:pt x="132" y="29690"/>
                  </a:cubicBezTo>
                  <a:lnTo>
                    <a:pt x="22397" y="3762"/>
                  </a:lnTo>
                  <a:cubicBezTo>
                    <a:pt x="22407" y="3751"/>
                    <a:pt x="22415" y="3734"/>
                    <a:pt x="22414" y="3718"/>
                  </a:cubicBezTo>
                  <a:cubicBezTo>
                    <a:pt x="22464" y="1843"/>
                    <a:pt x="22463" y="704"/>
                    <a:pt x="22454" y="77"/>
                  </a:cubicBezTo>
                  <a:cubicBezTo>
                    <a:pt x="22455" y="52"/>
                    <a:pt x="22445" y="33"/>
                    <a:pt x="22428" y="20"/>
                  </a:cubicBezTo>
                  <a:cubicBezTo>
                    <a:pt x="22423" y="14"/>
                    <a:pt x="22413" y="7"/>
                    <a:pt x="22405" y="5"/>
                  </a:cubicBezTo>
                  <a:cubicBezTo>
                    <a:pt x="22397" y="2"/>
                    <a:pt x="22389" y="0"/>
                    <a:pt x="223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5" name="Google Shape;2695;p34"/>
            <p:cNvSpPr/>
            <p:nvPr/>
          </p:nvSpPr>
          <p:spPr>
            <a:xfrm>
              <a:off x="1147151" y="147540"/>
              <a:ext cx="209403" cy="226770"/>
            </a:xfrm>
            <a:custGeom>
              <a:avLst/>
              <a:gdLst/>
              <a:ahLst/>
              <a:cxnLst/>
              <a:rect l="l" t="t" r="r" b="b"/>
              <a:pathLst>
                <a:path w="9815" h="10629" extrusionOk="0">
                  <a:moveTo>
                    <a:pt x="9725" y="1"/>
                  </a:moveTo>
                  <a:cubicBezTo>
                    <a:pt x="9702" y="1"/>
                    <a:pt x="9680" y="10"/>
                    <a:pt x="9663" y="27"/>
                  </a:cubicBezTo>
                  <a:lnTo>
                    <a:pt x="31" y="10489"/>
                  </a:lnTo>
                  <a:cubicBezTo>
                    <a:pt x="1" y="10522"/>
                    <a:pt x="3" y="10575"/>
                    <a:pt x="36" y="10606"/>
                  </a:cubicBezTo>
                  <a:cubicBezTo>
                    <a:pt x="52" y="10620"/>
                    <a:pt x="73" y="10628"/>
                    <a:pt x="93" y="10628"/>
                  </a:cubicBezTo>
                  <a:cubicBezTo>
                    <a:pt x="115" y="10628"/>
                    <a:pt x="137" y="10619"/>
                    <a:pt x="152" y="10601"/>
                  </a:cubicBezTo>
                  <a:lnTo>
                    <a:pt x="9784" y="138"/>
                  </a:lnTo>
                  <a:cubicBezTo>
                    <a:pt x="9815" y="106"/>
                    <a:pt x="9813" y="53"/>
                    <a:pt x="9779" y="22"/>
                  </a:cubicBezTo>
                  <a:cubicBezTo>
                    <a:pt x="9764" y="8"/>
                    <a:pt x="9745" y="1"/>
                    <a:pt x="97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6" name="Google Shape;2696;p34"/>
            <p:cNvSpPr/>
            <p:nvPr/>
          </p:nvSpPr>
          <p:spPr>
            <a:xfrm>
              <a:off x="1257965" y="234203"/>
              <a:ext cx="53743" cy="61530"/>
            </a:xfrm>
            <a:custGeom>
              <a:avLst/>
              <a:gdLst/>
              <a:ahLst/>
              <a:cxnLst/>
              <a:rect l="l" t="t" r="r" b="b"/>
              <a:pathLst>
                <a:path w="2519" h="2884" extrusionOk="0">
                  <a:moveTo>
                    <a:pt x="2427" y="0"/>
                  </a:moveTo>
                  <a:cubicBezTo>
                    <a:pt x="2403" y="0"/>
                    <a:pt x="2380" y="10"/>
                    <a:pt x="2363" y="29"/>
                  </a:cubicBezTo>
                  <a:lnTo>
                    <a:pt x="28" y="2747"/>
                  </a:lnTo>
                  <a:cubicBezTo>
                    <a:pt x="0" y="2782"/>
                    <a:pt x="3" y="2834"/>
                    <a:pt x="38" y="2863"/>
                  </a:cubicBezTo>
                  <a:cubicBezTo>
                    <a:pt x="53" y="2877"/>
                    <a:pt x="71" y="2883"/>
                    <a:pt x="91" y="2883"/>
                  </a:cubicBezTo>
                  <a:cubicBezTo>
                    <a:pt x="115" y="2883"/>
                    <a:pt x="138" y="2874"/>
                    <a:pt x="154" y="2855"/>
                  </a:cubicBezTo>
                  <a:lnTo>
                    <a:pt x="2489" y="136"/>
                  </a:lnTo>
                  <a:cubicBezTo>
                    <a:pt x="2518" y="102"/>
                    <a:pt x="2514" y="50"/>
                    <a:pt x="2480" y="20"/>
                  </a:cubicBezTo>
                  <a:cubicBezTo>
                    <a:pt x="2465" y="7"/>
                    <a:pt x="2446" y="0"/>
                    <a:pt x="2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7" name="Google Shape;2697;p34"/>
            <p:cNvSpPr/>
            <p:nvPr/>
          </p:nvSpPr>
          <p:spPr>
            <a:xfrm>
              <a:off x="1377462" y="246513"/>
              <a:ext cx="17452" cy="23298"/>
            </a:xfrm>
            <a:custGeom>
              <a:avLst/>
              <a:gdLst/>
              <a:ahLst/>
              <a:cxnLst/>
              <a:rect l="l" t="t" r="r" b="b"/>
              <a:pathLst>
                <a:path w="818" h="1092" extrusionOk="0">
                  <a:moveTo>
                    <a:pt x="724" y="0"/>
                  </a:moveTo>
                  <a:cubicBezTo>
                    <a:pt x="698" y="0"/>
                    <a:pt x="672" y="13"/>
                    <a:pt x="656" y="36"/>
                  </a:cubicBezTo>
                  <a:lnTo>
                    <a:pt x="26" y="961"/>
                  </a:lnTo>
                  <a:cubicBezTo>
                    <a:pt x="0" y="999"/>
                    <a:pt x="10" y="1050"/>
                    <a:pt x="48" y="1076"/>
                  </a:cubicBezTo>
                  <a:cubicBezTo>
                    <a:pt x="62" y="1086"/>
                    <a:pt x="79" y="1091"/>
                    <a:pt x="95" y="1091"/>
                  </a:cubicBezTo>
                  <a:cubicBezTo>
                    <a:pt x="121" y="1091"/>
                    <a:pt x="147" y="1080"/>
                    <a:pt x="163" y="1054"/>
                  </a:cubicBezTo>
                  <a:lnTo>
                    <a:pt x="794" y="129"/>
                  </a:lnTo>
                  <a:cubicBezTo>
                    <a:pt x="818" y="92"/>
                    <a:pt x="808" y="40"/>
                    <a:pt x="771" y="14"/>
                  </a:cubicBezTo>
                  <a:cubicBezTo>
                    <a:pt x="757" y="5"/>
                    <a:pt x="740" y="0"/>
                    <a:pt x="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8" name="Google Shape;2698;p34"/>
            <p:cNvSpPr/>
            <p:nvPr/>
          </p:nvSpPr>
          <p:spPr>
            <a:xfrm>
              <a:off x="863545" y="42380"/>
              <a:ext cx="1032721" cy="1043772"/>
            </a:xfrm>
            <a:custGeom>
              <a:avLst/>
              <a:gdLst/>
              <a:ahLst/>
              <a:cxnLst/>
              <a:rect l="l" t="t" r="r" b="b"/>
              <a:pathLst>
                <a:path w="48405" h="48923" extrusionOk="0">
                  <a:moveTo>
                    <a:pt x="24801" y="9641"/>
                  </a:moveTo>
                  <a:lnTo>
                    <a:pt x="24833" y="9663"/>
                  </a:lnTo>
                  <a:lnTo>
                    <a:pt x="24199" y="10586"/>
                  </a:lnTo>
                  <a:lnTo>
                    <a:pt x="24171" y="10591"/>
                  </a:lnTo>
                  <a:cubicBezTo>
                    <a:pt x="24160" y="10581"/>
                    <a:pt x="24164" y="10570"/>
                    <a:pt x="24167" y="10567"/>
                  </a:cubicBezTo>
                  <a:lnTo>
                    <a:pt x="24801" y="9641"/>
                  </a:lnTo>
                  <a:close/>
                  <a:moveTo>
                    <a:pt x="20895" y="9060"/>
                  </a:moveTo>
                  <a:lnTo>
                    <a:pt x="18592" y="11804"/>
                  </a:lnTo>
                  <a:lnTo>
                    <a:pt x="18563" y="11806"/>
                  </a:lnTo>
                  <a:cubicBezTo>
                    <a:pt x="18558" y="11801"/>
                    <a:pt x="18557" y="11785"/>
                    <a:pt x="18561" y="11779"/>
                  </a:cubicBezTo>
                  <a:lnTo>
                    <a:pt x="20895" y="9060"/>
                  </a:lnTo>
                  <a:close/>
                  <a:moveTo>
                    <a:pt x="23001" y="5001"/>
                  </a:moveTo>
                  <a:lnTo>
                    <a:pt x="23031" y="5025"/>
                  </a:lnTo>
                  <a:lnTo>
                    <a:pt x="13400" y="15488"/>
                  </a:lnTo>
                  <a:lnTo>
                    <a:pt x="13320" y="15546"/>
                  </a:lnTo>
                  <a:lnTo>
                    <a:pt x="13372" y="15490"/>
                  </a:lnTo>
                  <a:cubicBezTo>
                    <a:pt x="13363" y="15483"/>
                    <a:pt x="13366" y="15469"/>
                    <a:pt x="13370" y="15463"/>
                  </a:cubicBezTo>
                  <a:lnTo>
                    <a:pt x="23001" y="5001"/>
                  </a:lnTo>
                  <a:close/>
                  <a:moveTo>
                    <a:pt x="42967" y="21492"/>
                  </a:moveTo>
                  <a:lnTo>
                    <a:pt x="42269" y="22364"/>
                  </a:lnTo>
                  <a:lnTo>
                    <a:pt x="42242" y="22366"/>
                  </a:lnTo>
                  <a:cubicBezTo>
                    <a:pt x="42232" y="22359"/>
                    <a:pt x="42236" y="22345"/>
                    <a:pt x="42240" y="22339"/>
                  </a:cubicBezTo>
                  <a:lnTo>
                    <a:pt x="42967" y="21492"/>
                  </a:lnTo>
                  <a:close/>
                  <a:moveTo>
                    <a:pt x="45336" y="21574"/>
                  </a:moveTo>
                  <a:lnTo>
                    <a:pt x="42949" y="24413"/>
                  </a:lnTo>
                  <a:lnTo>
                    <a:pt x="42922" y="24416"/>
                  </a:lnTo>
                  <a:cubicBezTo>
                    <a:pt x="42917" y="24410"/>
                    <a:pt x="42916" y="24395"/>
                    <a:pt x="42920" y="24387"/>
                  </a:cubicBezTo>
                  <a:lnTo>
                    <a:pt x="45336" y="21574"/>
                  </a:lnTo>
                  <a:close/>
                  <a:moveTo>
                    <a:pt x="24129" y="38876"/>
                  </a:moveTo>
                  <a:lnTo>
                    <a:pt x="22388" y="40964"/>
                  </a:lnTo>
                  <a:lnTo>
                    <a:pt x="22360" y="40966"/>
                  </a:lnTo>
                  <a:cubicBezTo>
                    <a:pt x="22351" y="40958"/>
                    <a:pt x="22351" y="40948"/>
                    <a:pt x="22357" y="40938"/>
                  </a:cubicBezTo>
                  <a:lnTo>
                    <a:pt x="24129" y="38876"/>
                  </a:lnTo>
                  <a:close/>
                  <a:moveTo>
                    <a:pt x="27491" y="39320"/>
                  </a:moveTo>
                  <a:lnTo>
                    <a:pt x="25830" y="41315"/>
                  </a:lnTo>
                  <a:lnTo>
                    <a:pt x="25803" y="41318"/>
                  </a:lnTo>
                  <a:cubicBezTo>
                    <a:pt x="25793" y="41310"/>
                    <a:pt x="25795" y="41296"/>
                    <a:pt x="25800" y="41290"/>
                  </a:cubicBezTo>
                  <a:lnTo>
                    <a:pt x="27491" y="39320"/>
                  </a:lnTo>
                  <a:close/>
                  <a:moveTo>
                    <a:pt x="32074" y="36575"/>
                  </a:moveTo>
                  <a:lnTo>
                    <a:pt x="32102" y="36600"/>
                  </a:lnTo>
                  <a:lnTo>
                    <a:pt x="26091" y="43977"/>
                  </a:lnTo>
                  <a:lnTo>
                    <a:pt x="26012" y="44040"/>
                  </a:lnTo>
                  <a:lnTo>
                    <a:pt x="26061" y="43982"/>
                  </a:lnTo>
                  <a:cubicBezTo>
                    <a:pt x="26056" y="43977"/>
                    <a:pt x="26055" y="43961"/>
                    <a:pt x="26058" y="43954"/>
                  </a:cubicBezTo>
                  <a:lnTo>
                    <a:pt x="32074" y="36575"/>
                  </a:lnTo>
                  <a:close/>
                  <a:moveTo>
                    <a:pt x="24516" y="0"/>
                  </a:moveTo>
                  <a:cubicBezTo>
                    <a:pt x="24494" y="0"/>
                    <a:pt x="24473" y="9"/>
                    <a:pt x="24458" y="27"/>
                  </a:cubicBezTo>
                  <a:lnTo>
                    <a:pt x="28" y="28474"/>
                  </a:lnTo>
                  <a:cubicBezTo>
                    <a:pt x="1" y="28506"/>
                    <a:pt x="5" y="28554"/>
                    <a:pt x="36" y="28582"/>
                  </a:cubicBezTo>
                  <a:lnTo>
                    <a:pt x="23427" y="48668"/>
                  </a:lnTo>
                  <a:cubicBezTo>
                    <a:pt x="23626" y="48839"/>
                    <a:pt x="23871" y="48922"/>
                    <a:pt x="24115" y="48922"/>
                  </a:cubicBezTo>
                  <a:cubicBezTo>
                    <a:pt x="24413" y="48922"/>
                    <a:pt x="24710" y="48797"/>
                    <a:pt x="24919" y="48554"/>
                  </a:cubicBezTo>
                  <a:lnTo>
                    <a:pt x="47967" y="21715"/>
                  </a:lnTo>
                  <a:cubicBezTo>
                    <a:pt x="48404" y="21206"/>
                    <a:pt x="48345" y="20439"/>
                    <a:pt x="47836" y="20002"/>
                  </a:cubicBezTo>
                  <a:lnTo>
                    <a:pt x="24565" y="18"/>
                  </a:lnTo>
                  <a:cubicBezTo>
                    <a:pt x="24551" y="6"/>
                    <a:pt x="24533" y="0"/>
                    <a:pt x="24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9" name="Google Shape;2699;p34"/>
            <p:cNvSpPr/>
            <p:nvPr/>
          </p:nvSpPr>
          <p:spPr>
            <a:xfrm>
              <a:off x="795251" y="44620"/>
              <a:ext cx="576514" cy="721379"/>
            </a:xfrm>
            <a:custGeom>
              <a:avLst/>
              <a:gdLst/>
              <a:ahLst/>
              <a:cxnLst/>
              <a:rect l="l" t="t" r="r" b="b"/>
              <a:pathLst>
                <a:path w="27022" h="33812" extrusionOk="0">
                  <a:moveTo>
                    <a:pt x="26254" y="0"/>
                  </a:moveTo>
                  <a:cubicBezTo>
                    <a:pt x="25996" y="0"/>
                    <a:pt x="25715" y="94"/>
                    <a:pt x="25464" y="386"/>
                  </a:cubicBezTo>
                  <a:lnTo>
                    <a:pt x="2089" y="27602"/>
                  </a:lnTo>
                  <a:cubicBezTo>
                    <a:pt x="2061" y="27647"/>
                    <a:pt x="0" y="31094"/>
                    <a:pt x="2065" y="33779"/>
                  </a:cubicBezTo>
                  <a:cubicBezTo>
                    <a:pt x="2070" y="33785"/>
                    <a:pt x="2071" y="33790"/>
                    <a:pt x="2074" y="33793"/>
                  </a:cubicBezTo>
                  <a:cubicBezTo>
                    <a:pt x="2089" y="33806"/>
                    <a:pt x="2107" y="33811"/>
                    <a:pt x="2124" y="33811"/>
                  </a:cubicBezTo>
                  <a:cubicBezTo>
                    <a:pt x="2139" y="33811"/>
                    <a:pt x="2153" y="33807"/>
                    <a:pt x="2166" y="33800"/>
                  </a:cubicBezTo>
                  <a:cubicBezTo>
                    <a:pt x="2200" y="33785"/>
                    <a:pt x="2213" y="33741"/>
                    <a:pt x="2196" y="33706"/>
                  </a:cubicBezTo>
                  <a:cubicBezTo>
                    <a:pt x="2009" y="33239"/>
                    <a:pt x="1905" y="32723"/>
                    <a:pt x="1887" y="32172"/>
                  </a:cubicBezTo>
                  <a:cubicBezTo>
                    <a:pt x="1863" y="32011"/>
                    <a:pt x="1863" y="31860"/>
                    <a:pt x="1884" y="31718"/>
                  </a:cubicBezTo>
                  <a:cubicBezTo>
                    <a:pt x="1998" y="29918"/>
                    <a:pt x="2911" y="28393"/>
                    <a:pt x="2921" y="28382"/>
                  </a:cubicBezTo>
                  <a:lnTo>
                    <a:pt x="27001" y="335"/>
                  </a:lnTo>
                  <a:cubicBezTo>
                    <a:pt x="27014" y="318"/>
                    <a:pt x="27022" y="298"/>
                    <a:pt x="27017" y="275"/>
                  </a:cubicBezTo>
                  <a:cubicBezTo>
                    <a:pt x="27013" y="256"/>
                    <a:pt x="27007" y="241"/>
                    <a:pt x="26992" y="228"/>
                  </a:cubicBezTo>
                  <a:lnTo>
                    <a:pt x="26983" y="220"/>
                  </a:lnTo>
                  <a:cubicBezTo>
                    <a:pt x="26832" y="132"/>
                    <a:pt x="26560" y="0"/>
                    <a:pt x="26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0" name="Google Shape;2700;p34"/>
            <p:cNvSpPr/>
            <p:nvPr/>
          </p:nvSpPr>
          <p:spPr>
            <a:xfrm>
              <a:off x="1417785" y="821193"/>
              <a:ext cx="132320" cy="160951"/>
            </a:xfrm>
            <a:custGeom>
              <a:avLst/>
              <a:gdLst/>
              <a:ahLst/>
              <a:cxnLst/>
              <a:rect l="l" t="t" r="r" b="b"/>
              <a:pathLst>
                <a:path w="6202" h="7544" extrusionOk="0">
                  <a:moveTo>
                    <a:pt x="6109" y="1"/>
                  </a:moveTo>
                  <a:cubicBezTo>
                    <a:pt x="6085" y="1"/>
                    <a:pt x="6061" y="11"/>
                    <a:pt x="6045" y="31"/>
                  </a:cubicBezTo>
                  <a:lnTo>
                    <a:pt x="30" y="7410"/>
                  </a:lnTo>
                  <a:cubicBezTo>
                    <a:pt x="1" y="7445"/>
                    <a:pt x="6" y="7497"/>
                    <a:pt x="41" y="7526"/>
                  </a:cubicBezTo>
                  <a:cubicBezTo>
                    <a:pt x="57" y="7538"/>
                    <a:pt x="76" y="7544"/>
                    <a:pt x="94" y="7544"/>
                  </a:cubicBezTo>
                  <a:cubicBezTo>
                    <a:pt x="119" y="7544"/>
                    <a:pt x="142" y="7533"/>
                    <a:pt x="158" y="7513"/>
                  </a:cubicBezTo>
                  <a:lnTo>
                    <a:pt x="6174" y="136"/>
                  </a:lnTo>
                  <a:cubicBezTo>
                    <a:pt x="6202" y="100"/>
                    <a:pt x="6197" y="48"/>
                    <a:pt x="6162" y="19"/>
                  </a:cubicBezTo>
                  <a:cubicBezTo>
                    <a:pt x="6146" y="7"/>
                    <a:pt x="6128" y="1"/>
                    <a:pt x="6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1" name="Google Shape;2701;p34"/>
            <p:cNvSpPr/>
            <p:nvPr/>
          </p:nvSpPr>
          <p:spPr>
            <a:xfrm>
              <a:off x="1412388" y="879800"/>
              <a:ext cx="39982" cy="45529"/>
            </a:xfrm>
            <a:custGeom>
              <a:avLst/>
              <a:gdLst/>
              <a:ahLst/>
              <a:cxnLst/>
              <a:rect l="l" t="t" r="r" b="b"/>
              <a:pathLst>
                <a:path w="1874" h="2134" extrusionOk="0">
                  <a:moveTo>
                    <a:pt x="1782" y="0"/>
                  </a:moveTo>
                  <a:cubicBezTo>
                    <a:pt x="1758" y="0"/>
                    <a:pt x="1735" y="10"/>
                    <a:pt x="1719" y="29"/>
                  </a:cubicBezTo>
                  <a:lnTo>
                    <a:pt x="29" y="1997"/>
                  </a:lnTo>
                  <a:cubicBezTo>
                    <a:pt x="0" y="2032"/>
                    <a:pt x="5" y="2084"/>
                    <a:pt x="38" y="2114"/>
                  </a:cubicBezTo>
                  <a:cubicBezTo>
                    <a:pt x="54" y="2127"/>
                    <a:pt x="73" y="2133"/>
                    <a:pt x="91" y="2133"/>
                  </a:cubicBezTo>
                  <a:cubicBezTo>
                    <a:pt x="115" y="2133"/>
                    <a:pt x="138" y="2123"/>
                    <a:pt x="154" y="2105"/>
                  </a:cubicBezTo>
                  <a:lnTo>
                    <a:pt x="1844" y="136"/>
                  </a:lnTo>
                  <a:cubicBezTo>
                    <a:pt x="1874" y="102"/>
                    <a:pt x="1870" y="50"/>
                    <a:pt x="1836" y="19"/>
                  </a:cubicBezTo>
                  <a:cubicBezTo>
                    <a:pt x="1820" y="7"/>
                    <a:pt x="1801" y="0"/>
                    <a:pt x="1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2" name="Google Shape;2702;p34"/>
            <p:cNvSpPr/>
            <p:nvPr/>
          </p:nvSpPr>
          <p:spPr>
            <a:xfrm>
              <a:off x="1777621" y="501211"/>
              <a:ext cx="55471" cy="63536"/>
            </a:xfrm>
            <a:custGeom>
              <a:avLst/>
              <a:gdLst/>
              <a:ahLst/>
              <a:cxnLst/>
              <a:rect l="l" t="t" r="r" b="b"/>
              <a:pathLst>
                <a:path w="2600" h="2978" extrusionOk="0">
                  <a:moveTo>
                    <a:pt x="2508" y="0"/>
                  </a:moveTo>
                  <a:cubicBezTo>
                    <a:pt x="2485" y="0"/>
                    <a:pt x="2461" y="10"/>
                    <a:pt x="2445" y="28"/>
                  </a:cubicBezTo>
                  <a:lnTo>
                    <a:pt x="30" y="2842"/>
                  </a:lnTo>
                  <a:cubicBezTo>
                    <a:pt x="1" y="2875"/>
                    <a:pt x="5" y="2927"/>
                    <a:pt x="39" y="2958"/>
                  </a:cubicBezTo>
                  <a:cubicBezTo>
                    <a:pt x="55" y="2970"/>
                    <a:pt x="73" y="2978"/>
                    <a:pt x="93" y="2978"/>
                  </a:cubicBezTo>
                  <a:cubicBezTo>
                    <a:pt x="116" y="2978"/>
                    <a:pt x="140" y="2967"/>
                    <a:pt x="156" y="2948"/>
                  </a:cubicBezTo>
                  <a:lnTo>
                    <a:pt x="2570" y="136"/>
                  </a:lnTo>
                  <a:cubicBezTo>
                    <a:pt x="2599" y="102"/>
                    <a:pt x="2595" y="49"/>
                    <a:pt x="2562" y="19"/>
                  </a:cubicBezTo>
                  <a:cubicBezTo>
                    <a:pt x="2546" y="6"/>
                    <a:pt x="2527" y="0"/>
                    <a:pt x="2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3" name="Google Shape;2703;p34"/>
            <p:cNvSpPr/>
            <p:nvPr/>
          </p:nvSpPr>
          <p:spPr>
            <a:xfrm>
              <a:off x="1763092" y="499440"/>
              <a:ext cx="19372" cy="21548"/>
            </a:xfrm>
            <a:custGeom>
              <a:avLst/>
              <a:gdLst/>
              <a:ahLst/>
              <a:cxnLst/>
              <a:rect l="l" t="t" r="r" b="b"/>
              <a:pathLst>
                <a:path w="908" h="1010" extrusionOk="0">
                  <a:moveTo>
                    <a:pt x="816" y="1"/>
                  </a:moveTo>
                  <a:cubicBezTo>
                    <a:pt x="793" y="1"/>
                    <a:pt x="770" y="10"/>
                    <a:pt x="754" y="29"/>
                  </a:cubicBezTo>
                  <a:lnTo>
                    <a:pt x="29" y="873"/>
                  </a:lnTo>
                  <a:cubicBezTo>
                    <a:pt x="0" y="907"/>
                    <a:pt x="5" y="959"/>
                    <a:pt x="38" y="989"/>
                  </a:cubicBezTo>
                  <a:cubicBezTo>
                    <a:pt x="54" y="1002"/>
                    <a:pt x="73" y="1009"/>
                    <a:pt x="92" y="1009"/>
                  </a:cubicBezTo>
                  <a:cubicBezTo>
                    <a:pt x="115" y="1009"/>
                    <a:pt x="140" y="999"/>
                    <a:pt x="155" y="980"/>
                  </a:cubicBezTo>
                  <a:lnTo>
                    <a:pt x="880" y="136"/>
                  </a:lnTo>
                  <a:cubicBezTo>
                    <a:pt x="908" y="102"/>
                    <a:pt x="905" y="50"/>
                    <a:pt x="870" y="20"/>
                  </a:cubicBezTo>
                  <a:cubicBezTo>
                    <a:pt x="855" y="7"/>
                    <a:pt x="835" y="1"/>
                    <a:pt x="8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4" name="Google Shape;2704;p34"/>
            <p:cNvSpPr/>
            <p:nvPr/>
          </p:nvSpPr>
          <p:spPr>
            <a:xfrm>
              <a:off x="839522" y="656081"/>
              <a:ext cx="529556" cy="538026"/>
            </a:xfrm>
            <a:custGeom>
              <a:avLst/>
              <a:gdLst/>
              <a:ahLst/>
              <a:cxnLst/>
              <a:rect l="l" t="t" r="r" b="b"/>
              <a:pathLst>
                <a:path w="24821" h="25218" extrusionOk="0">
                  <a:moveTo>
                    <a:pt x="1000" y="0"/>
                  </a:moveTo>
                  <a:cubicBezTo>
                    <a:pt x="995" y="0"/>
                    <a:pt x="989" y="1"/>
                    <a:pt x="983" y="2"/>
                  </a:cubicBezTo>
                  <a:cubicBezTo>
                    <a:pt x="962" y="5"/>
                    <a:pt x="938" y="20"/>
                    <a:pt x="929" y="42"/>
                  </a:cubicBezTo>
                  <a:cubicBezTo>
                    <a:pt x="648" y="568"/>
                    <a:pt x="1" y="1965"/>
                    <a:pt x="44" y="3482"/>
                  </a:cubicBezTo>
                  <a:cubicBezTo>
                    <a:pt x="152" y="4128"/>
                    <a:pt x="676" y="4658"/>
                    <a:pt x="976" y="4916"/>
                  </a:cubicBezTo>
                  <a:cubicBezTo>
                    <a:pt x="1051" y="4981"/>
                    <a:pt x="1104" y="5020"/>
                    <a:pt x="1115" y="5030"/>
                  </a:cubicBezTo>
                  <a:lnTo>
                    <a:pt x="24602" y="25200"/>
                  </a:lnTo>
                  <a:cubicBezTo>
                    <a:pt x="24617" y="25212"/>
                    <a:pt x="24634" y="25218"/>
                    <a:pt x="24652" y="25218"/>
                  </a:cubicBezTo>
                  <a:cubicBezTo>
                    <a:pt x="24663" y="25218"/>
                    <a:pt x="24674" y="25215"/>
                    <a:pt x="24684" y="25210"/>
                  </a:cubicBezTo>
                  <a:cubicBezTo>
                    <a:pt x="24710" y="25203"/>
                    <a:pt x="24729" y="25173"/>
                    <a:pt x="24731" y="25144"/>
                  </a:cubicBezTo>
                  <a:cubicBezTo>
                    <a:pt x="24821" y="22100"/>
                    <a:pt x="24795" y="20702"/>
                    <a:pt x="24790" y="20346"/>
                  </a:cubicBezTo>
                  <a:cubicBezTo>
                    <a:pt x="24788" y="20326"/>
                    <a:pt x="24779" y="20307"/>
                    <a:pt x="24760" y="20291"/>
                  </a:cubicBezTo>
                  <a:cubicBezTo>
                    <a:pt x="24755" y="20286"/>
                    <a:pt x="24749" y="20281"/>
                    <a:pt x="24740" y="20279"/>
                  </a:cubicBezTo>
                  <a:cubicBezTo>
                    <a:pt x="24606" y="20220"/>
                    <a:pt x="24496" y="20155"/>
                    <a:pt x="24403" y="20075"/>
                  </a:cubicBezTo>
                  <a:lnTo>
                    <a:pt x="1046" y="17"/>
                  </a:lnTo>
                  <a:cubicBezTo>
                    <a:pt x="1033" y="6"/>
                    <a:pt x="1016" y="0"/>
                    <a:pt x="1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5" name="Google Shape;2705;p34"/>
            <p:cNvSpPr/>
            <p:nvPr/>
          </p:nvSpPr>
          <p:spPr>
            <a:xfrm>
              <a:off x="844621" y="576843"/>
              <a:ext cx="1044412" cy="637916"/>
            </a:xfrm>
            <a:custGeom>
              <a:avLst/>
              <a:gdLst/>
              <a:ahLst/>
              <a:cxnLst/>
              <a:rect l="l" t="t" r="r" b="b"/>
              <a:pathLst>
                <a:path w="48953" h="29900" extrusionOk="0">
                  <a:moveTo>
                    <a:pt x="47487" y="1"/>
                  </a:moveTo>
                  <a:cubicBezTo>
                    <a:pt x="47473" y="1"/>
                    <a:pt x="47458" y="5"/>
                    <a:pt x="47446" y="11"/>
                  </a:cubicBezTo>
                  <a:cubicBezTo>
                    <a:pt x="47423" y="27"/>
                    <a:pt x="47408" y="49"/>
                    <a:pt x="47411" y="77"/>
                  </a:cubicBezTo>
                  <a:cubicBezTo>
                    <a:pt x="47405" y="867"/>
                    <a:pt x="47392" y="1812"/>
                    <a:pt x="47362" y="2888"/>
                  </a:cubicBezTo>
                  <a:cubicBezTo>
                    <a:pt x="47366" y="2915"/>
                    <a:pt x="47353" y="2940"/>
                    <a:pt x="47335" y="2960"/>
                  </a:cubicBezTo>
                  <a:lnTo>
                    <a:pt x="24682" y="29340"/>
                  </a:lnTo>
                  <a:lnTo>
                    <a:pt x="24689" y="29431"/>
                  </a:lnTo>
                  <a:lnTo>
                    <a:pt x="24651" y="29364"/>
                  </a:lnTo>
                  <a:cubicBezTo>
                    <a:pt x="24622" y="29379"/>
                    <a:pt x="24604" y="29384"/>
                    <a:pt x="24588" y="29385"/>
                  </a:cubicBezTo>
                  <a:cubicBezTo>
                    <a:pt x="24558" y="29385"/>
                    <a:pt x="24536" y="29371"/>
                    <a:pt x="24521" y="29357"/>
                  </a:cubicBezTo>
                  <a:cubicBezTo>
                    <a:pt x="24519" y="29355"/>
                    <a:pt x="24498" y="29332"/>
                    <a:pt x="24495" y="29330"/>
                  </a:cubicBezTo>
                  <a:lnTo>
                    <a:pt x="736" y="8928"/>
                  </a:lnTo>
                  <a:cubicBezTo>
                    <a:pt x="721" y="8916"/>
                    <a:pt x="664" y="8871"/>
                    <a:pt x="578" y="8797"/>
                  </a:cubicBezTo>
                  <a:cubicBezTo>
                    <a:pt x="470" y="8705"/>
                    <a:pt x="306" y="8553"/>
                    <a:pt x="139" y="8359"/>
                  </a:cubicBezTo>
                  <a:cubicBezTo>
                    <a:pt x="139" y="8354"/>
                    <a:pt x="135" y="8352"/>
                    <a:pt x="133" y="8349"/>
                  </a:cubicBezTo>
                  <a:cubicBezTo>
                    <a:pt x="119" y="8338"/>
                    <a:pt x="100" y="8331"/>
                    <a:pt x="82" y="8331"/>
                  </a:cubicBezTo>
                  <a:cubicBezTo>
                    <a:pt x="69" y="8331"/>
                    <a:pt x="57" y="8334"/>
                    <a:pt x="45" y="8340"/>
                  </a:cubicBezTo>
                  <a:cubicBezTo>
                    <a:pt x="14" y="8358"/>
                    <a:pt x="0" y="8398"/>
                    <a:pt x="11" y="8431"/>
                  </a:cubicBezTo>
                  <a:cubicBezTo>
                    <a:pt x="238" y="9127"/>
                    <a:pt x="647" y="9730"/>
                    <a:pt x="1234" y="10235"/>
                  </a:cubicBezTo>
                  <a:lnTo>
                    <a:pt x="23197" y="29095"/>
                  </a:lnTo>
                  <a:cubicBezTo>
                    <a:pt x="23463" y="29322"/>
                    <a:pt x="24200" y="29900"/>
                    <a:pt x="24826" y="29900"/>
                  </a:cubicBezTo>
                  <a:cubicBezTo>
                    <a:pt x="25055" y="29900"/>
                    <a:pt x="25269" y="29822"/>
                    <a:pt x="25440" y="29623"/>
                  </a:cubicBezTo>
                  <a:lnTo>
                    <a:pt x="48261" y="3047"/>
                  </a:lnTo>
                  <a:cubicBezTo>
                    <a:pt x="48869" y="2339"/>
                    <a:pt x="48952" y="1335"/>
                    <a:pt x="48457" y="614"/>
                  </a:cubicBezTo>
                  <a:cubicBezTo>
                    <a:pt x="48433" y="572"/>
                    <a:pt x="48389" y="531"/>
                    <a:pt x="48335" y="483"/>
                  </a:cubicBezTo>
                  <a:cubicBezTo>
                    <a:pt x="48155" y="330"/>
                    <a:pt x="47836" y="141"/>
                    <a:pt x="47515" y="6"/>
                  </a:cubicBezTo>
                  <a:cubicBezTo>
                    <a:pt x="47506" y="2"/>
                    <a:pt x="47497" y="1"/>
                    <a:pt x="47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6" name="Google Shape;2706;p34"/>
            <p:cNvSpPr/>
            <p:nvPr/>
          </p:nvSpPr>
          <p:spPr>
            <a:xfrm>
              <a:off x="795273" y="44642"/>
              <a:ext cx="576514" cy="721358"/>
            </a:xfrm>
            <a:custGeom>
              <a:avLst/>
              <a:gdLst/>
              <a:ahLst/>
              <a:cxnLst/>
              <a:rect l="l" t="t" r="r" b="b"/>
              <a:pathLst>
                <a:path w="27022" h="33811" extrusionOk="0">
                  <a:moveTo>
                    <a:pt x="26255" y="0"/>
                  </a:moveTo>
                  <a:cubicBezTo>
                    <a:pt x="25997" y="0"/>
                    <a:pt x="25715" y="94"/>
                    <a:pt x="25464" y="386"/>
                  </a:cubicBezTo>
                  <a:lnTo>
                    <a:pt x="2090" y="27602"/>
                  </a:lnTo>
                  <a:cubicBezTo>
                    <a:pt x="2061" y="27648"/>
                    <a:pt x="0" y="31094"/>
                    <a:pt x="2065" y="33779"/>
                  </a:cubicBezTo>
                  <a:cubicBezTo>
                    <a:pt x="2070" y="33785"/>
                    <a:pt x="2071" y="33790"/>
                    <a:pt x="2075" y="33793"/>
                  </a:cubicBezTo>
                  <a:cubicBezTo>
                    <a:pt x="2089" y="33805"/>
                    <a:pt x="2106" y="33810"/>
                    <a:pt x="2123" y="33810"/>
                  </a:cubicBezTo>
                  <a:cubicBezTo>
                    <a:pt x="2137" y="33810"/>
                    <a:pt x="2151" y="33806"/>
                    <a:pt x="2164" y="33799"/>
                  </a:cubicBezTo>
                  <a:cubicBezTo>
                    <a:pt x="2197" y="33784"/>
                    <a:pt x="2211" y="33740"/>
                    <a:pt x="2193" y="33705"/>
                  </a:cubicBezTo>
                  <a:cubicBezTo>
                    <a:pt x="2007" y="33238"/>
                    <a:pt x="1903" y="32722"/>
                    <a:pt x="1884" y="32171"/>
                  </a:cubicBezTo>
                  <a:cubicBezTo>
                    <a:pt x="1864" y="32011"/>
                    <a:pt x="1862" y="31859"/>
                    <a:pt x="1885" y="31718"/>
                  </a:cubicBezTo>
                  <a:cubicBezTo>
                    <a:pt x="1998" y="29919"/>
                    <a:pt x="2912" y="28394"/>
                    <a:pt x="2922" y="28382"/>
                  </a:cubicBezTo>
                  <a:lnTo>
                    <a:pt x="27001" y="335"/>
                  </a:lnTo>
                  <a:cubicBezTo>
                    <a:pt x="27015" y="318"/>
                    <a:pt x="27022" y="298"/>
                    <a:pt x="27017" y="275"/>
                  </a:cubicBezTo>
                  <a:cubicBezTo>
                    <a:pt x="27014" y="256"/>
                    <a:pt x="27007" y="241"/>
                    <a:pt x="26993" y="228"/>
                  </a:cubicBezTo>
                  <a:lnTo>
                    <a:pt x="26984" y="220"/>
                  </a:lnTo>
                  <a:cubicBezTo>
                    <a:pt x="26833" y="132"/>
                    <a:pt x="26561" y="0"/>
                    <a:pt x="26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7" name="Google Shape;2707;p34"/>
            <p:cNvSpPr/>
            <p:nvPr/>
          </p:nvSpPr>
          <p:spPr>
            <a:xfrm>
              <a:off x="863566" y="42359"/>
              <a:ext cx="610586" cy="684107"/>
            </a:xfrm>
            <a:custGeom>
              <a:avLst/>
              <a:gdLst/>
              <a:ahLst/>
              <a:cxnLst/>
              <a:rect l="l" t="t" r="r" b="b"/>
              <a:pathLst>
                <a:path w="28619" h="32065" extrusionOk="0">
                  <a:moveTo>
                    <a:pt x="24516" y="0"/>
                  </a:moveTo>
                  <a:cubicBezTo>
                    <a:pt x="24494" y="0"/>
                    <a:pt x="24473" y="9"/>
                    <a:pt x="24458" y="26"/>
                  </a:cubicBezTo>
                  <a:lnTo>
                    <a:pt x="29" y="28474"/>
                  </a:lnTo>
                  <a:cubicBezTo>
                    <a:pt x="1" y="28509"/>
                    <a:pt x="4" y="28556"/>
                    <a:pt x="36" y="28583"/>
                  </a:cubicBezTo>
                  <a:lnTo>
                    <a:pt x="4090" y="32064"/>
                  </a:lnTo>
                  <a:lnTo>
                    <a:pt x="28618" y="3499"/>
                  </a:lnTo>
                  <a:lnTo>
                    <a:pt x="24565" y="18"/>
                  </a:lnTo>
                  <a:cubicBezTo>
                    <a:pt x="24551" y="6"/>
                    <a:pt x="24533" y="0"/>
                    <a:pt x="24516"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8" name="Google Shape;2708;p34"/>
            <p:cNvSpPr/>
            <p:nvPr/>
          </p:nvSpPr>
          <p:spPr>
            <a:xfrm>
              <a:off x="839522" y="656081"/>
              <a:ext cx="159010" cy="223441"/>
            </a:xfrm>
            <a:custGeom>
              <a:avLst/>
              <a:gdLst/>
              <a:ahLst/>
              <a:cxnLst/>
              <a:rect l="l" t="t" r="r" b="b"/>
              <a:pathLst>
                <a:path w="7453" h="10473" extrusionOk="0">
                  <a:moveTo>
                    <a:pt x="1000" y="0"/>
                  </a:moveTo>
                  <a:cubicBezTo>
                    <a:pt x="995" y="0"/>
                    <a:pt x="989" y="1"/>
                    <a:pt x="983" y="2"/>
                  </a:cubicBezTo>
                  <a:cubicBezTo>
                    <a:pt x="962" y="5"/>
                    <a:pt x="938" y="20"/>
                    <a:pt x="929" y="42"/>
                  </a:cubicBezTo>
                  <a:cubicBezTo>
                    <a:pt x="648" y="568"/>
                    <a:pt x="1" y="1965"/>
                    <a:pt x="44" y="3482"/>
                  </a:cubicBezTo>
                  <a:cubicBezTo>
                    <a:pt x="152" y="4128"/>
                    <a:pt x="676" y="4658"/>
                    <a:pt x="976" y="4916"/>
                  </a:cubicBezTo>
                  <a:cubicBezTo>
                    <a:pt x="1051" y="4981"/>
                    <a:pt x="1102" y="5020"/>
                    <a:pt x="1114" y="5030"/>
                  </a:cubicBezTo>
                  <a:lnTo>
                    <a:pt x="7452" y="10473"/>
                  </a:lnTo>
                  <a:lnTo>
                    <a:pt x="7452" y="10473"/>
                  </a:lnTo>
                  <a:lnTo>
                    <a:pt x="5209" y="3592"/>
                  </a:lnTo>
                  <a:lnTo>
                    <a:pt x="1046" y="17"/>
                  </a:lnTo>
                  <a:cubicBezTo>
                    <a:pt x="1033" y="6"/>
                    <a:pt x="1016" y="0"/>
                    <a:pt x="100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9" name="Google Shape;2709;p34"/>
            <p:cNvSpPr/>
            <p:nvPr/>
          </p:nvSpPr>
          <p:spPr>
            <a:xfrm>
              <a:off x="844599" y="754521"/>
              <a:ext cx="153804" cy="142091"/>
            </a:xfrm>
            <a:custGeom>
              <a:avLst/>
              <a:gdLst/>
              <a:ahLst/>
              <a:cxnLst/>
              <a:rect l="l" t="t" r="r" b="b"/>
              <a:pathLst>
                <a:path w="7209" h="6660" extrusionOk="0">
                  <a:moveTo>
                    <a:pt x="81" y="0"/>
                  </a:moveTo>
                  <a:cubicBezTo>
                    <a:pt x="69" y="0"/>
                    <a:pt x="56" y="3"/>
                    <a:pt x="45" y="9"/>
                  </a:cubicBezTo>
                  <a:cubicBezTo>
                    <a:pt x="14" y="28"/>
                    <a:pt x="0" y="67"/>
                    <a:pt x="11" y="101"/>
                  </a:cubicBezTo>
                  <a:cubicBezTo>
                    <a:pt x="237" y="797"/>
                    <a:pt x="647" y="1400"/>
                    <a:pt x="1234" y="1904"/>
                  </a:cubicBezTo>
                  <a:lnTo>
                    <a:pt x="6774" y="6659"/>
                  </a:lnTo>
                  <a:lnTo>
                    <a:pt x="7208" y="6154"/>
                  </a:lnTo>
                  <a:lnTo>
                    <a:pt x="736" y="596"/>
                  </a:lnTo>
                  <a:cubicBezTo>
                    <a:pt x="721" y="585"/>
                    <a:pt x="664" y="541"/>
                    <a:pt x="578" y="466"/>
                  </a:cubicBezTo>
                  <a:cubicBezTo>
                    <a:pt x="470" y="375"/>
                    <a:pt x="306" y="223"/>
                    <a:pt x="139" y="29"/>
                  </a:cubicBezTo>
                  <a:cubicBezTo>
                    <a:pt x="139" y="24"/>
                    <a:pt x="135" y="21"/>
                    <a:pt x="133" y="19"/>
                  </a:cubicBezTo>
                  <a:cubicBezTo>
                    <a:pt x="119" y="7"/>
                    <a:pt x="100" y="0"/>
                    <a:pt x="81"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0" name="Google Shape;2710;p34"/>
            <p:cNvSpPr/>
            <p:nvPr/>
          </p:nvSpPr>
          <p:spPr>
            <a:xfrm>
              <a:off x="1290458" y="408723"/>
              <a:ext cx="605807" cy="677429"/>
            </a:xfrm>
            <a:custGeom>
              <a:avLst/>
              <a:gdLst/>
              <a:ahLst/>
              <a:cxnLst/>
              <a:rect l="l" t="t" r="r" b="b"/>
              <a:pathLst>
                <a:path w="28395" h="31752" extrusionOk="0">
                  <a:moveTo>
                    <a:pt x="24529" y="0"/>
                  </a:moveTo>
                  <a:lnTo>
                    <a:pt x="1" y="28565"/>
                  </a:lnTo>
                  <a:lnTo>
                    <a:pt x="3415" y="31497"/>
                  </a:lnTo>
                  <a:cubicBezTo>
                    <a:pt x="3615" y="31668"/>
                    <a:pt x="3860" y="31751"/>
                    <a:pt x="4105" y="31751"/>
                  </a:cubicBezTo>
                  <a:cubicBezTo>
                    <a:pt x="4403" y="31751"/>
                    <a:pt x="4700" y="31626"/>
                    <a:pt x="4909" y="31383"/>
                  </a:cubicBezTo>
                  <a:lnTo>
                    <a:pt x="27957" y="4544"/>
                  </a:lnTo>
                  <a:cubicBezTo>
                    <a:pt x="28394" y="4035"/>
                    <a:pt x="28335" y="3268"/>
                    <a:pt x="27826" y="2831"/>
                  </a:cubicBezTo>
                  <a:lnTo>
                    <a:pt x="2452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1" name="Google Shape;2711;p34"/>
            <p:cNvSpPr/>
            <p:nvPr/>
          </p:nvSpPr>
          <p:spPr>
            <a:xfrm>
              <a:off x="1372086" y="557556"/>
              <a:ext cx="479269" cy="634034"/>
            </a:xfrm>
            <a:custGeom>
              <a:avLst/>
              <a:gdLst/>
              <a:ahLst/>
              <a:cxnLst/>
              <a:rect l="l" t="t" r="r" b="b"/>
              <a:pathLst>
                <a:path w="22464" h="29718" extrusionOk="0">
                  <a:moveTo>
                    <a:pt x="22380" y="0"/>
                  </a:moveTo>
                  <a:cubicBezTo>
                    <a:pt x="22358" y="0"/>
                    <a:pt x="22335" y="11"/>
                    <a:pt x="22320" y="27"/>
                  </a:cubicBezTo>
                  <a:lnTo>
                    <a:pt x="1257" y="24556"/>
                  </a:lnTo>
                  <a:cubicBezTo>
                    <a:pt x="1011" y="24843"/>
                    <a:pt x="652" y="25004"/>
                    <a:pt x="274" y="25004"/>
                  </a:cubicBezTo>
                  <a:cubicBezTo>
                    <a:pt x="230" y="25004"/>
                    <a:pt x="185" y="25001"/>
                    <a:pt x="140" y="24997"/>
                  </a:cubicBezTo>
                  <a:cubicBezTo>
                    <a:pt x="136" y="24996"/>
                    <a:pt x="131" y="24996"/>
                    <a:pt x="127" y="24996"/>
                  </a:cubicBezTo>
                  <a:cubicBezTo>
                    <a:pt x="109" y="24996"/>
                    <a:pt x="93" y="25002"/>
                    <a:pt x="80" y="25015"/>
                  </a:cubicBezTo>
                  <a:cubicBezTo>
                    <a:pt x="68" y="25029"/>
                    <a:pt x="59" y="25051"/>
                    <a:pt x="58" y="25071"/>
                  </a:cubicBezTo>
                  <a:cubicBezTo>
                    <a:pt x="66" y="25541"/>
                    <a:pt x="76" y="26914"/>
                    <a:pt x="0" y="29640"/>
                  </a:cubicBezTo>
                  <a:cubicBezTo>
                    <a:pt x="1" y="29661"/>
                    <a:pt x="10" y="29684"/>
                    <a:pt x="26" y="29697"/>
                  </a:cubicBezTo>
                  <a:cubicBezTo>
                    <a:pt x="32" y="29702"/>
                    <a:pt x="40" y="29709"/>
                    <a:pt x="48" y="29712"/>
                  </a:cubicBezTo>
                  <a:cubicBezTo>
                    <a:pt x="58" y="29715"/>
                    <a:pt x="67" y="29717"/>
                    <a:pt x="76" y="29717"/>
                  </a:cubicBezTo>
                  <a:cubicBezTo>
                    <a:pt x="98" y="29717"/>
                    <a:pt x="118" y="29708"/>
                    <a:pt x="133" y="29690"/>
                  </a:cubicBezTo>
                  <a:lnTo>
                    <a:pt x="22398" y="3762"/>
                  </a:lnTo>
                  <a:cubicBezTo>
                    <a:pt x="22405" y="3751"/>
                    <a:pt x="22415" y="3734"/>
                    <a:pt x="22414" y="3718"/>
                  </a:cubicBezTo>
                  <a:cubicBezTo>
                    <a:pt x="22464" y="1843"/>
                    <a:pt x="22463" y="704"/>
                    <a:pt x="22454" y="77"/>
                  </a:cubicBezTo>
                  <a:cubicBezTo>
                    <a:pt x="22455" y="52"/>
                    <a:pt x="22445" y="34"/>
                    <a:pt x="22428" y="20"/>
                  </a:cubicBezTo>
                  <a:cubicBezTo>
                    <a:pt x="22423" y="14"/>
                    <a:pt x="22413" y="8"/>
                    <a:pt x="22405" y="5"/>
                  </a:cubicBezTo>
                  <a:cubicBezTo>
                    <a:pt x="22397" y="2"/>
                    <a:pt x="22389" y="0"/>
                    <a:pt x="2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2" name="Google Shape;2712;p34"/>
            <p:cNvSpPr/>
            <p:nvPr/>
          </p:nvSpPr>
          <p:spPr>
            <a:xfrm>
              <a:off x="1278745" y="576843"/>
              <a:ext cx="610288" cy="637916"/>
            </a:xfrm>
            <a:custGeom>
              <a:avLst/>
              <a:gdLst/>
              <a:ahLst/>
              <a:cxnLst/>
              <a:rect l="l" t="t" r="r" b="b"/>
              <a:pathLst>
                <a:path w="28605" h="29900" extrusionOk="0">
                  <a:moveTo>
                    <a:pt x="27139" y="1"/>
                  </a:moveTo>
                  <a:cubicBezTo>
                    <a:pt x="27125" y="1"/>
                    <a:pt x="27110" y="5"/>
                    <a:pt x="27098" y="11"/>
                  </a:cubicBezTo>
                  <a:cubicBezTo>
                    <a:pt x="27075" y="27"/>
                    <a:pt x="27060" y="49"/>
                    <a:pt x="27063" y="77"/>
                  </a:cubicBezTo>
                  <a:cubicBezTo>
                    <a:pt x="27057" y="867"/>
                    <a:pt x="27044" y="1812"/>
                    <a:pt x="27014" y="2888"/>
                  </a:cubicBezTo>
                  <a:cubicBezTo>
                    <a:pt x="27018" y="2915"/>
                    <a:pt x="27005" y="2940"/>
                    <a:pt x="26987" y="2960"/>
                  </a:cubicBezTo>
                  <a:lnTo>
                    <a:pt x="4334" y="29340"/>
                  </a:lnTo>
                  <a:lnTo>
                    <a:pt x="4341" y="29431"/>
                  </a:lnTo>
                  <a:lnTo>
                    <a:pt x="4303" y="29364"/>
                  </a:lnTo>
                  <a:cubicBezTo>
                    <a:pt x="4274" y="29379"/>
                    <a:pt x="4256" y="29384"/>
                    <a:pt x="4240" y="29385"/>
                  </a:cubicBezTo>
                  <a:cubicBezTo>
                    <a:pt x="4210" y="29385"/>
                    <a:pt x="4188" y="29371"/>
                    <a:pt x="4173" y="29357"/>
                  </a:cubicBezTo>
                  <a:cubicBezTo>
                    <a:pt x="4171" y="29355"/>
                    <a:pt x="4150" y="29332"/>
                    <a:pt x="4147" y="29330"/>
                  </a:cubicBezTo>
                  <a:lnTo>
                    <a:pt x="435" y="26141"/>
                  </a:lnTo>
                  <a:lnTo>
                    <a:pt x="0" y="26647"/>
                  </a:lnTo>
                  <a:lnTo>
                    <a:pt x="2848" y="29094"/>
                  </a:lnTo>
                  <a:cubicBezTo>
                    <a:pt x="3115" y="29321"/>
                    <a:pt x="3852" y="29900"/>
                    <a:pt x="4478" y="29900"/>
                  </a:cubicBezTo>
                  <a:cubicBezTo>
                    <a:pt x="4707" y="29900"/>
                    <a:pt x="4921" y="29822"/>
                    <a:pt x="5092" y="29623"/>
                  </a:cubicBezTo>
                  <a:lnTo>
                    <a:pt x="27913" y="3047"/>
                  </a:lnTo>
                  <a:cubicBezTo>
                    <a:pt x="28521" y="2339"/>
                    <a:pt x="28604" y="1335"/>
                    <a:pt x="28109" y="614"/>
                  </a:cubicBezTo>
                  <a:cubicBezTo>
                    <a:pt x="28085" y="572"/>
                    <a:pt x="28041" y="531"/>
                    <a:pt x="27987" y="483"/>
                  </a:cubicBezTo>
                  <a:cubicBezTo>
                    <a:pt x="27807" y="330"/>
                    <a:pt x="27488" y="141"/>
                    <a:pt x="27167" y="6"/>
                  </a:cubicBezTo>
                  <a:cubicBezTo>
                    <a:pt x="27158" y="2"/>
                    <a:pt x="27149" y="1"/>
                    <a:pt x="27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3" name="Google Shape;2713;p34"/>
            <p:cNvSpPr/>
            <p:nvPr/>
          </p:nvSpPr>
          <p:spPr>
            <a:xfrm>
              <a:off x="856077" y="34785"/>
              <a:ext cx="1046802" cy="1057384"/>
            </a:xfrm>
            <a:custGeom>
              <a:avLst/>
              <a:gdLst/>
              <a:ahLst/>
              <a:cxnLst/>
              <a:rect l="l" t="t" r="r" b="b"/>
              <a:pathLst>
                <a:path w="49065" h="49561" extrusionOk="0">
                  <a:moveTo>
                    <a:pt x="24862" y="398"/>
                  </a:moveTo>
                  <a:lnTo>
                    <a:pt x="48155" y="20398"/>
                  </a:lnTo>
                  <a:cubicBezTo>
                    <a:pt x="48641" y="20817"/>
                    <a:pt x="48698" y="21551"/>
                    <a:pt x="48280" y="22038"/>
                  </a:cubicBezTo>
                  <a:lnTo>
                    <a:pt x="25234" y="48877"/>
                  </a:lnTo>
                  <a:cubicBezTo>
                    <a:pt x="25057" y="49082"/>
                    <a:pt x="24813" y="49206"/>
                    <a:pt x="24544" y="49227"/>
                  </a:cubicBezTo>
                  <a:cubicBezTo>
                    <a:pt x="24520" y="49228"/>
                    <a:pt x="24495" y="49229"/>
                    <a:pt x="24471" y="49229"/>
                  </a:cubicBezTo>
                  <a:cubicBezTo>
                    <a:pt x="24230" y="49229"/>
                    <a:pt x="23996" y="49145"/>
                    <a:pt x="23810" y="48986"/>
                  </a:cubicBezTo>
                  <a:lnTo>
                    <a:pt x="402" y="28885"/>
                  </a:lnTo>
                  <a:lnTo>
                    <a:pt x="24862" y="398"/>
                  </a:lnTo>
                  <a:close/>
                  <a:moveTo>
                    <a:pt x="24844" y="0"/>
                  </a:moveTo>
                  <a:cubicBezTo>
                    <a:pt x="24798" y="0"/>
                    <a:pt x="24752" y="20"/>
                    <a:pt x="24719" y="58"/>
                  </a:cubicBezTo>
                  <a:lnTo>
                    <a:pt x="42" y="28796"/>
                  </a:lnTo>
                  <a:cubicBezTo>
                    <a:pt x="14" y="28828"/>
                    <a:pt x="0" y="28872"/>
                    <a:pt x="3" y="28916"/>
                  </a:cubicBezTo>
                  <a:cubicBezTo>
                    <a:pt x="6" y="28959"/>
                    <a:pt x="27" y="29000"/>
                    <a:pt x="61" y="29028"/>
                  </a:cubicBezTo>
                  <a:lnTo>
                    <a:pt x="23595" y="49237"/>
                  </a:lnTo>
                  <a:cubicBezTo>
                    <a:pt x="23840" y="49448"/>
                    <a:pt x="24145" y="49561"/>
                    <a:pt x="24465" y="49561"/>
                  </a:cubicBezTo>
                  <a:cubicBezTo>
                    <a:pt x="24499" y="49561"/>
                    <a:pt x="24534" y="49559"/>
                    <a:pt x="24567" y="49556"/>
                  </a:cubicBezTo>
                  <a:cubicBezTo>
                    <a:pt x="24924" y="49529"/>
                    <a:pt x="25249" y="49365"/>
                    <a:pt x="25481" y="49093"/>
                  </a:cubicBezTo>
                  <a:lnTo>
                    <a:pt x="48527" y="22255"/>
                  </a:lnTo>
                  <a:cubicBezTo>
                    <a:pt x="49064" y="21630"/>
                    <a:pt x="48993" y="20685"/>
                    <a:pt x="48368" y="20148"/>
                  </a:cubicBezTo>
                  <a:lnTo>
                    <a:pt x="24951" y="40"/>
                  </a:lnTo>
                  <a:cubicBezTo>
                    <a:pt x="24920" y="13"/>
                    <a:pt x="24882" y="0"/>
                    <a:pt x="248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4" name="Google Shape;2714;p34"/>
            <p:cNvSpPr/>
            <p:nvPr/>
          </p:nvSpPr>
          <p:spPr>
            <a:xfrm>
              <a:off x="781576" y="38689"/>
              <a:ext cx="1113922" cy="1182108"/>
            </a:xfrm>
            <a:custGeom>
              <a:avLst/>
              <a:gdLst/>
              <a:ahLst/>
              <a:cxnLst/>
              <a:rect l="l" t="t" r="r" b="b"/>
              <a:pathLst>
                <a:path w="52211" h="55407" extrusionOk="0">
                  <a:moveTo>
                    <a:pt x="26898" y="0"/>
                  </a:moveTo>
                  <a:cubicBezTo>
                    <a:pt x="26561" y="0"/>
                    <a:pt x="26205" y="125"/>
                    <a:pt x="25898" y="483"/>
                  </a:cubicBezTo>
                  <a:cubicBezTo>
                    <a:pt x="25108" y="1403"/>
                    <a:pt x="2503" y="27725"/>
                    <a:pt x="2487" y="27747"/>
                  </a:cubicBezTo>
                  <a:cubicBezTo>
                    <a:pt x="2462" y="27789"/>
                    <a:pt x="1" y="31937"/>
                    <a:pt x="3021" y="34822"/>
                  </a:cubicBezTo>
                  <a:lnTo>
                    <a:pt x="25968" y="54528"/>
                  </a:lnTo>
                  <a:cubicBezTo>
                    <a:pt x="26197" y="54724"/>
                    <a:pt x="26654" y="55083"/>
                    <a:pt x="27147" y="55273"/>
                  </a:cubicBezTo>
                  <a:cubicBezTo>
                    <a:pt x="27389" y="55367"/>
                    <a:pt x="27600" y="55406"/>
                    <a:pt x="27782" y="55406"/>
                  </a:cubicBezTo>
                  <a:cubicBezTo>
                    <a:pt x="28182" y="55406"/>
                    <a:pt x="28443" y="55220"/>
                    <a:pt x="28610" y="55030"/>
                  </a:cubicBezTo>
                  <a:lnTo>
                    <a:pt x="51429" y="28454"/>
                  </a:lnTo>
                  <a:cubicBezTo>
                    <a:pt x="52122" y="27648"/>
                    <a:pt x="52211" y="26509"/>
                    <a:pt x="51647" y="25682"/>
                  </a:cubicBezTo>
                  <a:cubicBezTo>
                    <a:pt x="51411" y="25337"/>
                    <a:pt x="50654" y="24981"/>
                    <a:pt x="50303" y="24867"/>
                  </a:cubicBezTo>
                  <a:cubicBezTo>
                    <a:pt x="50285" y="24861"/>
                    <a:pt x="50268" y="24859"/>
                    <a:pt x="50251" y="24859"/>
                  </a:cubicBezTo>
                  <a:cubicBezTo>
                    <a:pt x="50181" y="24859"/>
                    <a:pt x="50117" y="24904"/>
                    <a:pt x="50094" y="24973"/>
                  </a:cubicBezTo>
                  <a:cubicBezTo>
                    <a:pt x="50066" y="25060"/>
                    <a:pt x="50114" y="25154"/>
                    <a:pt x="50201" y="25181"/>
                  </a:cubicBezTo>
                  <a:cubicBezTo>
                    <a:pt x="50569" y="25300"/>
                    <a:pt x="51208" y="25627"/>
                    <a:pt x="51373" y="25868"/>
                  </a:cubicBezTo>
                  <a:cubicBezTo>
                    <a:pt x="51853" y="26572"/>
                    <a:pt x="51772" y="27546"/>
                    <a:pt x="51178" y="28238"/>
                  </a:cubicBezTo>
                  <a:lnTo>
                    <a:pt x="28359" y="54815"/>
                  </a:lnTo>
                  <a:cubicBezTo>
                    <a:pt x="28207" y="54990"/>
                    <a:pt x="28017" y="55077"/>
                    <a:pt x="27783" y="55077"/>
                  </a:cubicBezTo>
                  <a:cubicBezTo>
                    <a:pt x="27630" y="55077"/>
                    <a:pt x="27460" y="55040"/>
                    <a:pt x="27269" y="54966"/>
                  </a:cubicBezTo>
                  <a:cubicBezTo>
                    <a:pt x="26820" y="54792"/>
                    <a:pt x="26397" y="54460"/>
                    <a:pt x="26186" y="54278"/>
                  </a:cubicBezTo>
                  <a:lnTo>
                    <a:pt x="3244" y="34579"/>
                  </a:lnTo>
                  <a:cubicBezTo>
                    <a:pt x="421" y="31884"/>
                    <a:pt x="2747" y="27959"/>
                    <a:pt x="2754" y="27941"/>
                  </a:cubicBezTo>
                  <a:cubicBezTo>
                    <a:pt x="2754" y="27941"/>
                    <a:pt x="25359" y="1619"/>
                    <a:pt x="26147" y="700"/>
                  </a:cubicBezTo>
                  <a:cubicBezTo>
                    <a:pt x="26385" y="423"/>
                    <a:pt x="26652" y="332"/>
                    <a:pt x="26899" y="332"/>
                  </a:cubicBezTo>
                  <a:cubicBezTo>
                    <a:pt x="27353" y="332"/>
                    <a:pt x="27741" y="637"/>
                    <a:pt x="27766" y="656"/>
                  </a:cubicBezTo>
                  <a:cubicBezTo>
                    <a:pt x="27797" y="681"/>
                    <a:pt x="27834" y="693"/>
                    <a:pt x="27870" y="693"/>
                  </a:cubicBezTo>
                  <a:cubicBezTo>
                    <a:pt x="27919" y="693"/>
                    <a:pt x="27966" y="672"/>
                    <a:pt x="27998" y="632"/>
                  </a:cubicBezTo>
                  <a:cubicBezTo>
                    <a:pt x="28055" y="560"/>
                    <a:pt x="28045" y="456"/>
                    <a:pt x="27973" y="398"/>
                  </a:cubicBezTo>
                  <a:cubicBezTo>
                    <a:pt x="27743" y="211"/>
                    <a:pt x="27336" y="0"/>
                    <a:pt x="268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5" name="Google Shape;2715;p34"/>
            <p:cNvSpPr/>
            <p:nvPr/>
          </p:nvSpPr>
          <p:spPr>
            <a:xfrm>
              <a:off x="800478" y="647889"/>
              <a:ext cx="72816" cy="152652"/>
            </a:xfrm>
            <a:custGeom>
              <a:avLst/>
              <a:gdLst/>
              <a:ahLst/>
              <a:cxnLst/>
              <a:rect l="l" t="t" r="r" b="b"/>
              <a:pathLst>
                <a:path w="3413" h="7155" extrusionOk="0">
                  <a:moveTo>
                    <a:pt x="2775" y="1"/>
                  </a:moveTo>
                  <a:cubicBezTo>
                    <a:pt x="2720" y="1"/>
                    <a:pt x="2665" y="29"/>
                    <a:pt x="2633" y="80"/>
                  </a:cubicBezTo>
                  <a:cubicBezTo>
                    <a:pt x="2606" y="123"/>
                    <a:pt x="0" y="4437"/>
                    <a:pt x="3119" y="7115"/>
                  </a:cubicBezTo>
                  <a:cubicBezTo>
                    <a:pt x="3149" y="7141"/>
                    <a:pt x="3188" y="7155"/>
                    <a:pt x="3227" y="7155"/>
                  </a:cubicBezTo>
                  <a:cubicBezTo>
                    <a:pt x="3274" y="7155"/>
                    <a:pt x="3319" y="7135"/>
                    <a:pt x="3352" y="7098"/>
                  </a:cubicBezTo>
                  <a:cubicBezTo>
                    <a:pt x="3412" y="7029"/>
                    <a:pt x="3405" y="6926"/>
                    <a:pt x="3335" y="6865"/>
                  </a:cubicBezTo>
                  <a:cubicBezTo>
                    <a:pt x="2123" y="5824"/>
                    <a:pt x="1679" y="4402"/>
                    <a:pt x="2019" y="2639"/>
                  </a:cubicBezTo>
                  <a:cubicBezTo>
                    <a:pt x="2275" y="1302"/>
                    <a:pt x="2909" y="264"/>
                    <a:pt x="2915" y="254"/>
                  </a:cubicBezTo>
                  <a:cubicBezTo>
                    <a:pt x="2963" y="176"/>
                    <a:pt x="2940" y="75"/>
                    <a:pt x="2862" y="25"/>
                  </a:cubicBezTo>
                  <a:cubicBezTo>
                    <a:pt x="2835" y="9"/>
                    <a:pt x="2805" y="1"/>
                    <a:pt x="2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6" name="Google Shape;2716;p34"/>
            <p:cNvSpPr/>
            <p:nvPr/>
          </p:nvSpPr>
          <p:spPr>
            <a:xfrm>
              <a:off x="830732" y="545011"/>
              <a:ext cx="1027195" cy="659721"/>
            </a:xfrm>
            <a:custGeom>
              <a:avLst/>
              <a:gdLst/>
              <a:ahLst/>
              <a:cxnLst/>
              <a:rect l="l" t="t" r="r" b="b"/>
              <a:pathLst>
                <a:path w="48146" h="30922" extrusionOk="0">
                  <a:moveTo>
                    <a:pt x="47936" y="0"/>
                  </a:moveTo>
                  <a:cubicBezTo>
                    <a:pt x="47932" y="0"/>
                    <a:pt x="47928" y="0"/>
                    <a:pt x="47924" y="1"/>
                  </a:cubicBezTo>
                  <a:cubicBezTo>
                    <a:pt x="47834" y="5"/>
                    <a:pt x="47763" y="82"/>
                    <a:pt x="47767" y="173"/>
                  </a:cubicBezTo>
                  <a:cubicBezTo>
                    <a:pt x="47767" y="184"/>
                    <a:pt x="47815" y="1275"/>
                    <a:pt x="47737" y="4313"/>
                  </a:cubicBezTo>
                  <a:lnTo>
                    <a:pt x="25230" y="30524"/>
                  </a:lnTo>
                  <a:lnTo>
                    <a:pt x="1548" y="10188"/>
                  </a:lnTo>
                  <a:cubicBezTo>
                    <a:pt x="1535" y="10180"/>
                    <a:pt x="355" y="9310"/>
                    <a:pt x="498" y="8305"/>
                  </a:cubicBezTo>
                  <a:cubicBezTo>
                    <a:pt x="512" y="8215"/>
                    <a:pt x="449" y="8132"/>
                    <a:pt x="358" y="8118"/>
                  </a:cubicBezTo>
                  <a:cubicBezTo>
                    <a:pt x="350" y="8117"/>
                    <a:pt x="342" y="8116"/>
                    <a:pt x="334" y="8116"/>
                  </a:cubicBezTo>
                  <a:cubicBezTo>
                    <a:pt x="254" y="8116"/>
                    <a:pt x="183" y="8176"/>
                    <a:pt x="172" y="8258"/>
                  </a:cubicBezTo>
                  <a:cubicBezTo>
                    <a:pt x="0" y="9458"/>
                    <a:pt x="1298" y="10415"/>
                    <a:pt x="1342" y="10447"/>
                  </a:cubicBezTo>
                  <a:lnTo>
                    <a:pt x="25140" y="30882"/>
                  </a:lnTo>
                  <a:cubicBezTo>
                    <a:pt x="25170" y="30908"/>
                    <a:pt x="25209" y="30922"/>
                    <a:pt x="25248" y="30922"/>
                  </a:cubicBezTo>
                  <a:cubicBezTo>
                    <a:pt x="25293" y="30922"/>
                    <a:pt x="25340" y="30902"/>
                    <a:pt x="25373" y="30864"/>
                  </a:cubicBezTo>
                  <a:lnTo>
                    <a:pt x="48027" y="4483"/>
                  </a:lnTo>
                  <a:cubicBezTo>
                    <a:pt x="48051" y="4454"/>
                    <a:pt x="48066" y="4417"/>
                    <a:pt x="48067" y="4380"/>
                  </a:cubicBezTo>
                  <a:cubicBezTo>
                    <a:pt x="48145" y="1281"/>
                    <a:pt x="48097" y="168"/>
                    <a:pt x="48097" y="158"/>
                  </a:cubicBezTo>
                  <a:cubicBezTo>
                    <a:pt x="48093" y="71"/>
                    <a:pt x="48029" y="0"/>
                    <a:pt x="47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7" name="Google Shape;2717;p34"/>
            <p:cNvSpPr/>
            <p:nvPr/>
          </p:nvSpPr>
          <p:spPr>
            <a:xfrm>
              <a:off x="1338889" y="870306"/>
              <a:ext cx="41710" cy="47513"/>
            </a:xfrm>
            <a:custGeom>
              <a:avLst/>
              <a:gdLst/>
              <a:ahLst/>
              <a:cxnLst/>
              <a:rect l="l" t="t" r="r" b="b"/>
              <a:pathLst>
                <a:path w="1955" h="2227" extrusionOk="0">
                  <a:moveTo>
                    <a:pt x="1863" y="0"/>
                  </a:moveTo>
                  <a:cubicBezTo>
                    <a:pt x="1840" y="0"/>
                    <a:pt x="1817" y="10"/>
                    <a:pt x="1801" y="29"/>
                  </a:cubicBezTo>
                  <a:lnTo>
                    <a:pt x="29" y="2091"/>
                  </a:lnTo>
                  <a:cubicBezTo>
                    <a:pt x="1" y="2124"/>
                    <a:pt x="4" y="2176"/>
                    <a:pt x="39" y="2207"/>
                  </a:cubicBezTo>
                  <a:cubicBezTo>
                    <a:pt x="54" y="2220"/>
                    <a:pt x="72" y="2227"/>
                    <a:pt x="92" y="2227"/>
                  </a:cubicBezTo>
                  <a:cubicBezTo>
                    <a:pt x="116" y="2227"/>
                    <a:pt x="139" y="2216"/>
                    <a:pt x="155" y="2199"/>
                  </a:cubicBezTo>
                  <a:lnTo>
                    <a:pt x="1927" y="136"/>
                  </a:lnTo>
                  <a:cubicBezTo>
                    <a:pt x="1955" y="102"/>
                    <a:pt x="1951" y="50"/>
                    <a:pt x="1917" y="19"/>
                  </a:cubicBezTo>
                  <a:cubicBezTo>
                    <a:pt x="1901" y="7"/>
                    <a:pt x="1882" y="0"/>
                    <a:pt x="1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718" name="Google Shape;2718;p34"/>
          <p:cNvGrpSpPr/>
          <p:nvPr/>
        </p:nvGrpSpPr>
        <p:grpSpPr>
          <a:xfrm>
            <a:off x="1348775" y="647577"/>
            <a:ext cx="3585588" cy="3741311"/>
            <a:chOff x="1348775" y="647577"/>
            <a:chExt cx="3585588" cy="3741311"/>
          </a:xfrm>
        </p:grpSpPr>
        <p:grpSp>
          <p:nvGrpSpPr>
            <p:cNvPr id="2719" name="Google Shape;2719;p34"/>
            <p:cNvGrpSpPr/>
            <p:nvPr/>
          </p:nvGrpSpPr>
          <p:grpSpPr>
            <a:xfrm>
              <a:off x="1348775" y="4273013"/>
              <a:ext cx="103900" cy="115875"/>
              <a:chOff x="1385075" y="3682325"/>
              <a:chExt cx="103900" cy="115875"/>
            </a:xfrm>
          </p:grpSpPr>
          <p:sp>
            <p:nvSpPr>
              <p:cNvPr id="2720" name="Google Shape;2720;p34"/>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1" name="Google Shape;2721;p34"/>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722" name="Google Shape;2722;p34"/>
            <p:cNvSpPr/>
            <p:nvPr/>
          </p:nvSpPr>
          <p:spPr>
            <a:xfrm>
              <a:off x="4739288" y="4142638"/>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723" name="Google Shape;2723;p34"/>
            <p:cNvGrpSpPr/>
            <p:nvPr/>
          </p:nvGrpSpPr>
          <p:grpSpPr>
            <a:xfrm>
              <a:off x="3125072" y="647577"/>
              <a:ext cx="195076" cy="215146"/>
              <a:chOff x="3080000" y="3727500"/>
              <a:chExt cx="99625" cy="109875"/>
            </a:xfrm>
          </p:grpSpPr>
          <p:sp>
            <p:nvSpPr>
              <p:cNvPr id="2724" name="Google Shape;2724;p34"/>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5" name="Google Shape;2725;p34"/>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6" name="Google Shape;2726;p34"/>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7" name="Google Shape;2727;p34"/>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2" name="Rainbow Timer 7 Minute 🌈">
            <a:hlinkClick r:id="" action="ppaction://media"/>
            <a:extLst>
              <a:ext uri="{FF2B5EF4-FFF2-40B4-BE49-F238E27FC236}">
                <a16:creationId xmlns:a16="http://schemas.microsoft.com/office/drawing/2014/main" id="{F7A50A46-8B13-4B33-9C57-D4DA0CE8B0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70190" y="105223"/>
            <a:ext cx="1518475" cy="8541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2"/>
        <p:cNvGrpSpPr/>
        <p:nvPr/>
      </p:nvGrpSpPr>
      <p:grpSpPr>
        <a:xfrm>
          <a:off x="0" y="0"/>
          <a:ext cx="0" cy="0"/>
          <a:chOff x="0" y="0"/>
          <a:chExt cx="0" cy="0"/>
        </a:xfrm>
      </p:grpSpPr>
      <p:sp>
        <p:nvSpPr>
          <p:cNvPr id="2983" name="Google Shape;2983;p3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mbria" panose="02040503050406030204" pitchFamily="18" charset="0"/>
                <a:ea typeface="Cambria" panose="02040503050406030204" pitchFamily="18" charset="0"/>
              </a:rPr>
              <a:t>N</a:t>
            </a:r>
            <a:r>
              <a:rPr lang="en" dirty="0">
                <a:latin typeface="Cambria" panose="02040503050406030204" pitchFamily="18" charset="0"/>
                <a:ea typeface="Cambria" panose="02040503050406030204" pitchFamily="18" charset="0"/>
              </a:rPr>
              <a:t>hững yêu cầu cần đạt</a:t>
            </a:r>
            <a:endParaRPr dirty="0">
              <a:latin typeface="Cambria" panose="02040503050406030204" pitchFamily="18" charset="0"/>
              <a:ea typeface="Cambria" panose="02040503050406030204" pitchFamily="18" charset="0"/>
            </a:endParaRPr>
          </a:p>
        </p:txBody>
      </p:sp>
      <p:sp>
        <p:nvSpPr>
          <p:cNvPr id="2985" name="Google Shape;2985;p37"/>
          <p:cNvSpPr txBox="1">
            <a:spLocks noGrp="1"/>
          </p:cNvSpPr>
          <p:nvPr>
            <p:ph type="title" idx="2"/>
          </p:nvPr>
        </p:nvSpPr>
        <p:spPr>
          <a:xfrm>
            <a:off x="2679568" y="2182640"/>
            <a:ext cx="1856100" cy="2104276"/>
          </a:xfrm>
          <a:prstGeom prst="rect">
            <a:avLst/>
          </a:prstGeom>
          <a:solidFill>
            <a:schemeClr val="accent3">
              <a:lumMod val="40000"/>
              <a:lumOff val="60000"/>
            </a:schemeClr>
          </a:solidFill>
          <a:ln w="9525">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0" dirty="0">
                <a:solidFill>
                  <a:schemeClr val="bg2"/>
                </a:solidFill>
                <a:latin typeface="Cambria" panose="02040503050406030204" pitchFamily="18" charset="0"/>
                <a:ea typeface="Cambria" panose="02040503050406030204" pitchFamily="18" charset="0"/>
              </a:rPr>
              <a:t>Chỉ ra được đặc điểm của nhân vật dựa trên những bằng chứng trong tác phẩm</a:t>
            </a:r>
            <a:endParaRPr sz="1800" b="0" dirty="0">
              <a:solidFill>
                <a:schemeClr val="bg2"/>
              </a:solidFill>
              <a:latin typeface="Cambria" panose="02040503050406030204" pitchFamily="18" charset="0"/>
              <a:ea typeface="Cambria" panose="02040503050406030204" pitchFamily="18" charset="0"/>
            </a:endParaRPr>
          </a:p>
        </p:txBody>
      </p:sp>
      <p:sp>
        <p:nvSpPr>
          <p:cNvPr id="2987" name="Google Shape;2987;p37"/>
          <p:cNvSpPr txBox="1">
            <a:spLocks noGrp="1"/>
          </p:cNvSpPr>
          <p:nvPr>
            <p:ph type="title" idx="3"/>
          </p:nvPr>
        </p:nvSpPr>
        <p:spPr>
          <a:xfrm>
            <a:off x="6600713" y="2182640"/>
            <a:ext cx="1856100" cy="2104276"/>
          </a:xfrm>
          <a:prstGeom prst="rect">
            <a:avLst/>
          </a:prstGeom>
          <a:solidFill>
            <a:schemeClr val="tx2">
              <a:lumMod val="40000"/>
              <a:lumOff val="60000"/>
            </a:schemeClr>
          </a:solidFill>
          <a:ln w="9525">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0" dirty="0">
                <a:solidFill>
                  <a:schemeClr val="bg2"/>
                </a:solidFill>
                <a:latin typeface="Cambria" panose="02040503050406030204" pitchFamily="18" charset="0"/>
                <a:ea typeface="Cambria" panose="02040503050406030204" pitchFamily="18" charset="0"/>
              </a:rPr>
              <a:t>Nêu được ý nghĩa của hình tượng nhân vật</a:t>
            </a:r>
            <a:endParaRPr sz="1800" b="0" dirty="0">
              <a:solidFill>
                <a:schemeClr val="bg2"/>
              </a:solidFill>
              <a:latin typeface="Cambria" panose="02040503050406030204" pitchFamily="18" charset="0"/>
              <a:ea typeface="Cambria" panose="02040503050406030204" pitchFamily="18" charset="0"/>
            </a:endParaRPr>
          </a:p>
        </p:txBody>
      </p:sp>
      <p:sp>
        <p:nvSpPr>
          <p:cNvPr id="2989" name="Google Shape;2989;p37"/>
          <p:cNvSpPr txBox="1">
            <a:spLocks noGrp="1"/>
          </p:cNvSpPr>
          <p:nvPr>
            <p:ph type="title" idx="5"/>
          </p:nvPr>
        </p:nvSpPr>
        <p:spPr>
          <a:xfrm>
            <a:off x="730263" y="2182640"/>
            <a:ext cx="1856100" cy="2104276"/>
          </a:xfrm>
          <a:prstGeom prst="rect">
            <a:avLst/>
          </a:prstGeom>
          <a:solidFill>
            <a:schemeClr val="accent3">
              <a:lumMod val="20000"/>
              <a:lumOff val="80000"/>
            </a:schemeClr>
          </a:solidFill>
          <a:ln w="9525">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0" dirty="0">
                <a:solidFill>
                  <a:schemeClr val="bg2"/>
                </a:solidFill>
                <a:latin typeface="Cambria" panose="02040503050406030204" pitchFamily="18" charset="0"/>
                <a:ea typeface="Cambria" panose="02040503050406030204" pitchFamily="18" charset="0"/>
              </a:rPr>
              <a:t>Giới thiệu được nhân vật trong tác phẩm văn học</a:t>
            </a:r>
            <a:endParaRPr sz="1800" b="0" dirty="0">
              <a:solidFill>
                <a:schemeClr val="bg2"/>
              </a:solidFill>
              <a:latin typeface="Cambria" panose="02040503050406030204" pitchFamily="18" charset="0"/>
              <a:ea typeface="Cambria" panose="02040503050406030204" pitchFamily="18" charset="0"/>
            </a:endParaRPr>
          </a:p>
        </p:txBody>
      </p:sp>
      <p:sp>
        <p:nvSpPr>
          <p:cNvPr id="2990" name="Google Shape;2990;p37"/>
          <p:cNvSpPr txBox="1">
            <a:spLocks noGrp="1"/>
          </p:cNvSpPr>
          <p:nvPr>
            <p:ph type="title" idx="7"/>
          </p:nvPr>
        </p:nvSpPr>
        <p:spPr>
          <a:xfrm>
            <a:off x="4628871" y="2182640"/>
            <a:ext cx="1856100" cy="2104276"/>
          </a:xfrm>
          <a:prstGeom prst="rect">
            <a:avLst/>
          </a:prstGeom>
          <a:solidFill>
            <a:schemeClr val="tx2">
              <a:lumMod val="20000"/>
              <a:lumOff val="80000"/>
            </a:schemeClr>
          </a:solidFill>
          <a:ln w="9525">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0" dirty="0">
                <a:solidFill>
                  <a:schemeClr val="bg2"/>
                </a:solidFill>
                <a:latin typeface="Cambria" panose="02040503050406030204" pitchFamily="18" charset="0"/>
                <a:ea typeface="Cambria" panose="02040503050406030204" pitchFamily="18" charset="0"/>
              </a:rPr>
              <a:t>Nhận xét, đánh giá được nghệ thuật xây dựng nhân vật của nhà văn</a:t>
            </a:r>
            <a:endParaRPr sz="1800" b="0" dirty="0">
              <a:solidFill>
                <a:schemeClr val="bg2"/>
              </a:solidFill>
              <a:latin typeface="Cambria" panose="02040503050406030204" pitchFamily="18" charset="0"/>
              <a:ea typeface="Cambria" panose="02040503050406030204" pitchFamily="18" charset="0"/>
            </a:endParaRPr>
          </a:p>
        </p:txBody>
      </p:sp>
      <p:sp>
        <p:nvSpPr>
          <p:cNvPr id="2992" name="Google Shape;2992;p37"/>
          <p:cNvSpPr/>
          <p:nvPr/>
        </p:nvSpPr>
        <p:spPr>
          <a:xfrm>
            <a:off x="2595625" y="1017725"/>
            <a:ext cx="3881465"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sp>
      <p:sp>
        <p:nvSpPr>
          <p:cNvPr id="2993" name="Google Shape;2993;p37"/>
          <p:cNvSpPr/>
          <p:nvPr/>
        </p:nvSpPr>
        <p:spPr>
          <a:xfrm>
            <a:off x="3208002" y="1180125"/>
            <a:ext cx="778664" cy="8699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94" name="Google Shape;2994;p37"/>
          <p:cNvSpPr/>
          <p:nvPr/>
        </p:nvSpPr>
        <p:spPr>
          <a:xfrm>
            <a:off x="1258702" y="1175713"/>
            <a:ext cx="778664" cy="8699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95" name="Google Shape;2995;p37"/>
          <p:cNvSpPr/>
          <p:nvPr/>
        </p:nvSpPr>
        <p:spPr>
          <a:xfrm>
            <a:off x="7106602" y="1175713"/>
            <a:ext cx="778664" cy="8699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96" name="Google Shape;2996;p37"/>
          <p:cNvSpPr/>
          <p:nvPr/>
        </p:nvSpPr>
        <p:spPr>
          <a:xfrm>
            <a:off x="5157302" y="1175700"/>
            <a:ext cx="778664" cy="8699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997" name="Google Shape;2997;p37"/>
          <p:cNvGrpSpPr/>
          <p:nvPr/>
        </p:nvGrpSpPr>
        <p:grpSpPr>
          <a:xfrm>
            <a:off x="1504641" y="1475434"/>
            <a:ext cx="331805" cy="377961"/>
            <a:chOff x="3966333" y="1983475"/>
            <a:chExt cx="331805" cy="377961"/>
          </a:xfrm>
        </p:grpSpPr>
        <p:sp>
          <p:nvSpPr>
            <p:cNvPr id="2998" name="Google Shape;2998;p37"/>
            <p:cNvSpPr/>
            <p:nvPr/>
          </p:nvSpPr>
          <p:spPr>
            <a:xfrm>
              <a:off x="3972982" y="1989025"/>
              <a:ext cx="318113" cy="53460"/>
            </a:xfrm>
            <a:custGeom>
              <a:avLst/>
              <a:gdLst/>
              <a:ahLst/>
              <a:cxnLst/>
              <a:rect l="l" t="t" r="r" b="b"/>
              <a:pathLst>
                <a:path w="12151" h="2042" extrusionOk="0">
                  <a:moveTo>
                    <a:pt x="1019" y="0"/>
                  </a:moveTo>
                  <a:cubicBezTo>
                    <a:pt x="457" y="0"/>
                    <a:pt x="1" y="456"/>
                    <a:pt x="1" y="1023"/>
                  </a:cubicBezTo>
                  <a:cubicBezTo>
                    <a:pt x="1" y="1585"/>
                    <a:pt x="457" y="2042"/>
                    <a:pt x="1019" y="2042"/>
                  </a:cubicBezTo>
                  <a:lnTo>
                    <a:pt x="11132" y="2042"/>
                  </a:lnTo>
                  <a:cubicBezTo>
                    <a:pt x="11694" y="2042"/>
                    <a:pt x="12150" y="1585"/>
                    <a:pt x="12150" y="1023"/>
                  </a:cubicBezTo>
                  <a:cubicBezTo>
                    <a:pt x="12150" y="456"/>
                    <a:pt x="11694" y="0"/>
                    <a:pt x="1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99" name="Google Shape;2999;p37"/>
            <p:cNvSpPr/>
            <p:nvPr/>
          </p:nvSpPr>
          <p:spPr>
            <a:xfrm>
              <a:off x="3977407" y="2042458"/>
              <a:ext cx="311804" cy="99013"/>
            </a:xfrm>
            <a:custGeom>
              <a:avLst/>
              <a:gdLst/>
              <a:ahLst/>
              <a:cxnLst/>
              <a:rect l="l" t="t" r="r" b="b"/>
              <a:pathLst>
                <a:path w="11910" h="3782" extrusionOk="0">
                  <a:moveTo>
                    <a:pt x="1891" y="0"/>
                  </a:moveTo>
                  <a:cubicBezTo>
                    <a:pt x="850" y="0"/>
                    <a:pt x="0" y="844"/>
                    <a:pt x="0" y="1889"/>
                  </a:cubicBezTo>
                  <a:cubicBezTo>
                    <a:pt x="0" y="2937"/>
                    <a:pt x="855" y="3782"/>
                    <a:pt x="1900" y="3782"/>
                  </a:cubicBezTo>
                  <a:cubicBezTo>
                    <a:pt x="1909" y="3782"/>
                    <a:pt x="1918" y="3782"/>
                    <a:pt x="1926" y="3782"/>
                  </a:cubicBezTo>
                  <a:lnTo>
                    <a:pt x="9988" y="3782"/>
                  </a:lnTo>
                  <a:cubicBezTo>
                    <a:pt x="9996" y="3782"/>
                    <a:pt x="10005" y="3782"/>
                    <a:pt x="10014" y="3782"/>
                  </a:cubicBezTo>
                  <a:cubicBezTo>
                    <a:pt x="11059" y="3782"/>
                    <a:pt x="11909" y="2937"/>
                    <a:pt x="11909" y="1889"/>
                  </a:cubicBezTo>
                  <a:cubicBezTo>
                    <a:pt x="11909" y="844"/>
                    <a:pt x="11064" y="0"/>
                    <a:pt x="10023" y="0"/>
                  </a:cubicBezTo>
                  <a:cubicBezTo>
                    <a:pt x="10011" y="0"/>
                    <a:pt x="9999" y="1"/>
                    <a:pt x="9988" y="1"/>
                  </a:cubicBezTo>
                  <a:lnTo>
                    <a:pt x="1926" y="1"/>
                  </a:lnTo>
                  <a:cubicBezTo>
                    <a:pt x="1915" y="1"/>
                    <a:pt x="1903" y="0"/>
                    <a:pt x="18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0" name="Google Shape;3000;p37"/>
            <p:cNvSpPr/>
            <p:nvPr/>
          </p:nvSpPr>
          <p:spPr>
            <a:xfrm>
              <a:off x="4031861" y="2180558"/>
              <a:ext cx="200382" cy="175092"/>
            </a:xfrm>
            <a:custGeom>
              <a:avLst/>
              <a:gdLst/>
              <a:ahLst/>
              <a:cxnLst/>
              <a:rect l="l" t="t" r="r" b="b"/>
              <a:pathLst>
                <a:path w="7654" h="6688" extrusionOk="0">
                  <a:moveTo>
                    <a:pt x="0" y="1"/>
                  </a:moveTo>
                  <a:lnTo>
                    <a:pt x="0" y="6688"/>
                  </a:lnTo>
                  <a:lnTo>
                    <a:pt x="7653" y="6688"/>
                  </a:lnTo>
                  <a:lnTo>
                    <a:pt x="76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1" name="Google Shape;3001;p37"/>
            <p:cNvSpPr/>
            <p:nvPr/>
          </p:nvSpPr>
          <p:spPr>
            <a:xfrm>
              <a:off x="4247427" y="1989025"/>
              <a:ext cx="43668" cy="53460"/>
            </a:xfrm>
            <a:custGeom>
              <a:avLst/>
              <a:gdLst/>
              <a:ahLst/>
              <a:cxnLst/>
              <a:rect l="l" t="t" r="r" b="b"/>
              <a:pathLst>
                <a:path w="1668" h="2042" extrusionOk="0">
                  <a:moveTo>
                    <a:pt x="0" y="0"/>
                  </a:moveTo>
                  <a:cubicBezTo>
                    <a:pt x="562" y="0"/>
                    <a:pt x="1019" y="456"/>
                    <a:pt x="1019" y="1023"/>
                  </a:cubicBezTo>
                  <a:cubicBezTo>
                    <a:pt x="1019" y="1585"/>
                    <a:pt x="562" y="2042"/>
                    <a:pt x="0" y="2042"/>
                  </a:cubicBezTo>
                  <a:lnTo>
                    <a:pt x="649" y="2042"/>
                  </a:lnTo>
                  <a:cubicBezTo>
                    <a:pt x="1211" y="2042"/>
                    <a:pt x="1667" y="1585"/>
                    <a:pt x="1667" y="1023"/>
                  </a:cubicBezTo>
                  <a:cubicBezTo>
                    <a:pt x="1667" y="456"/>
                    <a:pt x="1211" y="0"/>
                    <a:pt x="649"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2" name="Google Shape;3002;p37"/>
            <p:cNvSpPr/>
            <p:nvPr/>
          </p:nvSpPr>
          <p:spPr>
            <a:xfrm>
              <a:off x="4031861" y="2141445"/>
              <a:ext cx="200382" cy="38877"/>
            </a:xfrm>
            <a:custGeom>
              <a:avLst/>
              <a:gdLst/>
              <a:ahLst/>
              <a:cxnLst/>
              <a:rect l="l" t="t" r="r" b="b"/>
              <a:pathLst>
                <a:path w="7654" h="1485" extrusionOk="0">
                  <a:moveTo>
                    <a:pt x="0" y="1"/>
                  </a:moveTo>
                  <a:lnTo>
                    <a:pt x="0" y="1485"/>
                  </a:lnTo>
                  <a:lnTo>
                    <a:pt x="7653" y="1485"/>
                  </a:lnTo>
                  <a:lnTo>
                    <a:pt x="7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3" name="Google Shape;3003;p37"/>
            <p:cNvSpPr/>
            <p:nvPr/>
          </p:nvSpPr>
          <p:spPr>
            <a:xfrm>
              <a:off x="4221902" y="2042458"/>
              <a:ext cx="67309" cy="99013"/>
            </a:xfrm>
            <a:custGeom>
              <a:avLst/>
              <a:gdLst/>
              <a:ahLst/>
              <a:cxnLst/>
              <a:rect l="l" t="t" r="r" b="b"/>
              <a:pathLst>
                <a:path w="2571" h="3782" extrusionOk="0">
                  <a:moveTo>
                    <a:pt x="35" y="0"/>
                  </a:moveTo>
                  <a:cubicBezTo>
                    <a:pt x="24" y="0"/>
                    <a:pt x="12" y="1"/>
                    <a:pt x="0" y="1"/>
                  </a:cubicBezTo>
                  <a:lnTo>
                    <a:pt x="70" y="1"/>
                  </a:lnTo>
                  <a:cubicBezTo>
                    <a:pt x="59" y="1"/>
                    <a:pt x="47" y="0"/>
                    <a:pt x="35" y="0"/>
                  </a:cubicBezTo>
                  <a:close/>
                  <a:moveTo>
                    <a:pt x="0" y="3782"/>
                  </a:moveTo>
                  <a:cubicBezTo>
                    <a:pt x="9" y="3782"/>
                    <a:pt x="18" y="3782"/>
                    <a:pt x="27" y="3782"/>
                  </a:cubicBezTo>
                  <a:cubicBezTo>
                    <a:pt x="35" y="3782"/>
                    <a:pt x="44" y="3782"/>
                    <a:pt x="53" y="3782"/>
                  </a:cubicBezTo>
                  <a:close/>
                  <a:moveTo>
                    <a:pt x="684" y="0"/>
                  </a:moveTo>
                  <a:cubicBezTo>
                    <a:pt x="672" y="0"/>
                    <a:pt x="660" y="1"/>
                    <a:pt x="649" y="1"/>
                  </a:cubicBezTo>
                  <a:lnTo>
                    <a:pt x="70" y="1"/>
                  </a:lnTo>
                  <a:cubicBezTo>
                    <a:pt x="1095" y="19"/>
                    <a:pt x="1922" y="855"/>
                    <a:pt x="1922" y="1889"/>
                  </a:cubicBezTo>
                  <a:cubicBezTo>
                    <a:pt x="1922" y="2928"/>
                    <a:pt x="1086" y="3767"/>
                    <a:pt x="53" y="3782"/>
                  </a:cubicBezTo>
                  <a:lnTo>
                    <a:pt x="649" y="3782"/>
                  </a:lnTo>
                  <a:cubicBezTo>
                    <a:pt x="657" y="3782"/>
                    <a:pt x="666" y="3782"/>
                    <a:pt x="675" y="3782"/>
                  </a:cubicBezTo>
                  <a:cubicBezTo>
                    <a:pt x="1720" y="3782"/>
                    <a:pt x="2570" y="2937"/>
                    <a:pt x="2570" y="1889"/>
                  </a:cubicBezTo>
                  <a:cubicBezTo>
                    <a:pt x="2570" y="844"/>
                    <a:pt x="1725" y="0"/>
                    <a:pt x="684"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4" name="Google Shape;3004;p37"/>
            <p:cNvSpPr/>
            <p:nvPr/>
          </p:nvSpPr>
          <p:spPr>
            <a:xfrm>
              <a:off x="4215226" y="2180558"/>
              <a:ext cx="17017" cy="175092"/>
            </a:xfrm>
            <a:custGeom>
              <a:avLst/>
              <a:gdLst/>
              <a:ahLst/>
              <a:cxnLst/>
              <a:rect l="l" t="t" r="r" b="b"/>
              <a:pathLst>
                <a:path w="650" h="6688" extrusionOk="0">
                  <a:moveTo>
                    <a:pt x="1" y="1"/>
                  </a:moveTo>
                  <a:lnTo>
                    <a:pt x="1" y="6688"/>
                  </a:lnTo>
                  <a:lnTo>
                    <a:pt x="649" y="6688"/>
                  </a:lnTo>
                  <a:lnTo>
                    <a:pt x="649"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5" name="Google Shape;3005;p37"/>
            <p:cNvSpPr/>
            <p:nvPr/>
          </p:nvSpPr>
          <p:spPr>
            <a:xfrm>
              <a:off x="4215226" y="2141445"/>
              <a:ext cx="17017" cy="38877"/>
            </a:xfrm>
            <a:custGeom>
              <a:avLst/>
              <a:gdLst/>
              <a:ahLst/>
              <a:cxnLst/>
              <a:rect l="l" t="t" r="r" b="b"/>
              <a:pathLst>
                <a:path w="650" h="1485" extrusionOk="0">
                  <a:moveTo>
                    <a:pt x="1" y="1"/>
                  </a:moveTo>
                  <a:lnTo>
                    <a:pt x="1" y="1485"/>
                  </a:lnTo>
                  <a:lnTo>
                    <a:pt x="649" y="1485"/>
                  </a:lnTo>
                  <a:lnTo>
                    <a:pt x="649"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6" name="Google Shape;3006;p37"/>
            <p:cNvSpPr/>
            <p:nvPr/>
          </p:nvSpPr>
          <p:spPr>
            <a:xfrm>
              <a:off x="4061026" y="2209487"/>
              <a:ext cx="30212" cy="146294"/>
            </a:xfrm>
            <a:custGeom>
              <a:avLst/>
              <a:gdLst/>
              <a:ahLst/>
              <a:cxnLst/>
              <a:rect l="l" t="t" r="r" b="b"/>
              <a:pathLst>
                <a:path w="1154" h="5588" extrusionOk="0">
                  <a:moveTo>
                    <a:pt x="577" y="1"/>
                  </a:moveTo>
                  <a:cubicBezTo>
                    <a:pt x="255" y="1"/>
                    <a:pt x="1" y="255"/>
                    <a:pt x="1" y="577"/>
                  </a:cubicBezTo>
                  <a:lnTo>
                    <a:pt x="1" y="5588"/>
                  </a:lnTo>
                  <a:lnTo>
                    <a:pt x="1154" y="5588"/>
                  </a:lnTo>
                  <a:lnTo>
                    <a:pt x="1154" y="577"/>
                  </a:lnTo>
                  <a:cubicBezTo>
                    <a:pt x="1154" y="255"/>
                    <a:pt x="894"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7" name="Google Shape;3007;p37"/>
            <p:cNvSpPr/>
            <p:nvPr/>
          </p:nvSpPr>
          <p:spPr>
            <a:xfrm>
              <a:off x="4116868" y="2209487"/>
              <a:ext cx="30343" cy="146294"/>
            </a:xfrm>
            <a:custGeom>
              <a:avLst/>
              <a:gdLst/>
              <a:ahLst/>
              <a:cxnLst/>
              <a:rect l="l" t="t" r="r" b="b"/>
              <a:pathLst>
                <a:path w="1159" h="5588" extrusionOk="0">
                  <a:moveTo>
                    <a:pt x="582" y="1"/>
                  </a:moveTo>
                  <a:cubicBezTo>
                    <a:pt x="260" y="1"/>
                    <a:pt x="1" y="255"/>
                    <a:pt x="1" y="577"/>
                  </a:cubicBezTo>
                  <a:lnTo>
                    <a:pt x="1" y="5588"/>
                  </a:lnTo>
                  <a:lnTo>
                    <a:pt x="1159" y="5588"/>
                  </a:lnTo>
                  <a:lnTo>
                    <a:pt x="1159" y="577"/>
                  </a:lnTo>
                  <a:cubicBezTo>
                    <a:pt x="1159" y="255"/>
                    <a:pt x="899" y="1"/>
                    <a:pt x="5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8" name="Google Shape;3008;p37"/>
            <p:cNvSpPr/>
            <p:nvPr/>
          </p:nvSpPr>
          <p:spPr>
            <a:xfrm>
              <a:off x="4172841" y="2209487"/>
              <a:ext cx="30212" cy="146294"/>
            </a:xfrm>
            <a:custGeom>
              <a:avLst/>
              <a:gdLst/>
              <a:ahLst/>
              <a:cxnLst/>
              <a:rect l="l" t="t" r="r" b="b"/>
              <a:pathLst>
                <a:path w="1154" h="5588" extrusionOk="0">
                  <a:moveTo>
                    <a:pt x="577" y="1"/>
                  </a:moveTo>
                  <a:cubicBezTo>
                    <a:pt x="260" y="1"/>
                    <a:pt x="1" y="255"/>
                    <a:pt x="1" y="577"/>
                  </a:cubicBezTo>
                  <a:lnTo>
                    <a:pt x="1" y="5588"/>
                  </a:lnTo>
                  <a:lnTo>
                    <a:pt x="1154" y="5588"/>
                  </a:lnTo>
                  <a:lnTo>
                    <a:pt x="1154" y="577"/>
                  </a:lnTo>
                  <a:cubicBezTo>
                    <a:pt x="1154" y="255"/>
                    <a:pt x="899"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9" name="Google Shape;3009;p37"/>
            <p:cNvSpPr/>
            <p:nvPr/>
          </p:nvSpPr>
          <p:spPr>
            <a:xfrm>
              <a:off x="4026311" y="2203963"/>
              <a:ext cx="211456" cy="157473"/>
            </a:xfrm>
            <a:custGeom>
              <a:avLst/>
              <a:gdLst/>
              <a:ahLst/>
              <a:cxnLst/>
              <a:rect l="l" t="t" r="r" b="b"/>
              <a:pathLst>
                <a:path w="8077" h="6015" extrusionOk="0">
                  <a:moveTo>
                    <a:pt x="1908" y="423"/>
                  </a:moveTo>
                  <a:cubicBezTo>
                    <a:pt x="2110" y="423"/>
                    <a:pt x="2273" y="586"/>
                    <a:pt x="2273" y="788"/>
                  </a:cubicBezTo>
                  <a:lnTo>
                    <a:pt x="2273" y="5582"/>
                  </a:lnTo>
                  <a:lnTo>
                    <a:pt x="1538" y="5582"/>
                  </a:lnTo>
                  <a:lnTo>
                    <a:pt x="1538" y="788"/>
                  </a:lnTo>
                  <a:cubicBezTo>
                    <a:pt x="1538" y="586"/>
                    <a:pt x="1701" y="423"/>
                    <a:pt x="1908" y="423"/>
                  </a:cubicBezTo>
                  <a:close/>
                  <a:moveTo>
                    <a:pt x="4041" y="423"/>
                  </a:moveTo>
                  <a:cubicBezTo>
                    <a:pt x="4243" y="423"/>
                    <a:pt x="4406" y="586"/>
                    <a:pt x="4406" y="788"/>
                  </a:cubicBezTo>
                  <a:lnTo>
                    <a:pt x="4406" y="5582"/>
                  </a:lnTo>
                  <a:lnTo>
                    <a:pt x="3676" y="5582"/>
                  </a:lnTo>
                  <a:lnTo>
                    <a:pt x="3676" y="788"/>
                  </a:lnTo>
                  <a:cubicBezTo>
                    <a:pt x="3676" y="586"/>
                    <a:pt x="3839" y="423"/>
                    <a:pt x="4041" y="423"/>
                  </a:cubicBezTo>
                  <a:close/>
                  <a:moveTo>
                    <a:pt x="6179" y="423"/>
                  </a:moveTo>
                  <a:cubicBezTo>
                    <a:pt x="6381" y="423"/>
                    <a:pt x="6544" y="586"/>
                    <a:pt x="6544" y="788"/>
                  </a:cubicBezTo>
                  <a:lnTo>
                    <a:pt x="6544" y="5582"/>
                  </a:lnTo>
                  <a:lnTo>
                    <a:pt x="5814" y="5582"/>
                  </a:lnTo>
                  <a:lnTo>
                    <a:pt x="5814" y="788"/>
                  </a:lnTo>
                  <a:cubicBezTo>
                    <a:pt x="5814" y="586"/>
                    <a:pt x="5977" y="423"/>
                    <a:pt x="6179" y="423"/>
                  </a:cubicBezTo>
                  <a:close/>
                  <a:moveTo>
                    <a:pt x="1903" y="0"/>
                  </a:moveTo>
                  <a:cubicBezTo>
                    <a:pt x="1466" y="0"/>
                    <a:pt x="1115" y="351"/>
                    <a:pt x="1115" y="788"/>
                  </a:cubicBezTo>
                  <a:lnTo>
                    <a:pt x="1115" y="5582"/>
                  </a:lnTo>
                  <a:lnTo>
                    <a:pt x="424" y="5582"/>
                  </a:lnTo>
                  <a:lnTo>
                    <a:pt x="424" y="3334"/>
                  </a:lnTo>
                  <a:cubicBezTo>
                    <a:pt x="409" y="3207"/>
                    <a:pt x="311" y="3143"/>
                    <a:pt x="212" y="3143"/>
                  </a:cubicBezTo>
                  <a:cubicBezTo>
                    <a:pt x="114" y="3143"/>
                    <a:pt x="15" y="3207"/>
                    <a:pt x="1" y="3334"/>
                  </a:cubicBezTo>
                  <a:lnTo>
                    <a:pt x="1" y="5794"/>
                  </a:lnTo>
                  <a:cubicBezTo>
                    <a:pt x="1" y="5914"/>
                    <a:pt x="97" y="6005"/>
                    <a:pt x="212" y="6005"/>
                  </a:cubicBezTo>
                  <a:lnTo>
                    <a:pt x="1279" y="6005"/>
                  </a:lnTo>
                  <a:cubicBezTo>
                    <a:pt x="1293" y="6010"/>
                    <a:pt x="1312" y="6015"/>
                    <a:pt x="1327" y="6015"/>
                  </a:cubicBezTo>
                  <a:lnTo>
                    <a:pt x="2485" y="6015"/>
                  </a:lnTo>
                  <a:cubicBezTo>
                    <a:pt x="2499" y="6015"/>
                    <a:pt x="2518" y="6010"/>
                    <a:pt x="2533" y="6005"/>
                  </a:cubicBezTo>
                  <a:lnTo>
                    <a:pt x="3412" y="6005"/>
                  </a:lnTo>
                  <a:cubicBezTo>
                    <a:pt x="3426" y="6010"/>
                    <a:pt x="3441" y="6015"/>
                    <a:pt x="3460" y="6015"/>
                  </a:cubicBezTo>
                  <a:lnTo>
                    <a:pt x="4618" y="6015"/>
                  </a:lnTo>
                  <a:cubicBezTo>
                    <a:pt x="4632" y="6015"/>
                    <a:pt x="4651" y="6010"/>
                    <a:pt x="4666" y="6005"/>
                  </a:cubicBezTo>
                  <a:lnTo>
                    <a:pt x="5545" y="6005"/>
                  </a:lnTo>
                  <a:cubicBezTo>
                    <a:pt x="5559" y="6010"/>
                    <a:pt x="5578" y="6015"/>
                    <a:pt x="5598" y="6015"/>
                  </a:cubicBezTo>
                  <a:lnTo>
                    <a:pt x="6751" y="6015"/>
                  </a:lnTo>
                  <a:cubicBezTo>
                    <a:pt x="6770" y="6015"/>
                    <a:pt x="6784" y="6010"/>
                    <a:pt x="6803" y="6005"/>
                  </a:cubicBezTo>
                  <a:lnTo>
                    <a:pt x="7865" y="6005"/>
                  </a:lnTo>
                  <a:cubicBezTo>
                    <a:pt x="7980" y="6005"/>
                    <a:pt x="8076" y="5914"/>
                    <a:pt x="8076" y="5794"/>
                  </a:cubicBezTo>
                  <a:lnTo>
                    <a:pt x="8076" y="1105"/>
                  </a:lnTo>
                  <a:cubicBezTo>
                    <a:pt x="8076" y="985"/>
                    <a:pt x="7980" y="894"/>
                    <a:pt x="7865" y="894"/>
                  </a:cubicBezTo>
                  <a:cubicBezTo>
                    <a:pt x="7750" y="894"/>
                    <a:pt x="7654" y="985"/>
                    <a:pt x="7654" y="1105"/>
                  </a:cubicBezTo>
                  <a:lnTo>
                    <a:pt x="7654" y="5582"/>
                  </a:lnTo>
                  <a:lnTo>
                    <a:pt x="6962" y="5582"/>
                  </a:lnTo>
                  <a:lnTo>
                    <a:pt x="6962" y="788"/>
                  </a:lnTo>
                  <a:cubicBezTo>
                    <a:pt x="6962" y="351"/>
                    <a:pt x="6611" y="0"/>
                    <a:pt x="6174" y="0"/>
                  </a:cubicBezTo>
                  <a:cubicBezTo>
                    <a:pt x="5737" y="0"/>
                    <a:pt x="5386" y="351"/>
                    <a:pt x="5386" y="788"/>
                  </a:cubicBezTo>
                  <a:lnTo>
                    <a:pt x="5386" y="5582"/>
                  </a:lnTo>
                  <a:lnTo>
                    <a:pt x="4829" y="5582"/>
                  </a:lnTo>
                  <a:lnTo>
                    <a:pt x="4829" y="788"/>
                  </a:lnTo>
                  <a:cubicBezTo>
                    <a:pt x="4829" y="351"/>
                    <a:pt x="4473" y="0"/>
                    <a:pt x="4036" y="0"/>
                  </a:cubicBezTo>
                  <a:cubicBezTo>
                    <a:pt x="3604" y="0"/>
                    <a:pt x="3248" y="351"/>
                    <a:pt x="3248" y="788"/>
                  </a:cubicBezTo>
                  <a:lnTo>
                    <a:pt x="3248" y="5582"/>
                  </a:lnTo>
                  <a:lnTo>
                    <a:pt x="2691" y="5582"/>
                  </a:lnTo>
                  <a:lnTo>
                    <a:pt x="2691" y="788"/>
                  </a:lnTo>
                  <a:cubicBezTo>
                    <a:pt x="2691" y="351"/>
                    <a:pt x="2340" y="0"/>
                    <a:pt x="1903"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0" name="Google Shape;3010;p37"/>
            <p:cNvSpPr/>
            <p:nvPr/>
          </p:nvSpPr>
          <p:spPr>
            <a:xfrm>
              <a:off x="3966333" y="1983475"/>
              <a:ext cx="331805" cy="294080"/>
            </a:xfrm>
            <a:custGeom>
              <a:avLst/>
              <a:gdLst/>
              <a:ahLst/>
              <a:cxnLst/>
              <a:rect l="l" t="t" r="r" b="b"/>
              <a:pathLst>
                <a:path w="12674" h="11233" extrusionOk="0">
                  <a:moveTo>
                    <a:pt x="11386" y="423"/>
                  </a:moveTo>
                  <a:cubicBezTo>
                    <a:pt x="11833" y="423"/>
                    <a:pt x="12193" y="784"/>
                    <a:pt x="12193" y="1231"/>
                  </a:cubicBezTo>
                  <a:cubicBezTo>
                    <a:pt x="12193" y="1677"/>
                    <a:pt x="11833" y="2042"/>
                    <a:pt x="11386" y="2042"/>
                  </a:cubicBezTo>
                  <a:lnTo>
                    <a:pt x="1278" y="2042"/>
                  </a:lnTo>
                  <a:cubicBezTo>
                    <a:pt x="827" y="2042"/>
                    <a:pt x="466" y="1677"/>
                    <a:pt x="466" y="1231"/>
                  </a:cubicBezTo>
                  <a:cubicBezTo>
                    <a:pt x="466" y="784"/>
                    <a:pt x="827" y="423"/>
                    <a:pt x="1278" y="423"/>
                  </a:cubicBezTo>
                  <a:close/>
                  <a:moveTo>
                    <a:pt x="8965" y="5011"/>
                  </a:moveTo>
                  <a:cubicBezTo>
                    <a:pt x="9003" y="5319"/>
                    <a:pt x="9152" y="5607"/>
                    <a:pt x="9383" y="5818"/>
                  </a:cubicBezTo>
                  <a:lnTo>
                    <a:pt x="3378" y="5818"/>
                  </a:lnTo>
                  <a:cubicBezTo>
                    <a:pt x="3603" y="5602"/>
                    <a:pt x="3752" y="5319"/>
                    <a:pt x="3795" y="5011"/>
                  </a:cubicBezTo>
                  <a:close/>
                  <a:moveTo>
                    <a:pt x="10411" y="2465"/>
                  </a:moveTo>
                  <a:cubicBezTo>
                    <a:pt x="11323" y="2480"/>
                    <a:pt x="12058" y="3224"/>
                    <a:pt x="12058" y="4142"/>
                  </a:cubicBezTo>
                  <a:cubicBezTo>
                    <a:pt x="12058" y="5055"/>
                    <a:pt x="11323" y="5799"/>
                    <a:pt x="10411" y="5818"/>
                  </a:cubicBezTo>
                  <a:lnTo>
                    <a:pt x="10324" y="5818"/>
                  </a:lnTo>
                  <a:cubicBezTo>
                    <a:pt x="10084" y="5785"/>
                    <a:pt x="9863" y="5684"/>
                    <a:pt x="9685" y="5521"/>
                  </a:cubicBezTo>
                  <a:cubicBezTo>
                    <a:pt x="9301" y="5170"/>
                    <a:pt x="9267" y="4574"/>
                    <a:pt x="9608" y="4180"/>
                  </a:cubicBezTo>
                  <a:cubicBezTo>
                    <a:pt x="9749" y="4022"/>
                    <a:pt x="9943" y="3940"/>
                    <a:pt x="10137" y="3940"/>
                  </a:cubicBezTo>
                  <a:cubicBezTo>
                    <a:pt x="10303" y="3940"/>
                    <a:pt x="10468" y="3999"/>
                    <a:pt x="10603" y="4118"/>
                  </a:cubicBezTo>
                  <a:cubicBezTo>
                    <a:pt x="10814" y="4310"/>
                    <a:pt x="10833" y="4637"/>
                    <a:pt x="10646" y="4853"/>
                  </a:cubicBezTo>
                  <a:cubicBezTo>
                    <a:pt x="10506" y="5011"/>
                    <a:pt x="10645" y="5207"/>
                    <a:pt x="10803" y="5207"/>
                  </a:cubicBezTo>
                  <a:cubicBezTo>
                    <a:pt x="10856" y="5207"/>
                    <a:pt x="10911" y="5185"/>
                    <a:pt x="10958" y="5131"/>
                  </a:cubicBezTo>
                  <a:cubicBezTo>
                    <a:pt x="11304" y="4742"/>
                    <a:pt x="11271" y="4147"/>
                    <a:pt x="10881" y="3801"/>
                  </a:cubicBezTo>
                  <a:cubicBezTo>
                    <a:pt x="10666" y="3610"/>
                    <a:pt x="10399" y="3517"/>
                    <a:pt x="10133" y="3517"/>
                  </a:cubicBezTo>
                  <a:cubicBezTo>
                    <a:pt x="9823" y="3517"/>
                    <a:pt x="9514" y="3644"/>
                    <a:pt x="9291" y="3892"/>
                  </a:cubicBezTo>
                  <a:cubicBezTo>
                    <a:pt x="9118" y="4089"/>
                    <a:pt x="9008" y="4329"/>
                    <a:pt x="8969" y="4584"/>
                  </a:cubicBezTo>
                  <a:lnTo>
                    <a:pt x="3791" y="4584"/>
                  </a:lnTo>
                  <a:cubicBezTo>
                    <a:pt x="3752" y="4329"/>
                    <a:pt x="3637" y="4089"/>
                    <a:pt x="3469" y="3892"/>
                  </a:cubicBezTo>
                  <a:cubicBezTo>
                    <a:pt x="3246" y="3644"/>
                    <a:pt x="2936" y="3517"/>
                    <a:pt x="2625" y="3517"/>
                  </a:cubicBezTo>
                  <a:cubicBezTo>
                    <a:pt x="2359" y="3517"/>
                    <a:pt x="2092" y="3610"/>
                    <a:pt x="1879" y="3801"/>
                  </a:cubicBezTo>
                  <a:cubicBezTo>
                    <a:pt x="1490" y="4147"/>
                    <a:pt x="1456" y="4742"/>
                    <a:pt x="1802" y="5131"/>
                  </a:cubicBezTo>
                  <a:cubicBezTo>
                    <a:pt x="1849" y="5185"/>
                    <a:pt x="1904" y="5207"/>
                    <a:pt x="1957" y="5207"/>
                  </a:cubicBezTo>
                  <a:cubicBezTo>
                    <a:pt x="2115" y="5207"/>
                    <a:pt x="2254" y="5011"/>
                    <a:pt x="2114" y="4853"/>
                  </a:cubicBezTo>
                  <a:cubicBezTo>
                    <a:pt x="1927" y="4637"/>
                    <a:pt x="1946" y="4310"/>
                    <a:pt x="2157" y="4118"/>
                  </a:cubicBezTo>
                  <a:cubicBezTo>
                    <a:pt x="2292" y="3999"/>
                    <a:pt x="2458" y="3940"/>
                    <a:pt x="2623" y="3940"/>
                  </a:cubicBezTo>
                  <a:cubicBezTo>
                    <a:pt x="2817" y="3940"/>
                    <a:pt x="3011" y="4022"/>
                    <a:pt x="3152" y="4180"/>
                  </a:cubicBezTo>
                  <a:cubicBezTo>
                    <a:pt x="3493" y="4574"/>
                    <a:pt x="3459" y="5170"/>
                    <a:pt x="3075" y="5521"/>
                  </a:cubicBezTo>
                  <a:cubicBezTo>
                    <a:pt x="2897" y="5684"/>
                    <a:pt x="2671" y="5785"/>
                    <a:pt x="2436" y="5818"/>
                  </a:cubicBezTo>
                  <a:lnTo>
                    <a:pt x="2349" y="5818"/>
                  </a:lnTo>
                  <a:cubicBezTo>
                    <a:pt x="1432" y="5799"/>
                    <a:pt x="702" y="5055"/>
                    <a:pt x="702" y="4142"/>
                  </a:cubicBezTo>
                  <a:cubicBezTo>
                    <a:pt x="702" y="3224"/>
                    <a:pt x="1432" y="2480"/>
                    <a:pt x="2349" y="2465"/>
                  </a:cubicBezTo>
                  <a:close/>
                  <a:moveTo>
                    <a:pt x="9945" y="6241"/>
                  </a:moveTo>
                  <a:lnTo>
                    <a:pt x="9945" y="7303"/>
                  </a:lnTo>
                  <a:lnTo>
                    <a:pt x="2715" y="7303"/>
                  </a:lnTo>
                  <a:lnTo>
                    <a:pt x="2715" y="6241"/>
                  </a:lnTo>
                  <a:close/>
                  <a:moveTo>
                    <a:pt x="1273" y="1"/>
                  </a:moveTo>
                  <a:cubicBezTo>
                    <a:pt x="630" y="1"/>
                    <a:pt x="92" y="500"/>
                    <a:pt x="44" y="1144"/>
                  </a:cubicBezTo>
                  <a:cubicBezTo>
                    <a:pt x="0" y="1793"/>
                    <a:pt x="461" y="2364"/>
                    <a:pt x="1100" y="2451"/>
                  </a:cubicBezTo>
                  <a:cubicBezTo>
                    <a:pt x="385" y="2984"/>
                    <a:pt x="82" y="3911"/>
                    <a:pt x="346" y="4766"/>
                  </a:cubicBezTo>
                  <a:cubicBezTo>
                    <a:pt x="610" y="5617"/>
                    <a:pt x="1384" y="6207"/>
                    <a:pt x="2277" y="6241"/>
                  </a:cubicBezTo>
                  <a:lnTo>
                    <a:pt x="2292" y="6246"/>
                  </a:lnTo>
                  <a:lnTo>
                    <a:pt x="2292" y="7519"/>
                  </a:lnTo>
                  <a:lnTo>
                    <a:pt x="2292" y="7524"/>
                  </a:lnTo>
                  <a:lnTo>
                    <a:pt x="2292" y="10997"/>
                  </a:lnTo>
                  <a:cubicBezTo>
                    <a:pt x="2277" y="11122"/>
                    <a:pt x="2373" y="11232"/>
                    <a:pt x="2503" y="11232"/>
                  </a:cubicBezTo>
                  <a:cubicBezTo>
                    <a:pt x="2628" y="11232"/>
                    <a:pt x="2724" y="11122"/>
                    <a:pt x="2710" y="10997"/>
                  </a:cubicBezTo>
                  <a:lnTo>
                    <a:pt x="2710" y="7740"/>
                  </a:lnTo>
                  <a:lnTo>
                    <a:pt x="9945" y="7740"/>
                  </a:lnTo>
                  <a:lnTo>
                    <a:pt x="9945" y="8778"/>
                  </a:lnTo>
                  <a:cubicBezTo>
                    <a:pt x="9957" y="8903"/>
                    <a:pt x="10055" y="8965"/>
                    <a:pt x="10154" y="8965"/>
                  </a:cubicBezTo>
                  <a:cubicBezTo>
                    <a:pt x="10252" y="8965"/>
                    <a:pt x="10351" y="8903"/>
                    <a:pt x="10363" y="8778"/>
                  </a:cubicBezTo>
                  <a:lnTo>
                    <a:pt x="10363" y="7529"/>
                  </a:lnTo>
                  <a:lnTo>
                    <a:pt x="10363" y="7524"/>
                  </a:lnTo>
                  <a:lnTo>
                    <a:pt x="10363" y="7519"/>
                  </a:lnTo>
                  <a:lnTo>
                    <a:pt x="10363" y="6251"/>
                  </a:lnTo>
                  <a:lnTo>
                    <a:pt x="10406" y="6251"/>
                  </a:lnTo>
                  <a:cubicBezTo>
                    <a:pt x="10430" y="6251"/>
                    <a:pt x="10454" y="6246"/>
                    <a:pt x="10473" y="6241"/>
                  </a:cubicBezTo>
                  <a:cubicBezTo>
                    <a:pt x="11371" y="6207"/>
                    <a:pt x="12150" y="5607"/>
                    <a:pt x="12409" y="4752"/>
                  </a:cubicBezTo>
                  <a:cubicBezTo>
                    <a:pt x="12668" y="3894"/>
                    <a:pt x="12358" y="2970"/>
                    <a:pt x="11637" y="2441"/>
                  </a:cubicBezTo>
                  <a:lnTo>
                    <a:pt x="11637" y="2441"/>
                  </a:lnTo>
                  <a:cubicBezTo>
                    <a:pt x="12256" y="2311"/>
                    <a:pt x="12673" y="1734"/>
                    <a:pt x="12611" y="1106"/>
                  </a:cubicBezTo>
                  <a:cubicBezTo>
                    <a:pt x="12544" y="476"/>
                    <a:pt x="12015" y="1"/>
                    <a:pt x="1138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3011" name="Google Shape;3011;p37"/>
          <p:cNvGrpSpPr/>
          <p:nvPr/>
        </p:nvGrpSpPr>
        <p:grpSpPr>
          <a:xfrm>
            <a:off x="7295316" y="1493902"/>
            <a:ext cx="411550" cy="337748"/>
            <a:chOff x="3900804" y="1547918"/>
            <a:chExt cx="411550" cy="337748"/>
          </a:xfrm>
        </p:grpSpPr>
        <p:sp>
          <p:nvSpPr>
            <p:cNvPr id="3012" name="Google Shape;3012;p37"/>
            <p:cNvSpPr/>
            <p:nvPr/>
          </p:nvSpPr>
          <p:spPr>
            <a:xfrm>
              <a:off x="3906956" y="1582266"/>
              <a:ext cx="399350" cy="267298"/>
            </a:xfrm>
            <a:custGeom>
              <a:avLst/>
              <a:gdLst/>
              <a:ahLst/>
              <a:cxnLst/>
              <a:rect l="l" t="t" r="r" b="b"/>
              <a:pathLst>
                <a:path w="15254" h="10210" extrusionOk="0">
                  <a:moveTo>
                    <a:pt x="299" y="1"/>
                  </a:moveTo>
                  <a:cubicBezTo>
                    <a:pt x="130" y="1"/>
                    <a:pt x="1" y="135"/>
                    <a:pt x="1" y="299"/>
                  </a:cubicBezTo>
                  <a:lnTo>
                    <a:pt x="1" y="9907"/>
                  </a:lnTo>
                  <a:cubicBezTo>
                    <a:pt x="1" y="10075"/>
                    <a:pt x="130" y="10209"/>
                    <a:pt x="299" y="10209"/>
                  </a:cubicBezTo>
                  <a:lnTo>
                    <a:pt x="14951" y="10209"/>
                  </a:lnTo>
                  <a:cubicBezTo>
                    <a:pt x="15119" y="10209"/>
                    <a:pt x="15254" y="10075"/>
                    <a:pt x="15254" y="9907"/>
                  </a:cubicBezTo>
                  <a:lnTo>
                    <a:pt x="15254" y="9330"/>
                  </a:lnTo>
                  <a:lnTo>
                    <a:pt x="15254" y="299"/>
                  </a:lnTo>
                  <a:cubicBezTo>
                    <a:pt x="15254" y="135"/>
                    <a:pt x="15119" y="1"/>
                    <a:pt x="14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3" name="Google Shape;3013;p37"/>
            <p:cNvSpPr/>
            <p:nvPr/>
          </p:nvSpPr>
          <p:spPr>
            <a:xfrm>
              <a:off x="3934629" y="1582266"/>
              <a:ext cx="371677" cy="244286"/>
            </a:xfrm>
            <a:custGeom>
              <a:avLst/>
              <a:gdLst/>
              <a:ahLst/>
              <a:cxnLst/>
              <a:rect l="l" t="t" r="r" b="b"/>
              <a:pathLst>
                <a:path w="14197" h="9331" extrusionOk="0">
                  <a:moveTo>
                    <a:pt x="1" y="1"/>
                  </a:moveTo>
                  <a:lnTo>
                    <a:pt x="1" y="9032"/>
                  </a:lnTo>
                  <a:cubicBezTo>
                    <a:pt x="1" y="9196"/>
                    <a:pt x="135" y="9330"/>
                    <a:pt x="299" y="9330"/>
                  </a:cubicBezTo>
                  <a:lnTo>
                    <a:pt x="14197" y="9330"/>
                  </a:lnTo>
                  <a:lnTo>
                    <a:pt x="14197" y="299"/>
                  </a:lnTo>
                  <a:cubicBezTo>
                    <a:pt x="14197" y="135"/>
                    <a:pt x="14062" y="1"/>
                    <a:pt x="13894"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4" name="Google Shape;3014;p37"/>
            <p:cNvSpPr/>
            <p:nvPr/>
          </p:nvSpPr>
          <p:spPr>
            <a:xfrm>
              <a:off x="3947719" y="1553965"/>
              <a:ext cx="317590" cy="271330"/>
            </a:xfrm>
            <a:custGeom>
              <a:avLst/>
              <a:gdLst/>
              <a:ahLst/>
              <a:cxnLst/>
              <a:rect l="l" t="t" r="r" b="b"/>
              <a:pathLst>
                <a:path w="12131" h="10364" extrusionOk="0">
                  <a:moveTo>
                    <a:pt x="3020" y="0"/>
                  </a:moveTo>
                  <a:cubicBezTo>
                    <a:pt x="2134" y="0"/>
                    <a:pt x="1115" y="161"/>
                    <a:pt x="48" y="640"/>
                  </a:cubicBezTo>
                  <a:cubicBezTo>
                    <a:pt x="19" y="654"/>
                    <a:pt x="0" y="678"/>
                    <a:pt x="0" y="707"/>
                  </a:cubicBezTo>
                  <a:lnTo>
                    <a:pt x="0" y="10248"/>
                  </a:lnTo>
                  <a:cubicBezTo>
                    <a:pt x="0" y="10291"/>
                    <a:pt x="39" y="10325"/>
                    <a:pt x="80" y="10325"/>
                  </a:cubicBezTo>
                  <a:cubicBezTo>
                    <a:pt x="88" y="10325"/>
                    <a:pt x="97" y="10323"/>
                    <a:pt x="106" y="10320"/>
                  </a:cubicBezTo>
                  <a:cubicBezTo>
                    <a:pt x="1153" y="9860"/>
                    <a:pt x="2151" y="9705"/>
                    <a:pt x="3021" y="9705"/>
                  </a:cubicBezTo>
                  <a:cubicBezTo>
                    <a:pt x="4815" y="9705"/>
                    <a:pt x="6063" y="10363"/>
                    <a:pt x="6063" y="10363"/>
                  </a:cubicBezTo>
                  <a:cubicBezTo>
                    <a:pt x="6063" y="10363"/>
                    <a:pt x="7313" y="9705"/>
                    <a:pt x="9108" y="9705"/>
                  </a:cubicBezTo>
                  <a:cubicBezTo>
                    <a:pt x="9979" y="9705"/>
                    <a:pt x="10978" y="9860"/>
                    <a:pt x="12025" y="10320"/>
                  </a:cubicBezTo>
                  <a:cubicBezTo>
                    <a:pt x="12033" y="10323"/>
                    <a:pt x="12042" y="10325"/>
                    <a:pt x="12051" y="10325"/>
                  </a:cubicBezTo>
                  <a:cubicBezTo>
                    <a:pt x="12092" y="10325"/>
                    <a:pt x="12131" y="10291"/>
                    <a:pt x="12131" y="10248"/>
                  </a:cubicBezTo>
                  <a:lnTo>
                    <a:pt x="12131" y="707"/>
                  </a:lnTo>
                  <a:cubicBezTo>
                    <a:pt x="12131" y="678"/>
                    <a:pt x="12111" y="654"/>
                    <a:pt x="12087" y="640"/>
                  </a:cubicBezTo>
                  <a:cubicBezTo>
                    <a:pt x="11021" y="161"/>
                    <a:pt x="10002" y="0"/>
                    <a:pt x="9115" y="0"/>
                  </a:cubicBezTo>
                  <a:cubicBezTo>
                    <a:pt x="7319" y="0"/>
                    <a:pt x="6068" y="659"/>
                    <a:pt x="6068" y="659"/>
                  </a:cubicBezTo>
                  <a:cubicBezTo>
                    <a:pt x="6068" y="659"/>
                    <a:pt x="4816"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5" name="Google Shape;3015;p37"/>
            <p:cNvSpPr/>
            <p:nvPr/>
          </p:nvSpPr>
          <p:spPr>
            <a:xfrm>
              <a:off x="3961673" y="1553887"/>
              <a:ext cx="303636" cy="248631"/>
            </a:xfrm>
            <a:custGeom>
              <a:avLst/>
              <a:gdLst/>
              <a:ahLst/>
              <a:cxnLst/>
              <a:rect l="l" t="t" r="r" b="b"/>
              <a:pathLst>
                <a:path w="11598" h="9497" extrusionOk="0">
                  <a:moveTo>
                    <a:pt x="8582" y="1"/>
                  </a:moveTo>
                  <a:cubicBezTo>
                    <a:pt x="6786" y="1"/>
                    <a:pt x="5535" y="662"/>
                    <a:pt x="5535" y="662"/>
                  </a:cubicBezTo>
                  <a:cubicBezTo>
                    <a:pt x="5535" y="662"/>
                    <a:pt x="4284" y="2"/>
                    <a:pt x="2487" y="2"/>
                  </a:cubicBezTo>
                  <a:cubicBezTo>
                    <a:pt x="1741" y="2"/>
                    <a:pt x="902" y="115"/>
                    <a:pt x="20" y="436"/>
                  </a:cubicBezTo>
                  <a:lnTo>
                    <a:pt x="1" y="446"/>
                  </a:lnTo>
                  <a:lnTo>
                    <a:pt x="1" y="9377"/>
                  </a:lnTo>
                  <a:cubicBezTo>
                    <a:pt x="1" y="9420"/>
                    <a:pt x="36" y="9454"/>
                    <a:pt x="78" y="9454"/>
                  </a:cubicBezTo>
                  <a:cubicBezTo>
                    <a:pt x="87" y="9454"/>
                    <a:pt x="97" y="9452"/>
                    <a:pt x="106" y="9449"/>
                  </a:cubicBezTo>
                  <a:cubicBezTo>
                    <a:pt x="1151" y="8990"/>
                    <a:pt x="2091" y="8835"/>
                    <a:pt x="2884" y="8835"/>
                  </a:cubicBezTo>
                  <a:cubicBezTo>
                    <a:pt x="4524" y="8835"/>
                    <a:pt x="5535" y="9497"/>
                    <a:pt x="5535" y="9497"/>
                  </a:cubicBezTo>
                  <a:cubicBezTo>
                    <a:pt x="6630" y="9060"/>
                    <a:pt x="7802" y="8834"/>
                    <a:pt x="8979" y="8834"/>
                  </a:cubicBezTo>
                  <a:cubicBezTo>
                    <a:pt x="8993" y="8834"/>
                    <a:pt x="9007" y="8834"/>
                    <a:pt x="9021" y="8834"/>
                  </a:cubicBezTo>
                  <a:cubicBezTo>
                    <a:pt x="9900" y="8834"/>
                    <a:pt x="10770" y="8983"/>
                    <a:pt x="11598" y="9276"/>
                  </a:cubicBezTo>
                  <a:lnTo>
                    <a:pt x="11598" y="710"/>
                  </a:lnTo>
                  <a:cubicBezTo>
                    <a:pt x="11598" y="681"/>
                    <a:pt x="11583" y="653"/>
                    <a:pt x="11554" y="643"/>
                  </a:cubicBezTo>
                  <a:cubicBezTo>
                    <a:pt x="10488" y="162"/>
                    <a:pt x="9469" y="1"/>
                    <a:pt x="8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6" name="Google Shape;3016;p37"/>
            <p:cNvSpPr/>
            <p:nvPr/>
          </p:nvSpPr>
          <p:spPr>
            <a:xfrm>
              <a:off x="4106553" y="1553965"/>
              <a:ext cx="158756" cy="248553"/>
            </a:xfrm>
            <a:custGeom>
              <a:avLst/>
              <a:gdLst/>
              <a:ahLst/>
              <a:cxnLst/>
              <a:rect l="l" t="t" r="r" b="b"/>
              <a:pathLst>
                <a:path w="6064" h="9494" extrusionOk="0">
                  <a:moveTo>
                    <a:pt x="3048" y="0"/>
                  </a:moveTo>
                  <a:cubicBezTo>
                    <a:pt x="1252" y="0"/>
                    <a:pt x="1" y="659"/>
                    <a:pt x="1" y="659"/>
                  </a:cubicBezTo>
                  <a:lnTo>
                    <a:pt x="1" y="9494"/>
                  </a:lnTo>
                  <a:cubicBezTo>
                    <a:pt x="1096" y="9057"/>
                    <a:pt x="2268" y="8831"/>
                    <a:pt x="3445" y="8831"/>
                  </a:cubicBezTo>
                  <a:cubicBezTo>
                    <a:pt x="3459" y="8831"/>
                    <a:pt x="3473" y="8831"/>
                    <a:pt x="3487" y="8831"/>
                  </a:cubicBezTo>
                  <a:cubicBezTo>
                    <a:pt x="4366" y="8831"/>
                    <a:pt x="5236" y="8980"/>
                    <a:pt x="6064" y="9273"/>
                  </a:cubicBezTo>
                  <a:lnTo>
                    <a:pt x="6064" y="707"/>
                  </a:lnTo>
                  <a:cubicBezTo>
                    <a:pt x="6064" y="678"/>
                    <a:pt x="6049" y="650"/>
                    <a:pt x="6020" y="640"/>
                  </a:cubicBezTo>
                  <a:cubicBezTo>
                    <a:pt x="4954" y="161"/>
                    <a:pt x="3935" y="0"/>
                    <a:pt x="30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7" name="Google Shape;3017;p37"/>
            <p:cNvSpPr/>
            <p:nvPr/>
          </p:nvSpPr>
          <p:spPr>
            <a:xfrm>
              <a:off x="4106422" y="1815085"/>
              <a:ext cx="27829" cy="62439"/>
            </a:xfrm>
            <a:custGeom>
              <a:avLst/>
              <a:gdLst/>
              <a:ahLst/>
              <a:cxnLst/>
              <a:rect l="l" t="t" r="r" b="b"/>
              <a:pathLst>
                <a:path w="1063" h="2385" extrusionOk="0">
                  <a:moveTo>
                    <a:pt x="1063" y="0"/>
                  </a:moveTo>
                  <a:cubicBezTo>
                    <a:pt x="698" y="96"/>
                    <a:pt x="342" y="226"/>
                    <a:pt x="1" y="389"/>
                  </a:cubicBezTo>
                  <a:lnTo>
                    <a:pt x="1" y="2311"/>
                  </a:lnTo>
                  <a:cubicBezTo>
                    <a:pt x="1" y="2355"/>
                    <a:pt x="37" y="2385"/>
                    <a:pt x="75" y="2385"/>
                  </a:cubicBezTo>
                  <a:cubicBezTo>
                    <a:pt x="91" y="2385"/>
                    <a:pt x="107" y="2380"/>
                    <a:pt x="121" y="2368"/>
                  </a:cubicBezTo>
                  <a:lnTo>
                    <a:pt x="496" y="2066"/>
                  </a:lnTo>
                  <a:cubicBezTo>
                    <a:pt x="510" y="2056"/>
                    <a:pt x="527" y="2051"/>
                    <a:pt x="544" y="2051"/>
                  </a:cubicBezTo>
                  <a:cubicBezTo>
                    <a:pt x="561" y="2051"/>
                    <a:pt x="577" y="2056"/>
                    <a:pt x="592" y="2066"/>
                  </a:cubicBezTo>
                  <a:lnTo>
                    <a:pt x="943" y="2364"/>
                  </a:lnTo>
                  <a:cubicBezTo>
                    <a:pt x="957" y="2375"/>
                    <a:pt x="973" y="2380"/>
                    <a:pt x="988" y="2380"/>
                  </a:cubicBezTo>
                  <a:cubicBezTo>
                    <a:pt x="1027" y="2380"/>
                    <a:pt x="1063" y="2350"/>
                    <a:pt x="1063" y="2306"/>
                  </a:cubicBezTo>
                  <a:lnTo>
                    <a:pt x="10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8" name="Google Shape;3018;p37"/>
            <p:cNvSpPr/>
            <p:nvPr/>
          </p:nvSpPr>
          <p:spPr>
            <a:xfrm>
              <a:off x="3900804" y="1547918"/>
              <a:ext cx="411550" cy="337748"/>
            </a:xfrm>
            <a:custGeom>
              <a:avLst/>
              <a:gdLst/>
              <a:ahLst/>
              <a:cxnLst/>
              <a:rect l="l" t="t" r="r" b="b"/>
              <a:pathLst>
                <a:path w="15720" h="12901" extrusionOk="0">
                  <a:moveTo>
                    <a:pt x="10912" y="464"/>
                  </a:moveTo>
                  <a:cubicBezTo>
                    <a:pt x="11744" y="464"/>
                    <a:pt x="12697" y="609"/>
                    <a:pt x="13692" y="1039"/>
                  </a:cubicBezTo>
                  <a:lnTo>
                    <a:pt x="13692" y="10244"/>
                  </a:lnTo>
                  <a:cubicBezTo>
                    <a:pt x="12790" y="9885"/>
                    <a:pt x="11837" y="9706"/>
                    <a:pt x="10885" y="9706"/>
                  </a:cubicBezTo>
                  <a:cubicBezTo>
                    <a:pt x="9936" y="9706"/>
                    <a:pt x="8987" y="9884"/>
                    <a:pt x="8090" y="10239"/>
                  </a:cubicBezTo>
                  <a:lnTo>
                    <a:pt x="8090" y="1034"/>
                  </a:lnTo>
                  <a:cubicBezTo>
                    <a:pt x="8438" y="880"/>
                    <a:pt x="9503" y="464"/>
                    <a:pt x="10912" y="464"/>
                  </a:cubicBezTo>
                  <a:close/>
                  <a:moveTo>
                    <a:pt x="4848" y="460"/>
                  </a:moveTo>
                  <a:cubicBezTo>
                    <a:pt x="5840" y="460"/>
                    <a:pt x="6799" y="664"/>
                    <a:pt x="7629" y="1034"/>
                  </a:cubicBezTo>
                  <a:cubicBezTo>
                    <a:pt x="7629" y="2187"/>
                    <a:pt x="7629" y="8894"/>
                    <a:pt x="7629" y="10239"/>
                  </a:cubicBezTo>
                  <a:cubicBezTo>
                    <a:pt x="6731" y="9883"/>
                    <a:pt x="5775" y="9705"/>
                    <a:pt x="4809" y="9705"/>
                  </a:cubicBezTo>
                  <a:cubicBezTo>
                    <a:pt x="3858" y="9705"/>
                    <a:pt x="2912" y="9888"/>
                    <a:pt x="2023" y="10244"/>
                  </a:cubicBezTo>
                  <a:lnTo>
                    <a:pt x="2023" y="5050"/>
                  </a:lnTo>
                  <a:cubicBezTo>
                    <a:pt x="2023" y="4897"/>
                    <a:pt x="1908" y="4820"/>
                    <a:pt x="1792" y="4820"/>
                  </a:cubicBezTo>
                  <a:cubicBezTo>
                    <a:pt x="1677" y="4820"/>
                    <a:pt x="1562" y="4897"/>
                    <a:pt x="1562" y="5050"/>
                  </a:cubicBezTo>
                  <a:lnTo>
                    <a:pt x="1562" y="10479"/>
                  </a:lnTo>
                  <a:cubicBezTo>
                    <a:pt x="1562" y="10647"/>
                    <a:pt x="1701" y="10786"/>
                    <a:pt x="1869" y="10786"/>
                  </a:cubicBezTo>
                  <a:cubicBezTo>
                    <a:pt x="1912" y="10786"/>
                    <a:pt x="1951" y="10777"/>
                    <a:pt x="1989" y="10762"/>
                  </a:cubicBezTo>
                  <a:cubicBezTo>
                    <a:pt x="2878" y="10368"/>
                    <a:pt x="3839" y="10167"/>
                    <a:pt x="4809" y="10167"/>
                  </a:cubicBezTo>
                  <a:cubicBezTo>
                    <a:pt x="5775" y="10167"/>
                    <a:pt x="6736" y="10364"/>
                    <a:pt x="7624" y="10743"/>
                  </a:cubicBezTo>
                  <a:lnTo>
                    <a:pt x="7624" y="11291"/>
                  </a:lnTo>
                  <a:lnTo>
                    <a:pt x="534" y="11291"/>
                  </a:lnTo>
                  <a:cubicBezTo>
                    <a:pt x="495" y="11291"/>
                    <a:pt x="462" y="11262"/>
                    <a:pt x="462" y="11219"/>
                  </a:cubicBezTo>
                  <a:lnTo>
                    <a:pt x="462" y="1611"/>
                  </a:lnTo>
                  <a:cubicBezTo>
                    <a:pt x="462" y="1572"/>
                    <a:pt x="495" y="1543"/>
                    <a:pt x="534" y="1543"/>
                  </a:cubicBezTo>
                  <a:lnTo>
                    <a:pt x="1562" y="1543"/>
                  </a:lnTo>
                  <a:lnTo>
                    <a:pt x="1562" y="4123"/>
                  </a:lnTo>
                  <a:cubicBezTo>
                    <a:pt x="1562" y="4277"/>
                    <a:pt x="1677" y="4354"/>
                    <a:pt x="1792" y="4354"/>
                  </a:cubicBezTo>
                  <a:cubicBezTo>
                    <a:pt x="1908" y="4354"/>
                    <a:pt x="2023" y="4277"/>
                    <a:pt x="2023" y="4123"/>
                  </a:cubicBezTo>
                  <a:lnTo>
                    <a:pt x="2023" y="1039"/>
                  </a:lnTo>
                  <a:cubicBezTo>
                    <a:pt x="2940" y="642"/>
                    <a:pt x="3909" y="460"/>
                    <a:pt x="4848" y="460"/>
                  </a:cubicBezTo>
                  <a:close/>
                  <a:moveTo>
                    <a:pt x="8686" y="10517"/>
                  </a:moveTo>
                  <a:lnTo>
                    <a:pt x="8686" y="12175"/>
                  </a:lnTo>
                  <a:lnTo>
                    <a:pt x="8542" y="12059"/>
                  </a:lnTo>
                  <a:cubicBezTo>
                    <a:pt x="8500" y="12023"/>
                    <a:pt x="8449" y="12005"/>
                    <a:pt x="8397" y="12005"/>
                  </a:cubicBezTo>
                  <a:cubicBezTo>
                    <a:pt x="8347" y="12005"/>
                    <a:pt x="8296" y="12022"/>
                    <a:pt x="8254" y="12055"/>
                  </a:cubicBezTo>
                  <a:lnTo>
                    <a:pt x="8086" y="12184"/>
                  </a:lnTo>
                  <a:lnTo>
                    <a:pt x="8086" y="10743"/>
                  </a:lnTo>
                  <a:cubicBezTo>
                    <a:pt x="8283" y="10657"/>
                    <a:pt x="8480" y="10585"/>
                    <a:pt x="8686" y="10517"/>
                  </a:cubicBezTo>
                  <a:close/>
                  <a:moveTo>
                    <a:pt x="4831" y="1"/>
                  </a:moveTo>
                  <a:cubicBezTo>
                    <a:pt x="3779" y="1"/>
                    <a:pt x="2727" y="221"/>
                    <a:pt x="1744" y="660"/>
                  </a:cubicBezTo>
                  <a:cubicBezTo>
                    <a:pt x="1509" y="765"/>
                    <a:pt x="1571" y="1034"/>
                    <a:pt x="1566" y="1082"/>
                  </a:cubicBezTo>
                  <a:lnTo>
                    <a:pt x="538" y="1082"/>
                  </a:lnTo>
                  <a:cubicBezTo>
                    <a:pt x="241" y="1082"/>
                    <a:pt x="5" y="1322"/>
                    <a:pt x="0" y="1616"/>
                  </a:cubicBezTo>
                  <a:lnTo>
                    <a:pt x="0" y="11224"/>
                  </a:lnTo>
                  <a:cubicBezTo>
                    <a:pt x="5" y="11517"/>
                    <a:pt x="241" y="11757"/>
                    <a:pt x="538" y="11757"/>
                  </a:cubicBezTo>
                  <a:lnTo>
                    <a:pt x="7629" y="11757"/>
                  </a:lnTo>
                  <a:lnTo>
                    <a:pt x="7629" y="12670"/>
                  </a:lnTo>
                  <a:cubicBezTo>
                    <a:pt x="7629" y="12806"/>
                    <a:pt x="7742" y="12898"/>
                    <a:pt x="7861" y="12898"/>
                  </a:cubicBezTo>
                  <a:cubicBezTo>
                    <a:pt x="7910" y="12898"/>
                    <a:pt x="7960" y="12882"/>
                    <a:pt x="8004" y="12847"/>
                  </a:cubicBezTo>
                  <a:lnTo>
                    <a:pt x="8398" y="12535"/>
                  </a:lnTo>
                  <a:cubicBezTo>
                    <a:pt x="8749" y="12804"/>
                    <a:pt x="8777" y="12900"/>
                    <a:pt x="8921" y="12900"/>
                  </a:cubicBezTo>
                  <a:cubicBezTo>
                    <a:pt x="9046" y="12900"/>
                    <a:pt x="9152" y="12794"/>
                    <a:pt x="9152" y="12670"/>
                  </a:cubicBezTo>
                  <a:lnTo>
                    <a:pt x="9152" y="11757"/>
                  </a:lnTo>
                  <a:lnTo>
                    <a:pt x="12275" y="11757"/>
                  </a:lnTo>
                  <a:cubicBezTo>
                    <a:pt x="12582" y="11757"/>
                    <a:pt x="12582" y="11291"/>
                    <a:pt x="12275" y="11291"/>
                  </a:cubicBezTo>
                  <a:lnTo>
                    <a:pt x="9152" y="11291"/>
                  </a:lnTo>
                  <a:lnTo>
                    <a:pt x="9152" y="10383"/>
                  </a:lnTo>
                  <a:cubicBezTo>
                    <a:pt x="9721" y="10239"/>
                    <a:pt x="10302" y="10168"/>
                    <a:pt x="10882" y="10168"/>
                  </a:cubicBezTo>
                  <a:cubicBezTo>
                    <a:pt x="11854" y="10168"/>
                    <a:pt x="12823" y="10368"/>
                    <a:pt x="13726" y="10762"/>
                  </a:cubicBezTo>
                  <a:cubicBezTo>
                    <a:pt x="13766" y="10779"/>
                    <a:pt x="13808" y="10787"/>
                    <a:pt x="13848" y="10787"/>
                  </a:cubicBezTo>
                  <a:cubicBezTo>
                    <a:pt x="14012" y="10787"/>
                    <a:pt x="14158" y="10656"/>
                    <a:pt x="14158" y="10479"/>
                  </a:cubicBezTo>
                  <a:lnTo>
                    <a:pt x="14158" y="1543"/>
                  </a:lnTo>
                  <a:lnTo>
                    <a:pt x="15186" y="1543"/>
                  </a:lnTo>
                  <a:cubicBezTo>
                    <a:pt x="15224" y="1543"/>
                    <a:pt x="15258" y="1577"/>
                    <a:pt x="15258" y="1616"/>
                  </a:cubicBezTo>
                  <a:lnTo>
                    <a:pt x="15258" y="11224"/>
                  </a:lnTo>
                  <a:cubicBezTo>
                    <a:pt x="15258" y="11262"/>
                    <a:pt x="15224" y="11296"/>
                    <a:pt x="15186" y="11296"/>
                  </a:cubicBezTo>
                  <a:lnTo>
                    <a:pt x="13197" y="11296"/>
                  </a:lnTo>
                  <a:cubicBezTo>
                    <a:pt x="12890" y="11296"/>
                    <a:pt x="12890" y="11757"/>
                    <a:pt x="13197" y="11757"/>
                  </a:cubicBezTo>
                  <a:lnTo>
                    <a:pt x="15186" y="11757"/>
                  </a:lnTo>
                  <a:cubicBezTo>
                    <a:pt x="15479" y="11757"/>
                    <a:pt x="15719" y="11517"/>
                    <a:pt x="15719" y="11224"/>
                  </a:cubicBezTo>
                  <a:lnTo>
                    <a:pt x="15719" y="1616"/>
                  </a:lnTo>
                  <a:cubicBezTo>
                    <a:pt x="15719" y="1318"/>
                    <a:pt x="15479" y="1082"/>
                    <a:pt x="15181" y="1082"/>
                  </a:cubicBezTo>
                  <a:lnTo>
                    <a:pt x="14153" y="1082"/>
                  </a:lnTo>
                  <a:cubicBezTo>
                    <a:pt x="14144" y="1029"/>
                    <a:pt x="14211" y="765"/>
                    <a:pt x="13975" y="660"/>
                  </a:cubicBezTo>
                  <a:cubicBezTo>
                    <a:pt x="12964" y="206"/>
                    <a:pt x="11891" y="4"/>
                    <a:pt x="10863" y="4"/>
                  </a:cubicBezTo>
                  <a:cubicBezTo>
                    <a:pt x="9767" y="4"/>
                    <a:pt x="8723" y="234"/>
                    <a:pt x="7860" y="636"/>
                  </a:cubicBezTo>
                  <a:cubicBezTo>
                    <a:pt x="6894" y="212"/>
                    <a:pt x="5862" y="1"/>
                    <a:pt x="48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3019" name="Google Shape;3019;p37"/>
          <p:cNvGrpSpPr/>
          <p:nvPr/>
        </p:nvGrpSpPr>
        <p:grpSpPr>
          <a:xfrm>
            <a:off x="5370435" y="1444160"/>
            <a:ext cx="362713" cy="440450"/>
            <a:chOff x="6698309" y="1513402"/>
            <a:chExt cx="300557" cy="364974"/>
          </a:xfrm>
        </p:grpSpPr>
        <p:sp>
          <p:nvSpPr>
            <p:cNvPr id="3020" name="Google Shape;3020;p37"/>
            <p:cNvSpPr/>
            <p:nvPr/>
          </p:nvSpPr>
          <p:spPr>
            <a:xfrm>
              <a:off x="6711313" y="1718764"/>
              <a:ext cx="274340" cy="154342"/>
            </a:xfrm>
            <a:custGeom>
              <a:avLst/>
              <a:gdLst/>
              <a:ahLst/>
              <a:cxnLst/>
              <a:rect l="l" t="t" r="r" b="b"/>
              <a:pathLst>
                <a:path w="10464" h="5887" extrusionOk="0">
                  <a:moveTo>
                    <a:pt x="3709" y="1"/>
                  </a:moveTo>
                  <a:lnTo>
                    <a:pt x="3709" y="1037"/>
                  </a:lnTo>
                  <a:cubicBezTo>
                    <a:pt x="3709" y="1326"/>
                    <a:pt x="3517" y="1580"/>
                    <a:pt x="3239" y="1663"/>
                  </a:cubicBezTo>
                  <a:lnTo>
                    <a:pt x="942" y="2337"/>
                  </a:lnTo>
                  <a:cubicBezTo>
                    <a:pt x="385" y="2503"/>
                    <a:pt x="1" y="3014"/>
                    <a:pt x="1" y="3594"/>
                  </a:cubicBezTo>
                  <a:lnTo>
                    <a:pt x="1" y="5886"/>
                  </a:lnTo>
                  <a:lnTo>
                    <a:pt x="10464" y="5886"/>
                  </a:lnTo>
                  <a:lnTo>
                    <a:pt x="10464" y="3594"/>
                  </a:lnTo>
                  <a:cubicBezTo>
                    <a:pt x="10464" y="3014"/>
                    <a:pt x="10084" y="2503"/>
                    <a:pt x="9526" y="2340"/>
                  </a:cubicBezTo>
                  <a:lnTo>
                    <a:pt x="7230" y="1663"/>
                  </a:lnTo>
                  <a:cubicBezTo>
                    <a:pt x="6951" y="1580"/>
                    <a:pt x="6759" y="1326"/>
                    <a:pt x="6759" y="1037"/>
                  </a:cubicBezTo>
                  <a:lnTo>
                    <a:pt x="6759" y="1"/>
                  </a:ln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1" name="Google Shape;3021;p37"/>
            <p:cNvSpPr/>
            <p:nvPr/>
          </p:nvSpPr>
          <p:spPr>
            <a:xfrm>
              <a:off x="6711418" y="1763124"/>
              <a:ext cx="274340" cy="109982"/>
            </a:xfrm>
            <a:custGeom>
              <a:avLst/>
              <a:gdLst/>
              <a:ahLst/>
              <a:cxnLst/>
              <a:rect l="l" t="t" r="r" b="b"/>
              <a:pathLst>
                <a:path w="10464" h="4195" extrusionOk="0">
                  <a:moveTo>
                    <a:pt x="3140" y="0"/>
                  </a:moveTo>
                  <a:lnTo>
                    <a:pt x="942" y="645"/>
                  </a:lnTo>
                  <a:cubicBezTo>
                    <a:pt x="384" y="811"/>
                    <a:pt x="0" y="1322"/>
                    <a:pt x="0" y="1902"/>
                  </a:cubicBezTo>
                  <a:lnTo>
                    <a:pt x="0" y="4194"/>
                  </a:lnTo>
                  <a:lnTo>
                    <a:pt x="10464" y="4194"/>
                  </a:lnTo>
                  <a:lnTo>
                    <a:pt x="10464" y="1902"/>
                  </a:lnTo>
                  <a:cubicBezTo>
                    <a:pt x="10464" y="1322"/>
                    <a:pt x="10080" y="811"/>
                    <a:pt x="9522" y="648"/>
                  </a:cubicBezTo>
                  <a:lnTo>
                    <a:pt x="7327" y="0"/>
                  </a:lnTo>
                  <a:cubicBezTo>
                    <a:pt x="7055" y="935"/>
                    <a:pt x="6204" y="1576"/>
                    <a:pt x="5234" y="1576"/>
                  </a:cubicBezTo>
                  <a:cubicBezTo>
                    <a:pt x="4260" y="1576"/>
                    <a:pt x="3408" y="935"/>
                    <a:pt x="3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2" name="Google Shape;3022;p37"/>
            <p:cNvSpPr/>
            <p:nvPr/>
          </p:nvSpPr>
          <p:spPr>
            <a:xfrm>
              <a:off x="6808554" y="1724480"/>
              <a:ext cx="79963" cy="28551"/>
            </a:xfrm>
            <a:custGeom>
              <a:avLst/>
              <a:gdLst/>
              <a:ahLst/>
              <a:cxnLst/>
              <a:rect l="l" t="t" r="r" b="b"/>
              <a:pathLst>
                <a:path w="3050" h="1089" extrusionOk="0">
                  <a:moveTo>
                    <a:pt x="0" y="0"/>
                  </a:moveTo>
                  <a:lnTo>
                    <a:pt x="0" y="703"/>
                  </a:lnTo>
                  <a:cubicBezTo>
                    <a:pt x="475" y="960"/>
                    <a:pt x="999" y="1088"/>
                    <a:pt x="1524" y="1088"/>
                  </a:cubicBezTo>
                  <a:cubicBezTo>
                    <a:pt x="2048" y="1088"/>
                    <a:pt x="2574" y="960"/>
                    <a:pt x="3050" y="703"/>
                  </a:cubicBezTo>
                  <a:lnTo>
                    <a:pt x="3050"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3" name="Google Shape;3023;p37"/>
            <p:cNvSpPr/>
            <p:nvPr/>
          </p:nvSpPr>
          <p:spPr>
            <a:xfrm>
              <a:off x="6751400" y="1610145"/>
              <a:ext cx="194298" cy="125844"/>
            </a:xfrm>
            <a:custGeom>
              <a:avLst/>
              <a:gdLst/>
              <a:ahLst/>
              <a:cxnLst/>
              <a:rect l="l" t="t" r="r" b="b"/>
              <a:pathLst>
                <a:path w="7411" h="4800" extrusionOk="0">
                  <a:moveTo>
                    <a:pt x="873" y="1"/>
                  </a:moveTo>
                  <a:lnTo>
                    <a:pt x="873" y="1091"/>
                  </a:lnTo>
                  <a:lnTo>
                    <a:pt x="547" y="1091"/>
                  </a:lnTo>
                  <a:cubicBezTo>
                    <a:pt x="243" y="1091"/>
                    <a:pt x="0" y="1333"/>
                    <a:pt x="0" y="1634"/>
                  </a:cubicBezTo>
                  <a:cubicBezTo>
                    <a:pt x="0" y="1938"/>
                    <a:pt x="243" y="2181"/>
                    <a:pt x="547" y="2181"/>
                  </a:cubicBezTo>
                  <a:lnTo>
                    <a:pt x="884" y="2181"/>
                  </a:lnTo>
                  <a:cubicBezTo>
                    <a:pt x="992" y="3658"/>
                    <a:pt x="2224" y="4799"/>
                    <a:pt x="3705" y="4799"/>
                  </a:cubicBezTo>
                  <a:cubicBezTo>
                    <a:pt x="5186" y="4799"/>
                    <a:pt x="6418" y="3658"/>
                    <a:pt x="6526" y="2181"/>
                  </a:cubicBezTo>
                  <a:lnTo>
                    <a:pt x="6867" y="2181"/>
                  </a:lnTo>
                  <a:cubicBezTo>
                    <a:pt x="7168" y="2181"/>
                    <a:pt x="7410" y="1938"/>
                    <a:pt x="7410" y="1634"/>
                  </a:cubicBezTo>
                  <a:cubicBezTo>
                    <a:pt x="7410" y="1333"/>
                    <a:pt x="7168" y="1091"/>
                    <a:pt x="6867" y="1091"/>
                  </a:cubicBezTo>
                  <a:lnTo>
                    <a:pt x="6537" y="1091"/>
                  </a:lnTo>
                  <a:lnTo>
                    <a:pt x="6537" y="1"/>
                  </a:ln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4" name="Google Shape;3024;p37"/>
            <p:cNvSpPr/>
            <p:nvPr/>
          </p:nvSpPr>
          <p:spPr>
            <a:xfrm>
              <a:off x="6750535" y="1610145"/>
              <a:ext cx="149492" cy="125739"/>
            </a:xfrm>
            <a:custGeom>
              <a:avLst/>
              <a:gdLst/>
              <a:ahLst/>
              <a:cxnLst/>
              <a:rect l="l" t="t" r="r" b="b"/>
              <a:pathLst>
                <a:path w="5702" h="4796" extrusionOk="0">
                  <a:moveTo>
                    <a:pt x="906" y="1"/>
                  </a:moveTo>
                  <a:lnTo>
                    <a:pt x="906" y="1091"/>
                  </a:lnTo>
                  <a:lnTo>
                    <a:pt x="609" y="1091"/>
                  </a:lnTo>
                  <a:cubicBezTo>
                    <a:pt x="323" y="1091"/>
                    <a:pt x="66" y="1297"/>
                    <a:pt x="37" y="1580"/>
                  </a:cubicBezTo>
                  <a:cubicBezTo>
                    <a:pt x="1" y="1902"/>
                    <a:pt x="254" y="2181"/>
                    <a:pt x="580" y="2181"/>
                  </a:cubicBezTo>
                  <a:lnTo>
                    <a:pt x="917" y="2181"/>
                  </a:lnTo>
                  <a:cubicBezTo>
                    <a:pt x="1029" y="3655"/>
                    <a:pt x="2260" y="4796"/>
                    <a:pt x="3738" y="4796"/>
                  </a:cubicBezTo>
                  <a:lnTo>
                    <a:pt x="3738" y="4575"/>
                  </a:lnTo>
                  <a:cubicBezTo>
                    <a:pt x="2684" y="4137"/>
                    <a:pt x="1996" y="3104"/>
                    <a:pt x="1996" y="1963"/>
                  </a:cubicBezTo>
                  <a:cubicBezTo>
                    <a:pt x="1996" y="1362"/>
                    <a:pt x="2485" y="873"/>
                    <a:pt x="3086" y="873"/>
                  </a:cubicBezTo>
                  <a:lnTo>
                    <a:pt x="5049" y="873"/>
                  </a:lnTo>
                  <a:cubicBezTo>
                    <a:pt x="5408" y="873"/>
                    <a:pt x="5701" y="580"/>
                    <a:pt x="5701" y="218"/>
                  </a:cubicBezTo>
                  <a:lnTo>
                    <a:pt x="5701"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5" name="Google Shape;3025;p37"/>
            <p:cNvSpPr/>
            <p:nvPr/>
          </p:nvSpPr>
          <p:spPr>
            <a:xfrm>
              <a:off x="6716347" y="1521084"/>
              <a:ext cx="264377" cy="94881"/>
            </a:xfrm>
            <a:custGeom>
              <a:avLst/>
              <a:gdLst/>
              <a:ahLst/>
              <a:cxnLst/>
              <a:rect l="l" t="t" r="r" b="b"/>
              <a:pathLst>
                <a:path w="10084" h="3619" extrusionOk="0">
                  <a:moveTo>
                    <a:pt x="5042" y="0"/>
                  </a:moveTo>
                  <a:cubicBezTo>
                    <a:pt x="4956" y="0"/>
                    <a:pt x="4870" y="26"/>
                    <a:pt x="4796" y="76"/>
                  </a:cubicBezTo>
                  <a:lnTo>
                    <a:pt x="178" y="3220"/>
                  </a:lnTo>
                  <a:cubicBezTo>
                    <a:pt x="1" y="3340"/>
                    <a:pt x="88" y="3618"/>
                    <a:pt x="301" y="3618"/>
                  </a:cubicBezTo>
                  <a:lnTo>
                    <a:pt x="9783" y="3618"/>
                  </a:lnTo>
                  <a:cubicBezTo>
                    <a:pt x="10000" y="3618"/>
                    <a:pt x="10084" y="3340"/>
                    <a:pt x="9906" y="3220"/>
                  </a:cubicBezTo>
                  <a:lnTo>
                    <a:pt x="5288" y="76"/>
                  </a:lnTo>
                  <a:cubicBezTo>
                    <a:pt x="5214" y="26"/>
                    <a:pt x="5128" y="0"/>
                    <a:pt x="5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6" name="Google Shape;3026;p37"/>
            <p:cNvSpPr/>
            <p:nvPr/>
          </p:nvSpPr>
          <p:spPr>
            <a:xfrm>
              <a:off x="6716347" y="1521137"/>
              <a:ext cx="135807" cy="94724"/>
            </a:xfrm>
            <a:custGeom>
              <a:avLst/>
              <a:gdLst/>
              <a:ahLst/>
              <a:cxnLst/>
              <a:rect l="l" t="t" r="r" b="b"/>
              <a:pathLst>
                <a:path w="5180" h="3613" extrusionOk="0">
                  <a:moveTo>
                    <a:pt x="5038" y="1"/>
                  </a:moveTo>
                  <a:cubicBezTo>
                    <a:pt x="4952" y="1"/>
                    <a:pt x="4868" y="25"/>
                    <a:pt x="4796" y="74"/>
                  </a:cubicBezTo>
                  <a:lnTo>
                    <a:pt x="178" y="3214"/>
                  </a:lnTo>
                  <a:cubicBezTo>
                    <a:pt x="1" y="3334"/>
                    <a:pt x="88" y="3613"/>
                    <a:pt x="301" y="3613"/>
                  </a:cubicBezTo>
                  <a:lnTo>
                    <a:pt x="3181" y="3613"/>
                  </a:lnTo>
                  <a:cubicBezTo>
                    <a:pt x="3083" y="3613"/>
                    <a:pt x="3043" y="3330"/>
                    <a:pt x="3123" y="3207"/>
                  </a:cubicBezTo>
                  <a:lnTo>
                    <a:pt x="5180" y="24"/>
                  </a:lnTo>
                  <a:cubicBezTo>
                    <a:pt x="5133" y="8"/>
                    <a:pt x="5085" y="1"/>
                    <a:pt x="503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7" name="Google Shape;3027;p37"/>
            <p:cNvSpPr/>
            <p:nvPr/>
          </p:nvSpPr>
          <p:spPr>
            <a:xfrm>
              <a:off x="6762778" y="1615834"/>
              <a:ext cx="22914" cy="25850"/>
            </a:xfrm>
            <a:custGeom>
              <a:avLst/>
              <a:gdLst/>
              <a:ahLst/>
              <a:cxnLst/>
              <a:rect l="l" t="t" r="r" b="b"/>
              <a:pathLst>
                <a:path w="874" h="986" extrusionOk="0">
                  <a:moveTo>
                    <a:pt x="1" y="1"/>
                  </a:moveTo>
                  <a:lnTo>
                    <a:pt x="1" y="986"/>
                  </a:lnTo>
                  <a:lnTo>
                    <a:pt x="301" y="946"/>
                  </a:lnTo>
                  <a:cubicBezTo>
                    <a:pt x="627" y="906"/>
                    <a:pt x="874" y="627"/>
                    <a:pt x="874" y="298"/>
                  </a:cubicBezTo>
                  <a:lnTo>
                    <a:pt x="8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8" name="Google Shape;3028;p37"/>
            <p:cNvSpPr/>
            <p:nvPr/>
          </p:nvSpPr>
          <p:spPr>
            <a:xfrm>
              <a:off x="6911379" y="1615834"/>
              <a:ext cx="22914" cy="25850"/>
            </a:xfrm>
            <a:custGeom>
              <a:avLst/>
              <a:gdLst/>
              <a:ahLst/>
              <a:cxnLst/>
              <a:rect l="l" t="t" r="r" b="b"/>
              <a:pathLst>
                <a:path w="874" h="986" extrusionOk="0">
                  <a:moveTo>
                    <a:pt x="1" y="1"/>
                  </a:moveTo>
                  <a:lnTo>
                    <a:pt x="1" y="298"/>
                  </a:lnTo>
                  <a:cubicBezTo>
                    <a:pt x="1" y="627"/>
                    <a:pt x="247" y="906"/>
                    <a:pt x="573" y="946"/>
                  </a:cubicBezTo>
                  <a:lnTo>
                    <a:pt x="874" y="986"/>
                  </a:lnTo>
                  <a:lnTo>
                    <a:pt x="8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9" name="Google Shape;3029;p37"/>
            <p:cNvSpPr/>
            <p:nvPr/>
          </p:nvSpPr>
          <p:spPr>
            <a:xfrm>
              <a:off x="6825648" y="1678704"/>
              <a:ext cx="45776" cy="28603"/>
            </a:xfrm>
            <a:custGeom>
              <a:avLst/>
              <a:gdLst/>
              <a:ahLst/>
              <a:cxnLst/>
              <a:rect l="l" t="t" r="r" b="b"/>
              <a:pathLst>
                <a:path w="1746" h="1091" extrusionOk="0">
                  <a:moveTo>
                    <a:pt x="0" y="0"/>
                  </a:moveTo>
                  <a:lnTo>
                    <a:pt x="0" y="656"/>
                  </a:lnTo>
                  <a:cubicBezTo>
                    <a:pt x="0" y="895"/>
                    <a:pt x="196" y="1091"/>
                    <a:pt x="439" y="1091"/>
                  </a:cubicBezTo>
                  <a:lnTo>
                    <a:pt x="1308" y="1091"/>
                  </a:lnTo>
                  <a:cubicBezTo>
                    <a:pt x="1550" y="1091"/>
                    <a:pt x="1746" y="895"/>
                    <a:pt x="1746" y="656"/>
                  </a:cubicBezTo>
                  <a:lnTo>
                    <a:pt x="1746"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0" name="Google Shape;3030;p37"/>
            <p:cNvSpPr/>
            <p:nvPr/>
          </p:nvSpPr>
          <p:spPr>
            <a:xfrm>
              <a:off x="6771718" y="1763124"/>
              <a:ext cx="153661" cy="64207"/>
            </a:xfrm>
            <a:custGeom>
              <a:avLst/>
              <a:gdLst/>
              <a:ahLst/>
              <a:cxnLst/>
              <a:rect l="l" t="t" r="r" b="b"/>
              <a:pathLst>
                <a:path w="5861" h="2449" extrusionOk="0">
                  <a:moveTo>
                    <a:pt x="840" y="0"/>
                  </a:moveTo>
                  <a:lnTo>
                    <a:pt x="0" y="246"/>
                  </a:lnTo>
                  <a:cubicBezTo>
                    <a:pt x="377" y="1550"/>
                    <a:pt x="1572" y="2448"/>
                    <a:pt x="2930" y="2448"/>
                  </a:cubicBezTo>
                  <a:cubicBezTo>
                    <a:pt x="4288" y="2448"/>
                    <a:pt x="5483" y="1550"/>
                    <a:pt x="5860" y="246"/>
                  </a:cubicBezTo>
                  <a:lnTo>
                    <a:pt x="5027" y="0"/>
                  </a:lnTo>
                  <a:cubicBezTo>
                    <a:pt x="4755" y="935"/>
                    <a:pt x="3904" y="1576"/>
                    <a:pt x="2934" y="1576"/>
                  </a:cubicBezTo>
                  <a:cubicBezTo>
                    <a:pt x="1960" y="1576"/>
                    <a:pt x="1108" y="935"/>
                    <a:pt x="8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1" name="Google Shape;3031;p37"/>
            <p:cNvSpPr/>
            <p:nvPr/>
          </p:nvSpPr>
          <p:spPr>
            <a:xfrm>
              <a:off x="6814243" y="1678704"/>
              <a:ext cx="34319" cy="17199"/>
            </a:xfrm>
            <a:custGeom>
              <a:avLst/>
              <a:gdLst/>
              <a:ahLst/>
              <a:cxnLst/>
              <a:rect l="l" t="t" r="r" b="b"/>
              <a:pathLst>
                <a:path w="1309" h="656" extrusionOk="0">
                  <a:moveTo>
                    <a:pt x="656" y="0"/>
                  </a:moveTo>
                  <a:cubicBezTo>
                    <a:pt x="294" y="0"/>
                    <a:pt x="1" y="294"/>
                    <a:pt x="1" y="656"/>
                  </a:cubicBezTo>
                  <a:lnTo>
                    <a:pt x="656" y="656"/>
                  </a:lnTo>
                  <a:cubicBezTo>
                    <a:pt x="1015" y="656"/>
                    <a:pt x="1308" y="363"/>
                    <a:pt x="1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2" name="Google Shape;3032;p37"/>
            <p:cNvSpPr/>
            <p:nvPr/>
          </p:nvSpPr>
          <p:spPr>
            <a:xfrm>
              <a:off x="6848536" y="1678704"/>
              <a:ext cx="34292" cy="17199"/>
            </a:xfrm>
            <a:custGeom>
              <a:avLst/>
              <a:gdLst/>
              <a:ahLst/>
              <a:cxnLst/>
              <a:rect l="l" t="t" r="r" b="b"/>
              <a:pathLst>
                <a:path w="1308" h="656" extrusionOk="0">
                  <a:moveTo>
                    <a:pt x="0" y="0"/>
                  </a:moveTo>
                  <a:cubicBezTo>
                    <a:pt x="0" y="363"/>
                    <a:pt x="294" y="656"/>
                    <a:pt x="656" y="656"/>
                  </a:cubicBezTo>
                  <a:lnTo>
                    <a:pt x="1308" y="656"/>
                  </a:lnTo>
                  <a:cubicBezTo>
                    <a:pt x="1308" y="294"/>
                    <a:pt x="1014" y="0"/>
                    <a:pt x="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3" name="Google Shape;3033;p37"/>
            <p:cNvSpPr/>
            <p:nvPr/>
          </p:nvSpPr>
          <p:spPr>
            <a:xfrm>
              <a:off x="6698309" y="1513402"/>
              <a:ext cx="300557" cy="364974"/>
            </a:xfrm>
            <a:custGeom>
              <a:avLst/>
              <a:gdLst/>
              <a:ahLst/>
              <a:cxnLst/>
              <a:rect l="l" t="t" r="r" b="b"/>
              <a:pathLst>
                <a:path w="11464" h="13921" extrusionOk="0">
                  <a:moveTo>
                    <a:pt x="3130" y="4114"/>
                  </a:moveTo>
                  <a:lnTo>
                    <a:pt x="3130" y="4346"/>
                  </a:lnTo>
                  <a:cubicBezTo>
                    <a:pt x="3130" y="4473"/>
                    <a:pt x="3025" y="4578"/>
                    <a:pt x="2898" y="4578"/>
                  </a:cubicBezTo>
                  <a:lnTo>
                    <a:pt x="2666" y="4578"/>
                  </a:lnTo>
                  <a:lnTo>
                    <a:pt x="2666" y="4114"/>
                  </a:lnTo>
                  <a:close/>
                  <a:moveTo>
                    <a:pt x="8794" y="4114"/>
                  </a:moveTo>
                  <a:lnTo>
                    <a:pt x="8794" y="4578"/>
                  </a:lnTo>
                  <a:lnTo>
                    <a:pt x="8562" y="4578"/>
                  </a:lnTo>
                  <a:cubicBezTo>
                    <a:pt x="8436" y="4578"/>
                    <a:pt x="8331" y="4473"/>
                    <a:pt x="8331" y="4346"/>
                  </a:cubicBezTo>
                  <a:lnTo>
                    <a:pt x="8331" y="4114"/>
                  </a:lnTo>
                  <a:close/>
                  <a:moveTo>
                    <a:pt x="5730" y="453"/>
                  </a:moveTo>
                  <a:lnTo>
                    <a:pt x="10518" y="3709"/>
                  </a:lnTo>
                  <a:lnTo>
                    <a:pt x="4640" y="3709"/>
                  </a:lnTo>
                  <a:lnTo>
                    <a:pt x="4640" y="3705"/>
                  </a:lnTo>
                  <a:cubicBezTo>
                    <a:pt x="4368" y="3705"/>
                    <a:pt x="4368" y="4114"/>
                    <a:pt x="4640" y="4114"/>
                  </a:cubicBezTo>
                  <a:lnTo>
                    <a:pt x="7925" y="4114"/>
                  </a:lnTo>
                  <a:lnTo>
                    <a:pt x="7925" y="4346"/>
                  </a:lnTo>
                  <a:cubicBezTo>
                    <a:pt x="7925" y="4697"/>
                    <a:pt x="8211" y="4983"/>
                    <a:pt x="8562" y="4987"/>
                  </a:cubicBezTo>
                  <a:lnTo>
                    <a:pt x="8892" y="4987"/>
                  </a:lnTo>
                  <a:cubicBezTo>
                    <a:pt x="9091" y="4987"/>
                    <a:pt x="9250" y="5161"/>
                    <a:pt x="9229" y="5364"/>
                  </a:cubicBezTo>
                  <a:cubicBezTo>
                    <a:pt x="9211" y="5534"/>
                    <a:pt x="9048" y="5668"/>
                    <a:pt x="8859" y="5668"/>
                  </a:cubicBezTo>
                  <a:lnTo>
                    <a:pt x="8769" y="5668"/>
                  </a:lnTo>
                  <a:lnTo>
                    <a:pt x="8769" y="5657"/>
                  </a:lnTo>
                  <a:cubicBezTo>
                    <a:pt x="8769" y="5545"/>
                    <a:pt x="8678" y="5451"/>
                    <a:pt x="8566" y="5451"/>
                  </a:cubicBezTo>
                  <a:cubicBezTo>
                    <a:pt x="8454" y="5451"/>
                    <a:pt x="8360" y="5545"/>
                    <a:pt x="8360" y="5657"/>
                  </a:cubicBezTo>
                  <a:cubicBezTo>
                    <a:pt x="8360" y="7026"/>
                    <a:pt x="7302" y="8167"/>
                    <a:pt x="5937" y="8276"/>
                  </a:cubicBezTo>
                  <a:lnTo>
                    <a:pt x="5937" y="8051"/>
                  </a:lnTo>
                  <a:cubicBezTo>
                    <a:pt x="5937" y="7915"/>
                    <a:pt x="5834" y="7847"/>
                    <a:pt x="5732" y="7847"/>
                  </a:cubicBezTo>
                  <a:cubicBezTo>
                    <a:pt x="5630" y="7847"/>
                    <a:pt x="5527" y="7915"/>
                    <a:pt x="5527" y="8051"/>
                  </a:cubicBezTo>
                  <a:lnTo>
                    <a:pt x="5527" y="8276"/>
                  </a:lnTo>
                  <a:cubicBezTo>
                    <a:pt x="4158" y="8167"/>
                    <a:pt x="3104" y="7026"/>
                    <a:pt x="3101" y="5653"/>
                  </a:cubicBezTo>
                  <a:cubicBezTo>
                    <a:pt x="3101" y="5518"/>
                    <a:pt x="2999" y="5450"/>
                    <a:pt x="2898" y="5450"/>
                  </a:cubicBezTo>
                  <a:cubicBezTo>
                    <a:pt x="2797" y="5450"/>
                    <a:pt x="2695" y="5518"/>
                    <a:pt x="2695" y="5653"/>
                  </a:cubicBezTo>
                  <a:lnTo>
                    <a:pt x="2695" y="5668"/>
                  </a:lnTo>
                  <a:lnTo>
                    <a:pt x="2572" y="5668"/>
                  </a:lnTo>
                  <a:cubicBezTo>
                    <a:pt x="2369" y="5668"/>
                    <a:pt x="2210" y="5494"/>
                    <a:pt x="2232" y="5291"/>
                  </a:cubicBezTo>
                  <a:cubicBezTo>
                    <a:pt x="2250" y="5121"/>
                    <a:pt x="2413" y="4987"/>
                    <a:pt x="2605" y="4987"/>
                  </a:cubicBezTo>
                  <a:lnTo>
                    <a:pt x="2898" y="4987"/>
                  </a:lnTo>
                  <a:cubicBezTo>
                    <a:pt x="3253" y="4983"/>
                    <a:pt x="3535" y="4697"/>
                    <a:pt x="3535" y="4346"/>
                  </a:cubicBezTo>
                  <a:lnTo>
                    <a:pt x="3535" y="4114"/>
                  </a:lnTo>
                  <a:lnTo>
                    <a:pt x="3767" y="4114"/>
                  </a:lnTo>
                  <a:cubicBezTo>
                    <a:pt x="4039" y="4114"/>
                    <a:pt x="4039" y="3705"/>
                    <a:pt x="3767" y="3705"/>
                  </a:cubicBezTo>
                  <a:lnTo>
                    <a:pt x="946" y="3705"/>
                  </a:lnTo>
                  <a:lnTo>
                    <a:pt x="5730" y="453"/>
                  </a:lnTo>
                  <a:close/>
                  <a:moveTo>
                    <a:pt x="7052" y="8388"/>
                  </a:moveTo>
                  <a:lnTo>
                    <a:pt x="7052" y="8870"/>
                  </a:lnTo>
                  <a:cubicBezTo>
                    <a:pt x="7052" y="9210"/>
                    <a:pt x="7255" y="9518"/>
                    <a:pt x="7566" y="9655"/>
                  </a:cubicBezTo>
                  <a:cubicBezTo>
                    <a:pt x="7469" y="9898"/>
                    <a:pt x="7324" y="10119"/>
                    <a:pt x="7139" y="10304"/>
                  </a:cubicBezTo>
                  <a:cubicBezTo>
                    <a:pt x="6995" y="10453"/>
                    <a:pt x="7130" y="10655"/>
                    <a:pt x="7288" y="10655"/>
                  </a:cubicBezTo>
                  <a:cubicBezTo>
                    <a:pt x="7336" y="10655"/>
                    <a:pt x="7387" y="10636"/>
                    <a:pt x="7432" y="10590"/>
                  </a:cubicBezTo>
                  <a:cubicBezTo>
                    <a:pt x="7661" y="10358"/>
                    <a:pt x="7838" y="10079"/>
                    <a:pt x="7954" y="9775"/>
                  </a:cubicBezTo>
                  <a:lnTo>
                    <a:pt x="8403" y="9909"/>
                  </a:lnTo>
                  <a:cubicBezTo>
                    <a:pt x="8211" y="10420"/>
                    <a:pt x="7878" y="10865"/>
                    <a:pt x="7443" y="11198"/>
                  </a:cubicBezTo>
                  <a:cubicBezTo>
                    <a:pt x="6936" y="11578"/>
                    <a:pt x="6334" y="11768"/>
                    <a:pt x="5732" y="11768"/>
                  </a:cubicBezTo>
                  <a:cubicBezTo>
                    <a:pt x="5135" y="11768"/>
                    <a:pt x="4537" y="11581"/>
                    <a:pt x="4032" y="11206"/>
                  </a:cubicBezTo>
                  <a:cubicBezTo>
                    <a:pt x="3590" y="10876"/>
                    <a:pt x="3249" y="10427"/>
                    <a:pt x="3057" y="9909"/>
                  </a:cubicBezTo>
                  <a:lnTo>
                    <a:pt x="3506" y="9775"/>
                  </a:lnTo>
                  <a:cubicBezTo>
                    <a:pt x="3666" y="10195"/>
                    <a:pt x="3945" y="10561"/>
                    <a:pt x="4303" y="10833"/>
                  </a:cubicBezTo>
                  <a:cubicBezTo>
                    <a:pt x="4724" y="11145"/>
                    <a:pt x="5225" y="11305"/>
                    <a:pt x="5731" y="11305"/>
                  </a:cubicBezTo>
                  <a:cubicBezTo>
                    <a:pt x="6053" y="11305"/>
                    <a:pt x="6377" y="11240"/>
                    <a:pt x="6683" y="11108"/>
                  </a:cubicBezTo>
                  <a:cubicBezTo>
                    <a:pt x="6901" y="11013"/>
                    <a:pt x="6804" y="10715"/>
                    <a:pt x="6609" y="10715"/>
                  </a:cubicBezTo>
                  <a:cubicBezTo>
                    <a:pt x="6581" y="10715"/>
                    <a:pt x="6551" y="10721"/>
                    <a:pt x="6520" y="10735"/>
                  </a:cubicBezTo>
                  <a:cubicBezTo>
                    <a:pt x="6263" y="10847"/>
                    <a:pt x="5995" y="10900"/>
                    <a:pt x="5732" y="10900"/>
                  </a:cubicBezTo>
                  <a:cubicBezTo>
                    <a:pt x="4948" y="10900"/>
                    <a:pt x="4203" y="10431"/>
                    <a:pt x="3894" y="9655"/>
                  </a:cubicBezTo>
                  <a:cubicBezTo>
                    <a:pt x="4205" y="9518"/>
                    <a:pt x="4405" y="9210"/>
                    <a:pt x="4408" y="8870"/>
                  </a:cubicBezTo>
                  <a:lnTo>
                    <a:pt x="4408" y="8388"/>
                  </a:lnTo>
                  <a:cubicBezTo>
                    <a:pt x="4760" y="8558"/>
                    <a:pt x="5136" y="8656"/>
                    <a:pt x="5527" y="8685"/>
                  </a:cubicBezTo>
                  <a:lnTo>
                    <a:pt x="5527" y="9359"/>
                  </a:lnTo>
                  <a:cubicBezTo>
                    <a:pt x="5527" y="9494"/>
                    <a:pt x="5629" y="9562"/>
                    <a:pt x="5730" y="9562"/>
                  </a:cubicBezTo>
                  <a:cubicBezTo>
                    <a:pt x="5832" y="9562"/>
                    <a:pt x="5933" y="9494"/>
                    <a:pt x="5933" y="9359"/>
                  </a:cubicBezTo>
                  <a:lnTo>
                    <a:pt x="5933" y="8685"/>
                  </a:lnTo>
                  <a:cubicBezTo>
                    <a:pt x="6320" y="8656"/>
                    <a:pt x="6701" y="8558"/>
                    <a:pt x="7052" y="8388"/>
                  </a:cubicBezTo>
                  <a:close/>
                  <a:moveTo>
                    <a:pt x="5732" y="1"/>
                  </a:moveTo>
                  <a:cubicBezTo>
                    <a:pt x="5691" y="1"/>
                    <a:pt x="5650" y="13"/>
                    <a:pt x="5614" y="36"/>
                  </a:cubicBezTo>
                  <a:lnTo>
                    <a:pt x="167" y="3741"/>
                  </a:lnTo>
                  <a:cubicBezTo>
                    <a:pt x="1" y="3854"/>
                    <a:pt x="80" y="4114"/>
                    <a:pt x="279" y="4114"/>
                  </a:cubicBezTo>
                  <a:lnTo>
                    <a:pt x="2257" y="4114"/>
                  </a:lnTo>
                  <a:lnTo>
                    <a:pt x="2257" y="4658"/>
                  </a:lnTo>
                  <a:cubicBezTo>
                    <a:pt x="1938" y="4802"/>
                    <a:pt x="1764" y="5150"/>
                    <a:pt x="1840" y="5491"/>
                  </a:cubicBezTo>
                  <a:cubicBezTo>
                    <a:pt x="1916" y="5835"/>
                    <a:pt x="2221" y="6077"/>
                    <a:pt x="2568" y="6077"/>
                  </a:cubicBezTo>
                  <a:lnTo>
                    <a:pt x="2721" y="6077"/>
                  </a:lnTo>
                  <a:cubicBezTo>
                    <a:pt x="2840" y="6914"/>
                    <a:pt x="3304" y="7667"/>
                    <a:pt x="3999" y="8149"/>
                  </a:cubicBezTo>
                  <a:lnTo>
                    <a:pt x="3999" y="8870"/>
                  </a:lnTo>
                  <a:cubicBezTo>
                    <a:pt x="3999" y="9069"/>
                    <a:pt x="3869" y="9243"/>
                    <a:pt x="3677" y="9301"/>
                  </a:cubicBezTo>
                  <a:lnTo>
                    <a:pt x="1536" y="9931"/>
                  </a:lnTo>
                  <a:cubicBezTo>
                    <a:pt x="801" y="10148"/>
                    <a:pt x="298" y="10822"/>
                    <a:pt x="294" y="11589"/>
                  </a:cubicBezTo>
                  <a:lnTo>
                    <a:pt x="294" y="13719"/>
                  </a:lnTo>
                  <a:cubicBezTo>
                    <a:pt x="294" y="13853"/>
                    <a:pt x="396" y="13920"/>
                    <a:pt x="499" y="13920"/>
                  </a:cubicBezTo>
                  <a:cubicBezTo>
                    <a:pt x="601" y="13920"/>
                    <a:pt x="703" y="13853"/>
                    <a:pt x="703" y="13719"/>
                  </a:cubicBezTo>
                  <a:lnTo>
                    <a:pt x="703" y="11589"/>
                  </a:lnTo>
                  <a:cubicBezTo>
                    <a:pt x="707" y="11003"/>
                    <a:pt x="1091" y="10488"/>
                    <a:pt x="1652" y="10322"/>
                  </a:cubicBezTo>
                  <a:lnTo>
                    <a:pt x="2666" y="10025"/>
                  </a:lnTo>
                  <a:cubicBezTo>
                    <a:pt x="3104" y="11245"/>
                    <a:pt x="4227" y="12089"/>
                    <a:pt x="5524" y="12169"/>
                  </a:cubicBezTo>
                  <a:lnTo>
                    <a:pt x="5524" y="13719"/>
                  </a:lnTo>
                  <a:cubicBezTo>
                    <a:pt x="5524" y="13853"/>
                    <a:pt x="5626" y="13920"/>
                    <a:pt x="5728" y="13920"/>
                  </a:cubicBezTo>
                  <a:cubicBezTo>
                    <a:pt x="5831" y="13920"/>
                    <a:pt x="5933" y="13853"/>
                    <a:pt x="5933" y="13719"/>
                  </a:cubicBezTo>
                  <a:lnTo>
                    <a:pt x="5933" y="12169"/>
                  </a:lnTo>
                  <a:cubicBezTo>
                    <a:pt x="6570" y="12133"/>
                    <a:pt x="7182" y="11908"/>
                    <a:pt x="7690" y="11524"/>
                  </a:cubicBezTo>
                  <a:cubicBezTo>
                    <a:pt x="8197" y="11140"/>
                    <a:pt x="8577" y="10619"/>
                    <a:pt x="8794" y="10025"/>
                  </a:cubicBezTo>
                  <a:lnTo>
                    <a:pt x="9808" y="10322"/>
                  </a:lnTo>
                  <a:cubicBezTo>
                    <a:pt x="10370" y="10488"/>
                    <a:pt x="10757" y="11003"/>
                    <a:pt x="10761" y="11589"/>
                  </a:cubicBezTo>
                  <a:lnTo>
                    <a:pt x="10761" y="13715"/>
                  </a:lnTo>
                  <a:cubicBezTo>
                    <a:pt x="10761" y="13851"/>
                    <a:pt x="10862" y="13919"/>
                    <a:pt x="10964" y="13919"/>
                  </a:cubicBezTo>
                  <a:cubicBezTo>
                    <a:pt x="11065" y="13919"/>
                    <a:pt x="11166" y="13851"/>
                    <a:pt x="11166" y="13715"/>
                  </a:cubicBezTo>
                  <a:lnTo>
                    <a:pt x="11166" y="11589"/>
                  </a:lnTo>
                  <a:cubicBezTo>
                    <a:pt x="11163" y="10822"/>
                    <a:pt x="10659" y="10148"/>
                    <a:pt x="9924" y="9931"/>
                  </a:cubicBezTo>
                  <a:lnTo>
                    <a:pt x="7787" y="9301"/>
                  </a:lnTo>
                  <a:cubicBezTo>
                    <a:pt x="7595" y="9243"/>
                    <a:pt x="7465" y="9069"/>
                    <a:pt x="7461" y="8870"/>
                  </a:cubicBezTo>
                  <a:lnTo>
                    <a:pt x="7461" y="8149"/>
                  </a:lnTo>
                  <a:cubicBezTo>
                    <a:pt x="8160" y="7667"/>
                    <a:pt x="8624" y="6914"/>
                    <a:pt x="8740" y="6074"/>
                  </a:cubicBezTo>
                  <a:lnTo>
                    <a:pt x="8863" y="6074"/>
                  </a:lnTo>
                  <a:cubicBezTo>
                    <a:pt x="9261" y="6074"/>
                    <a:pt x="9602" y="5780"/>
                    <a:pt x="9638" y="5404"/>
                  </a:cubicBezTo>
                  <a:cubicBezTo>
                    <a:pt x="9671" y="5085"/>
                    <a:pt x="9497" y="4781"/>
                    <a:pt x="9207" y="4647"/>
                  </a:cubicBezTo>
                  <a:lnTo>
                    <a:pt x="9207" y="4114"/>
                  </a:lnTo>
                  <a:lnTo>
                    <a:pt x="11181" y="4114"/>
                  </a:lnTo>
                  <a:cubicBezTo>
                    <a:pt x="11384" y="4114"/>
                    <a:pt x="11463" y="3854"/>
                    <a:pt x="11297" y="3741"/>
                  </a:cubicBezTo>
                  <a:lnTo>
                    <a:pt x="11293" y="3741"/>
                  </a:lnTo>
                  <a:lnTo>
                    <a:pt x="5846" y="36"/>
                  </a:lnTo>
                  <a:cubicBezTo>
                    <a:pt x="5812" y="13"/>
                    <a:pt x="5772" y="1"/>
                    <a:pt x="57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4" name="Google Shape;3034;p37"/>
            <p:cNvSpPr/>
            <p:nvPr/>
          </p:nvSpPr>
          <p:spPr>
            <a:xfrm>
              <a:off x="6808921" y="1673382"/>
              <a:ext cx="79229" cy="39274"/>
            </a:xfrm>
            <a:custGeom>
              <a:avLst/>
              <a:gdLst/>
              <a:ahLst/>
              <a:cxnLst/>
              <a:rect l="l" t="t" r="r" b="b"/>
              <a:pathLst>
                <a:path w="3022" h="1498" extrusionOk="0">
                  <a:moveTo>
                    <a:pt x="1258" y="410"/>
                  </a:moveTo>
                  <a:cubicBezTo>
                    <a:pt x="1182" y="558"/>
                    <a:pt x="1026" y="652"/>
                    <a:pt x="856" y="656"/>
                  </a:cubicBezTo>
                  <a:lnTo>
                    <a:pt x="457" y="656"/>
                  </a:lnTo>
                  <a:cubicBezTo>
                    <a:pt x="533" y="504"/>
                    <a:pt x="689" y="410"/>
                    <a:pt x="859" y="410"/>
                  </a:cubicBezTo>
                  <a:close/>
                  <a:moveTo>
                    <a:pt x="2167" y="410"/>
                  </a:moveTo>
                  <a:cubicBezTo>
                    <a:pt x="2333" y="410"/>
                    <a:pt x="2489" y="504"/>
                    <a:pt x="2565" y="656"/>
                  </a:cubicBezTo>
                  <a:lnTo>
                    <a:pt x="2167" y="656"/>
                  </a:lnTo>
                  <a:cubicBezTo>
                    <a:pt x="1996" y="652"/>
                    <a:pt x="1841" y="558"/>
                    <a:pt x="1765" y="410"/>
                  </a:cubicBezTo>
                  <a:close/>
                  <a:moveTo>
                    <a:pt x="856" y="1"/>
                  </a:moveTo>
                  <a:cubicBezTo>
                    <a:pt x="385" y="1"/>
                    <a:pt x="1" y="384"/>
                    <a:pt x="1" y="859"/>
                  </a:cubicBezTo>
                  <a:lnTo>
                    <a:pt x="1" y="1294"/>
                  </a:lnTo>
                  <a:cubicBezTo>
                    <a:pt x="1" y="1429"/>
                    <a:pt x="102" y="1497"/>
                    <a:pt x="204" y="1497"/>
                  </a:cubicBezTo>
                  <a:cubicBezTo>
                    <a:pt x="305" y="1497"/>
                    <a:pt x="407" y="1429"/>
                    <a:pt x="407" y="1294"/>
                  </a:cubicBezTo>
                  <a:lnTo>
                    <a:pt x="407" y="1062"/>
                  </a:lnTo>
                  <a:lnTo>
                    <a:pt x="856" y="1062"/>
                  </a:lnTo>
                  <a:cubicBezTo>
                    <a:pt x="1028" y="859"/>
                    <a:pt x="1269" y="758"/>
                    <a:pt x="1511" y="758"/>
                  </a:cubicBezTo>
                  <a:cubicBezTo>
                    <a:pt x="1753" y="758"/>
                    <a:pt x="1995" y="859"/>
                    <a:pt x="2167" y="1062"/>
                  </a:cubicBezTo>
                  <a:lnTo>
                    <a:pt x="2616" y="1062"/>
                  </a:lnTo>
                  <a:lnTo>
                    <a:pt x="2616" y="1294"/>
                  </a:lnTo>
                  <a:cubicBezTo>
                    <a:pt x="2616" y="1429"/>
                    <a:pt x="2717" y="1497"/>
                    <a:pt x="2819" y="1497"/>
                  </a:cubicBezTo>
                  <a:cubicBezTo>
                    <a:pt x="2920" y="1497"/>
                    <a:pt x="3021" y="1429"/>
                    <a:pt x="3021" y="1294"/>
                  </a:cubicBezTo>
                  <a:lnTo>
                    <a:pt x="3021" y="859"/>
                  </a:lnTo>
                  <a:cubicBezTo>
                    <a:pt x="3021" y="384"/>
                    <a:pt x="2638" y="1"/>
                    <a:pt x="2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5" name="Google Shape;3035;p37"/>
            <p:cNvSpPr/>
            <p:nvPr/>
          </p:nvSpPr>
          <p:spPr>
            <a:xfrm>
              <a:off x="6803127" y="1639115"/>
              <a:ext cx="23963" cy="10749"/>
            </a:xfrm>
            <a:custGeom>
              <a:avLst/>
              <a:gdLst/>
              <a:ahLst/>
              <a:cxnLst/>
              <a:rect l="l" t="t" r="r" b="b"/>
              <a:pathLst>
                <a:path w="914" h="410" extrusionOk="0">
                  <a:moveTo>
                    <a:pt x="207" y="0"/>
                  </a:moveTo>
                  <a:cubicBezTo>
                    <a:pt x="95" y="0"/>
                    <a:pt x="1" y="91"/>
                    <a:pt x="5" y="203"/>
                  </a:cubicBezTo>
                  <a:cubicBezTo>
                    <a:pt x="5" y="315"/>
                    <a:pt x="95" y="409"/>
                    <a:pt x="207" y="409"/>
                  </a:cubicBezTo>
                  <a:lnTo>
                    <a:pt x="642" y="409"/>
                  </a:lnTo>
                  <a:cubicBezTo>
                    <a:pt x="914" y="409"/>
                    <a:pt x="914" y="0"/>
                    <a:pt x="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6" name="Google Shape;3036;p37"/>
            <p:cNvSpPr/>
            <p:nvPr/>
          </p:nvSpPr>
          <p:spPr>
            <a:xfrm>
              <a:off x="6869982" y="1639115"/>
              <a:ext cx="25667" cy="10749"/>
            </a:xfrm>
            <a:custGeom>
              <a:avLst/>
              <a:gdLst/>
              <a:ahLst/>
              <a:cxnLst/>
              <a:rect l="l" t="t" r="r" b="b"/>
              <a:pathLst>
                <a:path w="979" h="410" extrusionOk="0">
                  <a:moveTo>
                    <a:pt x="272" y="0"/>
                  </a:moveTo>
                  <a:cubicBezTo>
                    <a:pt x="1" y="0"/>
                    <a:pt x="1" y="409"/>
                    <a:pt x="272" y="409"/>
                  </a:cubicBezTo>
                  <a:lnTo>
                    <a:pt x="707" y="409"/>
                  </a:lnTo>
                  <a:cubicBezTo>
                    <a:pt x="979" y="409"/>
                    <a:pt x="979" y="0"/>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3037" name="Google Shape;3037;p37"/>
          <p:cNvGrpSpPr/>
          <p:nvPr/>
        </p:nvGrpSpPr>
        <p:grpSpPr>
          <a:xfrm>
            <a:off x="3438481" y="1485770"/>
            <a:ext cx="362726" cy="362857"/>
            <a:chOff x="1617719" y="2148923"/>
            <a:chExt cx="362726" cy="362857"/>
          </a:xfrm>
        </p:grpSpPr>
        <p:grpSp>
          <p:nvGrpSpPr>
            <p:cNvPr id="3038" name="Google Shape;3038;p37"/>
            <p:cNvGrpSpPr/>
            <p:nvPr/>
          </p:nvGrpSpPr>
          <p:grpSpPr>
            <a:xfrm>
              <a:off x="1627423" y="2159781"/>
              <a:ext cx="342164" cy="342033"/>
              <a:chOff x="7982122" y="2918494"/>
              <a:chExt cx="342164" cy="342033"/>
            </a:xfrm>
          </p:grpSpPr>
          <p:sp>
            <p:nvSpPr>
              <p:cNvPr id="3039" name="Google Shape;3039;p37"/>
              <p:cNvSpPr/>
              <p:nvPr/>
            </p:nvSpPr>
            <p:spPr>
              <a:xfrm>
                <a:off x="8158817" y="2930375"/>
                <a:ext cx="75352" cy="74591"/>
              </a:xfrm>
              <a:custGeom>
                <a:avLst/>
                <a:gdLst/>
                <a:ahLst/>
                <a:cxnLst/>
                <a:rect l="l" t="t" r="r" b="b"/>
                <a:pathLst>
                  <a:path w="2873" h="2844" extrusionOk="0">
                    <a:moveTo>
                      <a:pt x="698" y="322"/>
                    </a:moveTo>
                    <a:cubicBezTo>
                      <a:pt x="794" y="322"/>
                      <a:pt x="875" y="398"/>
                      <a:pt x="876" y="498"/>
                    </a:cubicBezTo>
                    <a:lnTo>
                      <a:pt x="876" y="498"/>
                    </a:lnTo>
                    <a:cubicBezTo>
                      <a:pt x="875" y="593"/>
                      <a:pt x="793" y="674"/>
                      <a:pt x="698" y="674"/>
                    </a:cubicBezTo>
                    <a:lnTo>
                      <a:pt x="549" y="674"/>
                    </a:lnTo>
                    <a:cubicBezTo>
                      <a:pt x="313" y="674"/>
                      <a:pt x="313" y="322"/>
                      <a:pt x="549" y="322"/>
                    </a:cubicBezTo>
                    <a:close/>
                    <a:moveTo>
                      <a:pt x="1444" y="322"/>
                    </a:moveTo>
                    <a:cubicBezTo>
                      <a:pt x="1544" y="322"/>
                      <a:pt x="1621" y="398"/>
                      <a:pt x="1622" y="498"/>
                    </a:cubicBezTo>
                    <a:lnTo>
                      <a:pt x="1622" y="498"/>
                    </a:lnTo>
                    <a:cubicBezTo>
                      <a:pt x="1621" y="593"/>
                      <a:pt x="1544" y="674"/>
                      <a:pt x="1444" y="674"/>
                    </a:cubicBezTo>
                    <a:lnTo>
                      <a:pt x="1295" y="674"/>
                    </a:lnTo>
                    <a:cubicBezTo>
                      <a:pt x="1059" y="674"/>
                      <a:pt x="1059" y="322"/>
                      <a:pt x="1295" y="322"/>
                    </a:cubicBezTo>
                    <a:close/>
                    <a:moveTo>
                      <a:pt x="0" y="0"/>
                    </a:moveTo>
                    <a:lnTo>
                      <a:pt x="0" y="2844"/>
                    </a:lnTo>
                    <a:lnTo>
                      <a:pt x="2060" y="2844"/>
                    </a:lnTo>
                    <a:lnTo>
                      <a:pt x="2031" y="2781"/>
                    </a:lnTo>
                    <a:cubicBezTo>
                      <a:pt x="1988" y="2695"/>
                      <a:pt x="1939" y="2613"/>
                      <a:pt x="1882" y="2536"/>
                    </a:cubicBezTo>
                    <a:cubicBezTo>
                      <a:pt x="1319" y="1761"/>
                      <a:pt x="1733" y="1391"/>
                      <a:pt x="1752" y="1376"/>
                    </a:cubicBezTo>
                    <a:lnTo>
                      <a:pt x="1757" y="1376"/>
                    </a:lnTo>
                    <a:cubicBezTo>
                      <a:pt x="1867" y="1280"/>
                      <a:pt x="2016" y="1227"/>
                      <a:pt x="2166" y="1222"/>
                    </a:cubicBezTo>
                    <a:cubicBezTo>
                      <a:pt x="2209" y="1222"/>
                      <a:pt x="2252" y="1227"/>
                      <a:pt x="2296" y="1237"/>
                    </a:cubicBezTo>
                    <a:cubicBezTo>
                      <a:pt x="2459" y="1275"/>
                      <a:pt x="2623" y="1376"/>
                      <a:pt x="2786" y="1540"/>
                    </a:cubicBezTo>
                    <a:lnTo>
                      <a:pt x="2859" y="1617"/>
                    </a:lnTo>
                    <a:lnTo>
                      <a:pt x="2859" y="140"/>
                    </a:lnTo>
                    <a:cubicBezTo>
                      <a:pt x="2859" y="111"/>
                      <a:pt x="2863" y="82"/>
                      <a:pt x="2868" y="53"/>
                    </a:cubicBezTo>
                    <a:lnTo>
                      <a:pt x="28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0" name="Google Shape;3040;p37"/>
              <p:cNvSpPr/>
              <p:nvPr/>
            </p:nvSpPr>
            <p:spPr>
              <a:xfrm>
                <a:off x="7994239" y="3008480"/>
                <a:ext cx="74486" cy="75614"/>
              </a:xfrm>
              <a:custGeom>
                <a:avLst/>
                <a:gdLst/>
                <a:ahLst/>
                <a:cxnLst/>
                <a:rect l="l" t="t" r="r" b="b"/>
                <a:pathLst>
                  <a:path w="2840" h="2883" extrusionOk="0">
                    <a:moveTo>
                      <a:pt x="494" y="1253"/>
                    </a:moveTo>
                    <a:cubicBezTo>
                      <a:pt x="582" y="1253"/>
                      <a:pt x="670" y="1312"/>
                      <a:pt x="670" y="1430"/>
                    </a:cubicBezTo>
                    <a:lnTo>
                      <a:pt x="670" y="1584"/>
                    </a:lnTo>
                    <a:cubicBezTo>
                      <a:pt x="670" y="1680"/>
                      <a:pt x="593" y="1757"/>
                      <a:pt x="492" y="1757"/>
                    </a:cubicBezTo>
                    <a:cubicBezTo>
                      <a:pt x="395" y="1757"/>
                      <a:pt x="318" y="1680"/>
                      <a:pt x="318" y="1584"/>
                    </a:cubicBezTo>
                    <a:lnTo>
                      <a:pt x="318" y="1430"/>
                    </a:lnTo>
                    <a:cubicBezTo>
                      <a:pt x="318" y="1312"/>
                      <a:pt x="406" y="1253"/>
                      <a:pt x="494" y="1253"/>
                    </a:cubicBezTo>
                    <a:close/>
                    <a:moveTo>
                      <a:pt x="492" y="2002"/>
                    </a:moveTo>
                    <a:cubicBezTo>
                      <a:pt x="593" y="2002"/>
                      <a:pt x="670" y="2079"/>
                      <a:pt x="670" y="2180"/>
                    </a:cubicBezTo>
                    <a:lnTo>
                      <a:pt x="670" y="2329"/>
                    </a:lnTo>
                    <a:cubicBezTo>
                      <a:pt x="670" y="2447"/>
                      <a:pt x="582" y="2506"/>
                      <a:pt x="494" y="2506"/>
                    </a:cubicBezTo>
                    <a:cubicBezTo>
                      <a:pt x="406" y="2506"/>
                      <a:pt x="318" y="2447"/>
                      <a:pt x="318" y="2329"/>
                    </a:cubicBezTo>
                    <a:lnTo>
                      <a:pt x="318" y="2180"/>
                    </a:lnTo>
                    <a:cubicBezTo>
                      <a:pt x="318" y="2079"/>
                      <a:pt x="395" y="2002"/>
                      <a:pt x="492" y="2002"/>
                    </a:cubicBezTo>
                    <a:close/>
                    <a:moveTo>
                      <a:pt x="1" y="0"/>
                    </a:moveTo>
                    <a:lnTo>
                      <a:pt x="1" y="2883"/>
                    </a:lnTo>
                    <a:lnTo>
                      <a:pt x="2840" y="2883"/>
                    </a:lnTo>
                    <a:lnTo>
                      <a:pt x="2840" y="814"/>
                    </a:lnTo>
                    <a:lnTo>
                      <a:pt x="2777" y="843"/>
                    </a:lnTo>
                    <a:cubicBezTo>
                      <a:pt x="2691" y="886"/>
                      <a:pt x="2604" y="934"/>
                      <a:pt x="2527" y="997"/>
                    </a:cubicBezTo>
                    <a:cubicBezTo>
                      <a:pt x="2262" y="1189"/>
                      <a:pt x="2012" y="1290"/>
                      <a:pt x="1791" y="1290"/>
                    </a:cubicBezTo>
                    <a:cubicBezTo>
                      <a:pt x="1785" y="1290"/>
                      <a:pt x="1779" y="1290"/>
                      <a:pt x="1772" y="1290"/>
                    </a:cubicBezTo>
                    <a:cubicBezTo>
                      <a:pt x="1621" y="1290"/>
                      <a:pt x="1479" y="1233"/>
                      <a:pt x="1372" y="1126"/>
                    </a:cubicBezTo>
                    <a:lnTo>
                      <a:pt x="1372" y="1122"/>
                    </a:lnTo>
                    <a:cubicBezTo>
                      <a:pt x="1242" y="972"/>
                      <a:pt x="1189" y="770"/>
                      <a:pt x="1228" y="578"/>
                    </a:cubicBezTo>
                    <a:cubicBezTo>
                      <a:pt x="1266" y="419"/>
                      <a:pt x="1367" y="256"/>
                      <a:pt x="1531" y="92"/>
                    </a:cubicBezTo>
                    <a:lnTo>
                      <a:pt x="1608" y="15"/>
                    </a:lnTo>
                    <a:lnTo>
                      <a:pt x="136" y="15"/>
                    </a:lnTo>
                    <a:cubicBezTo>
                      <a:pt x="107" y="15"/>
                      <a:pt x="78" y="15"/>
                      <a:pt x="49" y="10"/>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1" name="Google Shape;3041;p37"/>
              <p:cNvSpPr/>
              <p:nvPr/>
            </p:nvSpPr>
            <p:spPr>
              <a:xfrm>
                <a:off x="8237814" y="3095057"/>
                <a:ext cx="79023" cy="75483"/>
              </a:xfrm>
              <a:custGeom>
                <a:avLst/>
                <a:gdLst/>
                <a:ahLst/>
                <a:cxnLst/>
                <a:rect l="l" t="t" r="r" b="b"/>
                <a:pathLst>
                  <a:path w="3013" h="2878" extrusionOk="0">
                    <a:moveTo>
                      <a:pt x="2346" y="372"/>
                    </a:moveTo>
                    <a:cubicBezTo>
                      <a:pt x="2434" y="372"/>
                      <a:pt x="2522" y="431"/>
                      <a:pt x="2522" y="549"/>
                    </a:cubicBezTo>
                    <a:lnTo>
                      <a:pt x="2522" y="703"/>
                    </a:lnTo>
                    <a:cubicBezTo>
                      <a:pt x="2517" y="799"/>
                      <a:pt x="2440" y="876"/>
                      <a:pt x="2344" y="876"/>
                    </a:cubicBezTo>
                    <a:cubicBezTo>
                      <a:pt x="2248" y="876"/>
                      <a:pt x="2171" y="799"/>
                      <a:pt x="2171" y="703"/>
                    </a:cubicBezTo>
                    <a:lnTo>
                      <a:pt x="2171" y="549"/>
                    </a:lnTo>
                    <a:cubicBezTo>
                      <a:pt x="2171" y="431"/>
                      <a:pt x="2258" y="372"/>
                      <a:pt x="2346" y="372"/>
                    </a:cubicBezTo>
                    <a:close/>
                    <a:moveTo>
                      <a:pt x="2344" y="1117"/>
                    </a:moveTo>
                    <a:lnTo>
                      <a:pt x="2344" y="1121"/>
                    </a:lnTo>
                    <a:cubicBezTo>
                      <a:pt x="2440" y="1121"/>
                      <a:pt x="2522" y="1198"/>
                      <a:pt x="2522" y="1300"/>
                    </a:cubicBezTo>
                    <a:lnTo>
                      <a:pt x="2522" y="1444"/>
                    </a:lnTo>
                    <a:cubicBezTo>
                      <a:pt x="2522" y="1562"/>
                      <a:pt x="2434" y="1621"/>
                      <a:pt x="2346" y="1621"/>
                    </a:cubicBezTo>
                    <a:cubicBezTo>
                      <a:pt x="2258" y="1621"/>
                      <a:pt x="2171" y="1562"/>
                      <a:pt x="2171" y="1444"/>
                    </a:cubicBezTo>
                    <a:lnTo>
                      <a:pt x="2171" y="1295"/>
                    </a:lnTo>
                    <a:cubicBezTo>
                      <a:pt x="2171" y="1198"/>
                      <a:pt x="2248" y="1121"/>
                      <a:pt x="2344" y="1117"/>
                    </a:cubicBezTo>
                    <a:close/>
                    <a:moveTo>
                      <a:pt x="0" y="0"/>
                    </a:moveTo>
                    <a:lnTo>
                      <a:pt x="0" y="2065"/>
                    </a:lnTo>
                    <a:lnTo>
                      <a:pt x="58" y="2036"/>
                    </a:lnTo>
                    <a:cubicBezTo>
                      <a:pt x="145" y="1992"/>
                      <a:pt x="227" y="1939"/>
                      <a:pt x="308" y="1887"/>
                    </a:cubicBezTo>
                    <a:cubicBezTo>
                      <a:pt x="573" y="1689"/>
                      <a:pt x="823" y="1588"/>
                      <a:pt x="1045" y="1588"/>
                    </a:cubicBezTo>
                    <a:cubicBezTo>
                      <a:pt x="1051" y="1588"/>
                      <a:pt x="1057" y="1588"/>
                      <a:pt x="1062" y="1588"/>
                    </a:cubicBezTo>
                    <a:cubicBezTo>
                      <a:pt x="1210" y="1588"/>
                      <a:pt x="1357" y="1645"/>
                      <a:pt x="1463" y="1752"/>
                    </a:cubicBezTo>
                    <a:lnTo>
                      <a:pt x="1463" y="1757"/>
                    </a:lnTo>
                    <a:cubicBezTo>
                      <a:pt x="1593" y="1906"/>
                      <a:pt x="1646" y="2108"/>
                      <a:pt x="1603" y="2300"/>
                    </a:cubicBezTo>
                    <a:cubicBezTo>
                      <a:pt x="1569" y="2459"/>
                      <a:pt x="1468" y="2628"/>
                      <a:pt x="1304" y="2786"/>
                    </a:cubicBezTo>
                    <a:lnTo>
                      <a:pt x="1227" y="2863"/>
                    </a:lnTo>
                    <a:lnTo>
                      <a:pt x="2873" y="2863"/>
                    </a:lnTo>
                    <a:cubicBezTo>
                      <a:pt x="2902" y="2863"/>
                      <a:pt x="2931" y="2863"/>
                      <a:pt x="2960" y="2868"/>
                    </a:cubicBezTo>
                    <a:lnTo>
                      <a:pt x="3013" y="2878"/>
                    </a:lnTo>
                    <a:lnTo>
                      <a:pt x="3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2" name="Google Shape;3042;p37"/>
              <p:cNvSpPr/>
              <p:nvPr/>
            </p:nvSpPr>
            <p:spPr>
              <a:xfrm>
                <a:off x="8072240" y="3173923"/>
                <a:ext cx="75483" cy="79155"/>
              </a:xfrm>
              <a:custGeom>
                <a:avLst/>
                <a:gdLst/>
                <a:ahLst/>
                <a:cxnLst/>
                <a:rect l="l" t="t" r="r" b="b"/>
                <a:pathLst>
                  <a:path w="2878" h="3018" extrusionOk="0">
                    <a:moveTo>
                      <a:pt x="1579" y="2171"/>
                    </a:moveTo>
                    <a:cubicBezTo>
                      <a:pt x="1815" y="2171"/>
                      <a:pt x="1815" y="2522"/>
                      <a:pt x="1579" y="2522"/>
                    </a:cubicBezTo>
                    <a:lnTo>
                      <a:pt x="1430" y="2522"/>
                    </a:lnTo>
                    <a:cubicBezTo>
                      <a:pt x="1333" y="2522"/>
                      <a:pt x="1252" y="2445"/>
                      <a:pt x="1252" y="2349"/>
                    </a:cubicBezTo>
                    <a:cubicBezTo>
                      <a:pt x="1252" y="2253"/>
                      <a:pt x="1333" y="2171"/>
                      <a:pt x="1430" y="2171"/>
                    </a:cubicBezTo>
                    <a:close/>
                    <a:moveTo>
                      <a:pt x="2329" y="2171"/>
                    </a:moveTo>
                    <a:cubicBezTo>
                      <a:pt x="2560" y="2171"/>
                      <a:pt x="2560" y="2522"/>
                      <a:pt x="2329" y="2522"/>
                    </a:cubicBezTo>
                    <a:lnTo>
                      <a:pt x="2175" y="2522"/>
                    </a:lnTo>
                    <a:cubicBezTo>
                      <a:pt x="2079" y="2522"/>
                      <a:pt x="2002" y="2445"/>
                      <a:pt x="2002" y="2349"/>
                    </a:cubicBezTo>
                    <a:cubicBezTo>
                      <a:pt x="2002" y="2253"/>
                      <a:pt x="2079" y="2171"/>
                      <a:pt x="2175" y="2171"/>
                    </a:cubicBezTo>
                    <a:close/>
                    <a:moveTo>
                      <a:pt x="814" y="1"/>
                    </a:moveTo>
                    <a:lnTo>
                      <a:pt x="843" y="68"/>
                    </a:lnTo>
                    <a:cubicBezTo>
                      <a:pt x="886" y="155"/>
                      <a:pt x="934" y="236"/>
                      <a:pt x="992" y="313"/>
                    </a:cubicBezTo>
                    <a:cubicBezTo>
                      <a:pt x="1555" y="1088"/>
                      <a:pt x="1141" y="1459"/>
                      <a:pt x="1122" y="1473"/>
                    </a:cubicBezTo>
                    <a:lnTo>
                      <a:pt x="1117" y="1473"/>
                    </a:lnTo>
                    <a:cubicBezTo>
                      <a:pt x="1006" y="1569"/>
                      <a:pt x="862" y="1622"/>
                      <a:pt x="708" y="1627"/>
                    </a:cubicBezTo>
                    <a:cubicBezTo>
                      <a:pt x="665" y="1627"/>
                      <a:pt x="621" y="1622"/>
                      <a:pt x="578" y="1613"/>
                    </a:cubicBezTo>
                    <a:cubicBezTo>
                      <a:pt x="414" y="1579"/>
                      <a:pt x="251" y="1478"/>
                      <a:pt x="92" y="1309"/>
                    </a:cubicBezTo>
                    <a:lnTo>
                      <a:pt x="15" y="1232"/>
                    </a:lnTo>
                    <a:lnTo>
                      <a:pt x="15" y="2883"/>
                    </a:lnTo>
                    <a:cubicBezTo>
                      <a:pt x="15" y="2912"/>
                      <a:pt x="10" y="2941"/>
                      <a:pt x="5" y="2970"/>
                    </a:cubicBezTo>
                    <a:lnTo>
                      <a:pt x="0" y="3018"/>
                    </a:lnTo>
                    <a:lnTo>
                      <a:pt x="2878" y="3018"/>
                    </a:lnTo>
                    <a:lnTo>
                      <a:pt x="28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3" name="Google Shape;3043;p37"/>
              <p:cNvSpPr/>
              <p:nvPr/>
            </p:nvSpPr>
            <p:spPr>
              <a:xfrm>
                <a:off x="8208780" y="2918494"/>
                <a:ext cx="108320" cy="141996"/>
              </a:xfrm>
              <a:custGeom>
                <a:avLst/>
                <a:gdLst/>
                <a:ahLst/>
                <a:cxnLst/>
                <a:rect l="l" t="t" r="r" b="b"/>
                <a:pathLst>
                  <a:path w="4130" h="5414" extrusionOk="0">
                    <a:moveTo>
                      <a:pt x="2310" y="1"/>
                    </a:moveTo>
                    <a:cubicBezTo>
                      <a:pt x="2195" y="1"/>
                      <a:pt x="2099" y="97"/>
                      <a:pt x="2099" y="212"/>
                    </a:cubicBezTo>
                    <a:lnTo>
                      <a:pt x="2099" y="2469"/>
                    </a:lnTo>
                    <a:cubicBezTo>
                      <a:pt x="2099" y="2585"/>
                      <a:pt x="2011" y="2642"/>
                      <a:pt x="1923" y="2642"/>
                    </a:cubicBezTo>
                    <a:cubicBezTo>
                      <a:pt x="1835" y="2642"/>
                      <a:pt x="1747" y="2585"/>
                      <a:pt x="1747" y="2469"/>
                    </a:cubicBezTo>
                    <a:lnTo>
                      <a:pt x="1747" y="593"/>
                    </a:lnTo>
                    <a:cubicBezTo>
                      <a:pt x="1747" y="472"/>
                      <a:pt x="1651" y="381"/>
                      <a:pt x="1536" y="381"/>
                    </a:cubicBezTo>
                    <a:lnTo>
                      <a:pt x="1516" y="381"/>
                    </a:lnTo>
                    <a:cubicBezTo>
                      <a:pt x="1514" y="381"/>
                      <a:pt x="1511" y="381"/>
                      <a:pt x="1508" y="381"/>
                    </a:cubicBezTo>
                    <a:cubicBezTo>
                      <a:pt x="1396" y="381"/>
                      <a:pt x="1305" y="475"/>
                      <a:pt x="1305" y="593"/>
                    </a:cubicBezTo>
                    <a:lnTo>
                      <a:pt x="1305" y="2614"/>
                    </a:lnTo>
                    <a:lnTo>
                      <a:pt x="1305" y="2618"/>
                    </a:lnTo>
                    <a:lnTo>
                      <a:pt x="1305" y="2628"/>
                    </a:lnTo>
                    <a:cubicBezTo>
                      <a:pt x="1314" y="2745"/>
                      <a:pt x="1221" y="2817"/>
                      <a:pt x="1128" y="2817"/>
                    </a:cubicBezTo>
                    <a:cubicBezTo>
                      <a:pt x="1067" y="2817"/>
                      <a:pt x="1007" y="2787"/>
                      <a:pt x="973" y="2719"/>
                    </a:cubicBezTo>
                    <a:cubicBezTo>
                      <a:pt x="848" y="2474"/>
                      <a:pt x="569" y="2084"/>
                      <a:pt x="318" y="2031"/>
                    </a:cubicBezTo>
                    <a:cubicBezTo>
                      <a:pt x="299" y="2026"/>
                      <a:pt x="280" y="2022"/>
                      <a:pt x="261" y="2022"/>
                    </a:cubicBezTo>
                    <a:cubicBezTo>
                      <a:pt x="193" y="2022"/>
                      <a:pt x="131" y="2046"/>
                      <a:pt x="78" y="2089"/>
                    </a:cubicBezTo>
                    <a:lnTo>
                      <a:pt x="73" y="2099"/>
                    </a:lnTo>
                    <a:cubicBezTo>
                      <a:pt x="1" y="2190"/>
                      <a:pt x="1" y="2426"/>
                      <a:pt x="261" y="2777"/>
                    </a:cubicBezTo>
                    <a:cubicBezTo>
                      <a:pt x="443" y="3027"/>
                      <a:pt x="564" y="3326"/>
                      <a:pt x="607" y="3634"/>
                    </a:cubicBezTo>
                    <a:cubicBezTo>
                      <a:pt x="665" y="3966"/>
                      <a:pt x="713" y="4230"/>
                      <a:pt x="1343" y="4707"/>
                    </a:cubicBezTo>
                    <a:cubicBezTo>
                      <a:pt x="1387" y="4735"/>
                      <a:pt x="1411" y="4788"/>
                      <a:pt x="1411" y="4846"/>
                    </a:cubicBezTo>
                    <a:lnTo>
                      <a:pt x="1411" y="5414"/>
                    </a:lnTo>
                    <a:lnTo>
                      <a:pt x="3590" y="5414"/>
                    </a:lnTo>
                    <a:lnTo>
                      <a:pt x="3590" y="4581"/>
                    </a:lnTo>
                    <a:cubicBezTo>
                      <a:pt x="3590" y="4519"/>
                      <a:pt x="3624" y="4461"/>
                      <a:pt x="3677" y="4428"/>
                    </a:cubicBezTo>
                    <a:cubicBezTo>
                      <a:pt x="4023" y="4225"/>
                      <a:pt x="4129" y="3225"/>
                      <a:pt x="4120" y="2642"/>
                    </a:cubicBezTo>
                    <a:lnTo>
                      <a:pt x="4120" y="1521"/>
                    </a:lnTo>
                    <a:cubicBezTo>
                      <a:pt x="4120" y="1406"/>
                      <a:pt x="4023" y="1310"/>
                      <a:pt x="3903" y="1310"/>
                    </a:cubicBezTo>
                    <a:lnTo>
                      <a:pt x="3889" y="1310"/>
                    </a:lnTo>
                    <a:cubicBezTo>
                      <a:pt x="3773" y="1310"/>
                      <a:pt x="3677" y="1406"/>
                      <a:pt x="3677" y="1521"/>
                    </a:cubicBezTo>
                    <a:lnTo>
                      <a:pt x="3677" y="2469"/>
                    </a:lnTo>
                    <a:cubicBezTo>
                      <a:pt x="3677" y="2585"/>
                      <a:pt x="3589" y="2642"/>
                      <a:pt x="3501" y="2642"/>
                    </a:cubicBezTo>
                    <a:cubicBezTo>
                      <a:pt x="3414" y="2642"/>
                      <a:pt x="3326" y="2585"/>
                      <a:pt x="3326" y="2469"/>
                    </a:cubicBezTo>
                    <a:lnTo>
                      <a:pt x="3326" y="593"/>
                    </a:lnTo>
                    <a:cubicBezTo>
                      <a:pt x="3326" y="472"/>
                      <a:pt x="3229" y="381"/>
                      <a:pt x="3114" y="381"/>
                    </a:cubicBezTo>
                    <a:lnTo>
                      <a:pt x="3095" y="381"/>
                    </a:lnTo>
                    <a:cubicBezTo>
                      <a:pt x="2994" y="381"/>
                      <a:pt x="2907" y="448"/>
                      <a:pt x="2888" y="549"/>
                    </a:cubicBezTo>
                    <a:lnTo>
                      <a:pt x="2888" y="881"/>
                    </a:lnTo>
                    <a:cubicBezTo>
                      <a:pt x="2888" y="891"/>
                      <a:pt x="2888" y="901"/>
                      <a:pt x="2888" y="915"/>
                    </a:cubicBezTo>
                    <a:lnTo>
                      <a:pt x="2888" y="934"/>
                    </a:lnTo>
                    <a:cubicBezTo>
                      <a:pt x="2888" y="944"/>
                      <a:pt x="2888" y="953"/>
                      <a:pt x="2888" y="963"/>
                    </a:cubicBezTo>
                    <a:lnTo>
                      <a:pt x="2888" y="2469"/>
                    </a:lnTo>
                    <a:cubicBezTo>
                      <a:pt x="2888" y="2585"/>
                      <a:pt x="2800" y="2642"/>
                      <a:pt x="2712" y="2642"/>
                    </a:cubicBezTo>
                    <a:cubicBezTo>
                      <a:pt x="2624" y="2642"/>
                      <a:pt x="2537" y="2585"/>
                      <a:pt x="2537" y="2469"/>
                    </a:cubicBezTo>
                    <a:lnTo>
                      <a:pt x="2537" y="1103"/>
                    </a:lnTo>
                    <a:cubicBezTo>
                      <a:pt x="2537" y="1093"/>
                      <a:pt x="2537" y="1083"/>
                      <a:pt x="2537" y="1074"/>
                    </a:cubicBezTo>
                    <a:lnTo>
                      <a:pt x="2537" y="593"/>
                    </a:lnTo>
                    <a:cubicBezTo>
                      <a:pt x="2537" y="573"/>
                      <a:pt x="2537" y="549"/>
                      <a:pt x="2541" y="530"/>
                    </a:cubicBezTo>
                    <a:lnTo>
                      <a:pt x="2541" y="212"/>
                    </a:lnTo>
                    <a:cubicBezTo>
                      <a:pt x="2541" y="97"/>
                      <a:pt x="2445" y="1"/>
                      <a:pt x="2325" y="1"/>
                    </a:cubicBezTo>
                    <a:close/>
                  </a:path>
                </a:pathLst>
              </a:custGeom>
              <a:solidFill>
                <a:srgbClr val="FFAB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4" name="Google Shape;3044;p37"/>
              <p:cNvSpPr/>
              <p:nvPr/>
            </p:nvSpPr>
            <p:spPr>
              <a:xfrm>
                <a:off x="7989334" y="3118531"/>
                <a:ext cx="108424" cy="141996"/>
              </a:xfrm>
              <a:custGeom>
                <a:avLst/>
                <a:gdLst/>
                <a:ahLst/>
                <a:cxnLst/>
                <a:rect l="l" t="t" r="r" b="b"/>
                <a:pathLst>
                  <a:path w="4134" h="5414" extrusionOk="0">
                    <a:moveTo>
                      <a:pt x="539" y="0"/>
                    </a:moveTo>
                    <a:lnTo>
                      <a:pt x="539" y="833"/>
                    </a:lnTo>
                    <a:cubicBezTo>
                      <a:pt x="539" y="895"/>
                      <a:pt x="505" y="953"/>
                      <a:pt x="452" y="982"/>
                    </a:cubicBezTo>
                    <a:cubicBezTo>
                      <a:pt x="111" y="1189"/>
                      <a:pt x="0" y="2185"/>
                      <a:pt x="10" y="2772"/>
                    </a:cubicBezTo>
                    <a:lnTo>
                      <a:pt x="10" y="3893"/>
                    </a:lnTo>
                    <a:cubicBezTo>
                      <a:pt x="10" y="4008"/>
                      <a:pt x="106" y="4105"/>
                      <a:pt x="226" y="4105"/>
                    </a:cubicBezTo>
                    <a:lnTo>
                      <a:pt x="241" y="4105"/>
                    </a:lnTo>
                    <a:cubicBezTo>
                      <a:pt x="356" y="4105"/>
                      <a:pt x="452" y="4008"/>
                      <a:pt x="452" y="3893"/>
                    </a:cubicBezTo>
                    <a:lnTo>
                      <a:pt x="452" y="2945"/>
                    </a:lnTo>
                    <a:cubicBezTo>
                      <a:pt x="452" y="2827"/>
                      <a:pt x="540" y="2768"/>
                      <a:pt x="628" y="2768"/>
                    </a:cubicBezTo>
                    <a:cubicBezTo>
                      <a:pt x="716" y="2768"/>
                      <a:pt x="804" y="2827"/>
                      <a:pt x="804" y="2945"/>
                    </a:cubicBezTo>
                    <a:lnTo>
                      <a:pt x="804" y="4822"/>
                    </a:lnTo>
                    <a:cubicBezTo>
                      <a:pt x="804" y="4937"/>
                      <a:pt x="900" y="5033"/>
                      <a:pt x="1015" y="5033"/>
                    </a:cubicBezTo>
                    <a:lnTo>
                      <a:pt x="1035" y="5033"/>
                    </a:lnTo>
                    <a:cubicBezTo>
                      <a:pt x="1136" y="5033"/>
                      <a:pt x="1222" y="4961"/>
                      <a:pt x="1242" y="4865"/>
                    </a:cubicBezTo>
                    <a:lnTo>
                      <a:pt x="1242" y="4528"/>
                    </a:lnTo>
                    <a:cubicBezTo>
                      <a:pt x="1242" y="4519"/>
                      <a:pt x="1242" y="4509"/>
                      <a:pt x="1242" y="4499"/>
                    </a:cubicBezTo>
                    <a:lnTo>
                      <a:pt x="1242" y="4480"/>
                    </a:lnTo>
                    <a:cubicBezTo>
                      <a:pt x="1242" y="4466"/>
                      <a:pt x="1242" y="4456"/>
                      <a:pt x="1242" y="4446"/>
                    </a:cubicBezTo>
                    <a:lnTo>
                      <a:pt x="1242" y="2945"/>
                    </a:lnTo>
                    <a:cubicBezTo>
                      <a:pt x="1242" y="2827"/>
                      <a:pt x="1329" y="2768"/>
                      <a:pt x="1417" y="2768"/>
                    </a:cubicBezTo>
                    <a:cubicBezTo>
                      <a:pt x="1505" y="2768"/>
                      <a:pt x="1593" y="2827"/>
                      <a:pt x="1593" y="2945"/>
                    </a:cubicBezTo>
                    <a:lnTo>
                      <a:pt x="1593" y="4312"/>
                    </a:lnTo>
                    <a:cubicBezTo>
                      <a:pt x="1593" y="4321"/>
                      <a:pt x="1593" y="4331"/>
                      <a:pt x="1593" y="4340"/>
                    </a:cubicBezTo>
                    <a:lnTo>
                      <a:pt x="1593" y="4822"/>
                    </a:lnTo>
                    <a:cubicBezTo>
                      <a:pt x="1593" y="4841"/>
                      <a:pt x="1593" y="4860"/>
                      <a:pt x="1588" y="4879"/>
                    </a:cubicBezTo>
                    <a:lnTo>
                      <a:pt x="1588" y="5202"/>
                    </a:lnTo>
                    <a:cubicBezTo>
                      <a:pt x="1588" y="5317"/>
                      <a:pt x="1684" y="5414"/>
                      <a:pt x="1805" y="5414"/>
                    </a:cubicBezTo>
                    <a:lnTo>
                      <a:pt x="1819" y="5414"/>
                    </a:lnTo>
                    <a:cubicBezTo>
                      <a:pt x="1934" y="5414"/>
                      <a:pt x="2031" y="5317"/>
                      <a:pt x="2031" y="5202"/>
                    </a:cubicBezTo>
                    <a:lnTo>
                      <a:pt x="2031" y="2945"/>
                    </a:lnTo>
                    <a:cubicBezTo>
                      <a:pt x="2031" y="2827"/>
                      <a:pt x="2119" y="2768"/>
                      <a:pt x="2206" y="2768"/>
                    </a:cubicBezTo>
                    <a:cubicBezTo>
                      <a:pt x="2294" y="2768"/>
                      <a:pt x="2382" y="2827"/>
                      <a:pt x="2382" y="2945"/>
                    </a:cubicBezTo>
                    <a:lnTo>
                      <a:pt x="2382" y="4822"/>
                    </a:lnTo>
                    <a:cubicBezTo>
                      <a:pt x="2382" y="4937"/>
                      <a:pt x="2478" y="5033"/>
                      <a:pt x="2594" y="5033"/>
                    </a:cubicBezTo>
                    <a:lnTo>
                      <a:pt x="2608" y="5033"/>
                    </a:lnTo>
                    <a:cubicBezTo>
                      <a:pt x="2728" y="5033"/>
                      <a:pt x="2825" y="4937"/>
                      <a:pt x="2825" y="4822"/>
                    </a:cubicBezTo>
                    <a:lnTo>
                      <a:pt x="2825" y="2801"/>
                    </a:lnTo>
                    <a:lnTo>
                      <a:pt x="2825" y="2796"/>
                    </a:lnTo>
                    <a:lnTo>
                      <a:pt x="2825" y="2786"/>
                    </a:lnTo>
                    <a:cubicBezTo>
                      <a:pt x="2816" y="2668"/>
                      <a:pt x="2910" y="2596"/>
                      <a:pt x="3004" y="2596"/>
                    </a:cubicBezTo>
                    <a:cubicBezTo>
                      <a:pt x="3064" y="2596"/>
                      <a:pt x="3123" y="2625"/>
                      <a:pt x="3157" y="2690"/>
                    </a:cubicBezTo>
                    <a:cubicBezTo>
                      <a:pt x="3282" y="2940"/>
                      <a:pt x="3561" y="3325"/>
                      <a:pt x="3816" y="3383"/>
                    </a:cubicBezTo>
                    <a:cubicBezTo>
                      <a:pt x="3830" y="3388"/>
                      <a:pt x="3850" y="3388"/>
                      <a:pt x="3869" y="3388"/>
                    </a:cubicBezTo>
                    <a:cubicBezTo>
                      <a:pt x="3936" y="3388"/>
                      <a:pt x="3999" y="3364"/>
                      <a:pt x="4052" y="3320"/>
                    </a:cubicBezTo>
                    <a:lnTo>
                      <a:pt x="4056" y="3311"/>
                    </a:lnTo>
                    <a:cubicBezTo>
                      <a:pt x="4133" y="3219"/>
                      <a:pt x="4129" y="2984"/>
                      <a:pt x="3874" y="2632"/>
                    </a:cubicBezTo>
                    <a:cubicBezTo>
                      <a:pt x="3724" y="2440"/>
                      <a:pt x="3619" y="2214"/>
                      <a:pt x="3566" y="1973"/>
                    </a:cubicBezTo>
                    <a:cubicBezTo>
                      <a:pt x="3546" y="1906"/>
                      <a:pt x="3537" y="1838"/>
                      <a:pt x="3522" y="1781"/>
                    </a:cubicBezTo>
                    <a:cubicBezTo>
                      <a:pt x="3465" y="1449"/>
                      <a:pt x="3417" y="1184"/>
                      <a:pt x="2786" y="708"/>
                    </a:cubicBezTo>
                    <a:cubicBezTo>
                      <a:pt x="2743" y="674"/>
                      <a:pt x="2719" y="626"/>
                      <a:pt x="2719" y="568"/>
                    </a:cubicBezTo>
                    <a:lnTo>
                      <a:pt x="2719" y="0"/>
                    </a:ln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5" name="Google Shape;3045;p37"/>
              <p:cNvSpPr/>
              <p:nvPr/>
            </p:nvSpPr>
            <p:spPr>
              <a:xfrm>
                <a:off x="8182159" y="3145781"/>
                <a:ext cx="142127" cy="107297"/>
              </a:xfrm>
              <a:custGeom>
                <a:avLst/>
                <a:gdLst/>
                <a:ahLst/>
                <a:cxnLst/>
                <a:rect l="l" t="t" r="r" b="b"/>
                <a:pathLst>
                  <a:path w="5419" h="4091" extrusionOk="0">
                    <a:moveTo>
                      <a:pt x="3171" y="1"/>
                    </a:moveTo>
                    <a:cubicBezTo>
                      <a:pt x="3070" y="1"/>
                      <a:pt x="2897" y="44"/>
                      <a:pt x="2642" y="232"/>
                    </a:cubicBezTo>
                    <a:cubicBezTo>
                      <a:pt x="2387" y="419"/>
                      <a:pt x="2094" y="535"/>
                      <a:pt x="1786" y="578"/>
                    </a:cubicBezTo>
                    <a:cubicBezTo>
                      <a:pt x="1449" y="636"/>
                      <a:pt x="1189" y="684"/>
                      <a:pt x="713" y="1314"/>
                    </a:cubicBezTo>
                    <a:cubicBezTo>
                      <a:pt x="679" y="1358"/>
                      <a:pt x="626" y="1382"/>
                      <a:pt x="573" y="1382"/>
                    </a:cubicBezTo>
                    <a:lnTo>
                      <a:pt x="1" y="1382"/>
                    </a:lnTo>
                    <a:lnTo>
                      <a:pt x="1" y="3561"/>
                    </a:lnTo>
                    <a:lnTo>
                      <a:pt x="838" y="3561"/>
                    </a:lnTo>
                    <a:cubicBezTo>
                      <a:pt x="900" y="3561"/>
                      <a:pt x="958" y="3595"/>
                      <a:pt x="987" y="3648"/>
                    </a:cubicBezTo>
                    <a:cubicBezTo>
                      <a:pt x="1194" y="3999"/>
                      <a:pt x="2185" y="4091"/>
                      <a:pt x="2681" y="4091"/>
                    </a:cubicBezTo>
                    <a:lnTo>
                      <a:pt x="3893" y="4091"/>
                    </a:lnTo>
                    <a:cubicBezTo>
                      <a:pt x="4009" y="4091"/>
                      <a:pt x="4105" y="3994"/>
                      <a:pt x="4105" y="3879"/>
                    </a:cubicBezTo>
                    <a:lnTo>
                      <a:pt x="4105" y="3860"/>
                    </a:lnTo>
                    <a:cubicBezTo>
                      <a:pt x="4105" y="3744"/>
                      <a:pt x="4009" y="3648"/>
                      <a:pt x="3893" y="3648"/>
                    </a:cubicBezTo>
                    <a:lnTo>
                      <a:pt x="2950" y="3648"/>
                    </a:lnTo>
                    <a:cubicBezTo>
                      <a:pt x="2714" y="3648"/>
                      <a:pt x="2714" y="3297"/>
                      <a:pt x="2950" y="3297"/>
                    </a:cubicBezTo>
                    <a:lnTo>
                      <a:pt x="4822" y="3297"/>
                    </a:lnTo>
                    <a:cubicBezTo>
                      <a:pt x="4942" y="3297"/>
                      <a:pt x="5038" y="3200"/>
                      <a:pt x="5038" y="3085"/>
                    </a:cubicBezTo>
                    <a:lnTo>
                      <a:pt x="5038" y="3071"/>
                    </a:lnTo>
                    <a:cubicBezTo>
                      <a:pt x="5038" y="2969"/>
                      <a:pt x="4966" y="2883"/>
                      <a:pt x="4870" y="2859"/>
                    </a:cubicBezTo>
                    <a:lnTo>
                      <a:pt x="4533" y="2859"/>
                    </a:lnTo>
                    <a:cubicBezTo>
                      <a:pt x="4528" y="2861"/>
                      <a:pt x="4524" y="2862"/>
                      <a:pt x="4519" y="2862"/>
                    </a:cubicBezTo>
                    <a:cubicBezTo>
                      <a:pt x="4514" y="2862"/>
                      <a:pt x="4509" y="2861"/>
                      <a:pt x="4504" y="2859"/>
                    </a:cubicBezTo>
                    <a:lnTo>
                      <a:pt x="4485" y="2859"/>
                    </a:lnTo>
                    <a:cubicBezTo>
                      <a:pt x="4478" y="2861"/>
                      <a:pt x="4472" y="2862"/>
                      <a:pt x="4466" y="2862"/>
                    </a:cubicBezTo>
                    <a:cubicBezTo>
                      <a:pt x="4461" y="2862"/>
                      <a:pt x="4456" y="2861"/>
                      <a:pt x="4451" y="2859"/>
                    </a:cubicBezTo>
                    <a:lnTo>
                      <a:pt x="2950" y="2859"/>
                    </a:lnTo>
                    <a:cubicBezTo>
                      <a:pt x="2714" y="2859"/>
                      <a:pt x="2714" y="2508"/>
                      <a:pt x="2950" y="2508"/>
                    </a:cubicBezTo>
                    <a:lnTo>
                      <a:pt x="4827" y="2508"/>
                    </a:lnTo>
                    <a:cubicBezTo>
                      <a:pt x="4846" y="2508"/>
                      <a:pt x="4865" y="2512"/>
                      <a:pt x="4884" y="2512"/>
                    </a:cubicBezTo>
                    <a:lnTo>
                      <a:pt x="5207" y="2512"/>
                    </a:lnTo>
                    <a:cubicBezTo>
                      <a:pt x="5322" y="2512"/>
                      <a:pt x="5419" y="2416"/>
                      <a:pt x="5419" y="2301"/>
                    </a:cubicBezTo>
                    <a:lnTo>
                      <a:pt x="5419" y="2286"/>
                    </a:lnTo>
                    <a:cubicBezTo>
                      <a:pt x="5419" y="2169"/>
                      <a:pt x="5327" y="2070"/>
                      <a:pt x="5210" y="2070"/>
                    </a:cubicBezTo>
                    <a:cubicBezTo>
                      <a:pt x="5208" y="2070"/>
                      <a:pt x="5205" y="2070"/>
                      <a:pt x="5202" y="2070"/>
                    </a:cubicBezTo>
                    <a:lnTo>
                      <a:pt x="2950" y="2070"/>
                    </a:lnTo>
                    <a:cubicBezTo>
                      <a:pt x="2714" y="2070"/>
                      <a:pt x="2714" y="1718"/>
                      <a:pt x="2950" y="1718"/>
                    </a:cubicBezTo>
                    <a:lnTo>
                      <a:pt x="4822" y="1718"/>
                    </a:lnTo>
                    <a:cubicBezTo>
                      <a:pt x="4942" y="1718"/>
                      <a:pt x="5038" y="1622"/>
                      <a:pt x="5038" y="1502"/>
                    </a:cubicBezTo>
                    <a:lnTo>
                      <a:pt x="5038" y="1487"/>
                    </a:lnTo>
                    <a:cubicBezTo>
                      <a:pt x="5038" y="1372"/>
                      <a:pt x="4942" y="1276"/>
                      <a:pt x="4822" y="1276"/>
                    </a:cubicBezTo>
                    <a:lnTo>
                      <a:pt x="2787" y="1276"/>
                    </a:lnTo>
                    <a:cubicBezTo>
                      <a:pt x="2781" y="1276"/>
                      <a:pt x="2777" y="1276"/>
                      <a:pt x="2772" y="1276"/>
                    </a:cubicBezTo>
                    <a:cubicBezTo>
                      <a:pt x="2595" y="1276"/>
                      <a:pt x="2531" y="1028"/>
                      <a:pt x="2695" y="944"/>
                    </a:cubicBezTo>
                    <a:cubicBezTo>
                      <a:pt x="2945" y="819"/>
                      <a:pt x="3330" y="540"/>
                      <a:pt x="3388" y="285"/>
                    </a:cubicBezTo>
                    <a:cubicBezTo>
                      <a:pt x="3407" y="203"/>
                      <a:pt x="3383" y="116"/>
                      <a:pt x="3325" y="54"/>
                    </a:cubicBezTo>
                    <a:lnTo>
                      <a:pt x="3321" y="44"/>
                    </a:lnTo>
                    <a:cubicBezTo>
                      <a:pt x="3277" y="15"/>
                      <a:pt x="3224" y="1"/>
                      <a:pt x="3171" y="1"/>
                    </a:cubicBezTo>
                    <a:close/>
                  </a:path>
                </a:pathLst>
              </a:custGeom>
              <a:solidFill>
                <a:srgbClr val="FFAB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6" name="Google Shape;3046;p37"/>
              <p:cNvSpPr/>
              <p:nvPr/>
            </p:nvSpPr>
            <p:spPr>
              <a:xfrm>
                <a:off x="7982122" y="2925811"/>
                <a:ext cx="142022" cy="107297"/>
              </a:xfrm>
              <a:custGeom>
                <a:avLst/>
                <a:gdLst/>
                <a:ahLst/>
                <a:cxnLst/>
                <a:rect l="l" t="t" r="r" b="b"/>
                <a:pathLst>
                  <a:path w="5415" h="4091" extrusionOk="0">
                    <a:moveTo>
                      <a:pt x="1526" y="1"/>
                    </a:moveTo>
                    <a:cubicBezTo>
                      <a:pt x="1411" y="1"/>
                      <a:pt x="1315" y="97"/>
                      <a:pt x="1315" y="217"/>
                    </a:cubicBezTo>
                    <a:lnTo>
                      <a:pt x="1315" y="232"/>
                    </a:lnTo>
                    <a:cubicBezTo>
                      <a:pt x="1315" y="347"/>
                      <a:pt x="1411" y="443"/>
                      <a:pt x="1526" y="443"/>
                    </a:cubicBezTo>
                    <a:lnTo>
                      <a:pt x="2469" y="443"/>
                    </a:lnTo>
                    <a:cubicBezTo>
                      <a:pt x="2705" y="443"/>
                      <a:pt x="2705" y="795"/>
                      <a:pt x="2469" y="795"/>
                    </a:cubicBezTo>
                    <a:lnTo>
                      <a:pt x="593" y="795"/>
                    </a:lnTo>
                    <a:cubicBezTo>
                      <a:pt x="477" y="795"/>
                      <a:pt x="381" y="891"/>
                      <a:pt x="381" y="1006"/>
                    </a:cubicBezTo>
                    <a:lnTo>
                      <a:pt x="381" y="1026"/>
                    </a:lnTo>
                    <a:cubicBezTo>
                      <a:pt x="381" y="1127"/>
                      <a:pt x="453" y="1213"/>
                      <a:pt x="549" y="1233"/>
                    </a:cubicBezTo>
                    <a:lnTo>
                      <a:pt x="2469" y="1233"/>
                    </a:lnTo>
                    <a:cubicBezTo>
                      <a:pt x="2705" y="1233"/>
                      <a:pt x="2705" y="1584"/>
                      <a:pt x="2469" y="1584"/>
                    </a:cubicBezTo>
                    <a:lnTo>
                      <a:pt x="593" y="1584"/>
                    </a:lnTo>
                    <a:cubicBezTo>
                      <a:pt x="574" y="1584"/>
                      <a:pt x="554" y="1584"/>
                      <a:pt x="535" y="1579"/>
                    </a:cubicBezTo>
                    <a:lnTo>
                      <a:pt x="213" y="1579"/>
                    </a:lnTo>
                    <a:cubicBezTo>
                      <a:pt x="97" y="1579"/>
                      <a:pt x="1" y="1675"/>
                      <a:pt x="1" y="1796"/>
                    </a:cubicBezTo>
                    <a:lnTo>
                      <a:pt x="1" y="1810"/>
                    </a:lnTo>
                    <a:cubicBezTo>
                      <a:pt x="1" y="1926"/>
                      <a:pt x="97" y="2022"/>
                      <a:pt x="213" y="2022"/>
                    </a:cubicBezTo>
                    <a:lnTo>
                      <a:pt x="2469" y="2022"/>
                    </a:lnTo>
                    <a:cubicBezTo>
                      <a:pt x="2705" y="2022"/>
                      <a:pt x="2705" y="2373"/>
                      <a:pt x="2469" y="2373"/>
                    </a:cubicBezTo>
                    <a:lnTo>
                      <a:pt x="593" y="2373"/>
                    </a:lnTo>
                    <a:cubicBezTo>
                      <a:pt x="477" y="2373"/>
                      <a:pt x="381" y="2469"/>
                      <a:pt x="381" y="2585"/>
                    </a:cubicBezTo>
                    <a:lnTo>
                      <a:pt x="381" y="2604"/>
                    </a:lnTo>
                    <a:cubicBezTo>
                      <a:pt x="381" y="2719"/>
                      <a:pt x="477" y="2816"/>
                      <a:pt x="593" y="2816"/>
                    </a:cubicBezTo>
                    <a:lnTo>
                      <a:pt x="2628" y="2816"/>
                    </a:lnTo>
                    <a:cubicBezTo>
                      <a:pt x="2633" y="2815"/>
                      <a:pt x="2638" y="2815"/>
                      <a:pt x="2643" y="2815"/>
                    </a:cubicBezTo>
                    <a:cubicBezTo>
                      <a:pt x="2824" y="2815"/>
                      <a:pt x="2888" y="3063"/>
                      <a:pt x="2720" y="3148"/>
                    </a:cubicBezTo>
                    <a:cubicBezTo>
                      <a:pt x="2474" y="3273"/>
                      <a:pt x="2084" y="3552"/>
                      <a:pt x="2031" y="3807"/>
                    </a:cubicBezTo>
                    <a:cubicBezTo>
                      <a:pt x="2012" y="3889"/>
                      <a:pt x="2036" y="3975"/>
                      <a:pt x="2094" y="4038"/>
                    </a:cubicBezTo>
                    <a:lnTo>
                      <a:pt x="2099" y="4047"/>
                    </a:lnTo>
                    <a:cubicBezTo>
                      <a:pt x="2142" y="4076"/>
                      <a:pt x="2195" y="4091"/>
                      <a:pt x="2248" y="4091"/>
                    </a:cubicBezTo>
                    <a:cubicBezTo>
                      <a:pt x="2349" y="4091"/>
                      <a:pt x="2522" y="4052"/>
                      <a:pt x="2777" y="3860"/>
                    </a:cubicBezTo>
                    <a:cubicBezTo>
                      <a:pt x="3032" y="3677"/>
                      <a:pt x="3326" y="3557"/>
                      <a:pt x="3634" y="3513"/>
                    </a:cubicBezTo>
                    <a:cubicBezTo>
                      <a:pt x="3966" y="3456"/>
                      <a:pt x="4230" y="3408"/>
                      <a:pt x="4707" y="2777"/>
                    </a:cubicBezTo>
                    <a:cubicBezTo>
                      <a:pt x="4740" y="2734"/>
                      <a:pt x="4789" y="2710"/>
                      <a:pt x="4846" y="2710"/>
                    </a:cubicBezTo>
                    <a:lnTo>
                      <a:pt x="5414" y="2710"/>
                    </a:lnTo>
                    <a:lnTo>
                      <a:pt x="5414" y="530"/>
                    </a:lnTo>
                    <a:lnTo>
                      <a:pt x="4582" y="530"/>
                    </a:lnTo>
                    <a:cubicBezTo>
                      <a:pt x="4519" y="530"/>
                      <a:pt x="4466" y="496"/>
                      <a:pt x="4433" y="443"/>
                    </a:cubicBezTo>
                    <a:cubicBezTo>
                      <a:pt x="4226" y="97"/>
                      <a:pt x="3234" y="1"/>
                      <a:pt x="2739" y="1"/>
                    </a:cubicBezTo>
                    <a:close/>
                  </a:path>
                </a:pathLst>
              </a:custGeom>
              <a:solidFill>
                <a:srgbClr val="EA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7" name="Google Shape;3047;p37"/>
              <p:cNvSpPr/>
              <p:nvPr/>
            </p:nvSpPr>
            <p:spPr>
              <a:xfrm>
                <a:off x="8282374" y="2928355"/>
                <a:ext cx="13140" cy="62526"/>
              </a:xfrm>
              <a:custGeom>
                <a:avLst/>
                <a:gdLst/>
                <a:ahLst/>
                <a:cxnLst/>
                <a:rect l="l" t="t" r="r" b="b"/>
                <a:pathLst>
                  <a:path w="501" h="2384" extrusionOk="0">
                    <a:moveTo>
                      <a:pt x="289" y="0"/>
                    </a:moveTo>
                    <a:cubicBezTo>
                      <a:pt x="188" y="0"/>
                      <a:pt x="101" y="72"/>
                      <a:pt x="82" y="168"/>
                    </a:cubicBezTo>
                    <a:lnTo>
                      <a:pt x="82" y="505"/>
                    </a:lnTo>
                    <a:cubicBezTo>
                      <a:pt x="82" y="515"/>
                      <a:pt x="82" y="525"/>
                      <a:pt x="82" y="534"/>
                    </a:cubicBezTo>
                    <a:lnTo>
                      <a:pt x="82" y="553"/>
                    </a:lnTo>
                    <a:cubicBezTo>
                      <a:pt x="82" y="563"/>
                      <a:pt x="82" y="577"/>
                      <a:pt x="82" y="587"/>
                    </a:cubicBezTo>
                    <a:lnTo>
                      <a:pt x="82" y="2088"/>
                    </a:lnTo>
                    <a:cubicBezTo>
                      <a:pt x="82" y="2151"/>
                      <a:pt x="53" y="2209"/>
                      <a:pt x="0" y="2242"/>
                    </a:cubicBezTo>
                    <a:cubicBezTo>
                      <a:pt x="18" y="2338"/>
                      <a:pt x="92" y="2383"/>
                      <a:pt x="168" y="2383"/>
                    </a:cubicBezTo>
                    <a:cubicBezTo>
                      <a:pt x="255" y="2383"/>
                      <a:pt x="344" y="2322"/>
                      <a:pt x="346" y="2209"/>
                    </a:cubicBezTo>
                    <a:lnTo>
                      <a:pt x="346" y="703"/>
                    </a:lnTo>
                    <a:cubicBezTo>
                      <a:pt x="346" y="693"/>
                      <a:pt x="346" y="683"/>
                      <a:pt x="346" y="674"/>
                    </a:cubicBezTo>
                    <a:lnTo>
                      <a:pt x="346" y="654"/>
                    </a:lnTo>
                    <a:cubicBezTo>
                      <a:pt x="346" y="640"/>
                      <a:pt x="346" y="630"/>
                      <a:pt x="346" y="621"/>
                    </a:cubicBezTo>
                    <a:lnTo>
                      <a:pt x="346" y="289"/>
                    </a:lnTo>
                    <a:cubicBezTo>
                      <a:pt x="361" y="207"/>
                      <a:pt x="423" y="144"/>
                      <a:pt x="500" y="125"/>
                    </a:cubicBezTo>
                    <a:cubicBezTo>
                      <a:pt x="467" y="48"/>
                      <a:pt x="390" y="0"/>
                      <a:pt x="308"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8" name="Google Shape;3048;p37"/>
              <p:cNvSpPr/>
              <p:nvPr/>
            </p:nvSpPr>
            <p:spPr>
              <a:xfrm>
                <a:off x="8302937" y="2952826"/>
                <a:ext cx="13402" cy="38135"/>
              </a:xfrm>
              <a:custGeom>
                <a:avLst/>
                <a:gdLst/>
                <a:ahLst/>
                <a:cxnLst/>
                <a:rect l="l" t="t" r="r" b="b"/>
                <a:pathLst>
                  <a:path w="511" h="1454" extrusionOk="0">
                    <a:moveTo>
                      <a:pt x="299" y="1"/>
                    </a:moveTo>
                    <a:cubicBezTo>
                      <a:pt x="183" y="1"/>
                      <a:pt x="87" y="97"/>
                      <a:pt x="87" y="212"/>
                    </a:cubicBezTo>
                    <a:lnTo>
                      <a:pt x="87" y="1160"/>
                    </a:lnTo>
                    <a:cubicBezTo>
                      <a:pt x="87" y="1218"/>
                      <a:pt x="53" y="1276"/>
                      <a:pt x="0" y="1309"/>
                    </a:cubicBezTo>
                    <a:cubicBezTo>
                      <a:pt x="15" y="1391"/>
                      <a:pt x="87" y="1454"/>
                      <a:pt x="174" y="1454"/>
                    </a:cubicBezTo>
                    <a:cubicBezTo>
                      <a:pt x="270" y="1454"/>
                      <a:pt x="352" y="1377"/>
                      <a:pt x="352" y="1280"/>
                    </a:cubicBezTo>
                    <a:lnTo>
                      <a:pt x="352" y="333"/>
                    </a:lnTo>
                    <a:cubicBezTo>
                      <a:pt x="352" y="231"/>
                      <a:pt x="414" y="150"/>
                      <a:pt x="510" y="126"/>
                    </a:cubicBezTo>
                    <a:cubicBezTo>
                      <a:pt x="472" y="49"/>
                      <a:pt x="400" y="1"/>
                      <a:pt x="31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9" name="Google Shape;3049;p37"/>
              <p:cNvSpPr/>
              <p:nvPr/>
            </p:nvSpPr>
            <p:spPr>
              <a:xfrm>
                <a:off x="8240594" y="2928460"/>
                <a:ext cx="13533" cy="66959"/>
              </a:xfrm>
              <a:custGeom>
                <a:avLst/>
                <a:gdLst/>
                <a:ahLst/>
                <a:cxnLst/>
                <a:rect l="l" t="t" r="r" b="b"/>
                <a:pathLst>
                  <a:path w="516" h="2553" extrusionOk="0">
                    <a:moveTo>
                      <a:pt x="303" y="1"/>
                    </a:moveTo>
                    <a:cubicBezTo>
                      <a:pt x="188" y="1"/>
                      <a:pt x="92" y="92"/>
                      <a:pt x="92" y="213"/>
                    </a:cubicBezTo>
                    <a:lnTo>
                      <a:pt x="92" y="2234"/>
                    </a:lnTo>
                    <a:lnTo>
                      <a:pt x="92" y="2238"/>
                    </a:lnTo>
                    <a:lnTo>
                      <a:pt x="92" y="2248"/>
                    </a:lnTo>
                    <a:cubicBezTo>
                      <a:pt x="97" y="2315"/>
                      <a:pt x="63" y="2378"/>
                      <a:pt x="0" y="2412"/>
                    </a:cubicBezTo>
                    <a:lnTo>
                      <a:pt x="24" y="2455"/>
                    </a:lnTo>
                    <a:cubicBezTo>
                      <a:pt x="58" y="2523"/>
                      <a:pt x="119" y="2553"/>
                      <a:pt x="179" y="2553"/>
                    </a:cubicBezTo>
                    <a:cubicBezTo>
                      <a:pt x="273" y="2553"/>
                      <a:pt x="365" y="2480"/>
                      <a:pt x="356" y="2363"/>
                    </a:cubicBezTo>
                    <a:lnTo>
                      <a:pt x="356" y="2354"/>
                    </a:lnTo>
                    <a:lnTo>
                      <a:pt x="356" y="2349"/>
                    </a:lnTo>
                    <a:lnTo>
                      <a:pt x="356" y="328"/>
                    </a:lnTo>
                    <a:cubicBezTo>
                      <a:pt x="356" y="232"/>
                      <a:pt x="419" y="150"/>
                      <a:pt x="515" y="121"/>
                    </a:cubicBezTo>
                    <a:cubicBezTo>
                      <a:pt x="477" y="49"/>
                      <a:pt x="405" y="1"/>
                      <a:pt x="31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50" name="Google Shape;3050;p37"/>
              <p:cNvSpPr/>
              <p:nvPr/>
            </p:nvSpPr>
            <p:spPr>
              <a:xfrm>
                <a:off x="8208780" y="2971500"/>
                <a:ext cx="43957" cy="88990"/>
              </a:xfrm>
              <a:custGeom>
                <a:avLst/>
                <a:gdLst/>
                <a:ahLst/>
                <a:cxnLst/>
                <a:rect l="l" t="t" r="r" b="b"/>
                <a:pathLst>
                  <a:path w="1676" h="3393" extrusionOk="0">
                    <a:moveTo>
                      <a:pt x="261" y="1"/>
                    </a:moveTo>
                    <a:cubicBezTo>
                      <a:pt x="198" y="1"/>
                      <a:pt x="131" y="25"/>
                      <a:pt x="83" y="68"/>
                    </a:cubicBezTo>
                    <a:lnTo>
                      <a:pt x="73" y="78"/>
                    </a:lnTo>
                    <a:cubicBezTo>
                      <a:pt x="1" y="169"/>
                      <a:pt x="1" y="405"/>
                      <a:pt x="261" y="756"/>
                    </a:cubicBezTo>
                    <a:cubicBezTo>
                      <a:pt x="448" y="1006"/>
                      <a:pt x="564" y="1300"/>
                      <a:pt x="607" y="1613"/>
                    </a:cubicBezTo>
                    <a:cubicBezTo>
                      <a:pt x="665" y="1945"/>
                      <a:pt x="713" y="2209"/>
                      <a:pt x="1343" y="2681"/>
                    </a:cubicBezTo>
                    <a:cubicBezTo>
                      <a:pt x="1387" y="2714"/>
                      <a:pt x="1411" y="2767"/>
                      <a:pt x="1411" y="2825"/>
                    </a:cubicBezTo>
                    <a:lnTo>
                      <a:pt x="1411" y="3393"/>
                    </a:lnTo>
                    <a:lnTo>
                      <a:pt x="1675" y="3393"/>
                    </a:lnTo>
                    <a:lnTo>
                      <a:pt x="1675" y="2941"/>
                    </a:lnTo>
                    <a:cubicBezTo>
                      <a:pt x="1675" y="2883"/>
                      <a:pt x="1651" y="2835"/>
                      <a:pt x="1608" y="2801"/>
                    </a:cubicBezTo>
                    <a:cubicBezTo>
                      <a:pt x="978" y="2325"/>
                      <a:pt x="929" y="2060"/>
                      <a:pt x="872" y="1728"/>
                    </a:cubicBezTo>
                    <a:cubicBezTo>
                      <a:pt x="828" y="1420"/>
                      <a:pt x="708" y="1127"/>
                      <a:pt x="520" y="872"/>
                    </a:cubicBezTo>
                    <a:cubicBezTo>
                      <a:pt x="265" y="520"/>
                      <a:pt x="261" y="289"/>
                      <a:pt x="338" y="193"/>
                    </a:cubicBezTo>
                    <a:lnTo>
                      <a:pt x="342" y="188"/>
                    </a:lnTo>
                    <a:cubicBezTo>
                      <a:pt x="395" y="145"/>
                      <a:pt x="458" y="121"/>
                      <a:pt x="525" y="121"/>
                    </a:cubicBezTo>
                    <a:lnTo>
                      <a:pt x="530" y="121"/>
                    </a:lnTo>
                    <a:cubicBezTo>
                      <a:pt x="468" y="68"/>
                      <a:pt x="395" y="30"/>
                      <a:pt x="318" y="10"/>
                    </a:cubicBezTo>
                    <a:cubicBezTo>
                      <a:pt x="299" y="5"/>
                      <a:pt x="280" y="1"/>
                      <a:pt x="261"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51" name="Google Shape;3051;p37"/>
              <p:cNvSpPr/>
              <p:nvPr/>
            </p:nvSpPr>
            <p:spPr>
              <a:xfrm>
                <a:off x="8261550" y="2918494"/>
                <a:ext cx="13271" cy="72467"/>
              </a:xfrm>
              <a:custGeom>
                <a:avLst/>
                <a:gdLst/>
                <a:ahLst/>
                <a:cxnLst/>
                <a:rect l="l" t="t" r="r" b="b"/>
                <a:pathLst>
                  <a:path w="506" h="2763" extrusionOk="0">
                    <a:moveTo>
                      <a:pt x="298" y="1"/>
                    </a:moveTo>
                    <a:cubicBezTo>
                      <a:pt x="178" y="1"/>
                      <a:pt x="87" y="97"/>
                      <a:pt x="87" y="212"/>
                    </a:cubicBezTo>
                    <a:lnTo>
                      <a:pt x="87" y="2469"/>
                    </a:lnTo>
                    <a:cubicBezTo>
                      <a:pt x="82" y="2527"/>
                      <a:pt x="53" y="2585"/>
                      <a:pt x="0" y="2618"/>
                    </a:cubicBezTo>
                    <a:cubicBezTo>
                      <a:pt x="15" y="2700"/>
                      <a:pt x="87" y="2763"/>
                      <a:pt x="173" y="2763"/>
                    </a:cubicBezTo>
                    <a:cubicBezTo>
                      <a:pt x="270" y="2763"/>
                      <a:pt x="347" y="2686"/>
                      <a:pt x="347" y="2589"/>
                    </a:cubicBezTo>
                    <a:lnTo>
                      <a:pt x="347" y="328"/>
                    </a:lnTo>
                    <a:cubicBezTo>
                      <a:pt x="347" y="232"/>
                      <a:pt x="414" y="150"/>
                      <a:pt x="505" y="126"/>
                    </a:cubicBezTo>
                    <a:cubicBezTo>
                      <a:pt x="472" y="49"/>
                      <a:pt x="395" y="1"/>
                      <a:pt x="313"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52" name="Google Shape;3052;p37"/>
              <p:cNvSpPr/>
              <p:nvPr/>
            </p:nvSpPr>
            <p:spPr>
              <a:xfrm>
                <a:off x="8072738" y="3189712"/>
                <a:ext cx="18071" cy="17677"/>
              </a:xfrm>
              <a:custGeom>
                <a:avLst/>
                <a:gdLst/>
                <a:ahLst/>
                <a:cxnLst/>
                <a:rect l="l" t="t" r="r" b="b"/>
                <a:pathLst>
                  <a:path w="689" h="674" extrusionOk="0">
                    <a:moveTo>
                      <a:pt x="85" y="1"/>
                    </a:moveTo>
                    <a:cubicBezTo>
                      <a:pt x="58" y="1"/>
                      <a:pt x="31" y="7"/>
                      <a:pt x="6" y="19"/>
                    </a:cubicBezTo>
                    <a:lnTo>
                      <a:pt x="1" y="19"/>
                    </a:lnTo>
                    <a:cubicBezTo>
                      <a:pt x="135" y="270"/>
                      <a:pt x="395" y="616"/>
                      <a:pt x="636" y="669"/>
                    </a:cubicBezTo>
                    <a:cubicBezTo>
                      <a:pt x="650" y="674"/>
                      <a:pt x="670" y="674"/>
                      <a:pt x="689" y="674"/>
                    </a:cubicBezTo>
                    <a:cubicBezTo>
                      <a:pt x="501" y="510"/>
                      <a:pt x="352" y="318"/>
                      <a:pt x="241" y="96"/>
                    </a:cubicBezTo>
                    <a:cubicBezTo>
                      <a:pt x="211" y="35"/>
                      <a:pt x="149" y="1"/>
                      <a:pt x="85"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53" name="Google Shape;3053;p37"/>
              <p:cNvSpPr/>
              <p:nvPr/>
            </p:nvSpPr>
            <p:spPr>
              <a:xfrm>
                <a:off x="7989334" y="3118400"/>
                <a:ext cx="71313" cy="107795"/>
              </a:xfrm>
              <a:custGeom>
                <a:avLst/>
                <a:gdLst/>
                <a:ahLst/>
                <a:cxnLst/>
                <a:rect l="l" t="t" r="r" b="b"/>
                <a:pathLst>
                  <a:path w="2719" h="4110" extrusionOk="0">
                    <a:moveTo>
                      <a:pt x="539" y="1"/>
                    </a:moveTo>
                    <a:lnTo>
                      <a:pt x="539" y="838"/>
                    </a:lnTo>
                    <a:cubicBezTo>
                      <a:pt x="539" y="900"/>
                      <a:pt x="505" y="958"/>
                      <a:pt x="452" y="987"/>
                    </a:cubicBezTo>
                    <a:cubicBezTo>
                      <a:pt x="111" y="1189"/>
                      <a:pt x="0" y="2190"/>
                      <a:pt x="10" y="2772"/>
                    </a:cubicBezTo>
                    <a:lnTo>
                      <a:pt x="10" y="3893"/>
                    </a:lnTo>
                    <a:cubicBezTo>
                      <a:pt x="10" y="4013"/>
                      <a:pt x="106" y="4110"/>
                      <a:pt x="226" y="4110"/>
                    </a:cubicBezTo>
                    <a:lnTo>
                      <a:pt x="241" y="4110"/>
                    </a:lnTo>
                    <a:cubicBezTo>
                      <a:pt x="260" y="4105"/>
                      <a:pt x="274" y="4105"/>
                      <a:pt x="294" y="4100"/>
                    </a:cubicBezTo>
                    <a:cubicBezTo>
                      <a:pt x="284" y="4071"/>
                      <a:pt x="274" y="4042"/>
                      <a:pt x="274" y="4013"/>
                    </a:cubicBezTo>
                    <a:lnTo>
                      <a:pt x="274" y="2888"/>
                    </a:lnTo>
                    <a:cubicBezTo>
                      <a:pt x="265" y="2305"/>
                      <a:pt x="371" y="1309"/>
                      <a:pt x="717" y="1102"/>
                    </a:cubicBezTo>
                    <a:cubicBezTo>
                      <a:pt x="770" y="1074"/>
                      <a:pt x="804" y="1016"/>
                      <a:pt x="804" y="953"/>
                    </a:cubicBezTo>
                    <a:lnTo>
                      <a:pt x="804" y="116"/>
                    </a:lnTo>
                    <a:lnTo>
                      <a:pt x="2719" y="116"/>
                    </a:lnTo>
                    <a:lnTo>
                      <a:pt x="2719"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54" name="Google Shape;3054;p37"/>
              <p:cNvSpPr/>
              <p:nvPr/>
            </p:nvSpPr>
            <p:spPr>
              <a:xfrm>
                <a:off x="8010264" y="3194250"/>
                <a:ext cx="7606" cy="56310"/>
              </a:xfrm>
              <a:custGeom>
                <a:avLst/>
                <a:gdLst/>
                <a:ahLst/>
                <a:cxnLst/>
                <a:rect l="l" t="t" r="r" b="b"/>
                <a:pathLst>
                  <a:path w="290" h="2147" extrusionOk="0">
                    <a:moveTo>
                      <a:pt x="92" y="0"/>
                    </a:moveTo>
                    <a:cubicBezTo>
                      <a:pt x="63" y="0"/>
                      <a:pt x="30" y="10"/>
                      <a:pt x="1" y="29"/>
                    </a:cubicBezTo>
                    <a:cubicBezTo>
                      <a:pt x="6" y="39"/>
                      <a:pt x="6" y="48"/>
                      <a:pt x="6" y="58"/>
                    </a:cubicBezTo>
                    <a:lnTo>
                      <a:pt x="6" y="1935"/>
                    </a:lnTo>
                    <a:cubicBezTo>
                      <a:pt x="6" y="2050"/>
                      <a:pt x="102" y="2146"/>
                      <a:pt x="217" y="2146"/>
                    </a:cubicBezTo>
                    <a:lnTo>
                      <a:pt x="237" y="2146"/>
                    </a:lnTo>
                    <a:cubicBezTo>
                      <a:pt x="251" y="2146"/>
                      <a:pt x="270" y="2142"/>
                      <a:pt x="290" y="2137"/>
                    </a:cubicBezTo>
                    <a:cubicBezTo>
                      <a:pt x="275" y="2113"/>
                      <a:pt x="270" y="2084"/>
                      <a:pt x="270" y="2055"/>
                    </a:cubicBezTo>
                    <a:lnTo>
                      <a:pt x="270" y="178"/>
                    </a:lnTo>
                    <a:cubicBezTo>
                      <a:pt x="270" y="77"/>
                      <a:pt x="193" y="0"/>
                      <a:pt x="92"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55" name="Google Shape;3055;p37"/>
              <p:cNvSpPr/>
              <p:nvPr/>
            </p:nvSpPr>
            <p:spPr>
              <a:xfrm>
                <a:off x="8051782" y="3194302"/>
                <a:ext cx="7475" cy="56258"/>
              </a:xfrm>
              <a:custGeom>
                <a:avLst/>
                <a:gdLst/>
                <a:ahLst/>
                <a:cxnLst/>
                <a:rect l="l" t="t" r="r" b="b"/>
                <a:pathLst>
                  <a:path w="285" h="2145" extrusionOk="0">
                    <a:moveTo>
                      <a:pt x="93" y="0"/>
                    </a:moveTo>
                    <a:cubicBezTo>
                      <a:pt x="62" y="0"/>
                      <a:pt x="30" y="9"/>
                      <a:pt x="1" y="27"/>
                    </a:cubicBezTo>
                    <a:cubicBezTo>
                      <a:pt x="1" y="37"/>
                      <a:pt x="6" y="46"/>
                      <a:pt x="6" y="56"/>
                    </a:cubicBezTo>
                    <a:lnTo>
                      <a:pt x="6" y="1933"/>
                    </a:lnTo>
                    <a:cubicBezTo>
                      <a:pt x="1" y="2048"/>
                      <a:pt x="97" y="2144"/>
                      <a:pt x="218" y="2144"/>
                    </a:cubicBezTo>
                    <a:lnTo>
                      <a:pt x="232" y="2144"/>
                    </a:lnTo>
                    <a:cubicBezTo>
                      <a:pt x="251" y="2144"/>
                      <a:pt x="266" y="2140"/>
                      <a:pt x="285" y="2135"/>
                    </a:cubicBezTo>
                    <a:cubicBezTo>
                      <a:pt x="275" y="2111"/>
                      <a:pt x="266" y="2082"/>
                      <a:pt x="266" y="2053"/>
                    </a:cubicBezTo>
                    <a:lnTo>
                      <a:pt x="266" y="176"/>
                    </a:lnTo>
                    <a:cubicBezTo>
                      <a:pt x="266" y="72"/>
                      <a:pt x="183" y="0"/>
                      <a:pt x="9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56" name="Google Shape;3056;p37"/>
              <p:cNvSpPr/>
              <p:nvPr/>
            </p:nvSpPr>
            <p:spPr>
              <a:xfrm>
                <a:off x="8031089" y="3194250"/>
                <a:ext cx="7475" cy="66277"/>
              </a:xfrm>
              <a:custGeom>
                <a:avLst/>
                <a:gdLst/>
                <a:ahLst/>
                <a:cxnLst/>
                <a:rect l="l" t="t" r="r" b="b"/>
                <a:pathLst>
                  <a:path w="285" h="2527" extrusionOk="0">
                    <a:moveTo>
                      <a:pt x="89" y="0"/>
                    </a:moveTo>
                    <a:cubicBezTo>
                      <a:pt x="59" y="0"/>
                      <a:pt x="29" y="8"/>
                      <a:pt x="1" y="24"/>
                    </a:cubicBezTo>
                    <a:cubicBezTo>
                      <a:pt x="1" y="39"/>
                      <a:pt x="6" y="48"/>
                      <a:pt x="6" y="58"/>
                    </a:cubicBezTo>
                    <a:lnTo>
                      <a:pt x="6" y="1425"/>
                    </a:lnTo>
                    <a:cubicBezTo>
                      <a:pt x="6" y="1434"/>
                      <a:pt x="6" y="1444"/>
                      <a:pt x="6" y="1453"/>
                    </a:cubicBezTo>
                    <a:lnTo>
                      <a:pt x="6" y="1935"/>
                    </a:lnTo>
                    <a:cubicBezTo>
                      <a:pt x="6" y="1954"/>
                      <a:pt x="1" y="1978"/>
                      <a:pt x="1" y="1997"/>
                    </a:cubicBezTo>
                    <a:lnTo>
                      <a:pt x="1" y="2315"/>
                    </a:lnTo>
                    <a:cubicBezTo>
                      <a:pt x="1" y="2435"/>
                      <a:pt x="97" y="2527"/>
                      <a:pt x="213" y="2527"/>
                    </a:cubicBezTo>
                    <a:lnTo>
                      <a:pt x="232" y="2527"/>
                    </a:lnTo>
                    <a:cubicBezTo>
                      <a:pt x="246" y="2527"/>
                      <a:pt x="266" y="2527"/>
                      <a:pt x="285" y="2522"/>
                    </a:cubicBezTo>
                    <a:cubicBezTo>
                      <a:pt x="270" y="2493"/>
                      <a:pt x="266" y="2459"/>
                      <a:pt x="266" y="2430"/>
                    </a:cubicBezTo>
                    <a:lnTo>
                      <a:pt x="266" y="2113"/>
                    </a:lnTo>
                    <a:cubicBezTo>
                      <a:pt x="266" y="2093"/>
                      <a:pt x="266" y="2074"/>
                      <a:pt x="266" y="2055"/>
                    </a:cubicBezTo>
                    <a:lnTo>
                      <a:pt x="266" y="1574"/>
                    </a:lnTo>
                    <a:cubicBezTo>
                      <a:pt x="270" y="1559"/>
                      <a:pt x="270" y="1550"/>
                      <a:pt x="266" y="1540"/>
                    </a:cubicBezTo>
                    <a:lnTo>
                      <a:pt x="266" y="178"/>
                    </a:lnTo>
                    <a:cubicBezTo>
                      <a:pt x="266" y="73"/>
                      <a:pt x="180" y="0"/>
                      <a:pt x="89"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57" name="Google Shape;3057;p37"/>
              <p:cNvSpPr/>
              <p:nvPr/>
            </p:nvSpPr>
            <p:spPr>
              <a:xfrm>
                <a:off x="8262048" y="3200046"/>
                <a:ext cx="61608" cy="3069"/>
              </a:xfrm>
              <a:custGeom>
                <a:avLst/>
                <a:gdLst/>
                <a:ahLst/>
                <a:cxnLst/>
                <a:rect l="l" t="t" r="r" b="b"/>
                <a:pathLst>
                  <a:path w="2349" h="117" extrusionOk="0">
                    <a:moveTo>
                      <a:pt x="0" y="1"/>
                    </a:moveTo>
                    <a:cubicBezTo>
                      <a:pt x="24" y="68"/>
                      <a:pt x="92" y="116"/>
                      <a:pt x="164" y="116"/>
                    </a:cubicBezTo>
                    <a:lnTo>
                      <a:pt x="2348" y="116"/>
                    </a:lnTo>
                    <a:cubicBezTo>
                      <a:pt x="2310" y="44"/>
                      <a:pt x="2238" y="1"/>
                      <a:pt x="215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58" name="Google Shape;3058;p37"/>
              <p:cNvSpPr/>
              <p:nvPr/>
            </p:nvSpPr>
            <p:spPr>
              <a:xfrm>
                <a:off x="8262048" y="3220740"/>
                <a:ext cx="51642" cy="3200"/>
              </a:xfrm>
              <a:custGeom>
                <a:avLst/>
                <a:gdLst/>
                <a:ahLst/>
                <a:cxnLst/>
                <a:rect l="l" t="t" r="r" b="b"/>
                <a:pathLst>
                  <a:path w="1969" h="122" extrusionOk="0">
                    <a:moveTo>
                      <a:pt x="0" y="1"/>
                    </a:moveTo>
                    <a:cubicBezTo>
                      <a:pt x="24" y="73"/>
                      <a:pt x="92" y="121"/>
                      <a:pt x="164" y="121"/>
                    </a:cubicBezTo>
                    <a:lnTo>
                      <a:pt x="1968" y="121"/>
                    </a:lnTo>
                    <a:cubicBezTo>
                      <a:pt x="1939" y="59"/>
                      <a:pt x="1887" y="15"/>
                      <a:pt x="1824" y="1"/>
                    </a:cubicBezTo>
                    <a:lnTo>
                      <a:pt x="1487" y="1"/>
                    </a:lnTo>
                    <a:cubicBezTo>
                      <a:pt x="1482" y="3"/>
                      <a:pt x="1478" y="4"/>
                      <a:pt x="1473" y="4"/>
                    </a:cubicBezTo>
                    <a:cubicBezTo>
                      <a:pt x="1468" y="4"/>
                      <a:pt x="1463" y="3"/>
                      <a:pt x="1458" y="1"/>
                    </a:cubicBezTo>
                    <a:lnTo>
                      <a:pt x="1439" y="1"/>
                    </a:lnTo>
                    <a:cubicBezTo>
                      <a:pt x="1432" y="3"/>
                      <a:pt x="1426" y="4"/>
                      <a:pt x="1420" y="4"/>
                    </a:cubicBezTo>
                    <a:cubicBezTo>
                      <a:pt x="1415" y="4"/>
                      <a:pt x="1410" y="3"/>
                      <a:pt x="1405"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59" name="Google Shape;3059;p37"/>
              <p:cNvSpPr/>
              <p:nvPr/>
            </p:nvSpPr>
            <p:spPr>
              <a:xfrm>
                <a:off x="8262048" y="3241433"/>
                <a:ext cx="27145" cy="3069"/>
              </a:xfrm>
              <a:custGeom>
                <a:avLst/>
                <a:gdLst/>
                <a:ahLst/>
                <a:cxnLst/>
                <a:rect l="l" t="t" r="r" b="b"/>
                <a:pathLst>
                  <a:path w="1035" h="117" extrusionOk="0">
                    <a:moveTo>
                      <a:pt x="0" y="1"/>
                    </a:moveTo>
                    <a:cubicBezTo>
                      <a:pt x="24" y="73"/>
                      <a:pt x="92" y="116"/>
                      <a:pt x="164" y="116"/>
                    </a:cubicBezTo>
                    <a:lnTo>
                      <a:pt x="1035" y="116"/>
                    </a:lnTo>
                    <a:cubicBezTo>
                      <a:pt x="1001" y="49"/>
                      <a:pt x="929" y="1"/>
                      <a:pt x="847"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60" name="Google Shape;3060;p37"/>
              <p:cNvSpPr/>
              <p:nvPr/>
            </p:nvSpPr>
            <p:spPr>
              <a:xfrm>
                <a:off x="8257511" y="3179221"/>
                <a:ext cx="56179" cy="3069"/>
              </a:xfrm>
              <a:custGeom>
                <a:avLst/>
                <a:gdLst/>
                <a:ahLst/>
                <a:cxnLst/>
                <a:rect l="l" t="t" r="r" b="b"/>
                <a:pathLst>
                  <a:path w="2142" h="117" extrusionOk="0">
                    <a:moveTo>
                      <a:pt x="0" y="1"/>
                    </a:moveTo>
                    <a:cubicBezTo>
                      <a:pt x="5" y="6"/>
                      <a:pt x="5" y="15"/>
                      <a:pt x="10" y="20"/>
                    </a:cubicBezTo>
                    <a:cubicBezTo>
                      <a:pt x="42" y="79"/>
                      <a:pt x="103" y="117"/>
                      <a:pt x="167" y="117"/>
                    </a:cubicBezTo>
                    <a:cubicBezTo>
                      <a:pt x="171" y="117"/>
                      <a:pt x="174" y="117"/>
                      <a:pt x="178" y="116"/>
                    </a:cubicBezTo>
                    <a:lnTo>
                      <a:pt x="2141" y="116"/>
                    </a:lnTo>
                    <a:cubicBezTo>
                      <a:pt x="2103" y="44"/>
                      <a:pt x="2031" y="1"/>
                      <a:pt x="1954"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61" name="Google Shape;3061;p37"/>
              <p:cNvSpPr/>
              <p:nvPr/>
            </p:nvSpPr>
            <p:spPr>
              <a:xfrm>
                <a:off x="8208544" y="3242325"/>
                <a:ext cx="10753" cy="6347"/>
              </a:xfrm>
              <a:custGeom>
                <a:avLst/>
                <a:gdLst/>
                <a:ahLst/>
                <a:cxnLst/>
                <a:rect l="l" t="t" r="r" b="b"/>
                <a:pathLst>
                  <a:path w="410" h="242" extrusionOk="0">
                    <a:moveTo>
                      <a:pt x="0" y="1"/>
                    </a:moveTo>
                    <a:cubicBezTo>
                      <a:pt x="77" y="102"/>
                      <a:pt x="226" y="179"/>
                      <a:pt x="409" y="241"/>
                    </a:cubicBezTo>
                    <a:cubicBezTo>
                      <a:pt x="342" y="203"/>
                      <a:pt x="284" y="150"/>
                      <a:pt x="246" y="82"/>
                    </a:cubicBezTo>
                    <a:cubicBezTo>
                      <a:pt x="212" y="29"/>
                      <a:pt x="154" y="1"/>
                      <a:pt x="92"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62" name="Google Shape;3062;p37"/>
              <p:cNvSpPr/>
              <p:nvPr/>
            </p:nvSpPr>
            <p:spPr>
              <a:xfrm>
                <a:off x="8182159" y="3145886"/>
                <a:ext cx="88360" cy="93317"/>
              </a:xfrm>
              <a:custGeom>
                <a:avLst/>
                <a:gdLst/>
                <a:ahLst/>
                <a:cxnLst/>
                <a:rect l="l" t="t" r="r" b="b"/>
                <a:pathLst>
                  <a:path w="3369" h="3558" extrusionOk="0">
                    <a:moveTo>
                      <a:pt x="3192" y="1"/>
                    </a:moveTo>
                    <a:cubicBezTo>
                      <a:pt x="3185" y="1"/>
                      <a:pt x="3178" y="1"/>
                      <a:pt x="3171" y="1"/>
                    </a:cubicBezTo>
                    <a:cubicBezTo>
                      <a:pt x="3070" y="1"/>
                      <a:pt x="2897" y="40"/>
                      <a:pt x="2637" y="228"/>
                    </a:cubicBezTo>
                    <a:cubicBezTo>
                      <a:pt x="2387" y="415"/>
                      <a:pt x="2094" y="536"/>
                      <a:pt x="1781" y="574"/>
                    </a:cubicBezTo>
                    <a:cubicBezTo>
                      <a:pt x="1449" y="637"/>
                      <a:pt x="1189" y="685"/>
                      <a:pt x="713" y="1310"/>
                    </a:cubicBezTo>
                    <a:cubicBezTo>
                      <a:pt x="679" y="1354"/>
                      <a:pt x="626" y="1382"/>
                      <a:pt x="573" y="1382"/>
                    </a:cubicBezTo>
                    <a:lnTo>
                      <a:pt x="1" y="1382"/>
                    </a:lnTo>
                    <a:lnTo>
                      <a:pt x="1" y="3557"/>
                    </a:lnTo>
                    <a:lnTo>
                      <a:pt x="265" y="3557"/>
                    </a:lnTo>
                    <a:lnTo>
                      <a:pt x="265" y="1498"/>
                    </a:lnTo>
                    <a:lnTo>
                      <a:pt x="833" y="1498"/>
                    </a:lnTo>
                    <a:cubicBezTo>
                      <a:pt x="891" y="1498"/>
                      <a:pt x="944" y="1469"/>
                      <a:pt x="972" y="1426"/>
                    </a:cubicBezTo>
                    <a:cubicBezTo>
                      <a:pt x="1449" y="800"/>
                      <a:pt x="1713" y="752"/>
                      <a:pt x="2046" y="690"/>
                    </a:cubicBezTo>
                    <a:cubicBezTo>
                      <a:pt x="2353" y="651"/>
                      <a:pt x="2652" y="531"/>
                      <a:pt x="2902" y="343"/>
                    </a:cubicBezTo>
                    <a:cubicBezTo>
                      <a:pt x="3109" y="189"/>
                      <a:pt x="3263" y="136"/>
                      <a:pt x="3369" y="122"/>
                    </a:cubicBezTo>
                    <a:cubicBezTo>
                      <a:pt x="3359" y="98"/>
                      <a:pt x="3345" y="74"/>
                      <a:pt x="3325" y="50"/>
                    </a:cubicBezTo>
                    <a:lnTo>
                      <a:pt x="3316" y="40"/>
                    </a:lnTo>
                    <a:cubicBezTo>
                      <a:pt x="3282" y="15"/>
                      <a:pt x="3238" y="1"/>
                      <a:pt x="3192"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63" name="Google Shape;3063;p37"/>
              <p:cNvSpPr/>
              <p:nvPr/>
            </p:nvSpPr>
            <p:spPr>
              <a:xfrm>
                <a:off x="7992115" y="2940577"/>
                <a:ext cx="67903" cy="17572"/>
              </a:xfrm>
              <a:custGeom>
                <a:avLst/>
                <a:gdLst/>
                <a:ahLst/>
                <a:cxnLst/>
                <a:rect l="l" t="t" r="r" b="b"/>
                <a:pathLst>
                  <a:path w="2589" h="670" extrusionOk="0">
                    <a:moveTo>
                      <a:pt x="2257" y="1"/>
                    </a:moveTo>
                    <a:cubicBezTo>
                      <a:pt x="2295" y="111"/>
                      <a:pt x="2213" y="232"/>
                      <a:pt x="2088" y="232"/>
                    </a:cubicBezTo>
                    <a:lnTo>
                      <a:pt x="212" y="232"/>
                    </a:lnTo>
                    <a:cubicBezTo>
                      <a:pt x="96" y="232"/>
                      <a:pt x="0" y="328"/>
                      <a:pt x="0" y="443"/>
                    </a:cubicBezTo>
                    <a:lnTo>
                      <a:pt x="0" y="463"/>
                    </a:lnTo>
                    <a:cubicBezTo>
                      <a:pt x="0" y="564"/>
                      <a:pt x="72" y="650"/>
                      <a:pt x="173" y="670"/>
                    </a:cubicBezTo>
                    <a:lnTo>
                      <a:pt x="284" y="670"/>
                    </a:lnTo>
                    <a:cubicBezTo>
                      <a:pt x="274" y="641"/>
                      <a:pt x="265" y="612"/>
                      <a:pt x="265" y="578"/>
                    </a:cubicBezTo>
                    <a:lnTo>
                      <a:pt x="265" y="564"/>
                    </a:lnTo>
                    <a:cubicBezTo>
                      <a:pt x="265" y="443"/>
                      <a:pt x="361" y="352"/>
                      <a:pt x="476" y="352"/>
                    </a:cubicBezTo>
                    <a:lnTo>
                      <a:pt x="2353" y="352"/>
                    </a:lnTo>
                    <a:cubicBezTo>
                      <a:pt x="2589" y="352"/>
                      <a:pt x="2589" y="1"/>
                      <a:pt x="2353"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64" name="Google Shape;3064;p37"/>
              <p:cNvSpPr/>
              <p:nvPr/>
            </p:nvSpPr>
            <p:spPr>
              <a:xfrm>
                <a:off x="8016585" y="2925942"/>
                <a:ext cx="77502" cy="11514"/>
              </a:xfrm>
              <a:custGeom>
                <a:avLst/>
                <a:gdLst/>
                <a:ahLst/>
                <a:cxnLst/>
                <a:rect l="l" t="t" r="r" b="b"/>
                <a:pathLst>
                  <a:path w="2955" h="439" extrusionOk="0">
                    <a:moveTo>
                      <a:pt x="212" y="1"/>
                    </a:moveTo>
                    <a:cubicBezTo>
                      <a:pt x="97" y="1"/>
                      <a:pt x="1" y="97"/>
                      <a:pt x="1" y="212"/>
                    </a:cubicBezTo>
                    <a:lnTo>
                      <a:pt x="1" y="227"/>
                    </a:lnTo>
                    <a:cubicBezTo>
                      <a:pt x="1" y="347"/>
                      <a:pt x="97" y="438"/>
                      <a:pt x="212" y="438"/>
                    </a:cubicBezTo>
                    <a:lnTo>
                      <a:pt x="284" y="438"/>
                    </a:lnTo>
                    <a:cubicBezTo>
                      <a:pt x="270" y="410"/>
                      <a:pt x="260" y="376"/>
                      <a:pt x="265" y="347"/>
                    </a:cubicBezTo>
                    <a:lnTo>
                      <a:pt x="265" y="328"/>
                    </a:lnTo>
                    <a:cubicBezTo>
                      <a:pt x="265" y="212"/>
                      <a:pt x="357" y="116"/>
                      <a:pt x="477" y="116"/>
                    </a:cubicBezTo>
                    <a:lnTo>
                      <a:pt x="1689" y="116"/>
                    </a:lnTo>
                    <a:cubicBezTo>
                      <a:pt x="2017" y="116"/>
                      <a:pt x="2560" y="159"/>
                      <a:pt x="2955" y="285"/>
                    </a:cubicBezTo>
                    <a:cubicBezTo>
                      <a:pt x="2594" y="63"/>
                      <a:pt x="1839" y="1"/>
                      <a:pt x="1430"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65" name="Google Shape;3065;p37"/>
              <p:cNvSpPr/>
              <p:nvPr/>
            </p:nvSpPr>
            <p:spPr>
              <a:xfrm>
                <a:off x="8104788" y="2939712"/>
                <a:ext cx="19461" cy="3174"/>
              </a:xfrm>
              <a:custGeom>
                <a:avLst/>
                <a:gdLst/>
                <a:ahLst/>
                <a:cxnLst/>
                <a:rect l="l" t="t" r="r" b="b"/>
                <a:pathLst>
                  <a:path w="742" h="121" extrusionOk="0">
                    <a:moveTo>
                      <a:pt x="1" y="0"/>
                    </a:moveTo>
                    <a:cubicBezTo>
                      <a:pt x="6" y="10"/>
                      <a:pt x="15" y="24"/>
                      <a:pt x="20" y="34"/>
                    </a:cubicBezTo>
                    <a:cubicBezTo>
                      <a:pt x="49" y="87"/>
                      <a:pt x="107" y="120"/>
                      <a:pt x="169" y="120"/>
                    </a:cubicBezTo>
                    <a:lnTo>
                      <a:pt x="742" y="120"/>
                    </a:lnTo>
                    <a:lnTo>
                      <a:pt x="742"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66" name="Google Shape;3066;p37"/>
              <p:cNvSpPr/>
              <p:nvPr/>
            </p:nvSpPr>
            <p:spPr>
              <a:xfrm>
                <a:off x="8034892" y="3002789"/>
                <a:ext cx="29926" cy="30345"/>
              </a:xfrm>
              <a:custGeom>
                <a:avLst/>
                <a:gdLst/>
                <a:ahLst/>
                <a:cxnLst/>
                <a:rect l="l" t="t" r="r" b="b"/>
                <a:pathLst>
                  <a:path w="1141" h="1157" extrusionOk="0">
                    <a:moveTo>
                      <a:pt x="896" y="0"/>
                    </a:moveTo>
                    <a:cubicBezTo>
                      <a:pt x="891" y="0"/>
                      <a:pt x="886" y="1"/>
                      <a:pt x="881" y="1"/>
                    </a:cubicBezTo>
                    <a:lnTo>
                      <a:pt x="799" y="1"/>
                    </a:lnTo>
                    <a:cubicBezTo>
                      <a:pt x="828" y="83"/>
                      <a:pt x="789" y="174"/>
                      <a:pt x="712" y="217"/>
                    </a:cubicBezTo>
                    <a:cubicBezTo>
                      <a:pt x="462" y="343"/>
                      <a:pt x="77" y="617"/>
                      <a:pt x="19" y="872"/>
                    </a:cubicBezTo>
                    <a:cubicBezTo>
                      <a:pt x="0" y="954"/>
                      <a:pt x="24" y="1040"/>
                      <a:pt x="82" y="1108"/>
                    </a:cubicBezTo>
                    <a:lnTo>
                      <a:pt x="87" y="1112"/>
                    </a:lnTo>
                    <a:cubicBezTo>
                      <a:pt x="125" y="1142"/>
                      <a:pt x="170" y="1157"/>
                      <a:pt x="216" y="1157"/>
                    </a:cubicBezTo>
                    <a:cubicBezTo>
                      <a:pt x="223" y="1157"/>
                      <a:pt x="229" y="1156"/>
                      <a:pt x="236" y="1156"/>
                    </a:cubicBezTo>
                    <a:cubicBezTo>
                      <a:pt x="255" y="1156"/>
                      <a:pt x="279" y="1156"/>
                      <a:pt x="299" y="1151"/>
                    </a:cubicBezTo>
                    <a:cubicBezTo>
                      <a:pt x="274" y="1098"/>
                      <a:pt x="270" y="1045"/>
                      <a:pt x="284" y="987"/>
                    </a:cubicBezTo>
                    <a:cubicBezTo>
                      <a:pt x="337" y="737"/>
                      <a:pt x="727" y="458"/>
                      <a:pt x="972" y="333"/>
                    </a:cubicBezTo>
                    <a:cubicBezTo>
                      <a:pt x="1141" y="249"/>
                      <a:pt x="1077" y="0"/>
                      <a:pt x="896"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67" name="Google Shape;3067;p37"/>
              <p:cNvSpPr/>
              <p:nvPr/>
            </p:nvSpPr>
            <p:spPr>
              <a:xfrm>
                <a:off x="7992115" y="2982096"/>
                <a:ext cx="67903" cy="17572"/>
              </a:xfrm>
              <a:custGeom>
                <a:avLst/>
                <a:gdLst/>
                <a:ahLst/>
                <a:cxnLst/>
                <a:rect l="l" t="t" r="r" b="b"/>
                <a:pathLst>
                  <a:path w="2589" h="670" extrusionOk="0">
                    <a:moveTo>
                      <a:pt x="2257" y="1"/>
                    </a:moveTo>
                    <a:cubicBezTo>
                      <a:pt x="2295" y="112"/>
                      <a:pt x="2213" y="232"/>
                      <a:pt x="2088" y="232"/>
                    </a:cubicBezTo>
                    <a:lnTo>
                      <a:pt x="212" y="232"/>
                    </a:lnTo>
                    <a:cubicBezTo>
                      <a:pt x="96" y="232"/>
                      <a:pt x="0" y="328"/>
                      <a:pt x="0" y="444"/>
                    </a:cubicBezTo>
                    <a:lnTo>
                      <a:pt x="0" y="458"/>
                    </a:lnTo>
                    <a:cubicBezTo>
                      <a:pt x="0" y="573"/>
                      <a:pt x="96" y="670"/>
                      <a:pt x="212" y="670"/>
                    </a:cubicBezTo>
                    <a:lnTo>
                      <a:pt x="289" y="670"/>
                    </a:lnTo>
                    <a:cubicBezTo>
                      <a:pt x="274" y="641"/>
                      <a:pt x="265" y="612"/>
                      <a:pt x="265" y="578"/>
                    </a:cubicBezTo>
                    <a:lnTo>
                      <a:pt x="265" y="564"/>
                    </a:lnTo>
                    <a:cubicBezTo>
                      <a:pt x="265" y="444"/>
                      <a:pt x="361" y="352"/>
                      <a:pt x="476" y="352"/>
                    </a:cubicBezTo>
                    <a:lnTo>
                      <a:pt x="2353" y="352"/>
                    </a:lnTo>
                    <a:cubicBezTo>
                      <a:pt x="2589" y="352"/>
                      <a:pt x="2589" y="1"/>
                      <a:pt x="2353"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68" name="Google Shape;3068;p37"/>
              <p:cNvSpPr/>
              <p:nvPr/>
            </p:nvSpPr>
            <p:spPr>
              <a:xfrm>
                <a:off x="7982122" y="2961271"/>
                <a:ext cx="77896" cy="17704"/>
              </a:xfrm>
              <a:custGeom>
                <a:avLst/>
                <a:gdLst/>
                <a:ahLst/>
                <a:cxnLst/>
                <a:rect l="l" t="t" r="r" b="b"/>
                <a:pathLst>
                  <a:path w="2970" h="675" extrusionOk="0">
                    <a:moveTo>
                      <a:pt x="2638" y="1"/>
                    </a:moveTo>
                    <a:cubicBezTo>
                      <a:pt x="2676" y="116"/>
                      <a:pt x="2594" y="237"/>
                      <a:pt x="2469" y="237"/>
                    </a:cubicBezTo>
                    <a:lnTo>
                      <a:pt x="598" y="237"/>
                    </a:lnTo>
                    <a:cubicBezTo>
                      <a:pt x="574" y="237"/>
                      <a:pt x="554" y="232"/>
                      <a:pt x="535" y="232"/>
                    </a:cubicBezTo>
                    <a:lnTo>
                      <a:pt x="217" y="232"/>
                    </a:lnTo>
                    <a:cubicBezTo>
                      <a:pt x="97" y="232"/>
                      <a:pt x="1" y="328"/>
                      <a:pt x="1" y="444"/>
                    </a:cubicBezTo>
                    <a:lnTo>
                      <a:pt x="1" y="458"/>
                    </a:lnTo>
                    <a:cubicBezTo>
                      <a:pt x="1" y="578"/>
                      <a:pt x="97" y="675"/>
                      <a:pt x="217" y="675"/>
                    </a:cubicBezTo>
                    <a:lnTo>
                      <a:pt x="290" y="675"/>
                    </a:lnTo>
                    <a:cubicBezTo>
                      <a:pt x="275" y="646"/>
                      <a:pt x="266" y="612"/>
                      <a:pt x="266" y="578"/>
                    </a:cubicBezTo>
                    <a:lnTo>
                      <a:pt x="266" y="564"/>
                    </a:lnTo>
                    <a:cubicBezTo>
                      <a:pt x="266" y="444"/>
                      <a:pt x="362" y="347"/>
                      <a:pt x="477" y="347"/>
                    </a:cubicBezTo>
                    <a:lnTo>
                      <a:pt x="800" y="347"/>
                    </a:lnTo>
                    <a:cubicBezTo>
                      <a:pt x="819" y="352"/>
                      <a:pt x="838" y="352"/>
                      <a:pt x="857" y="352"/>
                    </a:cubicBezTo>
                    <a:lnTo>
                      <a:pt x="2734" y="352"/>
                    </a:lnTo>
                    <a:cubicBezTo>
                      <a:pt x="2970" y="352"/>
                      <a:pt x="2970" y="1"/>
                      <a:pt x="2734"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69" name="Google Shape;3069;p37"/>
              <p:cNvSpPr/>
              <p:nvPr/>
            </p:nvSpPr>
            <p:spPr>
              <a:xfrm>
                <a:off x="8238942" y="3070823"/>
                <a:ext cx="72231" cy="13769"/>
              </a:xfrm>
              <a:custGeom>
                <a:avLst/>
                <a:gdLst/>
                <a:ahLst/>
                <a:cxnLst/>
                <a:rect l="l" t="t" r="r" b="b"/>
                <a:pathLst>
                  <a:path w="2754" h="525" extrusionOk="0">
                    <a:moveTo>
                      <a:pt x="1" y="0"/>
                    </a:moveTo>
                    <a:lnTo>
                      <a:pt x="1" y="525"/>
                    </a:lnTo>
                    <a:lnTo>
                      <a:pt x="2753" y="525"/>
                    </a:lnTo>
                    <a:lnTo>
                      <a:pt x="27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70" name="Google Shape;3070;p37"/>
              <p:cNvSpPr/>
              <p:nvPr/>
            </p:nvSpPr>
            <p:spPr>
              <a:xfrm>
                <a:off x="7995262" y="3094297"/>
                <a:ext cx="72335" cy="13769"/>
              </a:xfrm>
              <a:custGeom>
                <a:avLst/>
                <a:gdLst/>
                <a:ahLst/>
                <a:cxnLst/>
                <a:rect l="l" t="t" r="r" b="b"/>
                <a:pathLst>
                  <a:path w="2758" h="525" extrusionOk="0">
                    <a:moveTo>
                      <a:pt x="0" y="0"/>
                    </a:moveTo>
                    <a:lnTo>
                      <a:pt x="0" y="525"/>
                    </a:lnTo>
                    <a:lnTo>
                      <a:pt x="2757" y="525"/>
                    </a:lnTo>
                    <a:lnTo>
                      <a:pt x="27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71" name="Google Shape;3071;p37"/>
              <p:cNvSpPr/>
              <p:nvPr/>
            </p:nvSpPr>
            <p:spPr>
              <a:xfrm>
                <a:off x="8158056" y="3175182"/>
                <a:ext cx="13769" cy="72231"/>
              </a:xfrm>
              <a:custGeom>
                <a:avLst/>
                <a:gdLst/>
                <a:ahLst/>
                <a:cxnLst/>
                <a:rect l="l" t="t" r="r" b="b"/>
                <a:pathLst>
                  <a:path w="525" h="2754" extrusionOk="0">
                    <a:moveTo>
                      <a:pt x="0" y="1"/>
                    </a:moveTo>
                    <a:lnTo>
                      <a:pt x="0" y="2753"/>
                    </a:lnTo>
                    <a:lnTo>
                      <a:pt x="525" y="2753"/>
                    </a:ln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72" name="Google Shape;3072;p37"/>
              <p:cNvSpPr/>
              <p:nvPr/>
            </p:nvSpPr>
            <p:spPr>
              <a:xfrm>
                <a:off x="8134582" y="2931503"/>
                <a:ext cx="13769" cy="72335"/>
              </a:xfrm>
              <a:custGeom>
                <a:avLst/>
                <a:gdLst/>
                <a:ahLst/>
                <a:cxnLst/>
                <a:rect l="l" t="t" r="r" b="b"/>
                <a:pathLst>
                  <a:path w="525" h="2758" extrusionOk="0">
                    <a:moveTo>
                      <a:pt x="0" y="0"/>
                    </a:moveTo>
                    <a:lnTo>
                      <a:pt x="0" y="2757"/>
                    </a:lnTo>
                    <a:lnTo>
                      <a:pt x="525" y="2757"/>
                    </a:lnTo>
                    <a:lnTo>
                      <a:pt x="5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73" name="Google Shape;3073;p37"/>
              <p:cNvSpPr/>
              <p:nvPr/>
            </p:nvSpPr>
            <p:spPr>
              <a:xfrm>
                <a:off x="7990462" y="3004940"/>
                <a:ext cx="17074" cy="109080"/>
              </a:xfrm>
              <a:custGeom>
                <a:avLst/>
                <a:gdLst/>
                <a:ahLst/>
                <a:cxnLst/>
                <a:rect l="l" t="t" r="r" b="b"/>
                <a:pathLst>
                  <a:path w="651" h="4159" extrusionOk="0">
                    <a:moveTo>
                      <a:pt x="0" y="1"/>
                    </a:moveTo>
                    <a:lnTo>
                      <a:pt x="0" y="4158"/>
                    </a:lnTo>
                    <a:lnTo>
                      <a:pt x="650" y="4158"/>
                    </a:lnTo>
                    <a:lnTo>
                      <a:pt x="650"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74" name="Google Shape;3074;p37"/>
              <p:cNvSpPr/>
              <p:nvPr/>
            </p:nvSpPr>
            <p:spPr>
              <a:xfrm>
                <a:off x="8232778" y="3067151"/>
                <a:ext cx="16917" cy="81174"/>
              </a:xfrm>
              <a:custGeom>
                <a:avLst/>
                <a:gdLst/>
                <a:ahLst/>
                <a:cxnLst/>
                <a:rect l="l" t="t" r="r" b="b"/>
                <a:pathLst>
                  <a:path w="645" h="3095" extrusionOk="0">
                    <a:moveTo>
                      <a:pt x="0" y="1"/>
                    </a:moveTo>
                    <a:lnTo>
                      <a:pt x="0" y="3095"/>
                    </a:lnTo>
                    <a:lnTo>
                      <a:pt x="645" y="3095"/>
                    </a:lnTo>
                    <a:lnTo>
                      <a:pt x="64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75" name="Google Shape;3075;p37"/>
              <p:cNvSpPr/>
              <p:nvPr/>
            </p:nvSpPr>
            <p:spPr>
              <a:xfrm>
                <a:off x="8066181" y="3236030"/>
                <a:ext cx="109054" cy="17048"/>
              </a:xfrm>
              <a:custGeom>
                <a:avLst/>
                <a:gdLst/>
                <a:ahLst/>
                <a:cxnLst/>
                <a:rect l="l" t="t" r="r" b="b"/>
                <a:pathLst>
                  <a:path w="4158" h="650" extrusionOk="0">
                    <a:moveTo>
                      <a:pt x="1" y="0"/>
                    </a:moveTo>
                    <a:lnTo>
                      <a:pt x="1" y="650"/>
                    </a:lnTo>
                    <a:lnTo>
                      <a:pt x="4158" y="650"/>
                    </a:lnTo>
                    <a:lnTo>
                      <a:pt x="4158"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76" name="Google Shape;3076;p37"/>
              <p:cNvSpPr/>
              <p:nvPr/>
            </p:nvSpPr>
            <p:spPr>
              <a:xfrm>
                <a:off x="8130674" y="2992193"/>
                <a:ext cx="83325" cy="17074"/>
              </a:xfrm>
              <a:custGeom>
                <a:avLst/>
                <a:gdLst/>
                <a:ahLst/>
                <a:cxnLst/>
                <a:rect l="l" t="t" r="r" b="b"/>
                <a:pathLst>
                  <a:path w="3177" h="651" extrusionOk="0">
                    <a:moveTo>
                      <a:pt x="0" y="1"/>
                    </a:moveTo>
                    <a:lnTo>
                      <a:pt x="0" y="650"/>
                    </a:lnTo>
                    <a:lnTo>
                      <a:pt x="3176" y="650"/>
                    </a:lnTo>
                    <a:lnTo>
                      <a:pt x="3176"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77" name="Google Shape;3077;p37"/>
              <p:cNvSpPr/>
              <p:nvPr/>
            </p:nvSpPr>
            <p:spPr>
              <a:xfrm>
                <a:off x="8001950" y="3059467"/>
                <a:ext cx="11514" cy="15133"/>
              </a:xfrm>
              <a:custGeom>
                <a:avLst/>
                <a:gdLst/>
                <a:ahLst/>
                <a:cxnLst/>
                <a:rect l="l" t="t" r="r" b="b"/>
                <a:pathLst>
                  <a:path w="439" h="577" extrusionOk="0">
                    <a:moveTo>
                      <a:pt x="217" y="0"/>
                    </a:moveTo>
                    <a:cubicBezTo>
                      <a:pt x="97" y="0"/>
                      <a:pt x="0" y="97"/>
                      <a:pt x="0" y="217"/>
                    </a:cubicBezTo>
                    <a:lnTo>
                      <a:pt x="0" y="371"/>
                    </a:lnTo>
                    <a:cubicBezTo>
                      <a:pt x="8" y="508"/>
                      <a:pt x="113" y="577"/>
                      <a:pt x="219" y="577"/>
                    </a:cubicBezTo>
                    <a:cubicBezTo>
                      <a:pt x="325" y="577"/>
                      <a:pt x="431" y="508"/>
                      <a:pt x="438" y="371"/>
                    </a:cubicBezTo>
                    <a:lnTo>
                      <a:pt x="438" y="217"/>
                    </a:lnTo>
                    <a:cubicBezTo>
                      <a:pt x="438" y="97"/>
                      <a:pt x="342" y="0"/>
                      <a:pt x="217"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78" name="Google Shape;3078;p37"/>
              <p:cNvSpPr/>
              <p:nvPr/>
            </p:nvSpPr>
            <p:spPr>
              <a:xfrm>
                <a:off x="8001950" y="3039901"/>
                <a:ext cx="11514" cy="15133"/>
              </a:xfrm>
              <a:custGeom>
                <a:avLst/>
                <a:gdLst/>
                <a:ahLst/>
                <a:cxnLst/>
                <a:rect l="l" t="t" r="r" b="b"/>
                <a:pathLst>
                  <a:path w="439" h="577" extrusionOk="0">
                    <a:moveTo>
                      <a:pt x="217" y="1"/>
                    </a:moveTo>
                    <a:cubicBezTo>
                      <a:pt x="97" y="1"/>
                      <a:pt x="0" y="97"/>
                      <a:pt x="0" y="217"/>
                    </a:cubicBezTo>
                    <a:lnTo>
                      <a:pt x="0" y="371"/>
                    </a:lnTo>
                    <a:cubicBezTo>
                      <a:pt x="8" y="508"/>
                      <a:pt x="113" y="577"/>
                      <a:pt x="219" y="577"/>
                    </a:cubicBezTo>
                    <a:cubicBezTo>
                      <a:pt x="325" y="577"/>
                      <a:pt x="431" y="508"/>
                      <a:pt x="438" y="371"/>
                    </a:cubicBezTo>
                    <a:lnTo>
                      <a:pt x="438" y="217"/>
                    </a:lnTo>
                    <a:cubicBezTo>
                      <a:pt x="438" y="97"/>
                      <a:pt x="342" y="1"/>
                      <a:pt x="217"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79" name="Google Shape;3079;p37"/>
              <p:cNvSpPr/>
              <p:nvPr/>
            </p:nvSpPr>
            <p:spPr>
              <a:xfrm>
                <a:off x="8293967" y="3103529"/>
                <a:ext cx="11514" cy="14871"/>
              </a:xfrm>
              <a:custGeom>
                <a:avLst/>
                <a:gdLst/>
                <a:ahLst/>
                <a:cxnLst/>
                <a:rect l="l" t="t" r="r" b="b"/>
                <a:pathLst>
                  <a:path w="439" h="567" extrusionOk="0">
                    <a:moveTo>
                      <a:pt x="220" y="1"/>
                    </a:moveTo>
                    <a:cubicBezTo>
                      <a:pt x="114" y="1"/>
                      <a:pt x="8" y="69"/>
                      <a:pt x="1" y="207"/>
                    </a:cubicBezTo>
                    <a:lnTo>
                      <a:pt x="1" y="361"/>
                    </a:lnTo>
                    <a:cubicBezTo>
                      <a:pt x="8" y="498"/>
                      <a:pt x="114" y="566"/>
                      <a:pt x="220" y="566"/>
                    </a:cubicBezTo>
                    <a:cubicBezTo>
                      <a:pt x="326" y="566"/>
                      <a:pt x="431" y="498"/>
                      <a:pt x="439" y="361"/>
                    </a:cubicBezTo>
                    <a:lnTo>
                      <a:pt x="439" y="207"/>
                    </a:lnTo>
                    <a:cubicBezTo>
                      <a:pt x="431" y="69"/>
                      <a:pt x="326" y="1"/>
                      <a:pt x="220"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80" name="Google Shape;3080;p37"/>
              <p:cNvSpPr/>
              <p:nvPr/>
            </p:nvSpPr>
            <p:spPr>
              <a:xfrm>
                <a:off x="8293967" y="3122806"/>
                <a:ext cx="11514" cy="15238"/>
              </a:xfrm>
              <a:custGeom>
                <a:avLst/>
                <a:gdLst/>
                <a:ahLst/>
                <a:cxnLst/>
                <a:rect l="l" t="t" r="r" b="b"/>
                <a:pathLst>
                  <a:path w="439" h="581" extrusionOk="0">
                    <a:moveTo>
                      <a:pt x="222" y="1"/>
                    </a:moveTo>
                    <a:cubicBezTo>
                      <a:pt x="97" y="1"/>
                      <a:pt x="1" y="97"/>
                      <a:pt x="1" y="222"/>
                    </a:cubicBezTo>
                    <a:lnTo>
                      <a:pt x="1" y="371"/>
                    </a:lnTo>
                    <a:cubicBezTo>
                      <a:pt x="8" y="511"/>
                      <a:pt x="114" y="581"/>
                      <a:pt x="220" y="581"/>
                    </a:cubicBezTo>
                    <a:cubicBezTo>
                      <a:pt x="326" y="581"/>
                      <a:pt x="431" y="511"/>
                      <a:pt x="439" y="371"/>
                    </a:cubicBezTo>
                    <a:lnTo>
                      <a:pt x="439" y="222"/>
                    </a:lnTo>
                    <a:cubicBezTo>
                      <a:pt x="439" y="97"/>
                      <a:pt x="342" y="1"/>
                      <a:pt x="222"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81" name="Google Shape;3081;p37"/>
              <p:cNvSpPr/>
              <p:nvPr/>
            </p:nvSpPr>
            <p:spPr>
              <a:xfrm>
                <a:off x="8121836" y="3229316"/>
                <a:ext cx="19199" cy="11540"/>
              </a:xfrm>
              <a:custGeom>
                <a:avLst/>
                <a:gdLst/>
                <a:ahLst/>
                <a:cxnLst/>
                <a:rect l="l" t="t" r="r" b="b"/>
                <a:pathLst>
                  <a:path w="732" h="440" extrusionOk="0">
                    <a:moveTo>
                      <a:pt x="290" y="1"/>
                    </a:moveTo>
                    <a:cubicBezTo>
                      <a:pt x="0" y="1"/>
                      <a:pt x="0" y="439"/>
                      <a:pt x="290" y="439"/>
                    </a:cubicBezTo>
                    <a:cubicBezTo>
                      <a:pt x="294" y="439"/>
                      <a:pt x="299" y="439"/>
                      <a:pt x="304" y="439"/>
                    </a:cubicBezTo>
                    <a:lnTo>
                      <a:pt x="458" y="439"/>
                    </a:lnTo>
                    <a:cubicBezTo>
                      <a:pt x="732" y="424"/>
                      <a:pt x="732" y="15"/>
                      <a:pt x="458" y="1"/>
                    </a:cubicBezTo>
                    <a:lnTo>
                      <a:pt x="304" y="1"/>
                    </a:lnTo>
                    <a:cubicBezTo>
                      <a:pt x="299" y="1"/>
                      <a:pt x="294" y="1"/>
                      <a:pt x="290"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82" name="Google Shape;3082;p37"/>
              <p:cNvSpPr/>
              <p:nvPr/>
            </p:nvSpPr>
            <p:spPr>
              <a:xfrm>
                <a:off x="8102270" y="3229316"/>
                <a:ext cx="19225" cy="11540"/>
              </a:xfrm>
              <a:custGeom>
                <a:avLst/>
                <a:gdLst/>
                <a:ahLst/>
                <a:cxnLst/>
                <a:rect l="l" t="t" r="r" b="b"/>
                <a:pathLst>
                  <a:path w="733" h="440" extrusionOk="0">
                    <a:moveTo>
                      <a:pt x="290" y="1"/>
                    </a:moveTo>
                    <a:cubicBezTo>
                      <a:pt x="0" y="1"/>
                      <a:pt x="0" y="439"/>
                      <a:pt x="290" y="439"/>
                    </a:cubicBezTo>
                    <a:cubicBezTo>
                      <a:pt x="295" y="439"/>
                      <a:pt x="299" y="439"/>
                      <a:pt x="304" y="439"/>
                    </a:cubicBezTo>
                    <a:lnTo>
                      <a:pt x="453" y="439"/>
                    </a:lnTo>
                    <a:cubicBezTo>
                      <a:pt x="732" y="424"/>
                      <a:pt x="732" y="15"/>
                      <a:pt x="453" y="1"/>
                    </a:cubicBezTo>
                    <a:lnTo>
                      <a:pt x="304" y="1"/>
                    </a:lnTo>
                    <a:cubicBezTo>
                      <a:pt x="299" y="1"/>
                      <a:pt x="295" y="1"/>
                      <a:pt x="290"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83" name="Google Shape;3083;p37"/>
              <p:cNvSpPr/>
              <p:nvPr/>
            </p:nvSpPr>
            <p:spPr>
              <a:xfrm>
                <a:off x="8165610" y="2937299"/>
                <a:ext cx="19985" cy="11514"/>
              </a:xfrm>
              <a:custGeom>
                <a:avLst/>
                <a:gdLst/>
                <a:ahLst/>
                <a:cxnLst/>
                <a:rect l="l" t="t" r="r" b="b"/>
                <a:pathLst>
                  <a:path w="762" h="439" extrusionOk="0">
                    <a:moveTo>
                      <a:pt x="286" y="0"/>
                    </a:moveTo>
                    <a:cubicBezTo>
                      <a:pt x="1" y="0"/>
                      <a:pt x="2" y="439"/>
                      <a:pt x="291" y="439"/>
                    </a:cubicBezTo>
                    <a:cubicBezTo>
                      <a:pt x="295" y="439"/>
                      <a:pt x="300" y="439"/>
                      <a:pt x="304" y="439"/>
                    </a:cubicBezTo>
                    <a:lnTo>
                      <a:pt x="458" y="439"/>
                    </a:lnTo>
                    <a:cubicBezTo>
                      <a:pt x="463" y="439"/>
                      <a:pt x="468" y="439"/>
                      <a:pt x="472" y="439"/>
                    </a:cubicBezTo>
                    <a:cubicBezTo>
                      <a:pt x="760" y="439"/>
                      <a:pt x="762" y="0"/>
                      <a:pt x="476" y="0"/>
                    </a:cubicBezTo>
                    <a:cubicBezTo>
                      <a:pt x="470" y="0"/>
                      <a:pt x="464" y="0"/>
                      <a:pt x="458" y="1"/>
                    </a:cubicBezTo>
                    <a:lnTo>
                      <a:pt x="304" y="1"/>
                    </a:lnTo>
                    <a:cubicBezTo>
                      <a:pt x="298" y="0"/>
                      <a:pt x="292" y="0"/>
                      <a:pt x="286"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84" name="Google Shape;3084;p37"/>
              <p:cNvSpPr/>
              <p:nvPr/>
            </p:nvSpPr>
            <p:spPr>
              <a:xfrm>
                <a:off x="8185306" y="2937299"/>
                <a:ext cx="19854" cy="11514"/>
              </a:xfrm>
              <a:custGeom>
                <a:avLst/>
                <a:gdLst/>
                <a:ahLst/>
                <a:cxnLst/>
                <a:rect l="l" t="t" r="r" b="b"/>
                <a:pathLst>
                  <a:path w="757" h="439" extrusionOk="0">
                    <a:moveTo>
                      <a:pt x="286" y="0"/>
                    </a:moveTo>
                    <a:cubicBezTo>
                      <a:pt x="1" y="0"/>
                      <a:pt x="2" y="439"/>
                      <a:pt x="290" y="439"/>
                    </a:cubicBezTo>
                    <a:cubicBezTo>
                      <a:pt x="295" y="439"/>
                      <a:pt x="299" y="439"/>
                      <a:pt x="304" y="439"/>
                    </a:cubicBezTo>
                    <a:lnTo>
                      <a:pt x="453" y="439"/>
                    </a:lnTo>
                    <a:cubicBezTo>
                      <a:pt x="458" y="439"/>
                      <a:pt x="462" y="439"/>
                      <a:pt x="467" y="439"/>
                    </a:cubicBezTo>
                    <a:cubicBezTo>
                      <a:pt x="755" y="439"/>
                      <a:pt x="756" y="0"/>
                      <a:pt x="471" y="0"/>
                    </a:cubicBezTo>
                    <a:cubicBezTo>
                      <a:pt x="465" y="0"/>
                      <a:pt x="459" y="0"/>
                      <a:pt x="453" y="1"/>
                    </a:cubicBezTo>
                    <a:lnTo>
                      <a:pt x="304" y="1"/>
                    </a:lnTo>
                    <a:cubicBezTo>
                      <a:pt x="298" y="0"/>
                      <a:pt x="292" y="0"/>
                      <a:pt x="286"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3085" name="Google Shape;3085;p37"/>
            <p:cNvSpPr/>
            <p:nvPr/>
          </p:nvSpPr>
          <p:spPr>
            <a:xfrm>
              <a:off x="1617719" y="2148923"/>
              <a:ext cx="362726" cy="362857"/>
            </a:xfrm>
            <a:custGeom>
              <a:avLst/>
              <a:gdLst/>
              <a:ahLst/>
              <a:cxnLst/>
              <a:rect l="l" t="t" r="r" b="b"/>
              <a:pathLst>
                <a:path w="13830" h="13835" extrusionOk="0">
                  <a:moveTo>
                    <a:pt x="6727" y="896"/>
                  </a:moveTo>
                  <a:lnTo>
                    <a:pt x="6727" y="3648"/>
                  </a:lnTo>
                  <a:lnTo>
                    <a:pt x="6203" y="3648"/>
                  </a:lnTo>
                  <a:lnTo>
                    <a:pt x="6203" y="896"/>
                  </a:lnTo>
                  <a:close/>
                  <a:moveTo>
                    <a:pt x="9946" y="896"/>
                  </a:moveTo>
                  <a:cubicBezTo>
                    <a:pt x="9941" y="930"/>
                    <a:pt x="9941" y="958"/>
                    <a:pt x="9941" y="987"/>
                  </a:cubicBezTo>
                  <a:lnTo>
                    <a:pt x="9941" y="2354"/>
                  </a:lnTo>
                  <a:cubicBezTo>
                    <a:pt x="9802" y="2205"/>
                    <a:pt x="9629" y="2094"/>
                    <a:pt x="9431" y="2041"/>
                  </a:cubicBezTo>
                  <a:cubicBezTo>
                    <a:pt x="9384" y="2031"/>
                    <a:pt x="9337" y="2026"/>
                    <a:pt x="9290" y="2026"/>
                  </a:cubicBezTo>
                  <a:cubicBezTo>
                    <a:pt x="9131" y="2026"/>
                    <a:pt x="8977" y="2082"/>
                    <a:pt x="8854" y="2190"/>
                  </a:cubicBezTo>
                  <a:lnTo>
                    <a:pt x="8849" y="2195"/>
                  </a:lnTo>
                  <a:cubicBezTo>
                    <a:pt x="8830" y="2210"/>
                    <a:pt x="8387" y="2604"/>
                    <a:pt x="8969" y="3408"/>
                  </a:cubicBezTo>
                  <a:cubicBezTo>
                    <a:pt x="9027" y="3485"/>
                    <a:pt x="9075" y="3566"/>
                    <a:pt x="9114" y="3648"/>
                  </a:cubicBezTo>
                  <a:lnTo>
                    <a:pt x="7165" y="3648"/>
                  </a:lnTo>
                  <a:lnTo>
                    <a:pt x="7165" y="896"/>
                  </a:lnTo>
                  <a:close/>
                  <a:moveTo>
                    <a:pt x="3137" y="722"/>
                  </a:moveTo>
                  <a:cubicBezTo>
                    <a:pt x="3751" y="722"/>
                    <a:pt x="4610" y="845"/>
                    <a:pt x="4783" y="1141"/>
                  </a:cubicBezTo>
                  <a:cubicBezTo>
                    <a:pt x="4822" y="1209"/>
                    <a:pt x="4894" y="1252"/>
                    <a:pt x="4976" y="1252"/>
                  </a:cubicBezTo>
                  <a:lnTo>
                    <a:pt x="5765" y="1252"/>
                  </a:lnTo>
                  <a:lnTo>
                    <a:pt x="5765" y="3340"/>
                  </a:lnTo>
                  <a:lnTo>
                    <a:pt x="5236" y="3340"/>
                  </a:lnTo>
                  <a:cubicBezTo>
                    <a:pt x="5168" y="3340"/>
                    <a:pt x="5106" y="3374"/>
                    <a:pt x="5062" y="3427"/>
                  </a:cubicBezTo>
                  <a:cubicBezTo>
                    <a:pt x="4596" y="4043"/>
                    <a:pt x="4341" y="4091"/>
                    <a:pt x="4018" y="4149"/>
                  </a:cubicBezTo>
                  <a:cubicBezTo>
                    <a:pt x="3701" y="4192"/>
                    <a:pt x="3402" y="4312"/>
                    <a:pt x="3142" y="4505"/>
                  </a:cubicBezTo>
                  <a:cubicBezTo>
                    <a:pt x="2910" y="4674"/>
                    <a:pt x="2743" y="4725"/>
                    <a:pt x="2637" y="4725"/>
                  </a:cubicBezTo>
                  <a:cubicBezTo>
                    <a:pt x="2580" y="4725"/>
                    <a:pt x="2540" y="4711"/>
                    <a:pt x="2517" y="4692"/>
                  </a:cubicBezTo>
                  <a:cubicBezTo>
                    <a:pt x="2469" y="4639"/>
                    <a:pt x="2450" y="4562"/>
                    <a:pt x="2464" y="4495"/>
                  </a:cubicBezTo>
                  <a:cubicBezTo>
                    <a:pt x="2517" y="4254"/>
                    <a:pt x="2902" y="3985"/>
                    <a:pt x="3133" y="3865"/>
                  </a:cubicBezTo>
                  <a:cubicBezTo>
                    <a:pt x="3340" y="3761"/>
                    <a:pt x="3257" y="3450"/>
                    <a:pt x="3033" y="3450"/>
                  </a:cubicBezTo>
                  <a:cubicBezTo>
                    <a:pt x="3028" y="3450"/>
                    <a:pt x="3023" y="3451"/>
                    <a:pt x="3017" y="3451"/>
                  </a:cubicBezTo>
                  <a:lnTo>
                    <a:pt x="982" y="3451"/>
                  </a:lnTo>
                  <a:cubicBezTo>
                    <a:pt x="891" y="3451"/>
                    <a:pt x="814" y="3379"/>
                    <a:pt x="814" y="3283"/>
                  </a:cubicBezTo>
                  <a:lnTo>
                    <a:pt x="814" y="3268"/>
                  </a:lnTo>
                  <a:cubicBezTo>
                    <a:pt x="814" y="3172"/>
                    <a:pt x="891" y="3100"/>
                    <a:pt x="982" y="3100"/>
                  </a:cubicBezTo>
                  <a:lnTo>
                    <a:pt x="2859" y="3100"/>
                  </a:lnTo>
                  <a:cubicBezTo>
                    <a:pt x="2863" y="3100"/>
                    <a:pt x="2868" y="3100"/>
                    <a:pt x="2872" y="3100"/>
                  </a:cubicBezTo>
                  <a:cubicBezTo>
                    <a:pt x="3160" y="3100"/>
                    <a:pt x="3162" y="2661"/>
                    <a:pt x="2877" y="2661"/>
                  </a:cubicBezTo>
                  <a:cubicBezTo>
                    <a:pt x="2871" y="2661"/>
                    <a:pt x="2865" y="2661"/>
                    <a:pt x="2859" y="2662"/>
                  </a:cubicBezTo>
                  <a:lnTo>
                    <a:pt x="607" y="2662"/>
                  </a:lnTo>
                  <a:cubicBezTo>
                    <a:pt x="510" y="2662"/>
                    <a:pt x="438" y="2585"/>
                    <a:pt x="438" y="2493"/>
                  </a:cubicBezTo>
                  <a:lnTo>
                    <a:pt x="438" y="2474"/>
                  </a:lnTo>
                  <a:cubicBezTo>
                    <a:pt x="438" y="2383"/>
                    <a:pt x="510" y="2306"/>
                    <a:pt x="607" y="2306"/>
                  </a:cubicBezTo>
                  <a:lnTo>
                    <a:pt x="919" y="2306"/>
                  </a:lnTo>
                  <a:cubicBezTo>
                    <a:pt x="944" y="2306"/>
                    <a:pt x="963" y="2311"/>
                    <a:pt x="987" y="2311"/>
                  </a:cubicBezTo>
                  <a:lnTo>
                    <a:pt x="1468" y="2311"/>
                  </a:lnTo>
                  <a:cubicBezTo>
                    <a:pt x="1478" y="2311"/>
                    <a:pt x="1492" y="2306"/>
                    <a:pt x="1502" y="2306"/>
                  </a:cubicBezTo>
                  <a:lnTo>
                    <a:pt x="2863" y="2306"/>
                  </a:lnTo>
                  <a:cubicBezTo>
                    <a:pt x="2868" y="2306"/>
                    <a:pt x="2873" y="2306"/>
                    <a:pt x="2877" y="2306"/>
                  </a:cubicBezTo>
                  <a:cubicBezTo>
                    <a:pt x="3165" y="2306"/>
                    <a:pt x="3167" y="1867"/>
                    <a:pt x="2882" y="1867"/>
                  </a:cubicBezTo>
                  <a:cubicBezTo>
                    <a:pt x="2876" y="1867"/>
                    <a:pt x="2870" y="1867"/>
                    <a:pt x="2863" y="1868"/>
                  </a:cubicBezTo>
                  <a:lnTo>
                    <a:pt x="1357" y="1868"/>
                  </a:lnTo>
                  <a:cubicBezTo>
                    <a:pt x="1343" y="1868"/>
                    <a:pt x="1333" y="1868"/>
                    <a:pt x="1319" y="1873"/>
                  </a:cubicBezTo>
                  <a:lnTo>
                    <a:pt x="1314" y="1873"/>
                  </a:lnTo>
                  <a:cubicBezTo>
                    <a:pt x="1304" y="1868"/>
                    <a:pt x="1290" y="1868"/>
                    <a:pt x="1276" y="1868"/>
                  </a:cubicBezTo>
                  <a:lnTo>
                    <a:pt x="953" y="1868"/>
                  </a:lnTo>
                  <a:cubicBezTo>
                    <a:pt x="871" y="1849"/>
                    <a:pt x="818" y="1781"/>
                    <a:pt x="818" y="1699"/>
                  </a:cubicBezTo>
                  <a:lnTo>
                    <a:pt x="818" y="1685"/>
                  </a:lnTo>
                  <a:cubicBezTo>
                    <a:pt x="818" y="1594"/>
                    <a:pt x="891" y="1517"/>
                    <a:pt x="987" y="1517"/>
                  </a:cubicBezTo>
                  <a:lnTo>
                    <a:pt x="2863" y="1517"/>
                  </a:lnTo>
                  <a:cubicBezTo>
                    <a:pt x="2868" y="1517"/>
                    <a:pt x="2873" y="1517"/>
                    <a:pt x="2877" y="1517"/>
                  </a:cubicBezTo>
                  <a:cubicBezTo>
                    <a:pt x="3167" y="1517"/>
                    <a:pt x="3167" y="1078"/>
                    <a:pt x="2877" y="1078"/>
                  </a:cubicBezTo>
                  <a:cubicBezTo>
                    <a:pt x="2873" y="1078"/>
                    <a:pt x="2868" y="1079"/>
                    <a:pt x="2863" y="1079"/>
                  </a:cubicBezTo>
                  <a:lnTo>
                    <a:pt x="1915" y="1079"/>
                  </a:lnTo>
                  <a:cubicBezTo>
                    <a:pt x="1824" y="1079"/>
                    <a:pt x="1747" y="1002"/>
                    <a:pt x="1747" y="910"/>
                  </a:cubicBezTo>
                  <a:lnTo>
                    <a:pt x="1747" y="891"/>
                  </a:lnTo>
                  <a:cubicBezTo>
                    <a:pt x="1747" y="800"/>
                    <a:pt x="1824" y="723"/>
                    <a:pt x="1915" y="723"/>
                  </a:cubicBezTo>
                  <a:lnTo>
                    <a:pt x="3037" y="723"/>
                  </a:lnTo>
                  <a:cubicBezTo>
                    <a:pt x="3069" y="722"/>
                    <a:pt x="3103" y="722"/>
                    <a:pt x="3137" y="722"/>
                  </a:cubicBezTo>
                  <a:close/>
                  <a:moveTo>
                    <a:pt x="11356" y="444"/>
                  </a:moveTo>
                  <a:cubicBezTo>
                    <a:pt x="11448" y="444"/>
                    <a:pt x="11525" y="516"/>
                    <a:pt x="11525" y="612"/>
                  </a:cubicBezTo>
                  <a:lnTo>
                    <a:pt x="11525" y="925"/>
                  </a:lnTo>
                  <a:cubicBezTo>
                    <a:pt x="11525" y="949"/>
                    <a:pt x="11520" y="968"/>
                    <a:pt x="11520" y="992"/>
                  </a:cubicBezTo>
                  <a:lnTo>
                    <a:pt x="11520" y="1473"/>
                  </a:lnTo>
                  <a:cubicBezTo>
                    <a:pt x="11520" y="1483"/>
                    <a:pt x="11525" y="1497"/>
                    <a:pt x="11525" y="1507"/>
                  </a:cubicBezTo>
                  <a:lnTo>
                    <a:pt x="11525" y="2864"/>
                  </a:lnTo>
                  <a:cubicBezTo>
                    <a:pt x="11532" y="3003"/>
                    <a:pt x="11638" y="3073"/>
                    <a:pt x="11743" y="3073"/>
                  </a:cubicBezTo>
                  <a:cubicBezTo>
                    <a:pt x="11849" y="3073"/>
                    <a:pt x="11955" y="3003"/>
                    <a:pt x="11962" y="2864"/>
                  </a:cubicBezTo>
                  <a:lnTo>
                    <a:pt x="11962" y="1363"/>
                  </a:lnTo>
                  <a:cubicBezTo>
                    <a:pt x="11962" y="1348"/>
                    <a:pt x="11962" y="1339"/>
                    <a:pt x="11958" y="1324"/>
                  </a:cubicBezTo>
                  <a:lnTo>
                    <a:pt x="11958" y="1319"/>
                  </a:lnTo>
                  <a:cubicBezTo>
                    <a:pt x="11962" y="1305"/>
                    <a:pt x="11962" y="1295"/>
                    <a:pt x="11962" y="1281"/>
                  </a:cubicBezTo>
                  <a:lnTo>
                    <a:pt x="11962" y="958"/>
                  </a:lnTo>
                  <a:cubicBezTo>
                    <a:pt x="11982" y="877"/>
                    <a:pt x="12049" y="824"/>
                    <a:pt x="12131" y="824"/>
                  </a:cubicBezTo>
                  <a:lnTo>
                    <a:pt x="12145" y="824"/>
                  </a:lnTo>
                  <a:cubicBezTo>
                    <a:pt x="12148" y="824"/>
                    <a:pt x="12151" y="824"/>
                    <a:pt x="12153" y="824"/>
                  </a:cubicBezTo>
                  <a:cubicBezTo>
                    <a:pt x="12241" y="824"/>
                    <a:pt x="12314" y="899"/>
                    <a:pt x="12314" y="992"/>
                  </a:cubicBezTo>
                  <a:lnTo>
                    <a:pt x="12314" y="2869"/>
                  </a:lnTo>
                  <a:cubicBezTo>
                    <a:pt x="12321" y="3006"/>
                    <a:pt x="12427" y="3074"/>
                    <a:pt x="12533" y="3074"/>
                  </a:cubicBezTo>
                  <a:cubicBezTo>
                    <a:pt x="12638" y="3074"/>
                    <a:pt x="12744" y="3006"/>
                    <a:pt x="12752" y="2869"/>
                  </a:cubicBezTo>
                  <a:lnTo>
                    <a:pt x="12752" y="1921"/>
                  </a:lnTo>
                  <a:cubicBezTo>
                    <a:pt x="12752" y="1825"/>
                    <a:pt x="12829" y="1752"/>
                    <a:pt x="12920" y="1752"/>
                  </a:cubicBezTo>
                  <a:lnTo>
                    <a:pt x="12934" y="1752"/>
                  </a:lnTo>
                  <a:cubicBezTo>
                    <a:pt x="13031" y="1752"/>
                    <a:pt x="13108" y="1825"/>
                    <a:pt x="13108" y="1921"/>
                  </a:cubicBezTo>
                  <a:lnTo>
                    <a:pt x="13108" y="3037"/>
                  </a:lnTo>
                  <a:lnTo>
                    <a:pt x="13108" y="3042"/>
                  </a:lnTo>
                  <a:cubicBezTo>
                    <a:pt x="13117" y="3658"/>
                    <a:pt x="12997" y="4606"/>
                    <a:pt x="12684" y="4789"/>
                  </a:cubicBezTo>
                  <a:cubicBezTo>
                    <a:pt x="12617" y="4827"/>
                    <a:pt x="12578" y="4899"/>
                    <a:pt x="12578" y="4976"/>
                  </a:cubicBezTo>
                  <a:lnTo>
                    <a:pt x="12578" y="5770"/>
                  </a:lnTo>
                  <a:lnTo>
                    <a:pt x="10485" y="5770"/>
                  </a:lnTo>
                  <a:lnTo>
                    <a:pt x="10485" y="5241"/>
                  </a:lnTo>
                  <a:cubicBezTo>
                    <a:pt x="10485" y="5174"/>
                    <a:pt x="10456" y="5111"/>
                    <a:pt x="10399" y="5068"/>
                  </a:cubicBezTo>
                  <a:cubicBezTo>
                    <a:pt x="9787" y="4601"/>
                    <a:pt x="9739" y="4346"/>
                    <a:pt x="9677" y="4024"/>
                  </a:cubicBezTo>
                  <a:cubicBezTo>
                    <a:pt x="9638" y="3706"/>
                    <a:pt x="9513" y="3408"/>
                    <a:pt x="9326" y="3148"/>
                  </a:cubicBezTo>
                  <a:cubicBezTo>
                    <a:pt x="9061" y="2792"/>
                    <a:pt x="9085" y="2585"/>
                    <a:pt x="9138" y="2522"/>
                  </a:cubicBezTo>
                  <a:cubicBezTo>
                    <a:pt x="9179" y="2485"/>
                    <a:pt x="9232" y="2465"/>
                    <a:pt x="9288" y="2465"/>
                  </a:cubicBezTo>
                  <a:cubicBezTo>
                    <a:pt x="9304" y="2465"/>
                    <a:pt x="9319" y="2466"/>
                    <a:pt x="9335" y="2469"/>
                  </a:cubicBezTo>
                  <a:cubicBezTo>
                    <a:pt x="9571" y="2522"/>
                    <a:pt x="9845" y="2907"/>
                    <a:pt x="9961" y="3138"/>
                  </a:cubicBezTo>
                  <a:cubicBezTo>
                    <a:pt x="10004" y="3220"/>
                    <a:pt x="10079" y="3257"/>
                    <a:pt x="10153" y="3257"/>
                  </a:cubicBezTo>
                  <a:cubicBezTo>
                    <a:pt x="10270" y="3257"/>
                    <a:pt x="10386" y="3167"/>
                    <a:pt x="10375" y="3023"/>
                  </a:cubicBezTo>
                  <a:lnTo>
                    <a:pt x="10375" y="3008"/>
                  </a:lnTo>
                  <a:lnTo>
                    <a:pt x="10375" y="987"/>
                  </a:lnTo>
                  <a:cubicBezTo>
                    <a:pt x="10375" y="896"/>
                    <a:pt x="10452" y="819"/>
                    <a:pt x="10548" y="819"/>
                  </a:cubicBezTo>
                  <a:lnTo>
                    <a:pt x="10562" y="819"/>
                  </a:lnTo>
                  <a:cubicBezTo>
                    <a:pt x="10658" y="819"/>
                    <a:pt x="10731" y="896"/>
                    <a:pt x="10731" y="987"/>
                  </a:cubicBezTo>
                  <a:lnTo>
                    <a:pt x="10731" y="997"/>
                  </a:lnTo>
                  <a:lnTo>
                    <a:pt x="10731" y="1007"/>
                  </a:lnTo>
                  <a:lnTo>
                    <a:pt x="10731" y="2864"/>
                  </a:lnTo>
                  <a:cubicBezTo>
                    <a:pt x="10723" y="3018"/>
                    <a:pt x="10838" y="3095"/>
                    <a:pt x="10952" y="3095"/>
                  </a:cubicBezTo>
                  <a:cubicBezTo>
                    <a:pt x="11066" y="3095"/>
                    <a:pt x="11180" y="3018"/>
                    <a:pt x="11173" y="2864"/>
                  </a:cubicBezTo>
                  <a:lnTo>
                    <a:pt x="11173" y="1007"/>
                  </a:lnTo>
                  <a:lnTo>
                    <a:pt x="11173" y="997"/>
                  </a:lnTo>
                  <a:lnTo>
                    <a:pt x="11173" y="992"/>
                  </a:lnTo>
                  <a:lnTo>
                    <a:pt x="11173" y="612"/>
                  </a:lnTo>
                  <a:cubicBezTo>
                    <a:pt x="11173" y="516"/>
                    <a:pt x="11245" y="444"/>
                    <a:pt x="11342" y="444"/>
                  </a:cubicBezTo>
                  <a:close/>
                  <a:moveTo>
                    <a:pt x="891" y="3884"/>
                  </a:moveTo>
                  <a:cubicBezTo>
                    <a:pt x="924" y="3889"/>
                    <a:pt x="953" y="3889"/>
                    <a:pt x="982" y="3889"/>
                  </a:cubicBezTo>
                  <a:lnTo>
                    <a:pt x="2349" y="3889"/>
                  </a:lnTo>
                  <a:cubicBezTo>
                    <a:pt x="2199" y="4024"/>
                    <a:pt x="2089" y="4202"/>
                    <a:pt x="2036" y="4399"/>
                  </a:cubicBezTo>
                  <a:cubicBezTo>
                    <a:pt x="1992" y="4606"/>
                    <a:pt x="2050" y="4817"/>
                    <a:pt x="2185" y="4976"/>
                  </a:cubicBezTo>
                  <a:lnTo>
                    <a:pt x="2190" y="4981"/>
                  </a:lnTo>
                  <a:cubicBezTo>
                    <a:pt x="2306" y="5097"/>
                    <a:pt x="2463" y="5164"/>
                    <a:pt x="2625" y="5164"/>
                  </a:cubicBezTo>
                  <a:cubicBezTo>
                    <a:pt x="2631" y="5164"/>
                    <a:pt x="2636" y="5164"/>
                    <a:pt x="2642" y="5164"/>
                  </a:cubicBezTo>
                  <a:cubicBezTo>
                    <a:pt x="2835" y="5164"/>
                    <a:pt x="3090" y="5092"/>
                    <a:pt x="3402" y="4861"/>
                  </a:cubicBezTo>
                  <a:cubicBezTo>
                    <a:pt x="3479" y="4803"/>
                    <a:pt x="3561" y="4755"/>
                    <a:pt x="3643" y="4716"/>
                  </a:cubicBezTo>
                  <a:lnTo>
                    <a:pt x="3643" y="6665"/>
                  </a:lnTo>
                  <a:lnTo>
                    <a:pt x="891" y="6665"/>
                  </a:lnTo>
                  <a:lnTo>
                    <a:pt x="891" y="3884"/>
                  </a:lnTo>
                  <a:close/>
                  <a:moveTo>
                    <a:pt x="12934" y="6208"/>
                  </a:moveTo>
                  <a:lnTo>
                    <a:pt x="12934" y="6733"/>
                  </a:lnTo>
                  <a:lnTo>
                    <a:pt x="10177" y="6733"/>
                  </a:lnTo>
                  <a:lnTo>
                    <a:pt x="10177" y="6208"/>
                  </a:lnTo>
                  <a:close/>
                  <a:moveTo>
                    <a:pt x="3643" y="7103"/>
                  </a:moveTo>
                  <a:lnTo>
                    <a:pt x="3643" y="7628"/>
                  </a:lnTo>
                  <a:lnTo>
                    <a:pt x="891" y="7628"/>
                  </a:lnTo>
                  <a:lnTo>
                    <a:pt x="891" y="7103"/>
                  </a:lnTo>
                  <a:close/>
                  <a:moveTo>
                    <a:pt x="5765" y="3783"/>
                  </a:moveTo>
                  <a:lnTo>
                    <a:pt x="5765" y="3874"/>
                  </a:lnTo>
                  <a:cubicBezTo>
                    <a:pt x="5765" y="3995"/>
                    <a:pt x="5866" y="4091"/>
                    <a:pt x="5986" y="4091"/>
                  </a:cubicBezTo>
                  <a:lnTo>
                    <a:pt x="9244" y="4091"/>
                  </a:lnTo>
                  <a:lnTo>
                    <a:pt x="9244" y="4105"/>
                  </a:lnTo>
                  <a:cubicBezTo>
                    <a:pt x="9306" y="4457"/>
                    <a:pt x="9374" y="4822"/>
                    <a:pt x="10043" y="5352"/>
                  </a:cubicBezTo>
                  <a:lnTo>
                    <a:pt x="10043" y="5775"/>
                  </a:lnTo>
                  <a:lnTo>
                    <a:pt x="9956" y="5775"/>
                  </a:lnTo>
                  <a:cubicBezTo>
                    <a:pt x="9836" y="5775"/>
                    <a:pt x="9735" y="5871"/>
                    <a:pt x="9735" y="5992"/>
                  </a:cubicBezTo>
                  <a:lnTo>
                    <a:pt x="9735" y="9254"/>
                  </a:lnTo>
                  <a:lnTo>
                    <a:pt x="9720" y="9254"/>
                  </a:lnTo>
                  <a:cubicBezTo>
                    <a:pt x="9369" y="9316"/>
                    <a:pt x="9008" y="9384"/>
                    <a:pt x="8474" y="10053"/>
                  </a:cubicBezTo>
                  <a:lnTo>
                    <a:pt x="8055" y="10053"/>
                  </a:lnTo>
                  <a:lnTo>
                    <a:pt x="8055" y="9961"/>
                  </a:lnTo>
                  <a:cubicBezTo>
                    <a:pt x="8055" y="9841"/>
                    <a:pt x="7954" y="9745"/>
                    <a:pt x="7834" y="9745"/>
                  </a:cubicBezTo>
                  <a:lnTo>
                    <a:pt x="4572" y="9745"/>
                  </a:lnTo>
                  <a:lnTo>
                    <a:pt x="4576" y="9735"/>
                  </a:lnTo>
                  <a:cubicBezTo>
                    <a:pt x="4514" y="9384"/>
                    <a:pt x="4446" y="9018"/>
                    <a:pt x="3778" y="8489"/>
                  </a:cubicBezTo>
                  <a:lnTo>
                    <a:pt x="3778" y="8065"/>
                  </a:lnTo>
                  <a:lnTo>
                    <a:pt x="3864" y="8065"/>
                  </a:lnTo>
                  <a:cubicBezTo>
                    <a:pt x="3985" y="8065"/>
                    <a:pt x="4086" y="7969"/>
                    <a:pt x="4086" y="7849"/>
                  </a:cubicBezTo>
                  <a:lnTo>
                    <a:pt x="4086" y="4582"/>
                  </a:lnTo>
                  <a:lnTo>
                    <a:pt x="4100" y="4582"/>
                  </a:lnTo>
                  <a:cubicBezTo>
                    <a:pt x="4451" y="4519"/>
                    <a:pt x="4812" y="4452"/>
                    <a:pt x="5346" y="3783"/>
                  </a:cubicBezTo>
                  <a:close/>
                  <a:moveTo>
                    <a:pt x="7622" y="10187"/>
                  </a:moveTo>
                  <a:lnTo>
                    <a:pt x="7622" y="12940"/>
                  </a:lnTo>
                  <a:lnTo>
                    <a:pt x="7098" y="12940"/>
                  </a:lnTo>
                  <a:lnTo>
                    <a:pt x="7098" y="10187"/>
                  </a:lnTo>
                  <a:close/>
                  <a:moveTo>
                    <a:pt x="11187" y="9109"/>
                  </a:moveTo>
                  <a:cubicBezTo>
                    <a:pt x="11246" y="9109"/>
                    <a:pt x="11286" y="9124"/>
                    <a:pt x="11308" y="9143"/>
                  </a:cubicBezTo>
                  <a:cubicBezTo>
                    <a:pt x="11356" y="9196"/>
                    <a:pt x="11375" y="9268"/>
                    <a:pt x="11361" y="9340"/>
                  </a:cubicBezTo>
                  <a:cubicBezTo>
                    <a:pt x="11313" y="9576"/>
                    <a:pt x="10928" y="9851"/>
                    <a:pt x="10697" y="9966"/>
                  </a:cubicBezTo>
                  <a:cubicBezTo>
                    <a:pt x="10490" y="10074"/>
                    <a:pt x="10568" y="10385"/>
                    <a:pt x="10797" y="10385"/>
                  </a:cubicBezTo>
                  <a:cubicBezTo>
                    <a:pt x="10802" y="10385"/>
                    <a:pt x="10807" y="10385"/>
                    <a:pt x="10812" y="10385"/>
                  </a:cubicBezTo>
                  <a:lnTo>
                    <a:pt x="12843" y="10385"/>
                  </a:lnTo>
                  <a:cubicBezTo>
                    <a:pt x="12934" y="10385"/>
                    <a:pt x="13011" y="10457"/>
                    <a:pt x="13011" y="10553"/>
                  </a:cubicBezTo>
                  <a:lnTo>
                    <a:pt x="13011" y="10567"/>
                  </a:lnTo>
                  <a:cubicBezTo>
                    <a:pt x="13011" y="10659"/>
                    <a:pt x="12934" y="10736"/>
                    <a:pt x="12843" y="10736"/>
                  </a:cubicBezTo>
                  <a:lnTo>
                    <a:pt x="10966" y="10736"/>
                  </a:lnTo>
                  <a:cubicBezTo>
                    <a:pt x="10687" y="10750"/>
                    <a:pt x="10687" y="11159"/>
                    <a:pt x="10966" y="11174"/>
                  </a:cubicBezTo>
                  <a:lnTo>
                    <a:pt x="13218" y="11174"/>
                  </a:lnTo>
                  <a:cubicBezTo>
                    <a:pt x="13314" y="11174"/>
                    <a:pt x="13387" y="11251"/>
                    <a:pt x="13387" y="11342"/>
                  </a:cubicBezTo>
                  <a:lnTo>
                    <a:pt x="13387" y="11361"/>
                  </a:lnTo>
                  <a:cubicBezTo>
                    <a:pt x="13387" y="11453"/>
                    <a:pt x="13314" y="11530"/>
                    <a:pt x="13218" y="11530"/>
                  </a:cubicBezTo>
                  <a:lnTo>
                    <a:pt x="12905" y="11530"/>
                  </a:lnTo>
                  <a:cubicBezTo>
                    <a:pt x="12881" y="11525"/>
                    <a:pt x="12862" y="11525"/>
                    <a:pt x="12838" y="11525"/>
                  </a:cubicBezTo>
                  <a:lnTo>
                    <a:pt x="12357" y="11525"/>
                  </a:lnTo>
                  <a:cubicBezTo>
                    <a:pt x="12347" y="11525"/>
                    <a:pt x="12333" y="11525"/>
                    <a:pt x="12323" y="11530"/>
                  </a:cubicBezTo>
                  <a:lnTo>
                    <a:pt x="10966" y="11530"/>
                  </a:lnTo>
                  <a:cubicBezTo>
                    <a:pt x="10960" y="11529"/>
                    <a:pt x="10954" y="11529"/>
                    <a:pt x="10948" y="11529"/>
                  </a:cubicBezTo>
                  <a:cubicBezTo>
                    <a:pt x="10658" y="11529"/>
                    <a:pt x="10660" y="11968"/>
                    <a:pt x="10952" y="11968"/>
                  </a:cubicBezTo>
                  <a:cubicBezTo>
                    <a:pt x="10957" y="11968"/>
                    <a:pt x="10962" y="11968"/>
                    <a:pt x="10966" y="11968"/>
                  </a:cubicBezTo>
                  <a:lnTo>
                    <a:pt x="12468" y="11968"/>
                  </a:lnTo>
                  <a:cubicBezTo>
                    <a:pt x="12482" y="11968"/>
                    <a:pt x="12492" y="11968"/>
                    <a:pt x="12506" y="11963"/>
                  </a:cubicBezTo>
                  <a:lnTo>
                    <a:pt x="12511" y="11963"/>
                  </a:lnTo>
                  <a:cubicBezTo>
                    <a:pt x="12521" y="11968"/>
                    <a:pt x="12535" y="11968"/>
                    <a:pt x="12549" y="11968"/>
                  </a:cubicBezTo>
                  <a:lnTo>
                    <a:pt x="12877" y="11968"/>
                  </a:lnTo>
                  <a:cubicBezTo>
                    <a:pt x="12954" y="11982"/>
                    <a:pt x="13007" y="12054"/>
                    <a:pt x="13011" y="12131"/>
                  </a:cubicBezTo>
                  <a:lnTo>
                    <a:pt x="13011" y="12146"/>
                  </a:lnTo>
                  <a:lnTo>
                    <a:pt x="13007" y="12151"/>
                  </a:lnTo>
                  <a:cubicBezTo>
                    <a:pt x="13007" y="12242"/>
                    <a:pt x="12934" y="12319"/>
                    <a:pt x="12838" y="12319"/>
                  </a:cubicBezTo>
                  <a:lnTo>
                    <a:pt x="10962" y="12319"/>
                  </a:lnTo>
                  <a:cubicBezTo>
                    <a:pt x="10957" y="12319"/>
                    <a:pt x="10952" y="12319"/>
                    <a:pt x="10948" y="12319"/>
                  </a:cubicBezTo>
                  <a:cubicBezTo>
                    <a:pt x="10660" y="12319"/>
                    <a:pt x="10658" y="12757"/>
                    <a:pt x="10943" y="12757"/>
                  </a:cubicBezTo>
                  <a:cubicBezTo>
                    <a:pt x="10949" y="12757"/>
                    <a:pt x="10955" y="12757"/>
                    <a:pt x="10962" y="12757"/>
                  </a:cubicBezTo>
                  <a:lnTo>
                    <a:pt x="11909" y="12757"/>
                  </a:lnTo>
                  <a:cubicBezTo>
                    <a:pt x="12001" y="12757"/>
                    <a:pt x="12078" y="12834"/>
                    <a:pt x="12078" y="12925"/>
                  </a:cubicBezTo>
                  <a:lnTo>
                    <a:pt x="12078" y="12944"/>
                  </a:lnTo>
                  <a:cubicBezTo>
                    <a:pt x="12078" y="13036"/>
                    <a:pt x="12001" y="13113"/>
                    <a:pt x="11909" y="13113"/>
                  </a:cubicBezTo>
                  <a:lnTo>
                    <a:pt x="10788" y="13113"/>
                  </a:lnTo>
                  <a:cubicBezTo>
                    <a:pt x="10766" y="13113"/>
                    <a:pt x="10743" y="13113"/>
                    <a:pt x="10719" y="13113"/>
                  </a:cubicBezTo>
                  <a:cubicBezTo>
                    <a:pt x="10104" y="13113"/>
                    <a:pt x="9218" y="12991"/>
                    <a:pt x="9042" y="12689"/>
                  </a:cubicBezTo>
                  <a:cubicBezTo>
                    <a:pt x="9003" y="12622"/>
                    <a:pt x="8931" y="12584"/>
                    <a:pt x="8854" y="12584"/>
                  </a:cubicBezTo>
                  <a:lnTo>
                    <a:pt x="8060" y="12584"/>
                  </a:lnTo>
                  <a:lnTo>
                    <a:pt x="8060" y="10490"/>
                  </a:lnTo>
                  <a:lnTo>
                    <a:pt x="8589" y="10490"/>
                  </a:lnTo>
                  <a:cubicBezTo>
                    <a:pt x="8594" y="10491"/>
                    <a:pt x="8598" y="10491"/>
                    <a:pt x="8602" y="10491"/>
                  </a:cubicBezTo>
                  <a:cubicBezTo>
                    <a:pt x="8665" y="10491"/>
                    <a:pt x="8727" y="10458"/>
                    <a:pt x="8763" y="10404"/>
                  </a:cubicBezTo>
                  <a:cubicBezTo>
                    <a:pt x="9229" y="9793"/>
                    <a:pt x="9484" y="9745"/>
                    <a:pt x="9807" y="9682"/>
                  </a:cubicBezTo>
                  <a:cubicBezTo>
                    <a:pt x="10124" y="9644"/>
                    <a:pt x="10427" y="9519"/>
                    <a:pt x="10682" y="9331"/>
                  </a:cubicBezTo>
                  <a:cubicBezTo>
                    <a:pt x="10913" y="9160"/>
                    <a:pt x="11080" y="9109"/>
                    <a:pt x="11187" y="9109"/>
                  </a:cubicBezTo>
                  <a:close/>
                  <a:moveTo>
                    <a:pt x="3340" y="8065"/>
                  </a:moveTo>
                  <a:lnTo>
                    <a:pt x="3340" y="8590"/>
                  </a:lnTo>
                  <a:cubicBezTo>
                    <a:pt x="3340" y="8657"/>
                    <a:pt x="3369" y="8725"/>
                    <a:pt x="3426" y="8763"/>
                  </a:cubicBezTo>
                  <a:cubicBezTo>
                    <a:pt x="4037" y="9230"/>
                    <a:pt x="4086" y="9485"/>
                    <a:pt x="4148" y="9807"/>
                  </a:cubicBezTo>
                  <a:cubicBezTo>
                    <a:pt x="4158" y="9870"/>
                    <a:pt x="4172" y="9937"/>
                    <a:pt x="4187" y="10009"/>
                  </a:cubicBezTo>
                  <a:cubicBezTo>
                    <a:pt x="4244" y="10250"/>
                    <a:pt x="4350" y="10481"/>
                    <a:pt x="4499" y="10683"/>
                  </a:cubicBezTo>
                  <a:cubicBezTo>
                    <a:pt x="4759" y="11044"/>
                    <a:pt x="4740" y="11246"/>
                    <a:pt x="4687" y="11313"/>
                  </a:cubicBezTo>
                  <a:cubicBezTo>
                    <a:pt x="4646" y="11351"/>
                    <a:pt x="4590" y="11371"/>
                    <a:pt x="4532" y="11371"/>
                  </a:cubicBezTo>
                  <a:cubicBezTo>
                    <a:pt x="4517" y="11371"/>
                    <a:pt x="4501" y="11369"/>
                    <a:pt x="4485" y="11366"/>
                  </a:cubicBezTo>
                  <a:cubicBezTo>
                    <a:pt x="4249" y="11318"/>
                    <a:pt x="3975" y="10933"/>
                    <a:pt x="3859" y="10702"/>
                  </a:cubicBezTo>
                  <a:cubicBezTo>
                    <a:pt x="3818" y="10619"/>
                    <a:pt x="3743" y="10582"/>
                    <a:pt x="3668" y="10582"/>
                  </a:cubicBezTo>
                  <a:cubicBezTo>
                    <a:pt x="3553" y="10582"/>
                    <a:pt x="3437" y="10671"/>
                    <a:pt x="3446" y="10818"/>
                  </a:cubicBezTo>
                  <a:lnTo>
                    <a:pt x="3446" y="10827"/>
                  </a:lnTo>
                  <a:lnTo>
                    <a:pt x="3446" y="12848"/>
                  </a:lnTo>
                  <a:cubicBezTo>
                    <a:pt x="3446" y="12940"/>
                    <a:pt x="3369" y="13017"/>
                    <a:pt x="3277" y="13017"/>
                  </a:cubicBezTo>
                  <a:lnTo>
                    <a:pt x="3263" y="13017"/>
                  </a:lnTo>
                  <a:cubicBezTo>
                    <a:pt x="3167" y="13017"/>
                    <a:pt x="3094" y="12940"/>
                    <a:pt x="3094" y="12848"/>
                  </a:cubicBezTo>
                  <a:lnTo>
                    <a:pt x="3094" y="12839"/>
                  </a:lnTo>
                  <a:lnTo>
                    <a:pt x="3094" y="12834"/>
                  </a:lnTo>
                  <a:lnTo>
                    <a:pt x="3094" y="10972"/>
                  </a:lnTo>
                  <a:cubicBezTo>
                    <a:pt x="3087" y="10832"/>
                    <a:pt x="2981" y="10762"/>
                    <a:pt x="2875" y="10762"/>
                  </a:cubicBezTo>
                  <a:cubicBezTo>
                    <a:pt x="2768" y="10762"/>
                    <a:pt x="2661" y="10832"/>
                    <a:pt x="2652" y="10972"/>
                  </a:cubicBezTo>
                  <a:lnTo>
                    <a:pt x="2652" y="12834"/>
                  </a:lnTo>
                  <a:lnTo>
                    <a:pt x="2652" y="12839"/>
                  </a:lnTo>
                  <a:lnTo>
                    <a:pt x="2652" y="12848"/>
                  </a:lnTo>
                  <a:lnTo>
                    <a:pt x="2652" y="13228"/>
                  </a:lnTo>
                  <a:cubicBezTo>
                    <a:pt x="2652" y="13320"/>
                    <a:pt x="2579" y="13397"/>
                    <a:pt x="2483" y="13397"/>
                  </a:cubicBezTo>
                  <a:lnTo>
                    <a:pt x="2469" y="13397"/>
                  </a:lnTo>
                  <a:cubicBezTo>
                    <a:pt x="2377" y="13397"/>
                    <a:pt x="2300" y="13320"/>
                    <a:pt x="2300" y="13228"/>
                  </a:cubicBezTo>
                  <a:lnTo>
                    <a:pt x="2300" y="12911"/>
                  </a:lnTo>
                  <a:cubicBezTo>
                    <a:pt x="2300" y="12892"/>
                    <a:pt x="2305" y="12867"/>
                    <a:pt x="2305" y="12848"/>
                  </a:cubicBezTo>
                  <a:lnTo>
                    <a:pt x="2305" y="12367"/>
                  </a:lnTo>
                  <a:cubicBezTo>
                    <a:pt x="2305" y="12353"/>
                    <a:pt x="2300" y="12343"/>
                    <a:pt x="2300" y="12329"/>
                  </a:cubicBezTo>
                  <a:lnTo>
                    <a:pt x="2300" y="10972"/>
                  </a:lnTo>
                  <a:cubicBezTo>
                    <a:pt x="2308" y="10818"/>
                    <a:pt x="2195" y="10741"/>
                    <a:pt x="2081" y="10741"/>
                  </a:cubicBezTo>
                  <a:cubicBezTo>
                    <a:pt x="1968" y="10741"/>
                    <a:pt x="1855" y="10818"/>
                    <a:pt x="1863" y="10972"/>
                  </a:cubicBezTo>
                  <a:lnTo>
                    <a:pt x="1863" y="12473"/>
                  </a:lnTo>
                  <a:cubicBezTo>
                    <a:pt x="1863" y="12487"/>
                    <a:pt x="1863" y="12502"/>
                    <a:pt x="1867" y="12511"/>
                  </a:cubicBezTo>
                  <a:lnTo>
                    <a:pt x="1867" y="12516"/>
                  </a:lnTo>
                  <a:cubicBezTo>
                    <a:pt x="1863" y="12531"/>
                    <a:pt x="1863" y="12540"/>
                    <a:pt x="1863" y="12555"/>
                  </a:cubicBezTo>
                  <a:lnTo>
                    <a:pt x="1863" y="12882"/>
                  </a:lnTo>
                  <a:cubicBezTo>
                    <a:pt x="1843" y="12959"/>
                    <a:pt x="1776" y="13017"/>
                    <a:pt x="1694" y="13017"/>
                  </a:cubicBezTo>
                  <a:lnTo>
                    <a:pt x="1680" y="13017"/>
                  </a:lnTo>
                  <a:cubicBezTo>
                    <a:pt x="1588" y="13017"/>
                    <a:pt x="1511" y="12940"/>
                    <a:pt x="1511" y="12848"/>
                  </a:cubicBezTo>
                  <a:lnTo>
                    <a:pt x="1511" y="10972"/>
                  </a:lnTo>
                  <a:cubicBezTo>
                    <a:pt x="1504" y="10832"/>
                    <a:pt x="1398" y="10762"/>
                    <a:pt x="1292" y="10762"/>
                  </a:cubicBezTo>
                  <a:cubicBezTo>
                    <a:pt x="1187" y="10762"/>
                    <a:pt x="1081" y="10832"/>
                    <a:pt x="1073" y="10972"/>
                  </a:cubicBezTo>
                  <a:lnTo>
                    <a:pt x="1073" y="11915"/>
                  </a:lnTo>
                  <a:cubicBezTo>
                    <a:pt x="1073" y="12006"/>
                    <a:pt x="996" y="12083"/>
                    <a:pt x="905" y="12083"/>
                  </a:cubicBezTo>
                  <a:lnTo>
                    <a:pt x="891" y="12083"/>
                  </a:lnTo>
                  <a:cubicBezTo>
                    <a:pt x="794" y="12083"/>
                    <a:pt x="717" y="12006"/>
                    <a:pt x="717" y="11915"/>
                  </a:cubicBezTo>
                  <a:lnTo>
                    <a:pt x="717" y="10794"/>
                  </a:lnTo>
                  <a:cubicBezTo>
                    <a:pt x="708" y="10178"/>
                    <a:pt x="828" y="9230"/>
                    <a:pt x="1141" y="9047"/>
                  </a:cubicBezTo>
                  <a:cubicBezTo>
                    <a:pt x="1208" y="9008"/>
                    <a:pt x="1247" y="8936"/>
                    <a:pt x="1247" y="8859"/>
                  </a:cubicBezTo>
                  <a:lnTo>
                    <a:pt x="1247" y="8065"/>
                  </a:lnTo>
                  <a:close/>
                  <a:moveTo>
                    <a:pt x="11342" y="1"/>
                  </a:moveTo>
                  <a:cubicBezTo>
                    <a:pt x="11258" y="256"/>
                    <a:pt x="11020" y="415"/>
                    <a:pt x="10767" y="415"/>
                  </a:cubicBezTo>
                  <a:cubicBezTo>
                    <a:pt x="10701" y="415"/>
                    <a:pt x="10633" y="404"/>
                    <a:pt x="10567" y="381"/>
                  </a:cubicBezTo>
                  <a:lnTo>
                    <a:pt x="10548" y="381"/>
                  </a:lnTo>
                  <a:cubicBezTo>
                    <a:pt x="10447" y="381"/>
                    <a:pt x="10346" y="410"/>
                    <a:pt x="10254" y="458"/>
                  </a:cubicBezTo>
                  <a:lnTo>
                    <a:pt x="5986" y="458"/>
                  </a:lnTo>
                  <a:cubicBezTo>
                    <a:pt x="5866" y="458"/>
                    <a:pt x="5765" y="559"/>
                    <a:pt x="5765" y="679"/>
                  </a:cubicBezTo>
                  <a:lnTo>
                    <a:pt x="5765" y="814"/>
                  </a:lnTo>
                  <a:lnTo>
                    <a:pt x="5086" y="814"/>
                  </a:lnTo>
                  <a:cubicBezTo>
                    <a:pt x="4880" y="578"/>
                    <a:pt x="4495" y="424"/>
                    <a:pt x="3912" y="343"/>
                  </a:cubicBezTo>
                  <a:cubicBezTo>
                    <a:pt x="3619" y="304"/>
                    <a:pt x="3325" y="285"/>
                    <a:pt x="3032" y="285"/>
                  </a:cubicBezTo>
                  <a:lnTo>
                    <a:pt x="1915" y="285"/>
                  </a:lnTo>
                  <a:cubicBezTo>
                    <a:pt x="1583" y="290"/>
                    <a:pt x="1309" y="559"/>
                    <a:pt x="1309" y="896"/>
                  </a:cubicBezTo>
                  <a:lnTo>
                    <a:pt x="1309" y="910"/>
                  </a:lnTo>
                  <a:cubicBezTo>
                    <a:pt x="1309" y="968"/>
                    <a:pt x="1319" y="1026"/>
                    <a:pt x="1333" y="1079"/>
                  </a:cubicBezTo>
                  <a:lnTo>
                    <a:pt x="987" y="1079"/>
                  </a:lnTo>
                  <a:cubicBezTo>
                    <a:pt x="650" y="1079"/>
                    <a:pt x="381" y="1353"/>
                    <a:pt x="376" y="1685"/>
                  </a:cubicBezTo>
                  <a:lnTo>
                    <a:pt x="376" y="1704"/>
                  </a:lnTo>
                  <a:cubicBezTo>
                    <a:pt x="381" y="1772"/>
                    <a:pt x="390" y="1839"/>
                    <a:pt x="409" y="1902"/>
                  </a:cubicBezTo>
                  <a:cubicBezTo>
                    <a:pt x="164" y="1983"/>
                    <a:pt x="0" y="2214"/>
                    <a:pt x="0" y="2474"/>
                  </a:cubicBezTo>
                  <a:lnTo>
                    <a:pt x="0" y="2489"/>
                  </a:lnTo>
                  <a:cubicBezTo>
                    <a:pt x="0" y="2753"/>
                    <a:pt x="164" y="2984"/>
                    <a:pt x="414" y="3066"/>
                  </a:cubicBezTo>
                  <a:cubicBezTo>
                    <a:pt x="390" y="3133"/>
                    <a:pt x="376" y="3201"/>
                    <a:pt x="376" y="3268"/>
                  </a:cubicBezTo>
                  <a:lnTo>
                    <a:pt x="376" y="3283"/>
                  </a:lnTo>
                  <a:cubicBezTo>
                    <a:pt x="376" y="3388"/>
                    <a:pt x="405" y="3489"/>
                    <a:pt x="453" y="3576"/>
                  </a:cubicBezTo>
                  <a:lnTo>
                    <a:pt x="453" y="7849"/>
                  </a:lnTo>
                  <a:cubicBezTo>
                    <a:pt x="453" y="7969"/>
                    <a:pt x="554" y="8065"/>
                    <a:pt x="674" y="8065"/>
                  </a:cubicBezTo>
                  <a:lnTo>
                    <a:pt x="809" y="8065"/>
                  </a:lnTo>
                  <a:lnTo>
                    <a:pt x="809" y="8749"/>
                  </a:lnTo>
                  <a:cubicBezTo>
                    <a:pt x="573" y="8956"/>
                    <a:pt x="419" y="9340"/>
                    <a:pt x="337" y="9923"/>
                  </a:cubicBezTo>
                  <a:cubicBezTo>
                    <a:pt x="299" y="10216"/>
                    <a:pt x="279" y="10510"/>
                    <a:pt x="284" y="10803"/>
                  </a:cubicBezTo>
                  <a:lnTo>
                    <a:pt x="284" y="11915"/>
                  </a:lnTo>
                  <a:cubicBezTo>
                    <a:pt x="284" y="12252"/>
                    <a:pt x="554" y="12526"/>
                    <a:pt x="891" y="12526"/>
                  </a:cubicBezTo>
                  <a:lnTo>
                    <a:pt x="905" y="12526"/>
                  </a:lnTo>
                  <a:cubicBezTo>
                    <a:pt x="963" y="12526"/>
                    <a:pt x="1020" y="12516"/>
                    <a:pt x="1073" y="12502"/>
                  </a:cubicBezTo>
                  <a:lnTo>
                    <a:pt x="1073" y="12848"/>
                  </a:lnTo>
                  <a:cubicBezTo>
                    <a:pt x="1073" y="13185"/>
                    <a:pt x="1348" y="13455"/>
                    <a:pt x="1685" y="13455"/>
                  </a:cubicBezTo>
                  <a:lnTo>
                    <a:pt x="1699" y="13455"/>
                  </a:lnTo>
                  <a:cubicBezTo>
                    <a:pt x="1765" y="13431"/>
                    <a:pt x="1832" y="13421"/>
                    <a:pt x="1898" y="13421"/>
                  </a:cubicBezTo>
                  <a:cubicBezTo>
                    <a:pt x="2150" y="13421"/>
                    <a:pt x="2386" y="13579"/>
                    <a:pt x="2474" y="13835"/>
                  </a:cubicBezTo>
                  <a:lnTo>
                    <a:pt x="2488" y="13835"/>
                  </a:lnTo>
                  <a:cubicBezTo>
                    <a:pt x="2572" y="13579"/>
                    <a:pt x="2810" y="13421"/>
                    <a:pt x="3063" y="13421"/>
                  </a:cubicBezTo>
                  <a:cubicBezTo>
                    <a:pt x="3129" y="13421"/>
                    <a:pt x="3197" y="13431"/>
                    <a:pt x="3263" y="13455"/>
                  </a:cubicBezTo>
                  <a:lnTo>
                    <a:pt x="3277" y="13455"/>
                  </a:lnTo>
                  <a:cubicBezTo>
                    <a:pt x="3383" y="13455"/>
                    <a:pt x="3484" y="13430"/>
                    <a:pt x="3576" y="13378"/>
                  </a:cubicBezTo>
                  <a:lnTo>
                    <a:pt x="4365" y="13378"/>
                  </a:lnTo>
                  <a:cubicBezTo>
                    <a:pt x="4371" y="13378"/>
                    <a:pt x="4377" y="13378"/>
                    <a:pt x="4383" y="13378"/>
                  </a:cubicBezTo>
                  <a:cubicBezTo>
                    <a:pt x="4668" y="13378"/>
                    <a:pt x="4667" y="12939"/>
                    <a:pt x="4378" y="12939"/>
                  </a:cubicBezTo>
                  <a:cubicBezTo>
                    <a:pt x="4374" y="12939"/>
                    <a:pt x="4369" y="12939"/>
                    <a:pt x="4365" y="12940"/>
                  </a:cubicBezTo>
                  <a:lnTo>
                    <a:pt x="3879" y="12940"/>
                  </a:lnTo>
                  <a:cubicBezTo>
                    <a:pt x="3883" y="12911"/>
                    <a:pt x="3888" y="12877"/>
                    <a:pt x="3888" y="12848"/>
                  </a:cubicBezTo>
                  <a:lnTo>
                    <a:pt x="3888" y="11482"/>
                  </a:lnTo>
                  <a:cubicBezTo>
                    <a:pt x="4023" y="11636"/>
                    <a:pt x="4201" y="11742"/>
                    <a:pt x="4398" y="11794"/>
                  </a:cubicBezTo>
                  <a:cubicBezTo>
                    <a:pt x="4442" y="11804"/>
                    <a:pt x="4490" y="11809"/>
                    <a:pt x="4538" y="11809"/>
                  </a:cubicBezTo>
                  <a:cubicBezTo>
                    <a:pt x="4697" y="11809"/>
                    <a:pt x="4851" y="11751"/>
                    <a:pt x="4976" y="11645"/>
                  </a:cubicBezTo>
                  <a:lnTo>
                    <a:pt x="4981" y="11640"/>
                  </a:lnTo>
                  <a:cubicBezTo>
                    <a:pt x="5000" y="11626"/>
                    <a:pt x="5442" y="11231"/>
                    <a:pt x="4860" y="10428"/>
                  </a:cubicBezTo>
                  <a:cubicBezTo>
                    <a:pt x="4803" y="10351"/>
                    <a:pt x="4754" y="10274"/>
                    <a:pt x="4711" y="10187"/>
                  </a:cubicBezTo>
                  <a:lnTo>
                    <a:pt x="6660" y="10187"/>
                  </a:lnTo>
                  <a:lnTo>
                    <a:pt x="6660" y="12940"/>
                  </a:lnTo>
                  <a:lnTo>
                    <a:pt x="5048" y="12940"/>
                  </a:lnTo>
                  <a:cubicBezTo>
                    <a:pt x="4769" y="12954"/>
                    <a:pt x="4769" y="13363"/>
                    <a:pt x="5048" y="13378"/>
                  </a:cubicBezTo>
                  <a:lnTo>
                    <a:pt x="7844" y="13378"/>
                  </a:lnTo>
                  <a:cubicBezTo>
                    <a:pt x="7964" y="13378"/>
                    <a:pt x="8060" y="13281"/>
                    <a:pt x="8060" y="13161"/>
                  </a:cubicBezTo>
                  <a:lnTo>
                    <a:pt x="8060" y="13021"/>
                  </a:lnTo>
                  <a:lnTo>
                    <a:pt x="8743" y="13021"/>
                  </a:lnTo>
                  <a:cubicBezTo>
                    <a:pt x="8945" y="13257"/>
                    <a:pt x="9335" y="13416"/>
                    <a:pt x="9917" y="13493"/>
                  </a:cubicBezTo>
                  <a:cubicBezTo>
                    <a:pt x="10187" y="13532"/>
                    <a:pt x="10461" y="13551"/>
                    <a:pt x="10735" y="13551"/>
                  </a:cubicBezTo>
                  <a:lnTo>
                    <a:pt x="11909" y="13551"/>
                  </a:lnTo>
                  <a:cubicBezTo>
                    <a:pt x="12246" y="13551"/>
                    <a:pt x="12516" y="13276"/>
                    <a:pt x="12516" y="12944"/>
                  </a:cubicBezTo>
                  <a:lnTo>
                    <a:pt x="12516" y="12925"/>
                  </a:lnTo>
                  <a:cubicBezTo>
                    <a:pt x="12516" y="12872"/>
                    <a:pt x="12511" y="12815"/>
                    <a:pt x="12492" y="12757"/>
                  </a:cubicBezTo>
                  <a:lnTo>
                    <a:pt x="12843" y="12757"/>
                  </a:lnTo>
                  <a:cubicBezTo>
                    <a:pt x="13175" y="12757"/>
                    <a:pt x="13449" y="12487"/>
                    <a:pt x="13449" y="12151"/>
                  </a:cubicBezTo>
                  <a:lnTo>
                    <a:pt x="13449" y="12136"/>
                  </a:lnTo>
                  <a:cubicBezTo>
                    <a:pt x="13449" y="12069"/>
                    <a:pt x="13435" y="12001"/>
                    <a:pt x="13416" y="11939"/>
                  </a:cubicBezTo>
                  <a:cubicBezTo>
                    <a:pt x="13661" y="11852"/>
                    <a:pt x="13825" y="11621"/>
                    <a:pt x="13829" y="11361"/>
                  </a:cubicBezTo>
                  <a:lnTo>
                    <a:pt x="13829" y="11347"/>
                  </a:lnTo>
                  <a:cubicBezTo>
                    <a:pt x="13829" y="11087"/>
                    <a:pt x="13661" y="10851"/>
                    <a:pt x="13416" y="10770"/>
                  </a:cubicBezTo>
                  <a:cubicBezTo>
                    <a:pt x="13435" y="10702"/>
                    <a:pt x="13449" y="10635"/>
                    <a:pt x="13449" y="10567"/>
                  </a:cubicBezTo>
                  <a:lnTo>
                    <a:pt x="13449" y="10553"/>
                  </a:lnTo>
                  <a:cubicBezTo>
                    <a:pt x="13449" y="10447"/>
                    <a:pt x="13420" y="10346"/>
                    <a:pt x="13372" y="10260"/>
                  </a:cubicBezTo>
                  <a:lnTo>
                    <a:pt x="13372" y="10255"/>
                  </a:lnTo>
                  <a:lnTo>
                    <a:pt x="13372" y="8248"/>
                  </a:lnTo>
                  <a:cubicBezTo>
                    <a:pt x="13379" y="8094"/>
                    <a:pt x="13265" y="8017"/>
                    <a:pt x="13151" y="8017"/>
                  </a:cubicBezTo>
                  <a:cubicBezTo>
                    <a:pt x="13038" y="8017"/>
                    <a:pt x="12925" y="8094"/>
                    <a:pt x="12934" y="8248"/>
                  </a:cubicBezTo>
                  <a:lnTo>
                    <a:pt x="12934" y="9952"/>
                  </a:lnTo>
                  <a:cubicBezTo>
                    <a:pt x="12901" y="9947"/>
                    <a:pt x="12872" y="9947"/>
                    <a:pt x="12838" y="9947"/>
                  </a:cubicBezTo>
                  <a:lnTo>
                    <a:pt x="11476" y="9947"/>
                  </a:lnTo>
                  <a:cubicBezTo>
                    <a:pt x="11626" y="9807"/>
                    <a:pt x="11736" y="9629"/>
                    <a:pt x="11789" y="9437"/>
                  </a:cubicBezTo>
                  <a:cubicBezTo>
                    <a:pt x="11832" y="9230"/>
                    <a:pt x="11775" y="9018"/>
                    <a:pt x="11640" y="8859"/>
                  </a:cubicBezTo>
                  <a:lnTo>
                    <a:pt x="11635" y="8855"/>
                  </a:lnTo>
                  <a:cubicBezTo>
                    <a:pt x="11626" y="8843"/>
                    <a:pt x="11478" y="8673"/>
                    <a:pt x="11182" y="8673"/>
                  </a:cubicBezTo>
                  <a:cubicBezTo>
                    <a:pt x="10991" y="8673"/>
                    <a:pt x="10738" y="8744"/>
                    <a:pt x="10423" y="8975"/>
                  </a:cubicBezTo>
                  <a:cubicBezTo>
                    <a:pt x="10346" y="9028"/>
                    <a:pt x="10264" y="9081"/>
                    <a:pt x="10182" y="9119"/>
                  </a:cubicBezTo>
                  <a:lnTo>
                    <a:pt x="10182" y="7170"/>
                  </a:lnTo>
                  <a:lnTo>
                    <a:pt x="12934" y="7170"/>
                  </a:lnTo>
                  <a:lnTo>
                    <a:pt x="12934" y="7502"/>
                  </a:lnTo>
                  <a:cubicBezTo>
                    <a:pt x="12927" y="7656"/>
                    <a:pt x="13040" y="7733"/>
                    <a:pt x="13153" y="7733"/>
                  </a:cubicBezTo>
                  <a:cubicBezTo>
                    <a:pt x="13266" y="7733"/>
                    <a:pt x="13379" y="7656"/>
                    <a:pt x="13372" y="7502"/>
                  </a:cubicBezTo>
                  <a:lnTo>
                    <a:pt x="13372" y="5987"/>
                  </a:lnTo>
                  <a:cubicBezTo>
                    <a:pt x="13372" y="5866"/>
                    <a:pt x="13276" y="5770"/>
                    <a:pt x="13151" y="5770"/>
                  </a:cubicBezTo>
                  <a:lnTo>
                    <a:pt x="13016" y="5770"/>
                  </a:lnTo>
                  <a:lnTo>
                    <a:pt x="13016" y="5092"/>
                  </a:lnTo>
                  <a:cubicBezTo>
                    <a:pt x="13252" y="4885"/>
                    <a:pt x="13406" y="4495"/>
                    <a:pt x="13488" y="3913"/>
                  </a:cubicBezTo>
                  <a:cubicBezTo>
                    <a:pt x="13526" y="3624"/>
                    <a:pt x="13545" y="3331"/>
                    <a:pt x="13545" y="3037"/>
                  </a:cubicBezTo>
                  <a:lnTo>
                    <a:pt x="13545" y="1921"/>
                  </a:lnTo>
                  <a:cubicBezTo>
                    <a:pt x="13545" y="1584"/>
                    <a:pt x="13271" y="1315"/>
                    <a:pt x="12934" y="1315"/>
                  </a:cubicBezTo>
                  <a:lnTo>
                    <a:pt x="12920" y="1315"/>
                  </a:lnTo>
                  <a:cubicBezTo>
                    <a:pt x="12862" y="1315"/>
                    <a:pt x="12804" y="1319"/>
                    <a:pt x="12752" y="1339"/>
                  </a:cubicBezTo>
                  <a:lnTo>
                    <a:pt x="12752" y="987"/>
                  </a:lnTo>
                  <a:cubicBezTo>
                    <a:pt x="12752" y="655"/>
                    <a:pt x="12477" y="381"/>
                    <a:pt x="12145" y="381"/>
                  </a:cubicBezTo>
                  <a:lnTo>
                    <a:pt x="12131" y="381"/>
                  </a:lnTo>
                  <a:cubicBezTo>
                    <a:pt x="12065" y="404"/>
                    <a:pt x="11997" y="415"/>
                    <a:pt x="11931" y="415"/>
                  </a:cubicBezTo>
                  <a:cubicBezTo>
                    <a:pt x="11679" y="415"/>
                    <a:pt x="11444" y="256"/>
                    <a:pt x="11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10"/>
        <p:cNvGrpSpPr/>
        <p:nvPr/>
      </p:nvGrpSpPr>
      <p:grpSpPr>
        <a:xfrm>
          <a:off x="0" y="0"/>
          <a:ext cx="0" cy="0"/>
          <a:chOff x="0" y="0"/>
          <a:chExt cx="0" cy="0"/>
        </a:xfrm>
      </p:grpSpPr>
      <p:sp>
        <p:nvSpPr>
          <p:cNvPr id="3611" name="Google Shape;3611;p43"/>
          <p:cNvSpPr/>
          <p:nvPr/>
        </p:nvSpPr>
        <p:spPr>
          <a:xfrm>
            <a:off x="4220614" y="1043800"/>
            <a:ext cx="778664" cy="8699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12" name="Google Shape;3612;p43"/>
          <p:cNvSpPr/>
          <p:nvPr/>
        </p:nvSpPr>
        <p:spPr>
          <a:xfrm>
            <a:off x="1108414" y="1043800"/>
            <a:ext cx="778664" cy="8699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15" name="Google Shape;3615;p4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latin typeface="Cambria" panose="02040503050406030204" pitchFamily="18" charset="0"/>
                <a:ea typeface="Cambria" panose="02040503050406030204" pitchFamily="18" charset="0"/>
              </a:rPr>
              <a:t>D</a:t>
            </a:r>
            <a:r>
              <a:rPr lang="en" sz="2800" dirty="0">
                <a:latin typeface="Cambria" panose="02040503050406030204" pitchFamily="18" charset="0"/>
                <a:ea typeface="Cambria" panose="02040503050406030204" pitchFamily="18" charset="0"/>
              </a:rPr>
              <a:t>àn ý gợi ý</a:t>
            </a:r>
            <a:endParaRPr sz="2800" dirty="0">
              <a:latin typeface="Cambria" panose="02040503050406030204" pitchFamily="18" charset="0"/>
              <a:ea typeface="Cambria" panose="02040503050406030204" pitchFamily="18" charset="0"/>
            </a:endParaRPr>
          </a:p>
        </p:txBody>
      </p:sp>
      <p:sp>
        <p:nvSpPr>
          <p:cNvPr id="3618" name="Google Shape;3618;p43"/>
          <p:cNvSpPr txBox="1"/>
          <p:nvPr/>
        </p:nvSpPr>
        <p:spPr>
          <a:xfrm>
            <a:off x="3884336" y="2397498"/>
            <a:ext cx="1548565" cy="33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a:solidFill>
                  <a:schemeClr val="lt2"/>
                </a:solidFill>
                <a:latin typeface="Cambria" panose="02040503050406030204" pitchFamily="18" charset="0"/>
                <a:ea typeface="Cambria" panose="02040503050406030204" pitchFamily="18" charset="0"/>
                <a:cs typeface="Nanum Pen Script"/>
                <a:sym typeface="Nanum Pen Script"/>
              </a:rPr>
              <a:t>T</a:t>
            </a:r>
            <a:r>
              <a:rPr lang="en" sz="2500" b="1" dirty="0">
                <a:solidFill>
                  <a:schemeClr val="lt2"/>
                </a:solidFill>
                <a:latin typeface="Cambria" panose="02040503050406030204" pitchFamily="18" charset="0"/>
                <a:ea typeface="Cambria" panose="02040503050406030204" pitchFamily="18" charset="0"/>
                <a:cs typeface="Nanum Pen Script"/>
                <a:sym typeface="Nanum Pen Script"/>
              </a:rPr>
              <a:t>hân bài</a:t>
            </a:r>
            <a:endParaRPr sz="2500" b="1" dirty="0">
              <a:solidFill>
                <a:schemeClr val="lt2"/>
              </a:solidFill>
              <a:latin typeface="Cambria" panose="02040503050406030204" pitchFamily="18" charset="0"/>
              <a:ea typeface="Cambria" panose="02040503050406030204" pitchFamily="18" charset="0"/>
              <a:cs typeface="Nanum Pen Script"/>
              <a:sym typeface="Nanum Pen Script"/>
            </a:endParaRPr>
          </a:p>
        </p:txBody>
      </p:sp>
      <p:sp>
        <p:nvSpPr>
          <p:cNvPr id="3619" name="Google Shape;3619;p43"/>
          <p:cNvSpPr txBox="1"/>
          <p:nvPr/>
        </p:nvSpPr>
        <p:spPr>
          <a:xfrm>
            <a:off x="2810107" y="2793583"/>
            <a:ext cx="3798849" cy="1741246"/>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600" dirty="0">
                <a:solidFill>
                  <a:schemeClr val="dk2"/>
                </a:solidFill>
                <a:latin typeface="Cambria" panose="02040503050406030204" pitchFamily="18" charset="0"/>
                <a:ea typeface="Cambria" panose="02040503050406030204" pitchFamily="18" charset="0"/>
                <a:cs typeface="Baloo Tammudu 2"/>
                <a:sym typeface="Baloo Tammudu 2"/>
              </a:rPr>
              <a:t>Phân tích các đặc điểm của nhân vật dựa trên bằng chứng trong tác phẩm.</a:t>
            </a:r>
          </a:p>
          <a:p>
            <a:pPr marL="285750" lvl="0" indent="-285750" algn="ctr" rtl="0">
              <a:lnSpc>
                <a:spcPct val="150000"/>
              </a:lnSpc>
              <a:spcBef>
                <a:spcPts val="0"/>
              </a:spcBef>
              <a:spcAft>
                <a:spcPts val="0"/>
              </a:spcAft>
              <a:buFontTx/>
              <a:buChar char="-"/>
            </a:pPr>
            <a:r>
              <a:rPr lang="en" sz="1600" dirty="0">
                <a:solidFill>
                  <a:schemeClr val="dk2"/>
                </a:solidFill>
                <a:latin typeface="Cambria" panose="02040503050406030204" pitchFamily="18" charset="0"/>
                <a:ea typeface="Cambria" panose="02040503050406030204" pitchFamily="18" charset="0"/>
                <a:cs typeface="Baloo Tammudu 2"/>
                <a:sym typeface="Baloo Tammudu 2"/>
              </a:rPr>
              <a:t>Ngoại hình</a:t>
            </a:r>
          </a:p>
          <a:p>
            <a:pPr marL="285750" lvl="0" indent="-285750" algn="ctr" rtl="0">
              <a:lnSpc>
                <a:spcPct val="150000"/>
              </a:lnSpc>
              <a:spcBef>
                <a:spcPts val="0"/>
              </a:spcBef>
              <a:spcAft>
                <a:spcPts val="0"/>
              </a:spcAft>
              <a:buFontTx/>
              <a:buChar char="-"/>
            </a:pPr>
            <a:r>
              <a:rPr lang="en" sz="1600" dirty="0">
                <a:solidFill>
                  <a:schemeClr val="dk2"/>
                </a:solidFill>
                <a:latin typeface="Cambria" panose="02040503050406030204" pitchFamily="18" charset="0"/>
                <a:ea typeface="Cambria" panose="02040503050406030204" pitchFamily="18" charset="0"/>
                <a:cs typeface="Baloo Tammudu 2"/>
                <a:sym typeface="Baloo Tammudu 2"/>
              </a:rPr>
              <a:t>Tính cách</a:t>
            </a:r>
          </a:p>
          <a:p>
            <a:pPr marL="285750" lvl="0" indent="-285750" algn="ctr" rtl="0">
              <a:lnSpc>
                <a:spcPct val="150000"/>
              </a:lnSpc>
              <a:spcBef>
                <a:spcPts val="0"/>
              </a:spcBef>
              <a:spcAft>
                <a:spcPts val="0"/>
              </a:spcAft>
              <a:buFontTx/>
              <a:buChar char="-"/>
            </a:pPr>
            <a:r>
              <a:rPr lang="en" sz="1600" dirty="0">
                <a:solidFill>
                  <a:schemeClr val="dk2"/>
                </a:solidFill>
                <a:latin typeface="Cambria" panose="02040503050406030204" pitchFamily="18" charset="0"/>
                <a:ea typeface="Cambria" panose="02040503050406030204" pitchFamily="18" charset="0"/>
                <a:cs typeface="Baloo Tammudu 2"/>
                <a:sym typeface="Baloo Tammudu 2"/>
              </a:rPr>
              <a:t>Ngôn ngữ</a:t>
            </a:r>
          </a:p>
          <a:p>
            <a:pPr marL="285750" lvl="0" indent="-285750" algn="ctr" rtl="0">
              <a:lnSpc>
                <a:spcPct val="150000"/>
              </a:lnSpc>
              <a:spcBef>
                <a:spcPts val="0"/>
              </a:spcBef>
              <a:spcAft>
                <a:spcPts val="0"/>
              </a:spcAft>
              <a:buFontTx/>
              <a:buChar char="-"/>
            </a:pPr>
            <a:r>
              <a:rPr lang="en" sz="1600" dirty="0">
                <a:solidFill>
                  <a:schemeClr val="dk2"/>
                </a:solidFill>
                <a:latin typeface="Cambria" panose="02040503050406030204" pitchFamily="18" charset="0"/>
                <a:ea typeface="Cambria" panose="02040503050406030204" pitchFamily="18" charset="0"/>
                <a:cs typeface="Baloo Tammudu 2"/>
                <a:sym typeface="Baloo Tammudu 2"/>
              </a:rPr>
              <a:t>Nội tâm</a:t>
            </a:r>
          </a:p>
          <a:p>
            <a:pPr marL="285750" lvl="0" indent="-285750" algn="ctr" rtl="0">
              <a:lnSpc>
                <a:spcPct val="150000"/>
              </a:lnSpc>
              <a:spcBef>
                <a:spcPts val="0"/>
              </a:spcBef>
              <a:spcAft>
                <a:spcPts val="0"/>
              </a:spcAft>
              <a:buFontTx/>
              <a:buChar char="-"/>
            </a:pPr>
            <a:r>
              <a:rPr lang="en" sz="1600" dirty="0">
                <a:solidFill>
                  <a:schemeClr val="dk2"/>
                </a:solidFill>
                <a:latin typeface="Cambria" panose="02040503050406030204" pitchFamily="18" charset="0"/>
                <a:ea typeface="Cambria" panose="02040503050406030204" pitchFamily="18" charset="0"/>
                <a:cs typeface="Baloo Tammudu 2"/>
                <a:sym typeface="Baloo Tammudu 2"/>
              </a:rPr>
              <a:t>…</a:t>
            </a:r>
          </a:p>
        </p:txBody>
      </p:sp>
      <p:sp>
        <p:nvSpPr>
          <p:cNvPr id="3622" name="Google Shape;3622;p43"/>
          <p:cNvSpPr txBox="1"/>
          <p:nvPr/>
        </p:nvSpPr>
        <p:spPr>
          <a:xfrm>
            <a:off x="772137" y="2397498"/>
            <a:ext cx="1403700" cy="33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lt2"/>
                </a:solidFill>
                <a:latin typeface="Cambria" panose="02040503050406030204" pitchFamily="18" charset="0"/>
                <a:ea typeface="Cambria" panose="02040503050406030204" pitchFamily="18" charset="0"/>
                <a:cs typeface="Nanum Pen Script"/>
                <a:sym typeface="Nanum Pen Script"/>
              </a:rPr>
              <a:t>Mở bài</a:t>
            </a:r>
            <a:endParaRPr sz="2500" b="1" dirty="0">
              <a:solidFill>
                <a:schemeClr val="lt2"/>
              </a:solidFill>
              <a:latin typeface="Cambria" panose="02040503050406030204" pitchFamily="18" charset="0"/>
              <a:ea typeface="Cambria" panose="02040503050406030204" pitchFamily="18" charset="0"/>
              <a:cs typeface="Nanum Pen Script"/>
              <a:sym typeface="Nanum Pen Script"/>
            </a:endParaRPr>
          </a:p>
        </p:txBody>
      </p:sp>
      <p:sp>
        <p:nvSpPr>
          <p:cNvPr id="3623" name="Google Shape;3623;p43"/>
          <p:cNvSpPr txBox="1"/>
          <p:nvPr/>
        </p:nvSpPr>
        <p:spPr>
          <a:xfrm>
            <a:off x="408878" y="2923334"/>
            <a:ext cx="2044389" cy="1576433"/>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600" dirty="0">
                <a:solidFill>
                  <a:schemeClr val="dk2"/>
                </a:solidFill>
                <a:latin typeface="Cambria" panose="02040503050406030204" pitchFamily="18" charset="0"/>
                <a:ea typeface="Cambria" panose="02040503050406030204" pitchFamily="18" charset="0"/>
                <a:cs typeface="Baloo Tammudu 2"/>
                <a:sym typeface="Baloo Tammudu 2"/>
              </a:rPr>
              <a:t>Giới thiệu tác phẩm và nhân vật: Nêu khái quát ấn tượng về nhân vật.</a:t>
            </a:r>
            <a:endParaRPr sz="1600" dirty="0">
              <a:solidFill>
                <a:schemeClr val="dk2"/>
              </a:solidFill>
              <a:latin typeface="Cambria" panose="02040503050406030204" pitchFamily="18" charset="0"/>
              <a:ea typeface="Cambria" panose="02040503050406030204" pitchFamily="18" charset="0"/>
              <a:cs typeface="Baloo Tammudu 2"/>
              <a:sym typeface="Baloo Tammudu 2"/>
            </a:endParaRPr>
          </a:p>
        </p:txBody>
      </p:sp>
      <p:cxnSp>
        <p:nvCxnSpPr>
          <p:cNvPr id="3624" name="Google Shape;3624;p43"/>
          <p:cNvCxnSpPr/>
          <p:nvPr/>
        </p:nvCxnSpPr>
        <p:spPr>
          <a:xfrm rot="10800000">
            <a:off x="664764" y="2188280"/>
            <a:ext cx="590400" cy="0"/>
          </a:xfrm>
          <a:prstGeom prst="straightConnector1">
            <a:avLst/>
          </a:prstGeom>
          <a:noFill/>
          <a:ln w="19050" cap="flat" cmpd="sng">
            <a:solidFill>
              <a:schemeClr val="accent3"/>
            </a:solidFill>
            <a:prstDash val="solid"/>
            <a:round/>
            <a:headEnd type="none" w="med" len="med"/>
            <a:tailEnd type="none" w="med" len="med"/>
          </a:ln>
        </p:spPr>
      </p:cxnSp>
      <p:sp>
        <p:nvSpPr>
          <p:cNvPr id="3625" name="Google Shape;3625;p43"/>
          <p:cNvSpPr/>
          <p:nvPr/>
        </p:nvSpPr>
        <p:spPr>
          <a:xfrm>
            <a:off x="1239462" y="1928208"/>
            <a:ext cx="365199" cy="4080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27" name="Google Shape;3627;p43"/>
          <p:cNvSpPr/>
          <p:nvPr/>
        </p:nvSpPr>
        <p:spPr>
          <a:xfrm>
            <a:off x="4351662" y="1928208"/>
            <a:ext cx="365199" cy="4080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3629" name="Google Shape;3629;p43"/>
          <p:cNvCxnSpPr/>
          <p:nvPr/>
        </p:nvCxnSpPr>
        <p:spPr>
          <a:xfrm flipH="1">
            <a:off x="1604465" y="2187955"/>
            <a:ext cx="1210800" cy="300"/>
          </a:xfrm>
          <a:prstGeom prst="straightConnector1">
            <a:avLst/>
          </a:prstGeom>
          <a:noFill/>
          <a:ln w="19050" cap="flat" cmpd="sng">
            <a:solidFill>
              <a:schemeClr val="accent3"/>
            </a:solidFill>
            <a:prstDash val="solid"/>
            <a:round/>
            <a:headEnd type="none" w="med" len="med"/>
            <a:tailEnd type="none" w="med" len="med"/>
          </a:ln>
        </p:spPr>
      </p:cxnSp>
      <p:cxnSp>
        <p:nvCxnSpPr>
          <p:cNvPr id="3630" name="Google Shape;3630;p43"/>
          <p:cNvCxnSpPr/>
          <p:nvPr/>
        </p:nvCxnSpPr>
        <p:spPr>
          <a:xfrm rot="10800000">
            <a:off x="3160865" y="2188405"/>
            <a:ext cx="1210500" cy="0"/>
          </a:xfrm>
          <a:prstGeom prst="straightConnector1">
            <a:avLst/>
          </a:prstGeom>
          <a:noFill/>
          <a:ln w="19050" cap="flat" cmpd="sng">
            <a:solidFill>
              <a:schemeClr val="accent3"/>
            </a:solidFill>
            <a:prstDash val="solid"/>
            <a:round/>
            <a:headEnd type="none" w="med" len="med"/>
            <a:tailEnd type="none" w="med" len="med"/>
          </a:ln>
        </p:spPr>
      </p:cxnSp>
      <p:cxnSp>
        <p:nvCxnSpPr>
          <p:cNvPr id="3631" name="Google Shape;3631;p43"/>
          <p:cNvCxnSpPr/>
          <p:nvPr/>
        </p:nvCxnSpPr>
        <p:spPr>
          <a:xfrm rot="10800000">
            <a:off x="4709739" y="2186180"/>
            <a:ext cx="1224600" cy="2100"/>
          </a:xfrm>
          <a:prstGeom prst="straightConnector1">
            <a:avLst/>
          </a:prstGeom>
          <a:noFill/>
          <a:ln w="19050" cap="flat" cmpd="sng">
            <a:solidFill>
              <a:schemeClr val="accent3"/>
            </a:solidFill>
            <a:prstDash val="solid"/>
            <a:round/>
            <a:headEnd type="none" w="med" len="med"/>
            <a:tailEnd type="none" w="med" len="med"/>
          </a:ln>
        </p:spPr>
      </p:cxnSp>
      <p:sp>
        <p:nvSpPr>
          <p:cNvPr id="3632" name="Google Shape;3632;p43"/>
          <p:cNvSpPr txBox="1"/>
          <p:nvPr/>
        </p:nvSpPr>
        <p:spPr>
          <a:xfrm>
            <a:off x="1313325" y="1989493"/>
            <a:ext cx="233100" cy="33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dk1"/>
                </a:solidFill>
                <a:latin typeface="Cambria" panose="02040503050406030204" pitchFamily="18" charset="0"/>
                <a:ea typeface="Cambria" panose="02040503050406030204" pitchFamily="18" charset="0"/>
                <a:cs typeface="Nanum Pen Script"/>
                <a:sym typeface="Nanum Pen Script"/>
              </a:rPr>
              <a:t>1</a:t>
            </a:r>
            <a:endParaRPr sz="2500" b="1" dirty="0">
              <a:solidFill>
                <a:schemeClr val="dk1"/>
              </a:solidFill>
              <a:latin typeface="Cambria" panose="02040503050406030204" pitchFamily="18" charset="0"/>
              <a:ea typeface="Cambria" panose="02040503050406030204" pitchFamily="18" charset="0"/>
              <a:cs typeface="Nanum Pen Script"/>
              <a:sym typeface="Nanum Pen Script"/>
            </a:endParaRPr>
          </a:p>
        </p:txBody>
      </p:sp>
      <p:sp>
        <p:nvSpPr>
          <p:cNvPr id="3634" name="Google Shape;3634;p43"/>
          <p:cNvSpPr txBox="1"/>
          <p:nvPr/>
        </p:nvSpPr>
        <p:spPr>
          <a:xfrm>
            <a:off x="4417725" y="1989493"/>
            <a:ext cx="233100" cy="33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dk1"/>
                </a:solidFill>
                <a:latin typeface="Cambria" panose="02040503050406030204" pitchFamily="18" charset="0"/>
                <a:ea typeface="Cambria" panose="02040503050406030204" pitchFamily="18" charset="0"/>
                <a:cs typeface="Nanum Pen Script"/>
                <a:sym typeface="Nanum Pen Script"/>
              </a:rPr>
              <a:t>2</a:t>
            </a:r>
            <a:endParaRPr sz="2500" b="1" dirty="0">
              <a:solidFill>
                <a:schemeClr val="dk1"/>
              </a:solidFill>
              <a:latin typeface="Cambria" panose="02040503050406030204" pitchFamily="18" charset="0"/>
              <a:ea typeface="Cambria" panose="02040503050406030204" pitchFamily="18" charset="0"/>
              <a:cs typeface="Nanum Pen Script"/>
              <a:sym typeface="Nanum Pen Script"/>
            </a:endParaRPr>
          </a:p>
        </p:txBody>
      </p:sp>
      <p:cxnSp>
        <p:nvCxnSpPr>
          <p:cNvPr id="3636" name="Google Shape;3636;p43"/>
          <p:cNvCxnSpPr/>
          <p:nvPr/>
        </p:nvCxnSpPr>
        <p:spPr>
          <a:xfrm rot="10800000">
            <a:off x="6273190" y="2188280"/>
            <a:ext cx="1209900" cy="0"/>
          </a:xfrm>
          <a:prstGeom prst="straightConnector1">
            <a:avLst/>
          </a:prstGeom>
          <a:noFill/>
          <a:ln w="19050" cap="flat" cmpd="sng">
            <a:solidFill>
              <a:schemeClr val="accent3"/>
            </a:solidFill>
            <a:prstDash val="solid"/>
            <a:round/>
            <a:headEnd type="none" w="med" len="med"/>
            <a:tailEnd type="none" w="med" len="med"/>
          </a:ln>
        </p:spPr>
      </p:cxnSp>
      <p:sp>
        <p:nvSpPr>
          <p:cNvPr id="3637" name="Google Shape;3637;p43"/>
          <p:cNvSpPr/>
          <p:nvPr/>
        </p:nvSpPr>
        <p:spPr>
          <a:xfrm>
            <a:off x="1305749" y="1017725"/>
            <a:ext cx="6468876"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sp>
      <p:grpSp>
        <p:nvGrpSpPr>
          <p:cNvPr id="3638" name="Google Shape;3638;p43"/>
          <p:cNvGrpSpPr/>
          <p:nvPr/>
        </p:nvGrpSpPr>
        <p:grpSpPr>
          <a:xfrm>
            <a:off x="7596760" y="1340788"/>
            <a:ext cx="298373" cy="390920"/>
            <a:chOff x="1774648" y="1976930"/>
            <a:chExt cx="298373" cy="390920"/>
          </a:xfrm>
        </p:grpSpPr>
        <p:sp>
          <p:nvSpPr>
            <p:cNvPr id="3639" name="Google Shape;3639;p43"/>
            <p:cNvSpPr/>
            <p:nvPr/>
          </p:nvSpPr>
          <p:spPr>
            <a:xfrm>
              <a:off x="1781821" y="2283445"/>
              <a:ext cx="284262" cy="76864"/>
            </a:xfrm>
            <a:custGeom>
              <a:avLst/>
              <a:gdLst/>
              <a:ahLst/>
              <a:cxnLst/>
              <a:rect l="l" t="t" r="r" b="b"/>
              <a:pathLst>
                <a:path w="10858" h="2936" extrusionOk="0">
                  <a:moveTo>
                    <a:pt x="1471" y="0"/>
                  </a:moveTo>
                  <a:cubicBezTo>
                    <a:pt x="659" y="0"/>
                    <a:pt x="1" y="658"/>
                    <a:pt x="1" y="1470"/>
                  </a:cubicBezTo>
                  <a:cubicBezTo>
                    <a:pt x="1" y="2277"/>
                    <a:pt x="659" y="2936"/>
                    <a:pt x="1471" y="2936"/>
                  </a:cubicBezTo>
                  <a:lnTo>
                    <a:pt x="10858" y="2936"/>
                  </a:lnTo>
                  <a:lnTo>
                    <a:pt x="108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40" name="Google Shape;3640;p43"/>
            <p:cNvSpPr/>
            <p:nvPr/>
          </p:nvSpPr>
          <p:spPr>
            <a:xfrm>
              <a:off x="1820306" y="1983605"/>
              <a:ext cx="245778" cy="299866"/>
            </a:xfrm>
            <a:custGeom>
              <a:avLst/>
              <a:gdLst/>
              <a:ahLst/>
              <a:cxnLst/>
              <a:rect l="l" t="t" r="r" b="b"/>
              <a:pathLst>
                <a:path w="9388" h="11454" extrusionOk="0">
                  <a:moveTo>
                    <a:pt x="1" y="1"/>
                  </a:moveTo>
                  <a:lnTo>
                    <a:pt x="1" y="11453"/>
                  </a:lnTo>
                  <a:lnTo>
                    <a:pt x="9388" y="11453"/>
                  </a:lnTo>
                  <a:lnTo>
                    <a:pt x="93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41" name="Google Shape;3641;p43"/>
            <p:cNvSpPr/>
            <p:nvPr/>
          </p:nvSpPr>
          <p:spPr>
            <a:xfrm>
              <a:off x="1781821" y="1983605"/>
              <a:ext cx="38511" cy="338219"/>
            </a:xfrm>
            <a:custGeom>
              <a:avLst/>
              <a:gdLst/>
              <a:ahLst/>
              <a:cxnLst/>
              <a:rect l="l" t="t" r="r" b="b"/>
              <a:pathLst>
                <a:path w="1471" h="12919" extrusionOk="0">
                  <a:moveTo>
                    <a:pt x="1471" y="1"/>
                  </a:moveTo>
                  <a:cubicBezTo>
                    <a:pt x="659" y="1"/>
                    <a:pt x="5" y="654"/>
                    <a:pt x="1" y="1466"/>
                  </a:cubicBezTo>
                  <a:lnTo>
                    <a:pt x="1" y="12919"/>
                  </a:lnTo>
                  <a:cubicBezTo>
                    <a:pt x="1" y="12111"/>
                    <a:pt x="659" y="11453"/>
                    <a:pt x="1471" y="11453"/>
                  </a:cubicBezTo>
                  <a:lnTo>
                    <a:pt x="14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42" name="Google Shape;3642;p43"/>
            <p:cNvSpPr/>
            <p:nvPr/>
          </p:nvSpPr>
          <p:spPr>
            <a:xfrm>
              <a:off x="1774910" y="2283445"/>
              <a:ext cx="291174" cy="51967"/>
            </a:xfrm>
            <a:custGeom>
              <a:avLst/>
              <a:gdLst/>
              <a:ahLst/>
              <a:cxnLst/>
              <a:rect l="l" t="t" r="r" b="b"/>
              <a:pathLst>
                <a:path w="11122" h="1985" extrusionOk="0">
                  <a:moveTo>
                    <a:pt x="1735" y="0"/>
                  </a:moveTo>
                  <a:cubicBezTo>
                    <a:pt x="707" y="0"/>
                    <a:pt x="0" y="1024"/>
                    <a:pt x="361" y="1984"/>
                  </a:cubicBezTo>
                  <a:cubicBezTo>
                    <a:pt x="572" y="1413"/>
                    <a:pt x="1120" y="1033"/>
                    <a:pt x="1735" y="1033"/>
                  </a:cubicBezTo>
                  <a:lnTo>
                    <a:pt x="11122" y="1033"/>
                  </a:lnTo>
                  <a:lnTo>
                    <a:pt x="11122"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43" name="Google Shape;3643;p43"/>
            <p:cNvSpPr/>
            <p:nvPr/>
          </p:nvSpPr>
          <p:spPr>
            <a:xfrm>
              <a:off x="1774648" y="1976930"/>
              <a:ext cx="298373" cy="390920"/>
            </a:xfrm>
            <a:custGeom>
              <a:avLst/>
              <a:gdLst/>
              <a:ahLst/>
              <a:cxnLst/>
              <a:rect l="l" t="t" r="r" b="b"/>
              <a:pathLst>
                <a:path w="11397" h="14932" extrusionOk="0">
                  <a:moveTo>
                    <a:pt x="1705" y="12001"/>
                  </a:moveTo>
                  <a:cubicBezTo>
                    <a:pt x="1717" y="12001"/>
                    <a:pt x="1728" y="12001"/>
                    <a:pt x="1740" y="12001"/>
                  </a:cubicBezTo>
                  <a:lnTo>
                    <a:pt x="10853" y="12001"/>
                  </a:lnTo>
                  <a:lnTo>
                    <a:pt x="10853" y="12448"/>
                  </a:lnTo>
                  <a:lnTo>
                    <a:pt x="4267" y="12448"/>
                  </a:lnTo>
                  <a:cubicBezTo>
                    <a:pt x="3935" y="12482"/>
                    <a:pt x="3935" y="12957"/>
                    <a:pt x="4267" y="12991"/>
                  </a:cubicBezTo>
                  <a:lnTo>
                    <a:pt x="10853" y="12991"/>
                  </a:lnTo>
                  <a:lnTo>
                    <a:pt x="10853" y="13394"/>
                  </a:lnTo>
                  <a:lnTo>
                    <a:pt x="8610" y="13394"/>
                  </a:lnTo>
                  <a:cubicBezTo>
                    <a:pt x="8601" y="13394"/>
                    <a:pt x="8593" y="13393"/>
                    <a:pt x="8584" y="13393"/>
                  </a:cubicBezTo>
                  <a:cubicBezTo>
                    <a:pt x="8433" y="13393"/>
                    <a:pt x="8312" y="13513"/>
                    <a:pt x="8312" y="13664"/>
                  </a:cubicBezTo>
                  <a:cubicBezTo>
                    <a:pt x="8312" y="13814"/>
                    <a:pt x="8433" y="13934"/>
                    <a:pt x="8584" y="13934"/>
                  </a:cubicBezTo>
                  <a:cubicBezTo>
                    <a:pt x="8593" y="13934"/>
                    <a:pt x="8601" y="13933"/>
                    <a:pt x="8610" y="13933"/>
                  </a:cubicBezTo>
                  <a:lnTo>
                    <a:pt x="10853" y="13933"/>
                  </a:lnTo>
                  <a:lnTo>
                    <a:pt x="10853" y="14389"/>
                  </a:lnTo>
                  <a:lnTo>
                    <a:pt x="1740" y="14389"/>
                  </a:lnTo>
                  <a:cubicBezTo>
                    <a:pt x="1731" y="14389"/>
                    <a:pt x="1722" y="14389"/>
                    <a:pt x="1713" y="14389"/>
                  </a:cubicBezTo>
                  <a:cubicBezTo>
                    <a:pt x="1053" y="14389"/>
                    <a:pt x="515" y="13856"/>
                    <a:pt x="515" y="13193"/>
                  </a:cubicBezTo>
                  <a:cubicBezTo>
                    <a:pt x="515" y="12536"/>
                    <a:pt x="1048" y="12001"/>
                    <a:pt x="1705" y="12001"/>
                  </a:cubicBezTo>
                  <a:close/>
                  <a:moveTo>
                    <a:pt x="1740" y="1"/>
                  </a:moveTo>
                  <a:cubicBezTo>
                    <a:pt x="779" y="6"/>
                    <a:pt x="1" y="779"/>
                    <a:pt x="1" y="1740"/>
                  </a:cubicBezTo>
                  <a:lnTo>
                    <a:pt x="1" y="13198"/>
                  </a:lnTo>
                  <a:cubicBezTo>
                    <a:pt x="1" y="14154"/>
                    <a:pt x="779" y="14932"/>
                    <a:pt x="1740" y="14932"/>
                  </a:cubicBezTo>
                  <a:lnTo>
                    <a:pt x="11127" y="14932"/>
                  </a:lnTo>
                  <a:cubicBezTo>
                    <a:pt x="11276" y="14932"/>
                    <a:pt x="11396" y="14812"/>
                    <a:pt x="11396" y="14663"/>
                  </a:cubicBezTo>
                  <a:lnTo>
                    <a:pt x="11396" y="2782"/>
                  </a:lnTo>
                  <a:cubicBezTo>
                    <a:pt x="11382" y="2619"/>
                    <a:pt x="11254" y="2537"/>
                    <a:pt x="11127" y="2537"/>
                  </a:cubicBezTo>
                  <a:cubicBezTo>
                    <a:pt x="11000" y="2537"/>
                    <a:pt x="10872" y="2619"/>
                    <a:pt x="10858" y="2782"/>
                  </a:cubicBezTo>
                  <a:lnTo>
                    <a:pt x="10858" y="11458"/>
                  </a:lnTo>
                  <a:lnTo>
                    <a:pt x="2009" y="11458"/>
                  </a:lnTo>
                  <a:lnTo>
                    <a:pt x="2009" y="9926"/>
                  </a:lnTo>
                  <a:cubicBezTo>
                    <a:pt x="2023" y="9767"/>
                    <a:pt x="1898" y="9633"/>
                    <a:pt x="1740" y="9633"/>
                  </a:cubicBezTo>
                  <a:cubicBezTo>
                    <a:pt x="1581" y="9633"/>
                    <a:pt x="1452" y="9767"/>
                    <a:pt x="1471" y="9926"/>
                  </a:cubicBezTo>
                  <a:lnTo>
                    <a:pt x="1471" y="11478"/>
                  </a:lnTo>
                  <a:cubicBezTo>
                    <a:pt x="1120" y="11531"/>
                    <a:pt x="798" y="11689"/>
                    <a:pt x="544" y="11934"/>
                  </a:cubicBezTo>
                  <a:lnTo>
                    <a:pt x="544" y="1740"/>
                  </a:lnTo>
                  <a:cubicBezTo>
                    <a:pt x="544" y="1183"/>
                    <a:pt x="928" y="702"/>
                    <a:pt x="1466" y="577"/>
                  </a:cubicBezTo>
                  <a:lnTo>
                    <a:pt x="1466" y="9047"/>
                  </a:lnTo>
                  <a:cubicBezTo>
                    <a:pt x="1452" y="9205"/>
                    <a:pt x="1577" y="9340"/>
                    <a:pt x="1735" y="9340"/>
                  </a:cubicBezTo>
                  <a:cubicBezTo>
                    <a:pt x="1898" y="9340"/>
                    <a:pt x="2023" y="9205"/>
                    <a:pt x="2009" y="9047"/>
                  </a:cubicBezTo>
                  <a:lnTo>
                    <a:pt x="2009" y="544"/>
                  </a:lnTo>
                  <a:lnTo>
                    <a:pt x="10853" y="544"/>
                  </a:lnTo>
                  <a:lnTo>
                    <a:pt x="10853" y="1898"/>
                  </a:lnTo>
                  <a:cubicBezTo>
                    <a:pt x="10870" y="2062"/>
                    <a:pt x="10997" y="2143"/>
                    <a:pt x="11125" y="2143"/>
                  </a:cubicBezTo>
                  <a:cubicBezTo>
                    <a:pt x="11252" y="2143"/>
                    <a:pt x="11379" y="2062"/>
                    <a:pt x="11396" y="1898"/>
                  </a:cubicBezTo>
                  <a:lnTo>
                    <a:pt x="11396" y="275"/>
                  </a:lnTo>
                  <a:cubicBezTo>
                    <a:pt x="11396" y="121"/>
                    <a:pt x="11276" y="1"/>
                    <a:pt x="11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44" name="Google Shape;3644;p43"/>
            <p:cNvSpPr/>
            <p:nvPr/>
          </p:nvSpPr>
          <p:spPr>
            <a:xfrm>
              <a:off x="1810488" y="2327715"/>
              <a:ext cx="177239" cy="14111"/>
            </a:xfrm>
            <a:custGeom>
              <a:avLst/>
              <a:gdLst/>
              <a:ahLst/>
              <a:cxnLst/>
              <a:rect l="l" t="t" r="r" b="b"/>
              <a:pathLst>
                <a:path w="6770" h="539" extrusionOk="0">
                  <a:moveTo>
                    <a:pt x="328" y="0"/>
                  </a:moveTo>
                  <a:cubicBezTo>
                    <a:pt x="1" y="29"/>
                    <a:pt x="1" y="510"/>
                    <a:pt x="328" y="538"/>
                  </a:cubicBezTo>
                  <a:lnTo>
                    <a:pt x="6443" y="538"/>
                  </a:lnTo>
                  <a:cubicBezTo>
                    <a:pt x="6770" y="510"/>
                    <a:pt x="6770" y="29"/>
                    <a:pt x="6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3656" name="Google Shape;3656;p43"/>
          <p:cNvGrpSpPr/>
          <p:nvPr/>
        </p:nvGrpSpPr>
        <p:grpSpPr>
          <a:xfrm>
            <a:off x="4451803" y="1356640"/>
            <a:ext cx="363876" cy="364007"/>
            <a:chOff x="3508654" y="3811781"/>
            <a:chExt cx="363876" cy="364007"/>
          </a:xfrm>
        </p:grpSpPr>
        <p:sp>
          <p:nvSpPr>
            <p:cNvPr id="3657" name="Google Shape;3657;p43"/>
            <p:cNvSpPr/>
            <p:nvPr/>
          </p:nvSpPr>
          <p:spPr>
            <a:xfrm>
              <a:off x="3514047" y="3817069"/>
              <a:ext cx="133727" cy="64534"/>
            </a:xfrm>
            <a:custGeom>
              <a:avLst/>
              <a:gdLst/>
              <a:ahLst/>
              <a:cxnLst/>
              <a:rect l="l" t="t" r="r" b="b"/>
              <a:pathLst>
                <a:path w="5108" h="2465" extrusionOk="0">
                  <a:moveTo>
                    <a:pt x="1437" y="0"/>
                  </a:moveTo>
                  <a:cubicBezTo>
                    <a:pt x="645" y="0"/>
                    <a:pt x="1" y="639"/>
                    <a:pt x="1" y="1437"/>
                  </a:cubicBezTo>
                  <a:cubicBezTo>
                    <a:pt x="1" y="2004"/>
                    <a:pt x="467" y="2465"/>
                    <a:pt x="1034" y="2465"/>
                  </a:cubicBezTo>
                  <a:cubicBezTo>
                    <a:pt x="1605" y="2465"/>
                    <a:pt x="4132" y="2004"/>
                    <a:pt x="4132" y="1437"/>
                  </a:cubicBezTo>
                  <a:lnTo>
                    <a:pt x="4939" y="1437"/>
                  </a:lnTo>
                  <a:cubicBezTo>
                    <a:pt x="4939" y="1038"/>
                    <a:pt x="5108" y="678"/>
                    <a:pt x="4848" y="418"/>
                  </a:cubicBezTo>
                  <a:cubicBezTo>
                    <a:pt x="4589" y="159"/>
                    <a:pt x="1836" y="0"/>
                    <a:pt x="14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58" name="Google Shape;3658;p43"/>
            <p:cNvSpPr/>
            <p:nvPr/>
          </p:nvSpPr>
          <p:spPr>
            <a:xfrm>
              <a:off x="3541222" y="3854664"/>
              <a:ext cx="58879" cy="27070"/>
            </a:xfrm>
            <a:custGeom>
              <a:avLst/>
              <a:gdLst/>
              <a:ahLst/>
              <a:cxnLst/>
              <a:rect l="l" t="t" r="r" b="b"/>
              <a:pathLst>
                <a:path w="2249" h="1034" extrusionOk="0">
                  <a:moveTo>
                    <a:pt x="1029" y="1"/>
                  </a:moveTo>
                  <a:cubicBezTo>
                    <a:pt x="1029" y="573"/>
                    <a:pt x="567" y="1034"/>
                    <a:pt x="1" y="1034"/>
                  </a:cubicBezTo>
                  <a:lnTo>
                    <a:pt x="2249" y="1034"/>
                  </a:lnTo>
                  <a:lnTo>
                    <a:pt x="22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59" name="Google Shape;3659;p43"/>
            <p:cNvSpPr/>
            <p:nvPr/>
          </p:nvSpPr>
          <p:spPr>
            <a:xfrm>
              <a:off x="3551668" y="3816939"/>
              <a:ext cx="240359" cy="353430"/>
            </a:xfrm>
            <a:custGeom>
              <a:avLst/>
              <a:gdLst/>
              <a:ahLst/>
              <a:cxnLst/>
              <a:rect l="l" t="t" r="r" b="b"/>
              <a:pathLst>
                <a:path w="9181" h="13500" extrusionOk="0">
                  <a:moveTo>
                    <a:pt x="0" y="1"/>
                  </a:moveTo>
                  <a:cubicBezTo>
                    <a:pt x="380" y="1"/>
                    <a:pt x="745" y="154"/>
                    <a:pt x="1014" y="423"/>
                  </a:cubicBezTo>
                  <a:cubicBezTo>
                    <a:pt x="1067" y="476"/>
                    <a:pt x="1115" y="534"/>
                    <a:pt x="1163" y="596"/>
                  </a:cubicBezTo>
                  <a:cubicBezTo>
                    <a:pt x="1341" y="841"/>
                    <a:pt x="1437" y="1134"/>
                    <a:pt x="1437" y="1437"/>
                  </a:cubicBezTo>
                  <a:lnTo>
                    <a:pt x="1437" y="12064"/>
                  </a:lnTo>
                  <a:cubicBezTo>
                    <a:pt x="1437" y="12856"/>
                    <a:pt x="2076" y="13500"/>
                    <a:pt x="2873" y="13500"/>
                  </a:cubicBezTo>
                  <a:lnTo>
                    <a:pt x="5035" y="13500"/>
                  </a:lnTo>
                  <a:cubicBezTo>
                    <a:pt x="5294" y="13241"/>
                    <a:pt x="6505" y="13341"/>
                    <a:pt x="6505" y="12943"/>
                  </a:cubicBezTo>
                  <a:lnTo>
                    <a:pt x="9181" y="11036"/>
                  </a:lnTo>
                  <a:lnTo>
                    <a:pt x="9181" y="1442"/>
                  </a:lnTo>
                  <a:lnTo>
                    <a:pt x="9181" y="1437"/>
                  </a:lnTo>
                  <a:cubicBezTo>
                    <a:pt x="9181" y="644"/>
                    <a:pt x="8537" y="1"/>
                    <a:pt x="77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60" name="Google Shape;3660;p43"/>
            <p:cNvSpPr/>
            <p:nvPr/>
          </p:nvSpPr>
          <p:spPr>
            <a:xfrm>
              <a:off x="3589262" y="4089996"/>
              <a:ext cx="202764" cy="80373"/>
            </a:xfrm>
            <a:custGeom>
              <a:avLst/>
              <a:gdLst/>
              <a:ahLst/>
              <a:cxnLst/>
              <a:rect l="l" t="t" r="r" b="b"/>
              <a:pathLst>
                <a:path w="7745" h="3070" extrusionOk="0">
                  <a:moveTo>
                    <a:pt x="1" y="0"/>
                  </a:moveTo>
                  <a:lnTo>
                    <a:pt x="1" y="1634"/>
                  </a:lnTo>
                  <a:cubicBezTo>
                    <a:pt x="1" y="2426"/>
                    <a:pt x="640" y="3070"/>
                    <a:pt x="1437" y="3070"/>
                  </a:cubicBezTo>
                  <a:lnTo>
                    <a:pt x="3599" y="3070"/>
                  </a:lnTo>
                  <a:cubicBezTo>
                    <a:pt x="3858" y="2811"/>
                    <a:pt x="5069" y="2911"/>
                    <a:pt x="5069" y="2513"/>
                  </a:cubicBezTo>
                  <a:lnTo>
                    <a:pt x="7745" y="601"/>
                  </a:lnTo>
                  <a:lnTo>
                    <a:pt x="7745" y="0"/>
                  </a:ln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61" name="Google Shape;3661;p43"/>
            <p:cNvSpPr/>
            <p:nvPr/>
          </p:nvSpPr>
          <p:spPr>
            <a:xfrm>
              <a:off x="3551668" y="3817069"/>
              <a:ext cx="233211" cy="15499"/>
            </a:xfrm>
            <a:custGeom>
              <a:avLst/>
              <a:gdLst/>
              <a:ahLst/>
              <a:cxnLst/>
              <a:rect l="l" t="t" r="r" b="b"/>
              <a:pathLst>
                <a:path w="8908" h="592" extrusionOk="0">
                  <a:moveTo>
                    <a:pt x="0" y="0"/>
                  </a:moveTo>
                  <a:cubicBezTo>
                    <a:pt x="385" y="0"/>
                    <a:pt x="750" y="149"/>
                    <a:pt x="1019" y="418"/>
                  </a:cubicBezTo>
                  <a:cubicBezTo>
                    <a:pt x="1072" y="471"/>
                    <a:pt x="1120" y="529"/>
                    <a:pt x="1163" y="591"/>
                  </a:cubicBezTo>
                  <a:lnTo>
                    <a:pt x="8907" y="591"/>
                  </a:lnTo>
                  <a:cubicBezTo>
                    <a:pt x="8638" y="221"/>
                    <a:pt x="8206" y="0"/>
                    <a:pt x="7744" y="0"/>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62" name="Google Shape;3662;p43"/>
            <p:cNvSpPr/>
            <p:nvPr/>
          </p:nvSpPr>
          <p:spPr>
            <a:xfrm>
              <a:off x="3626883" y="4105835"/>
              <a:ext cx="240359" cy="64665"/>
            </a:xfrm>
            <a:custGeom>
              <a:avLst/>
              <a:gdLst/>
              <a:ahLst/>
              <a:cxnLst/>
              <a:rect l="l" t="t" r="r" b="b"/>
              <a:pathLst>
                <a:path w="9181" h="2470" extrusionOk="0">
                  <a:moveTo>
                    <a:pt x="404" y="1"/>
                  </a:moveTo>
                  <a:cubicBezTo>
                    <a:pt x="975" y="1"/>
                    <a:pt x="1437" y="462"/>
                    <a:pt x="1437" y="1033"/>
                  </a:cubicBezTo>
                  <a:cubicBezTo>
                    <a:pt x="1437" y="1350"/>
                    <a:pt x="1331" y="1658"/>
                    <a:pt x="1139" y="1913"/>
                  </a:cubicBezTo>
                  <a:cubicBezTo>
                    <a:pt x="1100" y="1961"/>
                    <a:pt x="1062" y="2004"/>
                    <a:pt x="1019" y="2047"/>
                  </a:cubicBezTo>
                  <a:cubicBezTo>
                    <a:pt x="750" y="2316"/>
                    <a:pt x="384" y="2470"/>
                    <a:pt x="0" y="2470"/>
                  </a:cubicBezTo>
                  <a:lnTo>
                    <a:pt x="7744" y="2470"/>
                  </a:lnTo>
                  <a:cubicBezTo>
                    <a:pt x="8124" y="2470"/>
                    <a:pt x="8489" y="2316"/>
                    <a:pt x="8758" y="2047"/>
                  </a:cubicBezTo>
                  <a:cubicBezTo>
                    <a:pt x="8801" y="2004"/>
                    <a:pt x="8840" y="1961"/>
                    <a:pt x="8878" y="1913"/>
                  </a:cubicBezTo>
                  <a:cubicBezTo>
                    <a:pt x="9075" y="1658"/>
                    <a:pt x="9181" y="1350"/>
                    <a:pt x="9181" y="1033"/>
                  </a:cubicBezTo>
                  <a:cubicBezTo>
                    <a:pt x="9181" y="462"/>
                    <a:pt x="8719" y="1"/>
                    <a:pt x="8148" y="1"/>
                  </a:cubicBezTo>
                  <a:close/>
                </a:path>
              </a:pathLst>
            </a:custGeom>
            <a:solidFill>
              <a:srgbClr val="FCF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63" name="Google Shape;3663;p43"/>
            <p:cNvSpPr/>
            <p:nvPr/>
          </p:nvSpPr>
          <p:spPr>
            <a:xfrm>
              <a:off x="3626883" y="4155891"/>
              <a:ext cx="232452" cy="14608"/>
            </a:xfrm>
            <a:custGeom>
              <a:avLst/>
              <a:gdLst/>
              <a:ahLst/>
              <a:cxnLst/>
              <a:rect l="l" t="t" r="r" b="b"/>
              <a:pathLst>
                <a:path w="8879" h="558" extrusionOk="0">
                  <a:moveTo>
                    <a:pt x="1139" y="1"/>
                  </a:moveTo>
                  <a:cubicBezTo>
                    <a:pt x="1100" y="49"/>
                    <a:pt x="1062" y="92"/>
                    <a:pt x="1019" y="135"/>
                  </a:cubicBezTo>
                  <a:cubicBezTo>
                    <a:pt x="750" y="404"/>
                    <a:pt x="384" y="558"/>
                    <a:pt x="0" y="558"/>
                  </a:cubicBezTo>
                  <a:lnTo>
                    <a:pt x="7744" y="558"/>
                  </a:lnTo>
                  <a:cubicBezTo>
                    <a:pt x="8124" y="558"/>
                    <a:pt x="8489" y="404"/>
                    <a:pt x="8758" y="135"/>
                  </a:cubicBezTo>
                  <a:cubicBezTo>
                    <a:pt x="8801" y="92"/>
                    <a:pt x="8840" y="49"/>
                    <a:pt x="8878"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64" name="Google Shape;3664;p43"/>
            <p:cNvSpPr/>
            <p:nvPr/>
          </p:nvSpPr>
          <p:spPr>
            <a:xfrm>
              <a:off x="3610389" y="4105835"/>
              <a:ext cx="54114" cy="27070"/>
            </a:xfrm>
            <a:custGeom>
              <a:avLst/>
              <a:gdLst/>
              <a:ahLst/>
              <a:cxnLst/>
              <a:rect l="l" t="t" r="r" b="b"/>
              <a:pathLst>
                <a:path w="2067" h="1034" extrusionOk="0">
                  <a:moveTo>
                    <a:pt x="1034" y="1"/>
                  </a:moveTo>
                  <a:cubicBezTo>
                    <a:pt x="467" y="1"/>
                    <a:pt x="1" y="462"/>
                    <a:pt x="1" y="1033"/>
                  </a:cubicBezTo>
                  <a:lnTo>
                    <a:pt x="2067" y="1033"/>
                  </a:lnTo>
                  <a:cubicBezTo>
                    <a:pt x="2067" y="462"/>
                    <a:pt x="1605" y="1"/>
                    <a:pt x="1034" y="1"/>
                  </a:cubicBezTo>
                  <a:close/>
                </a:path>
              </a:pathLst>
            </a:custGeom>
            <a:solidFill>
              <a:srgbClr val="F5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65" name="Google Shape;3665;p43"/>
            <p:cNvSpPr/>
            <p:nvPr/>
          </p:nvSpPr>
          <p:spPr>
            <a:xfrm>
              <a:off x="3718303" y="3889379"/>
              <a:ext cx="147943" cy="148074"/>
            </a:xfrm>
            <a:custGeom>
              <a:avLst/>
              <a:gdLst/>
              <a:ahLst/>
              <a:cxnLst/>
              <a:rect l="l" t="t" r="r" b="b"/>
              <a:pathLst>
                <a:path w="5651" h="5656" extrusionOk="0">
                  <a:moveTo>
                    <a:pt x="5650" y="1"/>
                  </a:moveTo>
                  <a:cubicBezTo>
                    <a:pt x="3834" y="106"/>
                    <a:pt x="2278" y="707"/>
                    <a:pt x="1139" y="1846"/>
                  </a:cubicBezTo>
                  <a:cubicBezTo>
                    <a:pt x="1" y="2984"/>
                    <a:pt x="250" y="3690"/>
                    <a:pt x="145" y="5511"/>
                  </a:cubicBezTo>
                  <a:cubicBezTo>
                    <a:pt x="1961" y="5401"/>
                    <a:pt x="2667" y="5655"/>
                    <a:pt x="3805" y="4512"/>
                  </a:cubicBezTo>
                  <a:cubicBezTo>
                    <a:pt x="4084" y="4233"/>
                    <a:pt x="4339" y="3926"/>
                    <a:pt x="4555" y="3594"/>
                  </a:cubicBezTo>
                  <a:lnTo>
                    <a:pt x="3560" y="3421"/>
                  </a:lnTo>
                  <a:lnTo>
                    <a:pt x="3585" y="3407"/>
                  </a:lnTo>
                  <a:cubicBezTo>
                    <a:pt x="4790" y="2691"/>
                    <a:pt x="5559" y="1428"/>
                    <a:pt x="5650" y="30"/>
                  </a:cubicBezTo>
                  <a:lnTo>
                    <a:pt x="56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66" name="Google Shape;3666;p43"/>
            <p:cNvSpPr/>
            <p:nvPr/>
          </p:nvSpPr>
          <p:spPr>
            <a:xfrm>
              <a:off x="3689767" y="3938178"/>
              <a:ext cx="127680" cy="127680"/>
            </a:xfrm>
            <a:custGeom>
              <a:avLst/>
              <a:gdLst/>
              <a:ahLst/>
              <a:cxnLst/>
              <a:rect l="l" t="t" r="r" b="b"/>
              <a:pathLst>
                <a:path w="4877" h="4877" extrusionOk="0">
                  <a:moveTo>
                    <a:pt x="4876" y="1"/>
                  </a:moveTo>
                  <a:lnTo>
                    <a:pt x="4876" y="1"/>
                  </a:lnTo>
                  <a:cubicBezTo>
                    <a:pt x="2863" y="1183"/>
                    <a:pt x="1187" y="2864"/>
                    <a:pt x="0" y="4877"/>
                  </a:cubicBezTo>
                  <a:cubicBezTo>
                    <a:pt x="2013" y="3690"/>
                    <a:pt x="3690" y="2014"/>
                    <a:pt x="4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67" name="Google Shape;3667;p43"/>
            <p:cNvSpPr/>
            <p:nvPr/>
          </p:nvSpPr>
          <p:spPr>
            <a:xfrm>
              <a:off x="3508654" y="3811781"/>
              <a:ext cx="363876" cy="364007"/>
            </a:xfrm>
            <a:custGeom>
              <a:avLst/>
              <a:gdLst/>
              <a:ahLst/>
              <a:cxnLst/>
              <a:rect l="l" t="t" r="r" b="b"/>
              <a:pathLst>
                <a:path w="13899" h="13904" extrusionOk="0">
                  <a:moveTo>
                    <a:pt x="1645" y="405"/>
                  </a:moveTo>
                  <a:cubicBezTo>
                    <a:pt x="2237" y="405"/>
                    <a:pt x="2754" y="833"/>
                    <a:pt x="2859" y="1432"/>
                  </a:cubicBezTo>
                  <a:lnTo>
                    <a:pt x="2277" y="1432"/>
                  </a:lnTo>
                  <a:cubicBezTo>
                    <a:pt x="2162" y="1432"/>
                    <a:pt x="2071" y="1524"/>
                    <a:pt x="2071" y="1639"/>
                  </a:cubicBezTo>
                  <a:cubicBezTo>
                    <a:pt x="2071" y="2090"/>
                    <a:pt x="1701" y="2460"/>
                    <a:pt x="1245" y="2460"/>
                  </a:cubicBezTo>
                  <a:cubicBezTo>
                    <a:pt x="788" y="2460"/>
                    <a:pt x="418" y="2090"/>
                    <a:pt x="418" y="1639"/>
                  </a:cubicBezTo>
                  <a:cubicBezTo>
                    <a:pt x="418" y="1000"/>
                    <a:pt x="903" y="467"/>
                    <a:pt x="1542" y="409"/>
                  </a:cubicBezTo>
                  <a:cubicBezTo>
                    <a:pt x="1577" y="406"/>
                    <a:pt x="1611" y="405"/>
                    <a:pt x="1645" y="405"/>
                  </a:cubicBezTo>
                  <a:close/>
                  <a:moveTo>
                    <a:pt x="2878" y="1845"/>
                  </a:moveTo>
                  <a:lnTo>
                    <a:pt x="2878" y="2460"/>
                  </a:lnTo>
                  <a:lnTo>
                    <a:pt x="2167" y="2460"/>
                  </a:lnTo>
                  <a:cubicBezTo>
                    <a:pt x="2321" y="2287"/>
                    <a:pt x="2426" y="2076"/>
                    <a:pt x="2465" y="1845"/>
                  </a:cubicBezTo>
                  <a:close/>
                  <a:moveTo>
                    <a:pt x="11141" y="5477"/>
                  </a:moveTo>
                  <a:cubicBezTo>
                    <a:pt x="10180" y="6880"/>
                    <a:pt x="8969" y="8091"/>
                    <a:pt x="7572" y="9051"/>
                  </a:cubicBezTo>
                  <a:cubicBezTo>
                    <a:pt x="8047" y="8350"/>
                    <a:pt x="8590" y="7697"/>
                    <a:pt x="9190" y="7101"/>
                  </a:cubicBezTo>
                  <a:cubicBezTo>
                    <a:pt x="9786" y="6501"/>
                    <a:pt x="10440" y="5958"/>
                    <a:pt x="11141" y="5477"/>
                  </a:cubicBezTo>
                  <a:close/>
                  <a:moveTo>
                    <a:pt x="4920" y="11439"/>
                  </a:moveTo>
                  <a:cubicBezTo>
                    <a:pt x="5266" y="11439"/>
                    <a:pt x="5611" y="11646"/>
                    <a:pt x="5717" y="12059"/>
                  </a:cubicBezTo>
                  <a:lnTo>
                    <a:pt x="4122" y="12059"/>
                  </a:lnTo>
                  <a:cubicBezTo>
                    <a:pt x="4228" y="11646"/>
                    <a:pt x="4574" y="11439"/>
                    <a:pt x="4920" y="11439"/>
                  </a:cubicBezTo>
                  <a:close/>
                  <a:moveTo>
                    <a:pt x="12664" y="11439"/>
                  </a:moveTo>
                  <a:cubicBezTo>
                    <a:pt x="13120" y="11439"/>
                    <a:pt x="13490" y="11809"/>
                    <a:pt x="13490" y="12265"/>
                  </a:cubicBezTo>
                  <a:cubicBezTo>
                    <a:pt x="13490" y="12943"/>
                    <a:pt x="12938" y="13490"/>
                    <a:pt x="12260" y="13495"/>
                  </a:cubicBezTo>
                  <a:lnTo>
                    <a:pt x="5607" y="13495"/>
                  </a:lnTo>
                  <a:cubicBezTo>
                    <a:pt x="5957" y="13183"/>
                    <a:pt x="6159" y="12736"/>
                    <a:pt x="6159" y="12265"/>
                  </a:cubicBezTo>
                  <a:cubicBezTo>
                    <a:pt x="6159" y="11958"/>
                    <a:pt x="6049" y="11665"/>
                    <a:pt x="5842" y="11439"/>
                  </a:cubicBezTo>
                  <a:close/>
                  <a:moveTo>
                    <a:pt x="1638" y="1"/>
                  </a:moveTo>
                  <a:cubicBezTo>
                    <a:pt x="731" y="1"/>
                    <a:pt x="0" y="736"/>
                    <a:pt x="0" y="1644"/>
                  </a:cubicBezTo>
                  <a:cubicBezTo>
                    <a:pt x="0" y="2326"/>
                    <a:pt x="553" y="2878"/>
                    <a:pt x="1235" y="2883"/>
                  </a:cubicBezTo>
                  <a:lnTo>
                    <a:pt x="2868" y="2883"/>
                  </a:lnTo>
                  <a:lnTo>
                    <a:pt x="2868" y="9200"/>
                  </a:lnTo>
                  <a:cubicBezTo>
                    <a:pt x="2868" y="9337"/>
                    <a:pt x="2972" y="9406"/>
                    <a:pt x="3075" y="9406"/>
                  </a:cubicBezTo>
                  <a:cubicBezTo>
                    <a:pt x="3178" y="9406"/>
                    <a:pt x="3281" y="9337"/>
                    <a:pt x="3281" y="9200"/>
                  </a:cubicBezTo>
                  <a:lnTo>
                    <a:pt x="3281" y="1639"/>
                  </a:lnTo>
                  <a:cubicBezTo>
                    <a:pt x="3281" y="1168"/>
                    <a:pt x="3080" y="717"/>
                    <a:pt x="2729" y="409"/>
                  </a:cubicBezTo>
                  <a:lnTo>
                    <a:pt x="9383" y="409"/>
                  </a:lnTo>
                  <a:cubicBezTo>
                    <a:pt x="10065" y="409"/>
                    <a:pt x="10612" y="957"/>
                    <a:pt x="10612" y="1639"/>
                  </a:cubicBezTo>
                  <a:lnTo>
                    <a:pt x="10612" y="3508"/>
                  </a:lnTo>
                  <a:cubicBezTo>
                    <a:pt x="10012" y="3801"/>
                    <a:pt x="9469" y="4190"/>
                    <a:pt x="8994" y="4661"/>
                  </a:cubicBezTo>
                  <a:cubicBezTo>
                    <a:pt x="8018" y="5636"/>
                    <a:pt x="8004" y="6347"/>
                    <a:pt x="7975" y="7524"/>
                  </a:cubicBezTo>
                  <a:cubicBezTo>
                    <a:pt x="7975" y="7625"/>
                    <a:pt x="7970" y="7726"/>
                    <a:pt x="7965" y="7831"/>
                  </a:cubicBezTo>
                  <a:cubicBezTo>
                    <a:pt x="7509" y="8384"/>
                    <a:pt x="7096" y="8975"/>
                    <a:pt x="6736" y="9599"/>
                  </a:cubicBezTo>
                  <a:cubicBezTo>
                    <a:pt x="6650" y="9747"/>
                    <a:pt x="6770" y="9911"/>
                    <a:pt x="6916" y="9911"/>
                  </a:cubicBezTo>
                  <a:cubicBezTo>
                    <a:pt x="6949" y="9911"/>
                    <a:pt x="6985" y="9902"/>
                    <a:pt x="7019" y="9883"/>
                  </a:cubicBezTo>
                  <a:cubicBezTo>
                    <a:pt x="7644" y="9522"/>
                    <a:pt x="8234" y="9109"/>
                    <a:pt x="8787" y="8648"/>
                  </a:cubicBezTo>
                  <a:lnTo>
                    <a:pt x="9090" y="8643"/>
                  </a:lnTo>
                  <a:cubicBezTo>
                    <a:pt x="9685" y="8629"/>
                    <a:pt x="10161" y="8614"/>
                    <a:pt x="10612" y="8480"/>
                  </a:cubicBezTo>
                  <a:lnTo>
                    <a:pt x="10612" y="11026"/>
                  </a:lnTo>
                  <a:lnTo>
                    <a:pt x="4915" y="11026"/>
                  </a:lnTo>
                  <a:cubicBezTo>
                    <a:pt x="4233" y="11026"/>
                    <a:pt x="3675" y="11578"/>
                    <a:pt x="3675" y="12261"/>
                  </a:cubicBezTo>
                  <a:cubicBezTo>
                    <a:pt x="3675" y="12376"/>
                    <a:pt x="3767" y="12467"/>
                    <a:pt x="3882" y="12467"/>
                  </a:cubicBezTo>
                  <a:lnTo>
                    <a:pt x="5722" y="12467"/>
                  </a:lnTo>
                  <a:cubicBezTo>
                    <a:pt x="5622" y="13062"/>
                    <a:pt x="5105" y="13490"/>
                    <a:pt x="4513" y="13490"/>
                  </a:cubicBezTo>
                  <a:cubicBezTo>
                    <a:pt x="4479" y="13490"/>
                    <a:pt x="4445" y="13488"/>
                    <a:pt x="4410" y="13486"/>
                  </a:cubicBezTo>
                  <a:cubicBezTo>
                    <a:pt x="3771" y="13433"/>
                    <a:pt x="3286" y="12899"/>
                    <a:pt x="3281" y="12261"/>
                  </a:cubicBezTo>
                  <a:lnTo>
                    <a:pt x="3281" y="10017"/>
                  </a:lnTo>
                  <a:cubicBezTo>
                    <a:pt x="3281" y="9880"/>
                    <a:pt x="3178" y="9812"/>
                    <a:pt x="3075" y="9812"/>
                  </a:cubicBezTo>
                  <a:cubicBezTo>
                    <a:pt x="2972" y="9812"/>
                    <a:pt x="2868" y="9880"/>
                    <a:pt x="2868" y="10017"/>
                  </a:cubicBezTo>
                  <a:lnTo>
                    <a:pt x="2868" y="12261"/>
                  </a:lnTo>
                  <a:cubicBezTo>
                    <a:pt x="2868" y="13169"/>
                    <a:pt x="3603" y="13904"/>
                    <a:pt x="4511" y="13904"/>
                  </a:cubicBezTo>
                  <a:lnTo>
                    <a:pt x="12255" y="13904"/>
                  </a:lnTo>
                  <a:cubicBezTo>
                    <a:pt x="13163" y="13904"/>
                    <a:pt x="13898" y="13169"/>
                    <a:pt x="13898" y="12261"/>
                  </a:cubicBezTo>
                  <a:cubicBezTo>
                    <a:pt x="13898" y="11578"/>
                    <a:pt x="13346" y="11026"/>
                    <a:pt x="12664" y="11026"/>
                  </a:cubicBezTo>
                  <a:lnTo>
                    <a:pt x="11030" y="11026"/>
                  </a:lnTo>
                  <a:lnTo>
                    <a:pt x="11030" y="8321"/>
                  </a:lnTo>
                  <a:cubicBezTo>
                    <a:pt x="11376" y="8139"/>
                    <a:pt x="11689" y="7903"/>
                    <a:pt x="11958" y="7625"/>
                  </a:cubicBezTo>
                  <a:cubicBezTo>
                    <a:pt x="12251" y="7332"/>
                    <a:pt x="12510" y="7015"/>
                    <a:pt x="12731" y="6673"/>
                  </a:cubicBezTo>
                  <a:cubicBezTo>
                    <a:pt x="12813" y="6549"/>
                    <a:pt x="12741" y="6380"/>
                    <a:pt x="12597" y="6356"/>
                  </a:cubicBezTo>
                  <a:lnTo>
                    <a:pt x="12111" y="6270"/>
                  </a:lnTo>
                  <a:cubicBezTo>
                    <a:pt x="13139" y="5487"/>
                    <a:pt x="13778" y="4296"/>
                    <a:pt x="13860" y="3008"/>
                  </a:cubicBezTo>
                  <a:lnTo>
                    <a:pt x="13860" y="2998"/>
                  </a:lnTo>
                  <a:lnTo>
                    <a:pt x="13860" y="2974"/>
                  </a:lnTo>
                  <a:cubicBezTo>
                    <a:pt x="13865" y="2852"/>
                    <a:pt x="13769" y="2758"/>
                    <a:pt x="13652" y="2758"/>
                  </a:cubicBezTo>
                  <a:cubicBezTo>
                    <a:pt x="13650" y="2758"/>
                    <a:pt x="13647" y="2758"/>
                    <a:pt x="13644" y="2758"/>
                  </a:cubicBezTo>
                  <a:cubicBezTo>
                    <a:pt x="13183" y="2787"/>
                    <a:pt x="12726" y="2849"/>
                    <a:pt x="12275" y="2946"/>
                  </a:cubicBezTo>
                  <a:cubicBezTo>
                    <a:pt x="12024" y="2999"/>
                    <a:pt x="12082" y="3355"/>
                    <a:pt x="12310" y="3355"/>
                  </a:cubicBezTo>
                  <a:cubicBezTo>
                    <a:pt x="12326" y="3355"/>
                    <a:pt x="12343" y="3353"/>
                    <a:pt x="12361" y="3349"/>
                  </a:cubicBezTo>
                  <a:cubicBezTo>
                    <a:pt x="12712" y="3272"/>
                    <a:pt x="13072" y="3219"/>
                    <a:pt x="13428" y="3191"/>
                  </a:cubicBezTo>
                  <a:lnTo>
                    <a:pt x="13428" y="3191"/>
                  </a:lnTo>
                  <a:cubicBezTo>
                    <a:pt x="13284" y="4440"/>
                    <a:pt x="12563" y="5549"/>
                    <a:pt x="11482" y="6193"/>
                  </a:cubicBezTo>
                  <a:lnTo>
                    <a:pt x="11463" y="6208"/>
                  </a:lnTo>
                  <a:cubicBezTo>
                    <a:pt x="11295" y="6304"/>
                    <a:pt x="11343" y="6553"/>
                    <a:pt x="11530" y="6587"/>
                  </a:cubicBezTo>
                  <a:lnTo>
                    <a:pt x="12203" y="6707"/>
                  </a:lnTo>
                  <a:cubicBezTo>
                    <a:pt x="12039" y="6928"/>
                    <a:pt x="11857" y="7135"/>
                    <a:pt x="11665" y="7332"/>
                  </a:cubicBezTo>
                  <a:cubicBezTo>
                    <a:pt x="10853" y="8139"/>
                    <a:pt x="10295" y="8201"/>
                    <a:pt x="9282" y="8230"/>
                  </a:cubicBezTo>
                  <a:cubicBezTo>
                    <a:pt x="9460" y="8067"/>
                    <a:pt x="9632" y="7899"/>
                    <a:pt x="9810" y="7726"/>
                  </a:cubicBezTo>
                  <a:cubicBezTo>
                    <a:pt x="10651" y="6894"/>
                    <a:pt x="11376" y="5958"/>
                    <a:pt x="11972" y="4934"/>
                  </a:cubicBezTo>
                  <a:cubicBezTo>
                    <a:pt x="12058" y="4786"/>
                    <a:pt x="11938" y="4622"/>
                    <a:pt x="11792" y="4622"/>
                  </a:cubicBezTo>
                  <a:cubicBezTo>
                    <a:pt x="11758" y="4622"/>
                    <a:pt x="11723" y="4631"/>
                    <a:pt x="11689" y="4651"/>
                  </a:cubicBezTo>
                  <a:cubicBezTo>
                    <a:pt x="10665" y="5247"/>
                    <a:pt x="9729" y="5972"/>
                    <a:pt x="8897" y="6813"/>
                  </a:cubicBezTo>
                  <a:cubicBezTo>
                    <a:pt x="8724" y="6986"/>
                    <a:pt x="8556" y="7164"/>
                    <a:pt x="8393" y="7341"/>
                  </a:cubicBezTo>
                  <a:cubicBezTo>
                    <a:pt x="8422" y="6323"/>
                    <a:pt x="8479" y="5766"/>
                    <a:pt x="9291" y="4958"/>
                  </a:cubicBezTo>
                  <a:cubicBezTo>
                    <a:pt x="9935" y="4320"/>
                    <a:pt x="10723" y="3844"/>
                    <a:pt x="11588" y="3560"/>
                  </a:cubicBezTo>
                  <a:cubicBezTo>
                    <a:pt x="11814" y="3478"/>
                    <a:pt x="11733" y="3160"/>
                    <a:pt x="11524" y="3160"/>
                  </a:cubicBezTo>
                  <a:cubicBezTo>
                    <a:pt x="11502" y="3160"/>
                    <a:pt x="11478" y="3164"/>
                    <a:pt x="11453" y="3171"/>
                  </a:cubicBezTo>
                  <a:cubicBezTo>
                    <a:pt x="11309" y="3219"/>
                    <a:pt x="11165" y="3272"/>
                    <a:pt x="11030" y="3330"/>
                  </a:cubicBezTo>
                  <a:lnTo>
                    <a:pt x="11030" y="1644"/>
                  </a:lnTo>
                  <a:cubicBezTo>
                    <a:pt x="11026" y="736"/>
                    <a:pt x="10291" y="1"/>
                    <a:pt x="9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68" name="Google Shape;3668;p43"/>
            <p:cNvSpPr/>
            <p:nvPr/>
          </p:nvSpPr>
          <p:spPr>
            <a:xfrm>
              <a:off x="3612274" y="3916553"/>
              <a:ext cx="130952" cy="25185"/>
            </a:xfrm>
            <a:custGeom>
              <a:avLst/>
              <a:gdLst/>
              <a:ahLst/>
              <a:cxnLst/>
              <a:rect l="l" t="t" r="r" b="b"/>
              <a:pathLst>
                <a:path w="5002" h="962" extrusionOk="0">
                  <a:moveTo>
                    <a:pt x="279" y="0"/>
                  </a:moveTo>
                  <a:cubicBezTo>
                    <a:pt x="1" y="0"/>
                    <a:pt x="1" y="414"/>
                    <a:pt x="279" y="414"/>
                  </a:cubicBezTo>
                  <a:cubicBezTo>
                    <a:pt x="472" y="414"/>
                    <a:pt x="558" y="495"/>
                    <a:pt x="688" y="625"/>
                  </a:cubicBezTo>
                  <a:cubicBezTo>
                    <a:pt x="837" y="779"/>
                    <a:pt x="1029" y="961"/>
                    <a:pt x="1389" y="961"/>
                  </a:cubicBezTo>
                  <a:cubicBezTo>
                    <a:pt x="1754" y="961"/>
                    <a:pt x="1942" y="779"/>
                    <a:pt x="2091" y="625"/>
                  </a:cubicBezTo>
                  <a:cubicBezTo>
                    <a:pt x="2220" y="495"/>
                    <a:pt x="2312" y="414"/>
                    <a:pt x="2504" y="414"/>
                  </a:cubicBezTo>
                  <a:cubicBezTo>
                    <a:pt x="2696" y="414"/>
                    <a:pt x="2782" y="495"/>
                    <a:pt x="2912" y="625"/>
                  </a:cubicBezTo>
                  <a:cubicBezTo>
                    <a:pt x="3066" y="779"/>
                    <a:pt x="3253" y="961"/>
                    <a:pt x="3614" y="961"/>
                  </a:cubicBezTo>
                  <a:cubicBezTo>
                    <a:pt x="3979" y="961"/>
                    <a:pt x="4166" y="779"/>
                    <a:pt x="4315" y="625"/>
                  </a:cubicBezTo>
                  <a:cubicBezTo>
                    <a:pt x="4449" y="495"/>
                    <a:pt x="4536" y="414"/>
                    <a:pt x="4728" y="414"/>
                  </a:cubicBezTo>
                  <a:cubicBezTo>
                    <a:pt x="5002" y="414"/>
                    <a:pt x="5002" y="0"/>
                    <a:pt x="4728" y="0"/>
                  </a:cubicBezTo>
                  <a:cubicBezTo>
                    <a:pt x="4368" y="0"/>
                    <a:pt x="4176" y="183"/>
                    <a:pt x="4027" y="332"/>
                  </a:cubicBezTo>
                  <a:cubicBezTo>
                    <a:pt x="3897" y="462"/>
                    <a:pt x="3806" y="548"/>
                    <a:pt x="3614" y="548"/>
                  </a:cubicBezTo>
                  <a:cubicBezTo>
                    <a:pt x="3421" y="548"/>
                    <a:pt x="3335" y="462"/>
                    <a:pt x="3205" y="332"/>
                  </a:cubicBezTo>
                  <a:cubicBezTo>
                    <a:pt x="3051" y="183"/>
                    <a:pt x="2864" y="0"/>
                    <a:pt x="2504" y="0"/>
                  </a:cubicBezTo>
                  <a:cubicBezTo>
                    <a:pt x="2139" y="0"/>
                    <a:pt x="1951" y="183"/>
                    <a:pt x="1802" y="332"/>
                  </a:cubicBezTo>
                  <a:cubicBezTo>
                    <a:pt x="1668" y="462"/>
                    <a:pt x="1581" y="548"/>
                    <a:pt x="1389" y="548"/>
                  </a:cubicBezTo>
                  <a:cubicBezTo>
                    <a:pt x="1197" y="548"/>
                    <a:pt x="1111" y="462"/>
                    <a:pt x="981" y="332"/>
                  </a:cubicBezTo>
                  <a:cubicBezTo>
                    <a:pt x="827" y="183"/>
                    <a:pt x="640"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69" name="Google Shape;3669;p43"/>
            <p:cNvSpPr/>
            <p:nvPr/>
          </p:nvSpPr>
          <p:spPr>
            <a:xfrm>
              <a:off x="3612274" y="3958572"/>
              <a:ext cx="101919" cy="25290"/>
            </a:xfrm>
            <a:custGeom>
              <a:avLst/>
              <a:gdLst/>
              <a:ahLst/>
              <a:cxnLst/>
              <a:rect l="l" t="t" r="r" b="b"/>
              <a:pathLst>
                <a:path w="3893" h="966" extrusionOk="0">
                  <a:moveTo>
                    <a:pt x="275" y="0"/>
                  </a:moveTo>
                  <a:cubicBezTo>
                    <a:pt x="1" y="0"/>
                    <a:pt x="1" y="413"/>
                    <a:pt x="275" y="413"/>
                  </a:cubicBezTo>
                  <a:cubicBezTo>
                    <a:pt x="472" y="413"/>
                    <a:pt x="558" y="500"/>
                    <a:pt x="688" y="629"/>
                  </a:cubicBezTo>
                  <a:cubicBezTo>
                    <a:pt x="837" y="778"/>
                    <a:pt x="1029" y="966"/>
                    <a:pt x="1389" y="966"/>
                  </a:cubicBezTo>
                  <a:cubicBezTo>
                    <a:pt x="1754" y="966"/>
                    <a:pt x="1942" y="778"/>
                    <a:pt x="2091" y="629"/>
                  </a:cubicBezTo>
                  <a:cubicBezTo>
                    <a:pt x="2220" y="500"/>
                    <a:pt x="2312" y="413"/>
                    <a:pt x="2504" y="413"/>
                  </a:cubicBezTo>
                  <a:cubicBezTo>
                    <a:pt x="2696" y="413"/>
                    <a:pt x="2782" y="500"/>
                    <a:pt x="2912" y="629"/>
                  </a:cubicBezTo>
                  <a:cubicBezTo>
                    <a:pt x="3066" y="778"/>
                    <a:pt x="3253" y="966"/>
                    <a:pt x="3614" y="966"/>
                  </a:cubicBezTo>
                  <a:cubicBezTo>
                    <a:pt x="3892" y="966"/>
                    <a:pt x="3892" y="552"/>
                    <a:pt x="3614" y="552"/>
                  </a:cubicBezTo>
                  <a:cubicBezTo>
                    <a:pt x="3421" y="552"/>
                    <a:pt x="3335" y="466"/>
                    <a:pt x="3205" y="336"/>
                  </a:cubicBezTo>
                  <a:cubicBezTo>
                    <a:pt x="3056" y="187"/>
                    <a:pt x="2864" y="0"/>
                    <a:pt x="2504" y="0"/>
                  </a:cubicBezTo>
                  <a:cubicBezTo>
                    <a:pt x="2139" y="0"/>
                    <a:pt x="1951" y="187"/>
                    <a:pt x="1802" y="336"/>
                  </a:cubicBezTo>
                  <a:cubicBezTo>
                    <a:pt x="1668" y="466"/>
                    <a:pt x="1581" y="552"/>
                    <a:pt x="1389" y="552"/>
                  </a:cubicBezTo>
                  <a:cubicBezTo>
                    <a:pt x="1197" y="552"/>
                    <a:pt x="1111" y="466"/>
                    <a:pt x="981" y="336"/>
                  </a:cubicBezTo>
                  <a:cubicBezTo>
                    <a:pt x="827" y="187"/>
                    <a:pt x="640" y="0"/>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70" name="Google Shape;3670;p43"/>
            <p:cNvSpPr/>
            <p:nvPr/>
          </p:nvSpPr>
          <p:spPr>
            <a:xfrm>
              <a:off x="3612274" y="3874430"/>
              <a:ext cx="160143" cy="25290"/>
            </a:xfrm>
            <a:custGeom>
              <a:avLst/>
              <a:gdLst/>
              <a:ahLst/>
              <a:cxnLst/>
              <a:rect l="l" t="t" r="r" b="b"/>
              <a:pathLst>
                <a:path w="6117" h="966" extrusionOk="0">
                  <a:moveTo>
                    <a:pt x="279" y="0"/>
                  </a:moveTo>
                  <a:cubicBezTo>
                    <a:pt x="1" y="0"/>
                    <a:pt x="1" y="413"/>
                    <a:pt x="279" y="413"/>
                  </a:cubicBezTo>
                  <a:cubicBezTo>
                    <a:pt x="472" y="413"/>
                    <a:pt x="558" y="500"/>
                    <a:pt x="688" y="629"/>
                  </a:cubicBezTo>
                  <a:cubicBezTo>
                    <a:pt x="837" y="778"/>
                    <a:pt x="1029" y="966"/>
                    <a:pt x="1389" y="966"/>
                  </a:cubicBezTo>
                  <a:cubicBezTo>
                    <a:pt x="1754" y="966"/>
                    <a:pt x="1942" y="778"/>
                    <a:pt x="2091" y="629"/>
                  </a:cubicBezTo>
                  <a:cubicBezTo>
                    <a:pt x="2220" y="500"/>
                    <a:pt x="2312" y="413"/>
                    <a:pt x="2504" y="413"/>
                  </a:cubicBezTo>
                  <a:cubicBezTo>
                    <a:pt x="2696" y="413"/>
                    <a:pt x="2782" y="500"/>
                    <a:pt x="2912" y="629"/>
                  </a:cubicBezTo>
                  <a:cubicBezTo>
                    <a:pt x="3066" y="778"/>
                    <a:pt x="3253" y="966"/>
                    <a:pt x="3614" y="966"/>
                  </a:cubicBezTo>
                  <a:cubicBezTo>
                    <a:pt x="3979" y="966"/>
                    <a:pt x="4166" y="778"/>
                    <a:pt x="4315" y="629"/>
                  </a:cubicBezTo>
                  <a:cubicBezTo>
                    <a:pt x="4449" y="500"/>
                    <a:pt x="4536" y="413"/>
                    <a:pt x="4728" y="413"/>
                  </a:cubicBezTo>
                  <a:cubicBezTo>
                    <a:pt x="4920" y="413"/>
                    <a:pt x="5007" y="500"/>
                    <a:pt x="5141" y="629"/>
                  </a:cubicBezTo>
                  <a:cubicBezTo>
                    <a:pt x="5290" y="778"/>
                    <a:pt x="5477" y="966"/>
                    <a:pt x="5843" y="966"/>
                  </a:cubicBezTo>
                  <a:cubicBezTo>
                    <a:pt x="6116" y="966"/>
                    <a:pt x="6116" y="553"/>
                    <a:pt x="5843" y="553"/>
                  </a:cubicBezTo>
                  <a:cubicBezTo>
                    <a:pt x="5646" y="553"/>
                    <a:pt x="5559" y="466"/>
                    <a:pt x="5429" y="336"/>
                  </a:cubicBezTo>
                  <a:cubicBezTo>
                    <a:pt x="5281" y="187"/>
                    <a:pt x="5093" y="0"/>
                    <a:pt x="4728" y="0"/>
                  </a:cubicBezTo>
                  <a:cubicBezTo>
                    <a:pt x="4363" y="0"/>
                    <a:pt x="4176" y="187"/>
                    <a:pt x="4027" y="336"/>
                  </a:cubicBezTo>
                  <a:cubicBezTo>
                    <a:pt x="3897" y="466"/>
                    <a:pt x="3806" y="553"/>
                    <a:pt x="3614" y="553"/>
                  </a:cubicBezTo>
                  <a:cubicBezTo>
                    <a:pt x="3421" y="553"/>
                    <a:pt x="3335" y="466"/>
                    <a:pt x="3205" y="336"/>
                  </a:cubicBezTo>
                  <a:cubicBezTo>
                    <a:pt x="3051" y="187"/>
                    <a:pt x="2864" y="0"/>
                    <a:pt x="2504" y="0"/>
                  </a:cubicBezTo>
                  <a:cubicBezTo>
                    <a:pt x="2139" y="0"/>
                    <a:pt x="1951" y="187"/>
                    <a:pt x="1802" y="336"/>
                  </a:cubicBezTo>
                  <a:cubicBezTo>
                    <a:pt x="1668" y="466"/>
                    <a:pt x="1581" y="553"/>
                    <a:pt x="1389" y="553"/>
                  </a:cubicBezTo>
                  <a:cubicBezTo>
                    <a:pt x="1197" y="553"/>
                    <a:pt x="1111" y="466"/>
                    <a:pt x="981" y="336"/>
                  </a:cubicBezTo>
                  <a:cubicBezTo>
                    <a:pt x="827" y="187"/>
                    <a:pt x="640"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3671" name="Google Shape;3671;p43"/>
          <p:cNvGrpSpPr/>
          <p:nvPr/>
        </p:nvGrpSpPr>
        <p:grpSpPr>
          <a:xfrm>
            <a:off x="1364027" y="1344893"/>
            <a:ext cx="316333" cy="382699"/>
            <a:chOff x="1903252" y="2002947"/>
            <a:chExt cx="316333" cy="382699"/>
          </a:xfrm>
        </p:grpSpPr>
        <p:grpSp>
          <p:nvGrpSpPr>
            <p:cNvPr id="3672" name="Google Shape;3672;p43"/>
            <p:cNvGrpSpPr/>
            <p:nvPr/>
          </p:nvGrpSpPr>
          <p:grpSpPr>
            <a:xfrm>
              <a:off x="1903252" y="2002947"/>
              <a:ext cx="316333" cy="375919"/>
              <a:chOff x="3085690" y="2894722"/>
              <a:chExt cx="316333" cy="375919"/>
            </a:xfrm>
          </p:grpSpPr>
          <p:sp>
            <p:nvSpPr>
              <p:cNvPr id="3673" name="Google Shape;3673;p43"/>
              <p:cNvSpPr/>
              <p:nvPr/>
            </p:nvSpPr>
            <p:spPr>
              <a:xfrm>
                <a:off x="3226041" y="3249723"/>
                <a:ext cx="35736" cy="20918"/>
              </a:xfrm>
              <a:custGeom>
                <a:avLst/>
                <a:gdLst/>
                <a:ahLst/>
                <a:cxnLst/>
                <a:rect l="l" t="t" r="r" b="b"/>
                <a:pathLst>
                  <a:path w="1365" h="799" extrusionOk="0">
                    <a:moveTo>
                      <a:pt x="1" y="1"/>
                    </a:moveTo>
                    <a:lnTo>
                      <a:pt x="1" y="318"/>
                    </a:lnTo>
                    <a:cubicBezTo>
                      <a:pt x="1" y="582"/>
                      <a:pt x="217" y="798"/>
                      <a:pt x="481" y="798"/>
                    </a:cubicBezTo>
                    <a:lnTo>
                      <a:pt x="885" y="798"/>
                    </a:lnTo>
                    <a:cubicBezTo>
                      <a:pt x="1149" y="798"/>
                      <a:pt x="1365" y="582"/>
                      <a:pt x="1365" y="318"/>
                    </a:cubicBezTo>
                    <a:lnTo>
                      <a:pt x="1365" y="1"/>
                    </a:lnTo>
                    <a:cubicBezTo>
                      <a:pt x="1235" y="29"/>
                      <a:pt x="1110" y="44"/>
                      <a:pt x="981" y="44"/>
                    </a:cubicBezTo>
                    <a:lnTo>
                      <a:pt x="385" y="44"/>
                    </a:lnTo>
                    <a:cubicBezTo>
                      <a:pt x="255" y="44"/>
                      <a:pt x="126" y="2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74" name="Google Shape;3674;p43"/>
              <p:cNvSpPr/>
              <p:nvPr/>
            </p:nvSpPr>
            <p:spPr>
              <a:xfrm>
                <a:off x="3192845" y="3215139"/>
                <a:ext cx="102154" cy="35736"/>
              </a:xfrm>
              <a:custGeom>
                <a:avLst/>
                <a:gdLst/>
                <a:ahLst/>
                <a:cxnLst/>
                <a:rect l="l" t="t" r="r" b="b"/>
                <a:pathLst>
                  <a:path w="3902" h="1365" extrusionOk="0">
                    <a:moveTo>
                      <a:pt x="0" y="0"/>
                    </a:moveTo>
                    <a:cubicBezTo>
                      <a:pt x="154" y="793"/>
                      <a:pt x="846" y="1365"/>
                      <a:pt x="1653" y="1365"/>
                    </a:cubicBezTo>
                    <a:lnTo>
                      <a:pt x="2249" y="1365"/>
                    </a:lnTo>
                    <a:cubicBezTo>
                      <a:pt x="3056" y="1365"/>
                      <a:pt x="3747" y="793"/>
                      <a:pt x="3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75" name="Google Shape;3675;p43"/>
              <p:cNvSpPr/>
              <p:nvPr/>
            </p:nvSpPr>
            <p:spPr>
              <a:xfrm>
                <a:off x="3192085" y="3191106"/>
                <a:ext cx="103542" cy="24059"/>
              </a:xfrm>
              <a:custGeom>
                <a:avLst/>
                <a:gdLst/>
                <a:ahLst/>
                <a:cxnLst/>
                <a:rect l="l" t="t" r="r" b="b"/>
                <a:pathLst>
                  <a:path w="3955" h="919" extrusionOk="0">
                    <a:moveTo>
                      <a:pt x="1" y="1"/>
                    </a:moveTo>
                    <a:lnTo>
                      <a:pt x="1" y="601"/>
                    </a:lnTo>
                    <a:cubicBezTo>
                      <a:pt x="1" y="707"/>
                      <a:pt x="10" y="813"/>
                      <a:pt x="29" y="918"/>
                    </a:cubicBezTo>
                    <a:lnTo>
                      <a:pt x="3925" y="918"/>
                    </a:lnTo>
                    <a:cubicBezTo>
                      <a:pt x="3945" y="813"/>
                      <a:pt x="3954" y="707"/>
                      <a:pt x="3954" y="601"/>
                    </a:cubicBezTo>
                    <a:lnTo>
                      <a:pt x="39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76" name="Google Shape;3676;p43"/>
              <p:cNvSpPr/>
              <p:nvPr/>
            </p:nvSpPr>
            <p:spPr>
              <a:xfrm>
                <a:off x="3229444" y="3010647"/>
                <a:ext cx="28824" cy="25866"/>
              </a:xfrm>
              <a:custGeom>
                <a:avLst/>
                <a:gdLst/>
                <a:ahLst/>
                <a:cxnLst/>
                <a:rect l="l" t="t" r="r" b="b"/>
                <a:pathLst>
                  <a:path w="1101" h="988" extrusionOk="0">
                    <a:moveTo>
                      <a:pt x="553" y="0"/>
                    </a:moveTo>
                    <a:lnTo>
                      <a:pt x="0" y="822"/>
                    </a:lnTo>
                    <a:cubicBezTo>
                      <a:pt x="166" y="932"/>
                      <a:pt x="358" y="987"/>
                      <a:pt x="550" y="987"/>
                    </a:cubicBezTo>
                    <a:cubicBezTo>
                      <a:pt x="743" y="987"/>
                      <a:pt x="935" y="932"/>
                      <a:pt x="1100" y="822"/>
                    </a:cubicBezTo>
                    <a:lnTo>
                      <a:pt x="5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77" name="Google Shape;3677;p43"/>
              <p:cNvSpPr/>
              <p:nvPr/>
            </p:nvSpPr>
            <p:spPr>
              <a:xfrm>
                <a:off x="3216852" y="3032141"/>
                <a:ext cx="54114" cy="24452"/>
              </a:xfrm>
              <a:custGeom>
                <a:avLst/>
                <a:gdLst/>
                <a:ahLst/>
                <a:cxnLst/>
                <a:rect l="l" t="t" r="r" b="b"/>
                <a:pathLst>
                  <a:path w="2067" h="934" extrusionOk="0">
                    <a:moveTo>
                      <a:pt x="486" y="1"/>
                    </a:moveTo>
                    <a:lnTo>
                      <a:pt x="1" y="721"/>
                    </a:lnTo>
                    <a:cubicBezTo>
                      <a:pt x="330" y="863"/>
                      <a:pt x="681" y="934"/>
                      <a:pt x="1032" y="934"/>
                    </a:cubicBezTo>
                    <a:cubicBezTo>
                      <a:pt x="1383" y="934"/>
                      <a:pt x="1735" y="863"/>
                      <a:pt x="2067" y="721"/>
                    </a:cubicBezTo>
                    <a:lnTo>
                      <a:pt x="1581" y="1"/>
                    </a:lnTo>
                    <a:cubicBezTo>
                      <a:pt x="1416" y="111"/>
                      <a:pt x="1225" y="166"/>
                      <a:pt x="1034" y="166"/>
                    </a:cubicBezTo>
                    <a:cubicBezTo>
                      <a:pt x="843" y="166"/>
                      <a:pt x="652" y="111"/>
                      <a:pt x="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78" name="Google Shape;3678;p43"/>
              <p:cNvSpPr/>
              <p:nvPr/>
            </p:nvSpPr>
            <p:spPr>
              <a:xfrm>
                <a:off x="3243896" y="3051016"/>
                <a:ext cx="27070" cy="140115"/>
              </a:xfrm>
              <a:custGeom>
                <a:avLst/>
                <a:gdLst/>
                <a:ahLst/>
                <a:cxnLst/>
                <a:rect l="l" t="t" r="r" b="b"/>
                <a:pathLst>
                  <a:path w="1034" h="5352" extrusionOk="0">
                    <a:moveTo>
                      <a:pt x="1034" y="0"/>
                    </a:moveTo>
                    <a:cubicBezTo>
                      <a:pt x="707" y="140"/>
                      <a:pt x="356" y="216"/>
                      <a:pt x="1" y="216"/>
                    </a:cubicBezTo>
                    <a:lnTo>
                      <a:pt x="1" y="5352"/>
                    </a:lnTo>
                    <a:lnTo>
                      <a:pt x="1034" y="5352"/>
                    </a:lnTo>
                    <a:lnTo>
                      <a:pt x="10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79" name="Google Shape;3679;p43"/>
              <p:cNvSpPr/>
              <p:nvPr/>
            </p:nvSpPr>
            <p:spPr>
              <a:xfrm>
                <a:off x="3216852" y="3051016"/>
                <a:ext cx="27070" cy="140115"/>
              </a:xfrm>
              <a:custGeom>
                <a:avLst/>
                <a:gdLst/>
                <a:ahLst/>
                <a:cxnLst/>
                <a:rect l="l" t="t" r="r" b="b"/>
                <a:pathLst>
                  <a:path w="1034" h="5352" extrusionOk="0">
                    <a:moveTo>
                      <a:pt x="1" y="0"/>
                    </a:moveTo>
                    <a:lnTo>
                      <a:pt x="1" y="5352"/>
                    </a:lnTo>
                    <a:lnTo>
                      <a:pt x="1034" y="5352"/>
                    </a:lnTo>
                    <a:lnTo>
                      <a:pt x="1034" y="216"/>
                    </a:lnTo>
                    <a:cubicBezTo>
                      <a:pt x="678" y="216"/>
                      <a:pt x="323" y="14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80" name="Google Shape;3680;p43"/>
              <p:cNvSpPr/>
              <p:nvPr/>
            </p:nvSpPr>
            <p:spPr>
              <a:xfrm>
                <a:off x="3110849" y="2939254"/>
                <a:ext cx="242872" cy="251878"/>
              </a:xfrm>
              <a:custGeom>
                <a:avLst/>
                <a:gdLst/>
                <a:ahLst/>
                <a:cxnLst/>
                <a:rect l="l" t="t" r="r" b="b"/>
                <a:pathLst>
                  <a:path w="9277" h="9621" extrusionOk="0">
                    <a:moveTo>
                      <a:pt x="5083" y="1"/>
                    </a:moveTo>
                    <a:cubicBezTo>
                      <a:pt x="4564" y="1"/>
                      <a:pt x="4031" y="99"/>
                      <a:pt x="3507" y="311"/>
                    </a:cubicBezTo>
                    <a:cubicBezTo>
                      <a:pt x="754" y="1430"/>
                      <a:pt x="0" y="4980"/>
                      <a:pt x="2071" y="7113"/>
                    </a:cubicBezTo>
                    <a:cubicBezTo>
                      <a:pt x="2724" y="7786"/>
                      <a:pt x="3099" y="8684"/>
                      <a:pt x="3104" y="9621"/>
                    </a:cubicBezTo>
                    <a:lnTo>
                      <a:pt x="4045" y="9621"/>
                    </a:lnTo>
                    <a:lnTo>
                      <a:pt x="4045" y="4269"/>
                    </a:lnTo>
                    <a:lnTo>
                      <a:pt x="4530" y="3549"/>
                    </a:lnTo>
                    <a:lnTo>
                      <a:pt x="5078" y="2732"/>
                    </a:lnTo>
                    <a:lnTo>
                      <a:pt x="5630" y="3549"/>
                    </a:lnTo>
                    <a:lnTo>
                      <a:pt x="6111" y="4269"/>
                    </a:lnTo>
                    <a:lnTo>
                      <a:pt x="6111" y="9621"/>
                    </a:lnTo>
                    <a:lnTo>
                      <a:pt x="7057" y="9621"/>
                    </a:lnTo>
                    <a:cubicBezTo>
                      <a:pt x="7062" y="8684"/>
                      <a:pt x="7432" y="7786"/>
                      <a:pt x="8090" y="7118"/>
                    </a:cubicBezTo>
                    <a:cubicBezTo>
                      <a:pt x="8849" y="6335"/>
                      <a:pt x="9277" y="5288"/>
                      <a:pt x="9272" y="4197"/>
                    </a:cubicBezTo>
                    <a:lnTo>
                      <a:pt x="9277" y="4197"/>
                    </a:lnTo>
                    <a:cubicBezTo>
                      <a:pt x="9273" y="1788"/>
                      <a:pt x="7299" y="1"/>
                      <a:pt x="5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81" name="Google Shape;3681;p43"/>
              <p:cNvSpPr/>
              <p:nvPr/>
            </p:nvSpPr>
            <p:spPr>
              <a:xfrm>
                <a:off x="3257745" y="2958627"/>
                <a:ext cx="79875" cy="97442"/>
              </a:xfrm>
              <a:custGeom>
                <a:avLst/>
                <a:gdLst/>
                <a:ahLst/>
                <a:cxnLst/>
                <a:rect l="l" t="t" r="r" b="b"/>
                <a:pathLst>
                  <a:path w="3051" h="3722" extrusionOk="0">
                    <a:moveTo>
                      <a:pt x="369" y="1"/>
                    </a:moveTo>
                    <a:cubicBezTo>
                      <a:pt x="94" y="1"/>
                      <a:pt x="0" y="429"/>
                      <a:pt x="308" y="517"/>
                    </a:cubicBezTo>
                    <a:cubicBezTo>
                      <a:pt x="1619" y="897"/>
                      <a:pt x="2522" y="2093"/>
                      <a:pt x="2527" y="3457"/>
                    </a:cubicBezTo>
                    <a:cubicBezTo>
                      <a:pt x="2527" y="3601"/>
                      <a:pt x="2642" y="3721"/>
                      <a:pt x="2787" y="3721"/>
                    </a:cubicBezTo>
                    <a:cubicBezTo>
                      <a:pt x="2931" y="3721"/>
                      <a:pt x="3051" y="3601"/>
                      <a:pt x="3051" y="3457"/>
                    </a:cubicBezTo>
                    <a:cubicBezTo>
                      <a:pt x="3046" y="1857"/>
                      <a:pt x="1984" y="459"/>
                      <a:pt x="452" y="13"/>
                    </a:cubicBezTo>
                    <a:cubicBezTo>
                      <a:pt x="423" y="4"/>
                      <a:pt x="395" y="1"/>
                      <a:pt x="369"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82" name="Google Shape;3682;p43"/>
              <p:cNvSpPr/>
              <p:nvPr/>
            </p:nvSpPr>
            <p:spPr>
              <a:xfrm>
                <a:off x="3233293" y="2955433"/>
                <a:ext cx="24766" cy="13849"/>
              </a:xfrm>
              <a:custGeom>
                <a:avLst/>
                <a:gdLst/>
                <a:ahLst/>
                <a:cxnLst/>
                <a:rect l="l" t="t" r="r" b="b"/>
                <a:pathLst>
                  <a:path w="946" h="529" extrusionOk="0">
                    <a:moveTo>
                      <a:pt x="348" y="0"/>
                    </a:moveTo>
                    <a:cubicBezTo>
                      <a:pt x="1" y="5"/>
                      <a:pt x="12" y="524"/>
                      <a:pt x="353" y="524"/>
                    </a:cubicBezTo>
                    <a:cubicBezTo>
                      <a:pt x="356" y="524"/>
                      <a:pt x="359" y="524"/>
                      <a:pt x="363" y="524"/>
                    </a:cubicBezTo>
                    <a:lnTo>
                      <a:pt x="396" y="524"/>
                    </a:lnTo>
                    <a:cubicBezTo>
                      <a:pt x="454" y="524"/>
                      <a:pt x="511" y="524"/>
                      <a:pt x="574" y="529"/>
                    </a:cubicBezTo>
                    <a:lnTo>
                      <a:pt x="588" y="529"/>
                    </a:lnTo>
                    <a:cubicBezTo>
                      <a:pt x="591" y="529"/>
                      <a:pt x="595" y="529"/>
                      <a:pt x="598" y="529"/>
                    </a:cubicBezTo>
                    <a:cubicBezTo>
                      <a:pt x="934" y="529"/>
                      <a:pt x="945" y="14"/>
                      <a:pt x="598" y="5"/>
                    </a:cubicBezTo>
                    <a:cubicBezTo>
                      <a:pt x="516" y="0"/>
                      <a:pt x="430" y="0"/>
                      <a:pt x="34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83" name="Google Shape;3683;p43"/>
              <p:cNvSpPr/>
              <p:nvPr/>
            </p:nvSpPr>
            <p:spPr>
              <a:xfrm>
                <a:off x="3371680" y="3043712"/>
                <a:ext cx="30343" cy="13744"/>
              </a:xfrm>
              <a:custGeom>
                <a:avLst/>
                <a:gdLst/>
                <a:ahLst/>
                <a:cxnLst/>
                <a:rect l="l" t="t" r="r" b="b"/>
                <a:pathLst>
                  <a:path w="1159" h="525" extrusionOk="0">
                    <a:moveTo>
                      <a:pt x="351" y="1"/>
                    </a:moveTo>
                    <a:cubicBezTo>
                      <a:pt x="1" y="1"/>
                      <a:pt x="1" y="524"/>
                      <a:pt x="351" y="524"/>
                    </a:cubicBezTo>
                    <a:lnTo>
                      <a:pt x="808" y="524"/>
                    </a:lnTo>
                    <a:cubicBezTo>
                      <a:pt x="1158" y="524"/>
                      <a:pt x="1158" y="1"/>
                      <a:pt x="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84" name="Google Shape;3684;p43"/>
              <p:cNvSpPr/>
              <p:nvPr/>
            </p:nvSpPr>
            <p:spPr>
              <a:xfrm>
                <a:off x="3085690" y="3043712"/>
                <a:ext cx="30343" cy="13744"/>
              </a:xfrm>
              <a:custGeom>
                <a:avLst/>
                <a:gdLst/>
                <a:ahLst/>
                <a:cxnLst/>
                <a:rect l="l" t="t" r="r" b="b"/>
                <a:pathLst>
                  <a:path w="1159" h="525" extrusionOk="0">
                    <a:moveTo>
                      <a:pt x="351" y="1"/>
                    </a:moveTo>
                    <a:cubicBezTo>
                      <a:pt x="0" y="1"/>
                      <a:pt x="0" y="524"/>
                      <a:pt x="351" y="524"/>
                    </a:cubicBezTo>
                    <a:lnTo>
                      <a:pt x="807" y="524"/>
                    </a:lnTo>
                    <a:cubicBezTo>
                      <a:pt x="1158" y="524"/>
                      <a:pt x="1158" y="1"/>
                      <a:pt x="8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85" name="Google Shape;3685;p43"/>
              <p:cNvSpPr/>
              <p:nvPr/>
            </p:nvSpPr>
            <p:spPr>
              <a:xfrm>
                <a:off x="3352935" y="2969125"/>
                <a:ext cx="30107" cy="19897"/>
              </a:xfrm>
              <a:custGeom>
                <a:avLst/>
                <a:gdLst/>
                <a:ahLst/>
                <a:cxnLst/>
                <a:rect l="l" t="t" r="r" b="b"/>
                <a:pathLst>
                  <a:path w="1150" h="760" extrusionOk="0">
                    <a:moveTo>
                      <a:pt x="769" y="0"/>
                    </a:moveTo>
                    <a:cubicBezTo>
                      <a:pt x="725" y="0"/>
                      <a:pt x="678" y="12"/>
                      <a:pt x="630" y="39"/>
                    </a:cubicBezTo>
                    <a:lnTo>
                      <a:pt x="236" y="270"/>
                    </a:lnTo>
                    <a:cubicBezTo>
                      <a:pt x="1" y="404"/>
                      <a:pt x="97" y="760"/>
                      <a:pt x="366" y="760"/>
                    </a:cubicBezTo>
                    <a:cubicBezTo>
                      <a:pt x="414" y="760"/>
                      <a:pt x="457" y="745"/>
                      <a:pt x="496" y="721"/>
                    </a:cubicBezTo>
                    <a:lnTo>
                      <a:pt x="894" y="496"/>
                    </a:lnTo>
                    <a:cubicBezTo>
                      <a:pt x="1150" y="346"/>
                      <a:pt x="1005" y="0"/>
                      <a:pt x="7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86" name="Google Shape;3686;p43"/>
              <p:cNvSpPr/>
              <p:nvPr/>
            </p:nvSpPr>
            <p:spPr>
              <a:xfrm>
                <a:off x="3105168" y="3112121"/>
                <a:ext cx="30107" cy="19897"/>
              </a:xfrm>
              <a:custGeom>
                <a:avLst/>
                <a:gdLst/>
                <a:ahLst/>
                <a:cxnLst/>
                <a:rect l="l" t="t" r="r" b="b"/>
                <a:pathLst>
                  <a:path w="1150" h="760" extrusionOk="0">
                    <a:moveTo>
                      <a:pt x="772" y="1"/>
                    </a:moveTo>
                    <a:cubicBezTo>
                      <a:pt x="728" y="1"/>
                      <a:pt x="682" y="12"/>
                      <a:pt x="635" y="39"/>
                    </a:cubicBezTo>
                    <a:lnTo>
                      <a:pt x="236" y="270"/>
                    </a:lnTo>
                    <a:cubicBezTo>
                      <a:pt x="1" y="404"/>
                      <a:pt x="97" y="760"/>
                      <a:pt x="366" y="760"/>
                    </a:cubicBezTo>
                    <a:cubicBezTo>
                      <a:pt x="414" y="760"/>
                      <a:pt x="457" y="746"/>
                      <a:pt x="501" y="726"/>
                    </a:cubicBezTo>
                    <a:lnTo>
                      <a:pt x="894" y="496"/>
                    </a:lnTo>
                    <a:cubicBezTo>
                      <a:pt x="1150" y="346"/>
                      <a:pt x="1005" y="1"/>
                      <a:pt x="7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87" name="Google Shape;3687;p43"/>
              <p:cNvSpPr/>
              <p:nvPr/>
            </p:nvSpPr>
            <p:spPr>
              <a:xfrm>
                <a:off x="3303769" y="2914566"/>
                <a:ext cx="23719" cy="24295"/>
              </a:xfrm>
              <a:custGeom>
                <a:avLst/>
                <a:gdLst/>
                <a:ahLst/>
                <a:cxnLst/>
                <a:rect l="l" t="t" r="r" b="b"/>
                <a:pathLst>
                  <a:path w="906" h="928" extrusionOk="0">
                    <a:moveTo>
                      <a:pt x="549" y="1"/>
                    </a:moveTo>
                    <a:cubicBezTo>
                      <a:pt x="468" y="1"/>
                      <a:pt x="386" y="40"/>
                      <a:pt x="332" y="134"/>
                    </a:cubicBezTo>
                    <a:lnTo>
                      <a:pt x="101" y="533"/>
                    </a:lnTo>
                    <a:cubicBezTo>
                      <a:pt x="1" y="706"/>
                      <a:pt x="125" y="927"/>
                      <a:pt x="327" y="927"/>
                    </a:cubicBezTo>
                    <a:cubicBezTo>
                      <a:pt x="423" y="927"/>
                      <a:pt x="510" y="879"/>
                      <a:pt x="558" y="797"/>
                    </a:cubicBezTo>
                    <a:lnTo>
                      <a:pt x="784" y="399"/>
                    </a:lnTo>
                    <a:cubicBezTo>
                      <a:pt x="906" y="190"/>
                      <a:pt x="728"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88" name="Google Shape;3688;p43"/>
              <p:cNvSpPr/>
              <p:nvPr/>
            </p:nvSpPr>
            <p:spPr>
              <a:xfrm>
                <a:off x="3236984" y="2894722"/>
                <a:ext cx="13744" cy="25761"/>
              </a:xfrm>
              <a:custGeom>
                <a:avLst/>
                <a:gdLst/>
                <a:ahLst/>
                <a:cxnLst/>
                <a:rect l="l" t="t" r="r" b="b"/>
                <a:pathLst>
                  <a:path w="525" h="984" extrusionOk="0">
                    <a:moveTo>
                      <a:pt x="262" y="0"/>
                    </a:moveTo>
                    <a:cubicBezTo>
                      <a:pt x="131" y="0"/>
                      <a:pt x="1" y="88"/>
                      <a:pt x="1" y="263"/>
                    </a:cubicBezTo>
                    <a:lnTo>
                      <a:pt x="1" y="719"/>
                    </a:lnTo>
                    <a:cubicBezTo>
                      <a:pt x="1" y="864"/>
                      <a:pt x="116" y="984"/>
                      <a:pt x="265" y="984"/>
                    </a:cubicBezTo>
                    <a:cubicBezTo>
                      <a:pt x="409" y="984"/>
                      <a:pt x="524" y="864"/>
                      <a:pt x="524" y="719"/>
                    </a:cubicBezTo>
                    <a:lnTo>
                      <a:pt x="524" y="263"/>
                    </a:lnTo>
                    <a:cubicBezTo>
                      <a:pt x="524" y="88"/>
                      <a:pt x="393"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89" name="Google Shape;3689;p43"/>
              <p:cNvSpPr/>
              <p:nvPr/>
            </p:nvSpPr>
            <p:spPr>
              <a:xfrm>
                <a:off x="3160198" y="2914566"/>
                <a:ext cx="23745" cy="24295"/>
              </a:xfrm>
              <a:custGeom>
                <a:avLst/>
                <a:gdLst/>
                <a:ahLst/>
                <a:cxnLst/>
                <a:rect l="l" t="t" r="r" b="b"/>
                <a:pathLst>
                  <a:path w="907" h="928" extrusionOk="0">
                    <a:moveTo>
                      <a:pt x="359" y="1"/>
                    </a:moveTo>
                    <a:cubicBezTo>
                      <a:pt x="179" y="1"/>
                      <a:pt x="1" y="190"/>
                      <a:pt x="123" y="399"/>
                    </a:cubicBezTo>
                    <a:lnTo>
                      <a:pt x="354" y="797"/>
                    </a:lnTo>
                    <a:cubicBezTo>
                      <a:pt x="397" y="874"/>
                      <a:pt x="483" y="927"/>
                      <a:pt x="580" y="927"/>
                    </a:cubicBezTo>
                    <a:cubicBezTo>
                      <a:pt x="781" y="927"/>
                      <a:pt x="906" y="706"/>
                      <a:pt x="805" y="533"/>
                    </a:cubicBezTo>
                    <a:lnTo>
                      <a:pt x="580" y="134"/>
                    </a:lnTo>
                    <a:cubicBezTo>
                      <a:pt x="524" y="40"/>
                      <a:pt x="441" y="1"/>
                      <a:pt x="3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90" name="Google Shape;3690;p43"/>
              <p:cNvSpPr/>
              <p:nvPr/>
            </p:nvSpPr>
            <p:spPr>
              <a:xfrm>
                <a:off x="3104566" y="2969073"/>
                <a:ext cx="30028" cy="19949"/>
              </a:xfrm>
              <a:custGeom>
                <a:avLst/>
                <a:gdLst/>
                <a:ahLst/>
                <a:cxnLst/>
                <a:rect l="l" t="t" r="r" b="b"/>
                <a:pathLst>
                  <a:path w="1147" h="762" extrusionOk="0">
                    <a:moveTo>
                      <a:pt x="380" y="1"/>
                    </a:moveTo>
                    <a:cubicBezTo>
                      <a:pt x="147" y="1"/>
                      <a:pt x="0" y="348"/>
                      <a:pt x="259" y="498"/>
                    </a:cubicBezTo>
                    <a:lnTo>
                      <a:pt x="653" y="723"/>
                    </a:lnTo>
                    <a:cubicBezTo>
                      <a:pt x="696" y="747"/>
                      <a:pt x="740" y="762"/>
                      <a:pt x="788" y="762"/>
                    </a:cubicBezTo>
                    <a:lnTo>
                      <a:pt x="783" y="757"/>
                    </a:lnTo>
                    <a:lnTo>
                      <a:pt x="783" y="757"/>
                    </a:lnTo>
                    <a:cubicBezTo>
                      <a:pt x="785" y="757"/>
                      <a:pt x="787" y="757"/>
                      <a:pt x="788" y="757"/>
                    </a:cubicBezTo>
                    <a:cubicBezTo>
                      <a:pt x="1058" y="757"/>
                      <a:pt x="1147" y="401"/>
                      <a:pt x="917" y="267"/>
                    </a:cubicBezTo>
                    <a:lnTo>
                      <a:pt x="519" y="41"/>
                    </a:lnTo>
                    <a:cubicBezTo>
                      <a:pt x="471" y="13"/>
                      <a:pt x="424"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91" name="Google Shape;3691;p43"/>
              <p:cNvSpPr/>
              <p:nvPr/>
            </p:nvSpPr>
            <p:spPr>
              <a:xfrm>
                <a:off x="3352412" y="3112121"/>
                <a:ext cx="30107" cy="19897"/>
              </a:xfrm>
              <a:custGeom>
                <a:avLst/>
                <a:gdLst/>
                <a:ahLst/>
                <a:cxnLst/>
                <a:rect l="l" t="t" r="r" b="b"/>
                <a:pathLst>
                  <a:path w="1150" h="760" extrusionOk="0">
                    <a:moveTo>
                      <a:pt x="379" y="1"/>
                    </a:moveTo>
                    <a:cubicBezTo>
                      <a:pt x="146" y="1"/>
                      <a:pt x="1" y="346"/>
                      <a:pt x="256" y="496"/>
                    </a:cubicBezTo>
                    <a:lnTo>
                      <a:pt x="650" y="722"/>
                    </a:lnTo>
                    <a:cubicBezTo>
                      <a:pt x="693" y="746"/>
                      <a:pt x="737" y="760"/>
                      <a:pt x="785" y="760"/>
                    </a:cubicBezTo>
                    <a:cubicBezTo>
                      <a:pt x="1054" y="760"/>
                      <a:pt x="1150" y="404"/>
                      <a:pt x="914" y="270"/>
                    </a:cubicBezTo>
                    <a:lnTo>
                      <a:pt x="516" y="39"/>
                    </a:lnTo>
                    <a:cubicBezTo>
                      <a:pt x="469" y="12"/>
                      <a:pt x="422" y="1"/>
                      <a:pt x="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3692" name="Google Shape;3692;p43"/>
            <p:cNvSpPr/>
            <p:nvPr/>
          </p:nvSpPr>
          <p:spPr>
            <a:xfrm>
              <a:off x="1933569" y="2041039"/>
              <a:ext cx="256197" cy="344607"/>
            </a:xfrm>
            <a:custGeom>
              <a:avLst/>
              <a:gdLst/>
              <a:ahLst/>
              <a:cxnLst/>
              <a:rect l="l" t="t" r="r" b="b"/>
              <a:pathLst>
                <a:path w="9786" h="13163" extrusionOk="0">
                  <a:moveTo>
                    <a:pt x="4886" y="3444"/>
                  </a:moveTo>
                  <a:lnTo>
                    <a:pt x="5040" y="3679"/>
                  </a:lnTo>
                  <a:cubicBezTo>
                    <a:pt x="4989" y="3691"/>
                    <a:pt x="4936" y="3697"/>
                    <a:pt x="4883" y="3697"/>
                  </a:cubicBezTo>
                  <a:cubicBezTo>
                    <a:pt x="4831" y="3697"/>
                    <a:pt x="4778" y="3691"/>
                    <a:pt x="4727" y="3679"/>
                  </a:cubicBezTo>
                  <a:lnTo>
                    <a:pt x="4886" y="3444"/>
                  </a:lnTo>
                  <a:close/>
                  <a:moveTo>
                    <a:pt x="5342" y="4136"/>
                  </a:moveTo>
                  <a:lnTo>
                    <a:pt x="5510" y="4381"/>
                  </a:lnTo>
                  <a:cubicBezTo>
                    <a:pt x="5306" y="4436"/>
                    <a:pt x="5095" y="4464"/>
                    <a:pt x="4883" y="4464"/>
                  </a:cubicBezTo>
                  <a:cubicBezTo>
                    <a:pt x="4672" y="4464"/>
                    <a:pt x="4461" y="4436"/>
                    <a:pt x="4256" y="4381"/>
                  </a:cubicBezTo>
                  <a:lnTo>
                    <a:pt x="4425" y="4136"/>
                  </a:lnTo>
                  <a:cubicBezTo>
                    <a:pt x="4571" y="4193"/>
                    <a:pt x="4727" y="4222"/>
                    <a:pt x="4883" y="4222"/>
                  </a:cubicBezTo>
                  <a:cubicBezTo>
                    <a:pt x="5040" y="4222"/>
                    <a:pt x="5196" y="4193"/>
                    <a:pt x="5342" y="4136"/>
                  </a:cubicBezTo>
                  <a:close/>
                  <a:moveTo>
                    <a:pt x="4112" y="4885"/>
                  </a:moveTo>
                  <a:cubicBezTo>
                    <a:pt x="4280" y="4928"/>
                    <a:pt x="4449" y="4962"/>
                    <a:pt x="4622" y="4976"/>
                  </a:cubicBezTo>
                  <a:lnTo>
                    <a:pt x="4622" y="9603"/>
                  </a:lnTo>
                  <a:lnTo>
                    <a:pt x="4112" y="9603"/>
                  </a:lnTo>
                  <a:lnTo>
                    <a:pt x="4112" y="4885"/>
                  </a:lnTo>
                  <a:close/>
                  <a:moveTo>
                    <a:pt x="5654" y="4885"/>
                  </a:moveTo>
                  <a:lnTo>
                    <a:pt x="5654" y="9603"/>
                  </a:lnTo>
                  <a:lnTo>
                    <a:pt x="5145" y="9603"/>
                  </a:lnTo>
                  <a:lnTo>
                    <a:pt x="5145" y="4976"/>
                  </a:lnTo>
                  <a:cubicBezTo>
                    <a:pt x="5318" y="4962"/>
                    <a:pt x="5486" y="4933"/>
                    <a:pt x="5654" y="4885"/>
                  </a:cubicBezTo>
                  <a:close/>
                  <a:moveTo>
                    <a:pt x="4886" y="513"/>
                  </a:moveTo>
                  <a:cubicBezTo>
                    <a:pt x="6466" y="513"/>
                    <a:pt x="7888" y="1455"/>
                    <a:pt x="8503" y="2911"/>
                  </a:cubicBezTo>
                  <a:cubicBezTo>
                    <a:pt x="9123" y="4361"/>
                    <a:pt x="8806" y="6043"/>
                    <a:pt x="7706" y="7177"/>
                  </a:cubicBezTo>
                  <a:lnTo>
                    <a:pt x="7706" y="7181"/>
                  </a:lnTo>
                  <a:cubicBezTo>
                    <a:pt x="7062" y="7830"/>
                    <a:pt x="6678" y="8690"/>
                    <a:pt x="6610" y="9603"/>
                  </a:cubicBezTo>
                  <a:lnTo>
                    <a:pt x="6183" y="9603"/>
                  </a:lnTo>
                  <a:lnTo>
                    <a:pt x="6183" y="4515"/>
                  </a:lnTo>
                  <a:cubicBezTo>
                    <a:pt x="6183" y="4462"/>
                    <a:pt x="6164" y="4414"/>
                    <a:pt x="6135" y="4371"/>
                  </a:cubicBezTo>
                  <a:lnTo>
                    <a:pt x="5102" y="2829"/>
                  </a:lnTo>
                  <a:cubicBezTo>
                    <a:pt x="5052" y="2750"/>
                    <a:pt x="4969" y="2710"/>
                    <a:pt x="4885" y="2710"/>
                  </a:cubicBezTo>
                  <a:cubicBezTo>
                    <a:pt x="4802" y="2710"/>
                    <a:pt x="4718" y="2750"/>
                    <a:pt x="4665" y="2829"/>
                  </a:cubicBezTo>
                  <a:lnTo>
                    <a:pt x="3632" y="4371"/>
                  </a:lnTo>
                  <a:cubicBezTo>
                    <a:pt x="3603" y="4414"/>
                    <a:pt x="3589" y="4462"/>
                    <a:pt x="3589" y="4515"/>
                  </a:cubicBezTo>
                  <a:lnTo>
                    <a:pt x="3589" y="9603"/>
                  </a:lnTo>
                  <a:lnTo>
                    <a:pt x="3161" y="9603"/>
                  </a:lnTo>
                  <a:cubicBezTo>
                    <a:pt x="3094" y="8690"/>
                    <a:pt x="2705" y="7830"/>
                    <a:pt x="2061" y="7177"/>
                  </a:cubicBezTo>
                  <a:cubicBezTo>
                    <a:pt x="975" y="6048"/>
                    <a:pt x="658" y="4385"/>
                    <a:pt x="1259" y="2939"/>
                  </a:cubicBezTo>
                  <a:cubicBezTo>
                    <a:pt x="1859" y="1489"/>
                    <a:pt x="3262" y="537"/>
                    <a:pt x="4828" y="513"/>
                  </a:cubicBezTo>
                  <a:close/>
                  <a:moveTo>
                    <a:pt x="6601" y="10131"/>
                  </a:moveTo>
                  <a:lnTo>
                    <a:pt x="6601" y="10467"/>
                  </a:lnTo>
                  <a:lnTo>
                    <a:pt x="6601" y="10520"/>
                  </a:lnTo>
                  <a:lnTo>
                    <a:pt x="3171" y="10520"/>
                  </a:lnTo>
                  <a:cubicBezTo>
                    <a:pt x="3171" y="10506"/>
                    <a:pt x="3166" y="10487"/>
                    <a:pt x="3166" y="10467"/>
                  </a:cubicBezTo>
                  <a:lnTo>
                    <a:pt x="3166" y="10131"/>
                  </a:lnTo>
                  <a:close/>
                  <a:moveTo>
                    <a:pt x="6476" y="11044"/>
                  </a:moveTo>
                  <a:cubicBezTo>
                    <a:pt x="6245" y="11558"/>
                    <a:pt x="5741" y="11885"/>
                    <a:pt x="5179" y="11885"/>
                  </a:cubicBezTo>
                  <a:lnTo>
                    <a:pt x="4588" y="11885"/>
                  </a:lnTo>
                  <a:cubicBezTo>
                    <a:pt x="4031" y="11885"/>
                    <a:pt x="3521" y="11558"/>
                    <a:pt x="3291" y="11044"/>
                  </a:cubicBezTo>
                  <a:close/>
                  <a:moveTo>
                    <a:pt x="5299" y="12408"/>
                  </a:moveTo>
                  <a:lnTo>
                    <a:pt x="5299" y="12418"/>
                  </a:lnTo>
                  <a:lnTo>
                    <a:pt x="5304" y="12423"/>
                  </a:lnTo>
                  <a:cubicBezTo>
                    <a:pt x="5304" y="12543"/>
                    <a:pt x="5203" y="12639"/>
                    <a:pt x="5083" y="12639"/>
                  </a:cubicBezTo>
                  <a:lnTo>
                    <a:pt x="4684" y="12639"/>
                  </a:lnTo>
                  <a:cubicBezTo>
                    <a:pt x="4564" y="12639"/>
                    <a:pt x="4463" y="12543"/>
                    <a:pt x="4463" y="12423"/>
                  </a:cubicBezTo>
                  <a:lnTo>
                    <a:pt x="4463" y="12408"/>
                  </a:lnTo>
                  <a:close/>
                  <a:moveTo>
                    <a:pt x="4902" y="1"/>
                  </a:moveTo>
                  <a:cubicBezTo>
                    <a:pt x="3766" y="1"/>
                    <a:pt x="2630" y="432"/>
                    <a:pt x="1763" y="1292"/>
                  </a:cubicBezTo>
                  <a:cubicBezTo>
                    <a:pt x="34" y="3007"/>
                    <a:pt x="0" y="5788"/>
                    <a:pt x="1681" y="7542"/>
                  </a:cubicBezTo>
                  <a:cubicBezTo>
                    <a:pt x="2296" y="8161"/>
                    <a:pt x="2637" y="8997"/>
                    <a:pt x="2642" y="9867"/>
                  </a:cubicBezTo>
                  <a:lnTo>
                    <a:pt x="2642" y="10467"/>
                  </a:lnTo>
                  <a:cubicBezTo>
                    <a:pt x="2647" y="11289"/>
                    <a:pt x="3166" y="12024"/>
                    <a:pt x="3939" y="12298"/>
                  </a:cubicBezTo>
                  <a:lnTo>
                    <a:pt x="3939" y="12418"/>
                  </a:lnTo>
                  <a:cubicBezTo>
                    <a:pt x="3939" y="12831"/>
                    <a:pt x="4276" y="13162"/>
                    <a:pt x="4684" y="13162"/>
                  </a:cubicBezTo>
                  <a:lnTo>
                    <a:pt x="5088" y="13162"/>
                  </a:lnTo>
                  <a:cubicBezTo>
                    <a:pt x="5496" y="13162"/>
                    <a:pt x="5832" y="12831"/>
                    <a:pt x="5832" y="12418"/>
                  </a:cubicBezTo>
                  <a:lnTo>
                    <a:pt x="5832" y="12298"/>
                  </a:lnTo>
                  <a:cubicBezTo>
                    <a:pt x="6606" y="12024"/>
                    <a:pt x="7124" y="11289"/>
                    <a:pt x="7129" y="10467"/>
                  </a:cubicBezTo>
                  <a:lnTo>
                    <a:pt x="7129" y="9867"/>
                  </a:lnTo>
                  <a:cubicBezTo>
                    <a:pt x="7129" y="8997"/>
                    <a:pt x="7470" y="8161"/>
                    <a:pt x="8080" y="7547"/>
                  </a:cubicBezTo>
                  <a:cubicBezTo>
                    <a:pt x="9786" y="5788"/>
                    <a:pt x="9757" y="2988"/>
                    <a:pt x="8013" y="1268"/>
                  </a:cubicBezTo>
                  <a:cubicBezTo>
                    <a:pt x="7149" y="422"/>
                    <a:pt x="6025" y="1"/>
                    <a:pt x="49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3693" name="Google Shape;3693;p43"/>
          <p:cNvSpPr/>
          <p:nvPr/>
        </p:nvSpPr>
        <p:spPr>
          <a:xfrm>
            <a:off x="7332814" y="1043800"/>
            <a:ext cx="778664" cy="8699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94" name="Google Shape;3694;p43"/>
          <p:cNvSpPr txBox="1"/>
          <p:nvPr/>
        </p:nvSpPr>
        <p:spPr>
          <a:xfrm>
            <a:off x="6996537" y="2397498"/>
            <a:ext cx="1403700" cy="33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lt2"/>
                </a:solidFill>
                <a:latin typeface="Cambria" panose="02040503050406030204" pitchFamily="18" charset="0"/>
                <a:ea typeface="Cambria" panose="02040503050406030204" pitchFamily="18" charset="0"/>
                <a:cs typeface="Nanum Pen Script"/>
                <a:sym typeface="Nanum Pen Script"/>
              </a:rPr>
              <a:t>Kết bài</a:t>
            </a:r>
            <a:endParaRPr sz="2500" b="1" dirty="0">
              <a:solidFill>
                <a:schemeClr val="lt2"/>
              </a:solidFill>
              <a:latin typeface="Cambria" panose="02040503050406030204" pitchFamily="18" charset="0"/>
              <a:ea typeface="Cambria" panose="02040503050406030204" pitchFamily="18" charset="0"/>
              <a:cs typeface="Nanum Pen Script"/>
              <a:sym typeface="Nanum Pen Script"/>
            </a:endParaRPr>
          </a:p>
        </p:txBody>
      </p:sp>
      <p:sp>
        <p:nvSpPr>
          <p:cNvPr id="3695" name="Google Shape;3695;p43"/>
          <p:cNvSpPr txBox="1"/>
          <p:nvPr/>
        </p:nvSpPr>
        <p:spPr>
          <a:xfrm>
            <a:off x="6876585" y="2806820"/>
            <a:ext cx="1947747" cy="1646233"/>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600" dirty="0">
                <a:solidFill>
                  <a:schemeClr val="dk2"/>
                </a:solidFill>
                <a:latin typeface="Cambria" panose="02040503050406030204" pitchFamily="18" charset="0"/>
                <a:ea typeface="Cambria" panose="02040503050406030204" pitchFamily="18" charset="0"/>
                <a:cs typeface="Baloo Tammudu 2"/>
                <a:sym typeface="Baloo Tammudu 2"/>
              </a:rPr>
              <a:t>Nêu ấn tượng và đánh giá về nhân vật</a:t>
            </a:r>
            <a:endParaRPr sz="1600" dirty="0">
              <a:solidFill>
                <a:schemeClr val="dk2"/>
              </a:solidFill>
              <a:latin typeface="Cambria" panose="02040503050406030204" pitchFamily="18" charset="0"/>
              <a:ea typeface="Cambria" panose="02040503050406030204" pitchFamily="18" charset="0"/>
              <a:cs typeface="Baloo Tammudu 2"/>
              <a:sym typeface="Baloo Tammudu 2"/>
            </a:endParaRPr>
          </a:p>
        </p:txBody>
      </p:sp>
      <p:sp>
        <p:nvSpPr>
          <p:cNvPr id="3696" name="Google Shape;3696;p43"/>
          <p:cNvSpPr/>
          <p:nvPr/>
        </p:nvSpPr>
        <p:spPr>
          <a:xfrm>
            <a:off x="7463862" y="1928208"/>
            <a:ext cx="365199" cy="408005"/>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97" name="Google Shape;3697;p43"/>
          <p:cNvSpPr txBox="1"/>
          <p:nvPr/>
        </p:nvSpPr>
        <p:spPr>
          <a:xfrm>
            <a:off x="7529925" y="1989493"/>
            <a:ext cx="233100" cy="33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dk1"/>
                </a:solidFill>
                <a:latin typeface="Cambria" panose="02040503050406030204" pitchFamily="18" charset="0"/>
                <a:ea typeface="Cambria" panose="02040503050406030204" pitchFamily="18" charset="0"/>
                <a:cs typeface="Nanum Pen Script"/>
                <a:sym typeface="Nanum Pen Script"/>
              </a:rPr>
              <a:t>3</a:t>
            </a:r>
            <a:endParaRPr sz="2500" b="1" dirty="0">
              <a:solidFill>
                <a:schemeClr val="dk1"/>
              </a:solidFill>
              <a:latin typeface="Cambria" panose="02040503050406030204" pitchFamily="18" charset="0"/>
              <a:ea typeface="Cambria" panose="02040503050406030204" pitchFamily="18" charset="0"/>
              <a:cs typeface="Nanum Pen Script"/>
              <a:sym typeface="Nanum Pen Script"/>
            </a:endParaRPr>
          </a:p>
        </p:txBody>
      </p:sp>
      <p:cxnSp>
        <p:nvCxnSpPr>
          <p:cNvPr id="3698" name="Google Shape;3698;p43"/>
          <p:cNvCxnSpPr/>
          <p:nvPr/>
        </p:nvCxnSpPr>
        <p:spPr>
          <a:xfrm rot="10800000">
            <a:off x="7809839" y="2188280"/>
            <a:ext cx="590400" cy="0"/>
          </a:xfrm>
          <a:prstGeom prst="straightConnector1">
            <a:avLst/>
          </a:prstGeom>
          <a:noFill/>
          <a:ln w="19050" cap="flat" cmpd="sng">
            <a:solidFill>
              <a:schemeClr val="accent3"/>
            </a:solidFill>
            <a:prstDash val="solid"/>
            <a:round/>
            <a:headEnd type="none" w="med" len="med"/>
            <a:tailEnd type="none" w="med" len="med"/>
          </a:ln>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35"/>
        <p:cNvGrpSpPr/>
        <p:nvPr/>
      </p:nvGrpSpPr>
      <p:grpSpPr>
        <a:xfrm>
          <a:off x="0" y="0"/>
          <a:ext cx="0" cy="0"/>
          <a:chOff x="0" y="0"/>
          <a:chExt cx="0" cy="0"/>
        </a:xfrm>
      </p:grpSpPr>
      <p:sp>
        <p:nvSpPr>
          <p:cNvPr id="3436" name="Google Shape;3436;p42"/>
          <p:cNvSpPr txBox="1">
            <a:spLocks noGrp="1"/>
          </p:cNvSpPr>
          <p:nvPr>
            <p:ph type="title"/>
          </p:nvPr>
        </p:nvSpPr>
        <p:spPr>
          <a:xfrm rot="-207774">
            <a:off x="1649175" y="1365645"/>
            <a:ext cx="5918161" cy="25294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chemeClr val="accent4">
                    <a:lumMod val="75000"/>
                  </a:schemeClr>
                </a:solidFill>
                <a:latin typeface="Cambria" panose="02040503050406030204" pitchFamily="18" charset="0"/>
                <a:ea typeface="Cambria" panose="02040503050406030204" pitchFamily="18" charset="0"/>
              </a:rPr>
              <a:t>II. </a:t>
            </a:r>
            <a:br>
              <a:rPr lang="en" sz="4400" dirty="0">
                <a:solidFill>
                  <a:schemeClr val="accent4">
                    <a:lumMod val="75000"/>
                  </a:schemeClr>
                </a:solidFill>
                <a:latin typeface="Cambria" panose="02040503050406030204" pitchFamily="18" charset="0"/>
                <a:ea typeface="Cambria" panose="02040503050406030204" pitchFamily="18" charset="0"/>
              </a:rPr>
            </a:br>
            <a:r>
              <a:rPr lang="en" sz="4400" dirty="0">
                <a:solidFill>
                  <a:schemeClr val="accent4">
                    <a:lumMod val="75000"/>
                  </a:schemeClr>
                </a:solidFill>
                <a:latin typeface="Cambria" panose="02040503050406030204" pitchFamily="18" charset="0"/>
                <a:ea typeface="Cambria" panose="02040503050406030204" pitchFamily="18" charset="0"/>
              </a:rPr>
              <a:t>THỰC HÀNH VIẾT THEO CÁC BƯỚC</a:t>
            </a:r>
            <a:endParaRPr sz="4400" dirty="0">
              <a:solidFill>
                <a:schemeClr val="accent4">
                  <a:lumMod val="75000"/>
                </a:schemeClr>
              </a:solidFill>
              <a:latin typeface="Cambria" panose="02040503050406030204" pitchFamily="18" charset="0"/>
              <a:ea typeface="Cambria" panose="02040503050406030204" pitchFamily="18" charset="0"/>
            </a:endParaRPr>
          </a:p>
        </p:txBody>
      </p:sp>
      <p:grpSp>
        <p:nvGrpSpPr>
          <p:cNvPr id="3437" name="Google Shape;3437;p42"/>
          <p:cNvGrpSpPr/>
          <p:nvPr/>
        </p:nvGrpSpPr>
        <p:grpSpPr>
          <a:xfrm>
            <a:off x="7141711" y="1851476"/>
            <a:ext cx="1468144" cy="3291970"/>
            <a:chOff x="7437400" y="1994100"/>
            <a:chExt cx="1172733" cy="2629579"/>
          </a:xfrm>
        </p:grpSpPr>
        <p:sp>
          <p:nvSpPr>
            <p:cNvPr id="3438" name="Google Shape;3438;p42"/>
            <p:cNvSpPr/>
            <p:nvPr/>
          </p:nvSpPr>
          <p:spPr>
            <a:xfrm>
              <a:off x="7504907" y="3057503"/>
              <a:ext cx="611171" cy="1542512"/>
            </a:xfrm>
            <a:custGeom>
              <a:avLst/>
              <a:gdLst/>
              <a:ahLst/>
              <a:cxnLst/>
              <a:rect l="l" t="t" r="r" b="b"/>
              <a:pathLst>
                <a:path w="15653" h="39506" extrusionOk="0">
                  <a:moveTo>
                    <a:pt x="10140" y="1"/>
                  </a:moveTo>
                  <a:cubicBezTo>
                    <a:pt x="9840" y="1"/>
                    <a:pt x="9526" y="5"/>
                    <a:pt x="9199" y="12"/>
                  </a:cubicBezTo>
                  <a:cubicBezTo>
                    <a:pt x="9199" y="12"/>
                    <a:pt x="8271" y="7230"/>
                    <a:pt x="7595" y="11792"/>
                  </a:cubicBezTo>
                  <a:cubicBezTo>
                    <a:pt x="6918" y="16353"/>
                    <a:pt x="6542" y="18333"/>
                    <a:pt x="7018" y="19686"/>
                  </a:cubicBezTo>
                  <a:cubicBezTo>
                    <a:pt x="7494" y="21015"/>
                    <a:pt x="5991" y="33270"/>
                    <a:pt x="5038" y="34975"/>
                  </a:cubicBezTo>
                  <a:cubicBezTo>
                    <a:pt x="4086" y="36679"/>
                    <a:pt x="2457" y="37631"/>
                    <a:pt x="1504" y="37631"/>
                  </a:cubicBezTo>
                  <a:cubicBezTo>
                    <a:pt x="577" y="37631"/>
                    <a:pt x="1" y="39160"/>
                    <a:pt x="2081" y="39436"/>
                  </a:cubicBezTo>
                  <a:cubicBezTo>
                    <a:pt x="2469" y="39487"/>
                    <a:pt x="2805" y="39506"/>
                    <a:pt x="3103" y="39506"/>
                  </a:cubicBezTo>
                  <a:cubicBezTo>
                    <a:pt x="4039" y="39506"/>
                    <a:pt x="4603" y="39316"/>
                    <a:pt x="5270" y="39316"/>
                  </a:cubicBezTo>
                  <a:cubicBezTo>
                    <a:pt x="5541" y="39316"/>
                    <a:pt x="5829" y="39347"/>
                    <a:pt x="6166" y="39436"/>
                  </a:cubicBezTo>
                  <a:cubicBezTo>
                    <a:pt x="6312" y="39474"/>
                    <a:pt x="6445" y="39493"/>
                    <a:pt x="6566" y="39493"/>
                  </a:cubicBezTo>
                  <a:cubicBezTo>
                    <a:pt x="7627" y="39493"/>
                    <a:pt x="7726" y="38060"/>
                    <a:pt x="7119" y="36102"/>
                  </a:cubicBezTo>
                  <a:cubicBezTo>
                    <a:pt x="6467" y="33922"/>
                    <a:pt x="10728" y="28784"/>
                    <a:pt x="10828" y="25476"/>
                  </a:cubicBezTo>
                  <a:cubicBezTo>
                    <a:pt x="10928" y="22142"/>
                    <a:pt x="10552" y="18734"/>
                    <a:pt x="11304" y="16152"/>
                  </a:cubicBezTo>
                  <a:cubicBezTo>
                    <a:pt x="12056" y="13596"/>
                    <a:pt x="15289" y="9310"/>
                    <a:pt x="15489" y="4849"/>
                  </a:cubicBezTo>
                  <a:cubicBezTo>
                    <a:pt x="15652" y="708"/>
                    <a:pt x="14023" y="1"/>
                    <a:pt x="10140" y="1"/>
                  </a:cubicBez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2"/>
            <p:cNvSpPr/>
            <p:nvPr/>
          </p:nvSpPr>
          <p:spPr>
            <a:xfrm>
              <a:off x="7527435" y="3054691"/>
              <a:ext cx="587159" cy="1547510"/>
            </a:xfrm>
            <a:custGeom>
              <a:avLst/>
              <a:gdLst/>
              <a:ahLst/>
              <a:cxnLst/>
              <a:rect l="l" t="t" r="r" b="b"/>
              <a:pathLst>
                <a:path w="15038" h="39634" extrusionOk="0">
                  <a:moveTo>
                    <a:pt x="9527" y="126"/>
                  </a:moveTo>
                  <a:cubicBezTo>
                    <a:pt x="11721" y="126"/>
                    <a:pt x="13108" y="337"/>
                    <a:pt x="13935" y="1187"/>
                  </a:cubicBezTo>
                  <a:cubicBezTo>
                    <a:pt x="14637" y="1914"/>
                    <a:pt x="14912" y="3066"/>
                    <a:pt x="14837" y="4921"/>
                  </a:cubicBezTo>
                  <a:cubicBezTo>
                    <a:pt x="14712" y="7879"/>
                    <a:pt x="13258" y="10761"/>
                    <a:pt x="12080" y="13067"/>
                  </a:cubicBezTo>
                  <a:cubicBezTo>
                    <a:pt x="11454" y="14295"/>
                    <a:pt x="10928" y="15347"/>
                    <a:pt x="10652" y="16224"/>
                  </a:cubicBezTo>
                  <a:cubicBezTo>
                    <a:pt x="10125" y="18029"/>
                    <a:pt x="10151" y="20234"/>
                    <a:pt x="10176" y="22590"/>
                  </a:cubicBezTo>
                  <a:cubicBezTo>
                    <a:pt x="10201" y="23568"/>
                    <a:pt x="10201" y="24570"/>
                    <a:pt x="10176" y="25548"/>
                  </a:cubicBezTo>
                  <a:cubicBezTo>
                    <a:pt x="10151" y="27152"/>
                    <a:pt x="9123" y="29157"/>
                    <a:pt x="8146" y="31087"/>
                  </a:cubicBezTo>
                  <a:cubicBezTo>
                    <a:pt x="7118" y="33142"/>
                    <a:pt x="6141" y="35047"/>
                    <a:pt x="6491" y="36199"/>
                  </a:cubicBezTo>
                  <a:cubicBezTo>
                    <a:pt x="6943" y="37728"/>
                    <a:pt x="6968" y="38856"/>
                    <a:pt x="6542" y="39282"/>
                  </a:cubicBezTo>
                  <a:cubicBezTo>
                    <a:pt x="6413" y="39427"/>
                    <a:pt x="6232" y="39500"/>
                    <a:pt x="6013" y="39500"/>
                  </a:cubicBezTo>
                  <a:cubicBezTo>
                    <a:pt x="5891" y="39500"/>
                    <a:pt x="5757" y="39477"/>
                    <a:pt x="5614" y="39433"/>
                  </a:cubicBezTo>
                  <a:cubicBezTo>
                    <a:pt x="5285" y="39353"/>
                    <a:pt x="5003" y="39325"/>
                    <a:pt x="4736" y="39325"/>
                  </a:cubicBezTo>
                  <a:cubicBezTo>
                    <a:pt x="4413" y="39325"/>
                    <a:pt x="4114" y="39366"/>
                    <a:pt x="3785" y="39408"/>
                  </a:cubicBezTo>
                  <a:cubicBezTo>
                    <a:pt x="3427" y="39454"/>
                    <a:pt x="3040" y="39511"/>
                    <a:pt x="2552" y="39511"/>
                  </a:cubicBezTo>
                  <a:cubicBezTo>
                    <a:pt x="2254" y="39511"/>
                    <a:pt x="1918" y="39490"/>
                    <a:pt x="1529" y="39433"/>
                  </a:cubicBezTo>
                  <a:cubicBezTo>
                    <a:pt x="476" y="39307"/>
                    <a:pt x="125" y="38831"/>
                    <a:pt x="151" y="38455"/>
                  </a:cubicBezTo>
                  <a:cubicBezTo>
                    <a:pt x="176" y="38079"/>
                    <a:pt x="526" y="37753"/>
                    <a:pt x="927" y="37753"/>
                  </a:cubicBezTo>
                  <a:cubicBezTo>
                    <a:pt x="1955" y="37753"/>
                    <a:pt x="3584" y="36751"/>
                    <a:pt x="4511" y="35072"/>
                  </a:cubicBezTo>
                  <a:cubicBezTo>
                    <a:pt x="5414" y="33468"/>
                    <a:pt x="7018" y="21137"/>
                    <a:pt x="6516" y="19733"/>
                  </a:cubicBezTo>
                  <a:cubicBezTo>
                    <a:pt x="6090" y="18555"/>
                    <a:pt x="6341" y="16801"/>
                    <a:pt x="6867" y="13317"/>
                  </a:cubicBezTo>
                  <a:cubicBezTo>
                    <a:pt x="6943" y="12866"/>
                    <a:pt x="7018" y="12390"/>
                    <a:pt x="7093" y="11864"/>
                  </a:cubicBezTo>
                  <a:cubicBezTo>
                    <a:pt x="7719" y="7578"/>
                    <a:pt x="8597" y="811"/>
                    <a:pt x="8697" y="134"/>
                  </a:cubicBezTo>
                  <a:cubicBezTo>
                    <a:pt x="8986" y="129"/>
                    <a:pt x="9262" y="126"/>
                    <a:pt x="9527" y="126"/>
                  </a:cubicBezTo>
                  <a:close/>
                  <a:moveTo>
                    <a:pt x="9467" y="0"/>
                  </a:moveTo>
                  <a:cubicBezTo>
                    <a:pt x="9197" y="0"/>
                    <a:pt x="8915" y="3"/>
                    <a:pt x="8622" y="9"/>
                  </a:cubicBezTo>
                  <a:cubicBezTo>
                    <a:pt x="8597" y="9"/>
                    <a:pt x="8572" y="34"/>
                    <a:pt x="8572" y="84"/>
                  </a:cubicBezTo>
                  <a:cubicBezTo>
                    <a:pt x="8572" y="159"/>
                    <a:pt x="7619" y="7352"/>
                    <a:pt x="6968" y="11864"/>
                  </a:cubicBezTo>
                  <a:cubicBezTo>
                    <a:pt x="6892" y="12365"/>
                    <a:pt x="6817" y="12841"/>
                    <a:pt x="6742" y="13292"/>
                  </a:cubicBezTo>
                  <a:cubicBezTo>
                    <a:pt x="6216" y="16926"/>
                    <a:pt x="5965" y="18580"/>
                    <a:pt x="6391" y="19758"/>
                  </a:cubicBezTo>
                  <a:cubicBezTo>
                    <a:pt x="6892" y="21162"/>
                    <a:pt x="5288" y="33418"/>
                    <a:pt x="4386" y="35022"/>
                  </a:cubicBezTo>
                  <a:cubicBezTo>
                    <a:pt x="3484" y="36651"/>
                    <a:pt x="1930" y="37628"/>
                    <a:pt x="927" y="37628"/>
                  </a:cubicBezTo>
                  <a:cubicBezTo>
                    <a:pt x="451" y="37628"/>
                    <a:pt x="50" y="38004"/>
                    <a:pt x="25" y="38455"/>
                  </a:cubicBezTo>
                  <a:cubicBezTo>
                    <a:pt x="0" y="38656"/>
                    <a:pt x="75" y="39382"/>
                    <a:pt x="1504" y="39558"/>
                  </a:cubicBezTo>
                  <a:cubicBezTo>
                    <a:pt x="1905" y="39633"/>
                    <a:pt x="2231" y="39633"/>
                    <a:pt x="2531" y="39633"/>
                  </a:cubicBezTo>
                  <a:cubicBezTo>
                    <a:pt x="3033" y="39633"/>
                    <a:pt x="3434" y="39583"/>
                    <a:pt x="3810" y="39533"/>
                  </a:cubicBezTo>
                  <a:cubicBezTo>
                    <a:pt x="4125" y="39492"/>
                    <a:pt x="4419" y="39450"/>
                    <a:pt x="4735" y="39450"/>
                  </a:cubicBezTo>
                  <a:cubicBezTo>
                    <a:pt x="4995" y="39450"/>
                    <a:pt x="5272" y="39479"/>
                    <a:pt x="5589" y="39558"/>
                  </a:cubicBezTo>
                  <a:cubicBezTo>
                    <a:pt x="5746" y="39602"/>
                    <a:pt x="5891" y="39624"/>
                    <a:pt x="6024" y="39624"/>
                  </a:cubicBezTo>
                  <a:cubicBezTo>
                    <a:pt x="6273" y="39624"/>
                    <a:pt x="6478" y="39546"/>
                    <a:pt x="6642" y="39382"/>
                  </a:cubicBezTo>
                  <a:cubicBezTo>
                    <a:pt x="7093" y="38906"/>
                    <a:pt x="7093" y="37753"/>
                    <a:pt x="6617" y="36174"/>
                  </a:cubicBezTo>
                  <a:cubicBezTo>
                    <a:pt x="6266" y="35072"/>
                    <a:pt x="7243" y="33167"/>
                    <a:pt x="8246" y="31162"/>
                  </a:cubicBezTo>
                  <a:cubicBezTo>
                    <a:pt x="9248" y="29207"/>
                    <a:pt x="10276" y="27177"/>
                    <a:pt x="10301" y="25548"/>
                  </a:cubicBezTo>
                  <a:cubicBezTo>
                    <a:pt x="10351" y="24570"/>
                    <a:pt x="10326" y="23568"/>
                    <a:pt x="10301" y="22590"/>
                  </a:cubicBezTo>
                  <a:cubicBezTo>
                    <a:pt x="10276" y="20260"/>
                    <a:pt x="10251" y="18054"/>
                    <a:pt x="10777" y="16250"/>
                  </a:cubicBezTo>
                  <a:cubicBezTo>
                    <a:pt x="11028" y="15397"/>
                    <a:pt x="11579" y="14345"/>
                    <a:pt x="12181" y="13142"/>
                  </a:cubicBezTo>
                  <a:cubicBezTo>
                    <a:pt x="13359" y="10811"/>
                    <a:pt x="14837" y="7904"/>
                    <a:pt x="14963" y="4921"/>
                  </a:cubicBezTo>
                  <a:cubicBezTo>
                    <a:pt x="15038" y="3041"/>
                    <a:pt x="14762" y="1863"/>
                    <a:pt x="14035" y="1112"/>
                  </a:cubicBezTo>
                  <a:cubicBezTo>
                    <a:pt x="13162" y="216"/>
                    <a:pt x="11729" y="0"/>
                    <a:pt x="9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2"/>
            <p:cNvSpPr/>
            <p:nvPr/>
          </p:nvSpPr>
          <p:spPr>
            <a:xfrm>
              <a:off x="7956997" y="3057346"/>
              <a:ext cx="600903" cy="1540091"/>
            </a:xfrm>
            <a:custGeom>
              <a:avLst/>
              <a:gdLst/>
              <a:ahLst/>
              <a:cxnLst/>
              <a:rect l="l" t="t" r="r" b="b"/>
              <a:pathLst>
                <a:path w="15390" h="39444" extrusionOk="0">
                  <a:moveTo>
                    <a:pt x="2076" y="0"/>
                  </a:moveTo>
                  <a:cubicBezTo>
                    <a:pt x="1309" y="0"/>
                    <a:pt x="753" y="141"/>
                    <a:pt x="753" y="141"/>
                  </a:cubicBezTo>
                  <a:lnTo>
                    <a:pt x="1" y="8938"/>
                  </a:lnTo>
                  <a:cubicBezTo>
                    <a:pt x="1" y="8938"/>
                    <a:pt x="1630" y="16532"/>
                    <a:pt x="2758" y="19114"/>
                  </a:cubicBezTo>
                  <a:cubicBezTo>
                    <a:pt x="3910" y="21670"/>
                    <a:pt x="5890" y="22723"/>
                    <a:pt x="7996" y="26984"/>
                  </a:cubicBezTo>
                  <a:cubicBezTo>
                    <a:pt x="10076" y="31269"/>
                    <a:pt x="11880" y="34202"/>
                    <a:pt x="11304" y="35630"/>
                  </a:cubicBezTo>
                  <a:cubicBezTo>
                    <a:pt x="10753" y="37059"/>
                    <a:pt x="10778" y="37435"/>
                    <a:pt x="10778" y="37435"/>
                  </a:cubicBezTo>
                  <a:cubicBezTo>
                    <a:pt x="9872" y="37737"/>
                    <a:pt x="9742" y="39444"/>
                    <a:pt x="10401" y="39444"/>
                  </a:cubicBezTo>
                  <a:cubicBezTo>
                    <a:pt x="10562" y="39444"/>
                    <a:pt x="10771" y="39341"/>
                    <a:pt x="11028" y="39089"/>
                  </a:cubicBezTo>
                  <a:cubicBezTo>
                    <a:pt x="12081" y="38036"/>
                    <a:pt x="12858" y="36959"/>
                    <a:pt x="14161" y="36207"/>
                  </a:cubicBezTo>
                  <a:cubicBezTo>
                    <a:pt x="15389" y="35505"/>
                    <a:pt x="15214" y="34302"/>
                    <a:pt x="14161" y="33450"/>
                  </a:cubicBezTo>
                  <a:cubicBezTo>
                    <a:pt x="13109" y="32598"/>
                    <a:pt x="11880" y="30517"/>
                    <a:pt x="11605" y="27460"/>
                  </a:cubicBezTo>
                  <a:cubicBezTo>
                    <a:pt x="11304" y="24427"/>
                    <a:pt x="10728" y="21395"/>
                    <a:pt x="6467" y="17836"/>
                  </a:cubicBezTo>
                  <a:cubicBezTo>
                    <a:pt x="5414" y="11470"/>
                    <a:pt x="7119" y="9139"/>
                    <a:pt x="6467" y="4001"/>
                  </a:cubicBezTo>
                  <a:cubicBezTo>
                    <a:pt x="6015" y="570"/>
                    <a:pt x="3619" y="0"/>
                    <a:pt x="2076" y="0"/>
                  </a:cubicBez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42"/>
            <p:cNvSpPr/>
            <p:nvPr/>
          </p:nvSpPr>
          <p:spPr>
            <a:xfrm>
              <a:off x="7955045" y="3054770"/>
              <a:ext cx="592078" cy="1545440"/>
            </a:xfrm>
            <a:custGeom>
              <a:avLst/>
              <a:gdLst/>
              <a:ahLst/>
              <a:cxnLst/>
              <a:rect l="l" t="t" r="r" b="b"/>
              <a:pathLst>
                <a:path w="15164" h="39581" extrusionOk="0">
                  <a:moveTo>
                    <a:pt x="2134" y="129"/>
                  </a:moveTo>
                  <a:cubicBezTo>
                    <a:pt x="2897" y="129"/>
                    <a:pt x="3873" y="270"/>
                    <a:pt x="4712" y="834"/>
                  </a:cubicBezTo>
                  <a:cubicBezTo>
                    <a:pt x="5665" y="1511"/>
                    <a:pt x="6266" y="2588"/>
                    <a:pt x="6442" y="4067"/>
                  </a:cubicBezTo>
                  <a:cubicBezTo>
                    <a:pt x="6742" y="6423"/>
                    <a:pt x="6567" y="8152"/>
                    <a:pt x="6367" y="9982"/>
                  </a:cubicBezTo>
                  <a:cubicBezTo>
                    <a:pt x="6141" y="12187"/>
                    <a:pt x="5890" y="14443"/>
                    <a:pt x="6442" y="17927"/>
                  </a:cubicBezTo>
                  <a:cubicBezTo>
                    <a:pt x="6467" y="17927"/>
                    <a:pt x="6467" y="17952"/>
                    <a:pt x="6467" y="17952"/>
                  </a:cubicBezTo>
                  <a:cubicBezTo>
                    <a:pt x="10702" y="21461"/>
                    <a:pt x="11304" y="24493"/>
                    <a:pt x="11580" y="27551"/>
                  </a:cubicBezTo>
                  <a:cubicBezTo>
                    <a:pt x="11880" y="30659"/>
                    <a:pt x="13159" y="32739"/>
                    <a:pt x="14161" y="33566"/>
                  </a:cubicBezTo>
                  <a:cubicBezTo>
                    <a:pt x="14737" y="34042"/>
                    <a:pt x="15038" y="34593"/>
                    <a:pt x="14988" y="35120"/>
                  </a:cubicBezTo>
                  <a:cubicBezTo>
                    <a:pt x="14963" y="35546"/>
                    <a:pt x="14687" y="35922"/>
                    <a:pt x="14186" y="36223"/>
                  </a:cubicBezTo>
                  <a:cubicBezTo>
                    <a:pt x="13234" y="36749"/>
                    <a:pt x="12557" y="37476"/>
                    <a:pt x="11855" y="38253"/>
                  </a:cubicBezTo>
                  <a:cubicBezTo>
                    <a:pt x="11605" y="38528"/>
                    <a:pt x="11329" y="38804"/>
                    <a:pt x="11028" y="39105"/>
                  </a:cubicBezTo>
                  <a:cubicBezTo>
                    <a:pt x="10798" y="39335"/>
                    <a:pt x="10585" y="39443"/>
                    <a:pt x="10419" y="39443"/>
                  </a:cubicBezTo>
                  <a:cubicBezTo>
                    <a:pt x="10386" y="39443"/>
                    <a:pt x="10355" y="39439"/>
                    <a:pt x="10326" y="39431"/>
                  </a:cubicBezTo>
                  <a:cubicBezTo>
                    <a:pt x="10176" y="39355"/>
                    <a:pt x="10076" y="39105"/>
                    <a:pt x="10101" y="38754"/>
                  </a:cubicBezTo>
                  <a:cubicBezTo>
                    <a:pt x="10126" y="38303"/>
                    <a:pt x="10377" y="37726"/>
                    <a:pt x="10853" y="37551"/>
                  </a:cubicBezTo>
                  <a:cubicBezTo>
                    <a:pt x="10878" y="37551"/>
                    <a:pt x="10903" y="37526"/>
                    <a:pt x="10903" y="37501"/>
                  </a:cubicBezTo>
                  <a:cubicBezTo>
                    <a:pt x="10903" y="37501"/>
                    <a:pt x="10878" y="37100"/>
                    <a:pt x="11429" y="35721"/>
                  </a:cubicBezTo>
                  <a:cubicBezTo>
                    <a:pt x="11880" y="34543"/>
                    <a:pt x="10778" y="32388"/>
                    <a:pt x="9274" y="29380"/>
                  </a:cubicBezTo>
                  <a:cubicBezTo>
                    <a:pt x="8898" y="28629"/>
                    <a:pt x="8497" y="27877"/>
                    <a:pt x="8096" y="27025"/>
                  </a:cubicBezTo>
                  <a:cubicBezTo>
                    <a:pt x="6943" y="24694"/>
                    <a:pt x="5840" y="23315"/>
                    <a:pt x="4863" y="22112"/>
                  </a:cubicBezTo>
                  <a:cubicBezTo>
                    <a:pt x="4061" y="21135"/>
                    <a:pt x="3384" y="20308"/>
                    <a:pt x="2858" y="19155"/>
                  </a:cubicBezTo>
                  <a:cubicBezTo>
                    <a:pt x="1755" y="16649"/>
                    <a:pt x="176" y="9305"/>
                    <a:pt x="126" y="9004"/>
                  </a:cubicBezTo>
                  <a:lnTo>
                    <a:pt x="878" y="257"/>
                  </a:lnTo>
                  <a:cubicBezTo>
                    <a:pt x="1025" y="224"/>
                    <a:pt x="1508" y="129"/>
                    <a:pt x="2134" y="129"/>
                  </a:cubicBezTo>
                  <a:close/>
                  <a:moveTo>
                    <a:pt x="2114" y="0"/>
                  </a:moveTo>
                  <a:cubicBezTo>
                    <a:pt x="1360" y="0"/>
                    <a:pt x="815" y="132"/>
                    <a:pt x="803" y="132"/>
                  </a:cubicBezTo>
                  <a:cubicBezTo>
                    <a:pt x="778" y="132"/>
                    <a:pt x="752" y="157"/>
                    <a:pt x="752" y="182"/>
                  </a:cubicBezTo>
                  <a:lnTo>
                    <a:pt x="1" y="9004"/>
                  </a:lnTo>
                  <a:cubicBezTo>
                    <a:pt x="1" y="9004"/>
                    <a:pt x="1" y="9029"/>
                    <a:pt x="1" y="9029"/>
                  </a:cubicBezTo>
                  <a:cubicBezTo>
                    <a:pt x="1" y="9105"/>
                    <a:pt x="1630" y="16649"/>
                    <a:pt x="2757" y="19205"/>
                  </a:cubicBezTo>
                  <a:cubicBezTo>
                    <a:pt x="3284" y="20358"/>
                    <a:pt x="3960" y="21210"/>
                    <a:pt x="4762" y="22212"/>
                  </a:cubicBezTo>
                  <a:cubicBezTo>
                    <a:pt x="5740" y="23390"/>
                    <a:pt x="6843" y="24744"/>
                    <a:pt x="7971" y="27100"/>
                  </a:cubicBezTo>
                  <a:cubicBezTo>
                    <a:pt x="8397" y="27927"/>
                    <a:pt x="8773" y="28704"/>
                    <a:pt x="9148" y="29431"/>
                  </a:cubicBezTo>
                  <a:cubicBezTo>
                    <a:pt x="10652" y="32413"/>
                    <a:pt x="11755" y="34568"/>
                    <a:pt x="11304" y="35671"/>
                  </a:cubicBezTo>
                  <a:cubicBezTo>
                    <a:pt x="10828" y="36849"/>
                    <a:pt x="10778" y="37300"/>
                    <a:pt x="10778" y="37451"/>
                  </a:cubicBezTo>
                  <a:cubicBezTo>
                    <a:pt x="10251" y="37651"/>
                    <a:pt x="10001" y="38253"/>
                    <a:pt x="9976" y="38754"/>
                  </a:cubicBezTo>
                  <a:cubicBezTo>
                    <a:pt x="9950" y="39155"/>
                    <a:pt x="10076" y="39431"/>
                    <a:pt x="10276" y="39531"/>
                  </a:cubicBezTo>
                  <a:cubicBezTo>
                    <a:pt x="10326" y="39556"/>
                    <a:pt x="10377" y="39581"/>
                    <a:pt x="10452" y="39581"/>
                  </a:cubicBezTo>
                  <a:cubicBezTo>
                    <a:pt x="10602" y="39581"/>
                    <a:pt x="10828" y="39481"/>
                    <a:pt x="11128" y="39205"/>
                  </a:cubicBezTo>
                  <a:cubicBezTo>
                    <a:pt x="11404" y="38904"/>
                    <a:pt x="11680" y="38604"/>
                    <a:pt x="11956" y="38328"/>
                  </a:cubicBezTo>
                  <a:cubicBezTo>
                    <a:pt x="12657" y="37576"/>
                    <a:pt x="13309" y="36874"/>
                    <a:pt x="14236" y="36323"/>
                  </a:cubicBezTo>
                  <a:cubicBezTo>
                    <a:pt x="14788" y="36022"/>
                    <a:pt x="15088" y="35596"/>
                    <a:pt x="15138" y="35120"/>
                  </a:cubicBezTo>
                  <a:cubicBezTo>
                    <a:pt x="15164" y="34568"/>
                    <a:pt x="14863" y="33967"/>
                    <a:pt x="14261" y="33466"/>
                  </a:cubicBezTo>
                  <a:cubicBezTo>
                    <a:pt x="13259" y="32664"/>
                    <a:pt x="12006" y="30608"/>
                    <a:pt x="11705" y="27526"/>
                  </a:cubicBezTo>
                  <a:cubicBezTo>
                    <a:pt x="11429" y="24468"/>
                    <a:pt x="10803" y="21410"/>
                    <a:pt x="6567" y="17877"/>
                  </a:cubicBezTo>
                  <a:cubicBezTo>
                    <a:pt x="6016" y="14443"/>
                    <a:pt x="6266" y="12187"/>
                    <a:pt x="6492" y="10007"/>
                  </a:cubicBezTo>
                  <a:cubicBezTo>
                    <a:pt x="6692" y="8152"/>
                    <a:pt x="6893" y="6398"/>
                    <a:pt x="6567" y="4067"/>
                  </a:cubicBezTo>
                  <a:cubicBezTo>
                    <a:pt x="6392" y="2538"/>
                    <a:pt x="5765" y="1410"/>
                    <a:pt x="4788" y="734"/>
                  </a:cubicBezTo>
                  <a:cubicBezTo>
                    <a:pt x="3916" y="144"/>
                    <a:pt x="2901" y="0"/>
                    <a:pt x="21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42"/>
            <p:cNvSpPr/>
            <p:nvPr/>
          </p:nvSpPr>
          <p:spPr>
            <a:xfrm>
              <a:off x="7934508" y="2336750"/>
              <a:ext cx="116471" cy="158562"/>
            </a:xfrm>
            <a:custGeom>
              <a:avLst/>
              <a:gdLst/>
              <a:ahLst/>
              <a:cxnLst/>
              <a:rect l="l" t="t" r="r" b="b"/>
              <a:pathLst>
                <a:path w="2983" h="4061" extrusionOk="0">
                  <a:moveTo>
                    <a:pt x="2106" y="1"/>
                  </a:moveTo>
                  <a:lnTo>
                    <a:pt x="0" y="502"/>
                  </a:lnTo>
                  <a:lnTo>
                    <a:pt x="1103" y="4061"/>
                  </a:lnTo>
                  <a:lnTo>
                    <a:pt x="2983" y="3209"/>
                  </a:lnTo>
                  <a:lnTo>
                    <a:pt x="2106" y="1"/>
                  </a:lnTo>
                  <a:close/>
                </a:path>
              </a:pathLst>
            </a:custGeom>
            <a:solidFill>
              <a:srgbClr val="FFAB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42"/>
            <p:cNvSpPr/>
            <p:nvPr/>
          </p:nvSpPr>
          <p:spPr>
            <a:xfrm>
              <a:off x="7932556" y="2334408"/>
              <a:ext cx="121352" cy="163872"/>
            </a:xfrm>
            <a:custGeom>
              <a:avLst/>
              <a:gdLst/>
              <a:ahLst/>
              <a:cxnLst/>
              <a:rect l="l" t="t" r="r" b="b"/>
              <a:pathLst>
                <a:path w="3108" h="4197" extrusionOk="0">
                  <a:moveTo>
                    <a:pt x="2105" y="136"/>
                  </a:moveTo>
                  <a:lnTo>
                    <a:pt x="2958" y="3219"/>
                  </a:lnTo>
                  <a:lnTo>
                    <a:pt x="1178" y="4046"/>
                  </a:lnTo>
                  <a:lnTo>
                    <a:pt x="125" y="612"/>
                  </a:lnTo>
                  <a:lnTo>
                    <a:pt x="2105" y="136"/>
                  </a:lnTo>
                  <a:close/>
                  <a:moveTo>
                    <a:pt x="2165" y="1"/>
                  </a:moveTo>
                  <a:cubicBezTo>
                    <a:pt x="2156" y="1"/>
                    <a:pt x="2144" y="4"/>
                    <a:pt x="2130" y="11"/>
                  </a:cubicBezTo>
                  <a:lnTo>
                    <a:pt x="50" y="512"/>
                  </a:lnTo>
                  <a:cubicBezTo>
                    <a:pt x="25" y="512"/>
                    <a:pt x="0" y="537"/>
                    <a:pt x="0" y="537"/>
                  </a:cubicBezTo>
                  <a:cubicBezTo>
                    <a:pt x="0" y="562"/>
                    <a:pt x="0" y="587"/>
                    <a:pt x="0" y="587"/>
                  </a:cubicBezTo>
                  <a:lnTo>
                    <a:pt x="1078" y="4146"/>
                  </a:lnTo>
                  <a:cubicBezTo>
                    <a:pt x="1078" y="4171"/>
                    <a:pt x="1103" y="4171"/>
                    <a:pt x="1128" y="4196"/>
                  </a:cubicBezTo>
                  <a:lnTo>
                    <a:pt x="1178" y="4196"/>
                  </a:lnTo>
                  <a:lnTo>
                    <a:pt x="3058" y="3319"/>
                  </a:lnTo>
                  <a:cubicBezTo>
                    <a:pt x="3083" y="3294"/>
                    <a:pt x="3108" y="3269"/>
                    <a:pt x="3083" y="3244"/>
                  </a:cubicBezTo>
                  <a:lnTo>
                    <a:pt x="2206" y="61"/>
                  </a:lnTo>
                  <a:cubicBezTo>
                    <a:pt x="2206" y="24"/>
                    <a:pt x="2192" y="1"/>
                    <a:pt x="2165" y="1"/>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42"/>
            <p:cNvSpPr/>
            <p:nvPr/>
          </p:nvSpPr>
          <p:spPr>
            <a:xfrm>
              <a:off x="7969726" y="2469812"/>
              <a:ext cx="320052" cy="757473"/>
            </a:xfrm>
            <a:custGeom>
              <a:avLst/>
              <a:gdLst/>
              <a:ahLst/>
              <a:cxnLst/>
              <a:rect l="l" t="t" r="r" b="b"/>
              <a:pathLst>
                <a:path w="8197" h="19400" extrusionOk="0">
                  <a:moveTo>
                    <a:pt x="1489" y="0"/>
                  </a:moveTo>
                  <a:cubicBezTo>
                    <a:pt x="860" y="0"/>
                    <a:pt x="263" y="417"/>
                    <a:pt x="126" y="1104"/>
                  </a:cubicBezTo>
                  <a:cubicBezTo>
                    <a:pt x="1" y="1706"/>
                    <a:pt x="126" y="2558"/>
                    <a:pt x="853" y="3711"/>
                  </a:cubicBezTo>
                  <a:cubicBezTo>
                    <a:pt x="2707" y="6593"/>
                    <a:pt x="5088" y="9826"/>
                    <a:pt x="5088" y="9826"/>
                  </a:cubicBezTo>
                  <a:cubicBezTo>
                    <a:pt x="5088" y="9826"/>
                    <a:pt x="4988" y="17094"/>
                    <a:pt x="5715" y="19400"/>
                  </a:cubicBezTo>
                  <a:lnTo>
                    <a:pt x="6141" y="19049"/>
                  </a:lnTo>
                  <a:cubicBezTo>
                    <a:pt x="6141" y="19049"/>
                    <a:pt x="8196" y="12658"/>
                    <a:pt x="8096" y="10026"/>
                  </a:cubicBezTo>
                  <a:cubicBezTo>
                    <a:pt x="8021" y="7871"/>
                    <a:pt x="4637" y="2006"/>
                    <a:pt x="2331" y="277"/>
                  </a:cubicBezTo>
                  <a:cubicBezTo>
                    <a:pt x="2071" y="88"/>
                    <a:pt x="1777" y="0"/>
                    <a:pt x="1489" y="0"/>
                  </a:cubicBez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2"/>
            <p:cNvSpPr/>
            <p:nvPr/>
          </p:nvSpPr>
          <p:spPr>
            <a:xfrm>
              <a:off x="7965821" y="2467196"/>
              <a:ext cx="325909" cy="762041"/>
            </a:xfrm>
            <a:custGeom>
              <a:avLst/>
              <a:gdLst/>
              <a:ahLst/>
              <a:cxnLst/>
              <a:rect l="l" t="t" r="r" b="b"/>
              <a:pathLst>
                <a:path w="8347" h="19517" extrusionOk="0">
                  <a:moveTo>
                    <a:pt x="1579" y="143"/>
                  </a:moveTo>
                  <a:cubicBezTo>
                    <a:pt x="1880" y="143"/>
                    <a:pt x="2156" y="219"/>
                    <a:pt x="2406" y="419"/>
                  </a:cubicBezTo>
                  <a:cubicBezTo>
                    <a:pt x="4787" y="2174"/>
                    <a:pt x="8070" y="8038"/>
                    <a:pt x="8146" y="10093"/>
                  </a:cubicBezTo>
                  <a:cubicBezTo>
                    <a:pt x="8221" y="12625"/>
                    <a:pt x="6316" y="18715"/>
                    <a:pt x="6191" y="19091"/>
                  </a:cubicBezTo>
                  <a:lnTo>
                    <a:pt x="5840" y="19367"/>
                  </a:lnTo>
                  <a:cubicBezTo>
                    <a:pt x="5163" y="16986"/>
                    <a:pt x="5263" y="9968"/>
                    <a:pt x="5263" y="9893"/>
                  </a:cubicBezTo>
                  <a:cubicBezTo>
                    <a:pt x="5263" y="9868"/>
                    <a:pt x="5238" y="9868"/>
                    <a:pt x="5238" y="9843"/>
                  </a:cubicBezTo>
                  <a:cubicBezTo>
                    <a:pt x="5213" y="9818"/>
                    <a:pt x="2832" y="6585"/>
                    <a:pt x="1003" y="3753"/>
                  </a:cubicBezTo>
                  <a:cubicBezTo>
                    <a:pt x="376" y="2775"/>
                    <a:pt x="151" y="1898"/>
                    <a:pt x="301" y="1171"/>
                  </a:cubicBezTo>
                  <a:cubicBezTo>
                    <a:pt x="376" y="745"/>
                    <a:pt x="677" y="394"/>
                    <a:pt x="1103" y="219"/>
                  </a:cubicBezTo>
                  <a:cubicBezTo>
                    <a:pt x="1253" y="169"/>
                    <a:pt x="1429" y="143"/>
                    <a:pt x="1579" y="143"/>
                  </a:cubicBezTo>
                  <a:close/>
                  <a:moveTo>
                    <a:pt x="1574" y="0"/>
                  </a:moveTo>
                  <a:cubicBezTo>
                    <a:pt x="1399" y="0"/>
                    <a:pt x="1223" y="31"/>
                    <a:pt x="1053" y="93"/>
                  </a:cubicBezTo>
                  <a:cubicBezTo>
                    <a:pt x="602" y="269"/>
                    <a:pt x="276" y="670"/>
                    <a:pt x="176" y="1146"/>
                  </a:cubicBezTo>
                  <a:cubicBezTo>
                    <a:pt x="0" y="1923"/>
                    <a:pt x="251" y="2800"/>
                    <a:pt x="903" y="3828"/>
                  </a:cubicBezTo>
                  <a:cubicBezTo>
                    <a:pt x="2657" y="6560"/>
                    <a:pt x="4938" y="9642"/>
                    <a:pt x="5113" y="9918"/>
                  </a:cubicBezTo>
                  <a:cubicBezTo>
                    <a:pt x="5113" y="10344"/>
                    <a:pt x="5063" y="17261"/>
                    <a:pt x="5765" y="19492"/>
                  </a:cubicBezTo>
                  <a:cubicBezTo>
                    <a:pt x="5765" y="19517"/>
                    <a:pt x="5790" y="19517"/>
                    <a:pt x="5790" y="19517"/>
                  </a:cubicBezTo>
                  <a:lnTo>
                    <a:pt x="5865" y="19517"/>
                  </a:lnTo>
                  <a:lnTo>
                    <a:pt x="6291" y="19166"/>
                  </a:lnTo>
                  <a:cubicBezTo>
                    <a:pt x="6291" y="19166"/>
                    <a:pt x="6291" y="19141"/>
                    <a:pt x="6291" y="19141"/>
                  </a:cubicBezTo>
                  <a:cubicBezTo>
                    <a:pt x="6316" y="19066"/>
                    <a:pt x="8346" y="12700"/>
                    <a:pt x="8271" y="10093"/>
                  </a:cubicBezTo>
                  <a:cubicBezTo>
                    <a:pt x="8171" y="7838"/>
                    <a:pt x="4712" y="1973"/>
                    <a:pt x="2481" y="294"/>
                  </a:cubicBezTo>
                  <a:cubicBezTo>
                    <a:pt x="2207" y="100"/>
                    <a:pt x="1891" y="0"/>
                    <a:pt x="1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2"/>
            <p:cNvSpPr/>
            <p:nvPr/>
          </p:nvSpPr>
          <p:spPr>
            <a:xfrm>
              <a:off x="7974606" y="2586280"/>
              <a:ext cx="258400" cy="380728"/>
            </a:xfrm>
            <a:custGeom>
              <a:avLst/>
              <a:gdLst/>
              <a:ahLst/>
              <a:cxnLst/>
              <a:rect l="l" t="t" r="r" b="b"/>
              <a:pathLst>
                <a:path w="6618" h="9751" extrusionOk="0">
                  <a:moveTo>
                    <a:pt x="3434" y="1"/>
                  </a:moveTo>
                  <a:cubicBezTo>
                    <a:pt x="1855" y="5815"/>
                    <a:pt x="1" y="8322"/>
                    <a:pt x="1" y="8322"/>
                  </a:cubicBezTo>
                  <a:lnTo>
                    <a:pt x="3058" y="9750"/>
                  </a:lnTo>
                  <a:cubicBezTo>
                    <a:pt x="5640" y="6918"/>
                    <a:pt x="6617" y="1630"/>
                    <a:pt x="6617" y="1630"/>
                  </a:cubicBezTo>
                  <a:lnTo>
                    <a:pt x="3434" y="1"/>
                  </a:lnTo>
                  <a:close/>
                </a:path>
              </a:pathLst>
            </a:custGeom>
            <a:solidFill>
              <a:srgbClr val="E89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2"/>
            <p:cNvSpPr/>
            <p:nvPr/>
          </p:nvSpPr>
          <p:spPr>
            <a:xfrm>
              <a:off x="8187942" y="3876021"/>
              <a:ext cx="318061" cy="566621"/>
            </a:xfrm>
            <a:custGeom>
              <a:avLst/>
              <a:gdLst/>
              <a:ahLst/>
              <a:cxnLst/>
              <a:rect l="l" t="t" r="r" b="b"/>
              <a:pathLst>
                <a:path w="8146" h="14512" extrusionOk="0">
                  <a:moveTo>
                    <a:pt x="3459" y="1"/>
                  </a:moveTo>
                  <a:cubicBezTo>
                    <a:pt x="1830" y="1705"/>
                    <a:pt x="602" y="2281"/>
                    <a:pt x="1" y="2507"/>
                  </a:cubicBezTo>
                  <a:cubicBezTo>
                    <a:pt x="677" y="3409"/>
                    <a:pt x="1404" y="4512"/>
                    <a:pt x="2131" y="5991"/>
                  </a:cubicBezTo>
                  <a:cubicBezTo>
                    <a:pt x="2532" y="6843"/>
                    <a:pt x="2933" y="7595"/>
                    <a:pt x="3309" y="8346"/>
                  </a:cubicBezTo>
                  <a:cubicBezTo>
                    <a:pt x="4687" y="11078"/>
                    <a:pt x="5715" y="13108"/>
                    <a:pt x="5539" y="14336"/>
                  </a:cubicBezTo>
                  <a:lnTo>
                    <a:pt x="5640" y="14512"/>
                  </a:lnTo>
                  <a:lnTo>
                    <a:pt x="8146" y="12482"/>
                  </a:lnTo>
                  <a:cubicBezTo>
                    <a:pt x="7143" y="11605"/>
                    <a:pt x="5915" y="9549"/>
                    <a:pt x="5615" y="6517"/>
                  </a:cubicBezTo>
                  <a:cubicBezTo>
                    <a:pt x="5414" y="4386"/>
                    <a:pt x="5063" y="2281"/>
                    <a:pt x="3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2"/>
            <p:cNvSpPr/>
            <p:nvPr/>
          </p:nvSpPr>
          <p:spPr>
            <a:xfrm>
              <a:off x="8185990" y="3874069"/>
              <a:ext cx="322004" cy="571541"/>
            </a:xfrm>
            <a:custGeom>
              <a:avLst/>
              <a:gdLst/>
              <a:ahLst/>
              <a:cxnLst/>
              <a:rect l="l" t="t" r="r" b="b"/>
              <a:pathLst>
                <a:path w="8247" h="14638" extrusionOk="0">
                  <a:moveTo>
                    <a:pt x="3484" y="151"/>
                  </a:moveTo>
                  <a:cubicBezTo>
                    <a:pt x="5113" y="2457"/>
                    <a:pt x="5414" y="4587"/>
                    <a:pt x="5614" y="6567"/>
                  </a:cubicBezTo>
                  <a:cubicBezTo>
                    <a:pt x="5890" y="9574"/>
                    <a:pt x="7068" y="11604"/>
                    <a:pt x="8096" y="12532"/>
                  </a:cubicBezTo>
                  <a:lnTo>
                    <a:pt x="5715" y="14462"/>
                  </a:lnTo>
                  <a:lnTo>
                    <a:pt x="5665" y="14361"/>
                  </a:lnTo>
                  <a:cubicBezTo>
                    <a:pt x="5815" y="13108"/>
                    <a:pt x="4812" y="11128"/>
                    <a:pt x="3409" y="8346"/>
                  </a:cubicBezTo>
                  <a:cubicBezTo>
                    <a:pt x="3033" y="7619"/>
                    <a:pt x="2632" y="6843"/>
                    <a:pt x="2231" y="6015"/>
                  </a:cubicBezTo>
                  <a:cubicBezTo>
                    <a:pt x="1629" y="4762"/>
                    <a:pt x="953" y="3660"/>
                    <a:pt x="151" y="2582"/>
                  </a:cubicBezTo>
                  <a:cubicBezTo>
                    <a:pt x="777" y="2356"/>
                    <a:pt x="1955" y="1730"/>
                    <a:pt x="3484" y="151"/>
                  </a:cubicBezTo>
                  <a:close/>
                  <a:moveTo>
                    <a:pt x="3509" y="0"/>
                  </a:moveTo>
                  <a:cubicBezTo>
                    <a:pt x="3484" y="0"/>
                    <a:pt x="3459" y="0"/>
                    <a:pt x="3459" y="25"/>
                  </a:cubicBezTo>
                  <a:cubicBezTo>
                    <a:pt x="1830" y="1680"/>
                    <a:pt x="627" y="2281"/>
                    <a:pt x="25" y="2482"/>
                  </a:cubicBezTo>
                  <a:cubicBezTo>
                    <a:pt x="25" y="2482"/>
                    <a:pt x="0" y="2507"/>
                    <a:pt x="0" y="2532"/>
                  </a:cubicBezTo>
                  <a:cubicBezTo>
                    <a:pt x="0" y="2557"/>
                    <a:pt x="0" y="2557"/>
                    <a:pt x="0" y="2582"/>
                  </a:cubicBezTo>
                  <a:cubicBezTo>
                    <a:pt x="827" y="3685"/>
                    <a:pt x="1504" y="4787"/>
                    <a:pt x="2131" y="6066"/>
                  </a:cubicBezTo>
                  <a:cubicBezTo>
                    <a:pt x="2532" y="6893"/>
                    <a:pt x="2908" y="7670"/>
                    <a:pt x="3284" y="8421"/>
                  </a:cubicBezTo>
                  <a:cubicBezTo>
                    <a:pt x="4637" y="11078"/>
                    <a:pt x="5690" y="13158"/>
                    <a:pt x="5539" y="14386"/>
                  </a:cubicBezTo>
                  <a:cubicBezTo>
                    <a:pt x="5539" y="14386"/>
                    <a:pt x="5539" y="14411"/>
                    <a:pt x="5539" y="14411"/>
                  </a:cubicBezTo>
                  <a:lnTo>
                    <a:pt x="5640" y="14587"/>
                  </a:lnTo>
                  <a:cubicBezTo>
                    <a:pt x="5640" y="14612"/>
                    <a:pt x="5665" y="14637"/>
                    <a:pt x="5665" y="14637"/>
                  </a:cubicBezTo>
                  <a:lnTo>
                    <a:pt x="5690" y="14637"/>
                  </a:lnTo>
                  <a:cubicBezTo>
                    <a:pt x="5690" y="14637"/>
                    <a:pt x="5715" y="14637"/>
                    <a:pt x="5715" y="14612"/>
                  </a:cubicBezTo>
                  <a:lnTo>
                    <a:pt x="8221" y="12582"/>
                  </a:lnTo>
                  <a:cubicBezTo>
                    <a:pt x="8246" y="12557"/>
                    <a:pt x="8246" y="12532"/>
                    <a:pt x="8246" y="12532"/>
                  </a:cubicBezTo>
                  <a:cubicBezTo>
                    <a:pt x="8246" y="12507"/>
                    <a:pt x="8246" y="12482"/>
                    <a:pt x="8221" y="12482"/>
                  </a:cubicBezTo>
                  <a:cubicBezTo>
                    <a:pt x="7244" y="11630"/>
                    <a:pt x="6015" y="9574"/>
                    <a:pt x="5740" y="6542"/>
                  </a:cubicBezTo>
                  <a:cubicBezTo>
                    <a:pt x="5539" y="4537"/>
                    <a:pt x="5213" y="2356"/>
                    <a:pt x="3559" y="25"/>
                  </a:cubicBezTo>
                  <a:cubicBezTo>
                    <a:pt x="3534" y="0"/>
                    <a:pt x="3534" y="0"/>
                    <a:pt x="35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2"/>
            <p:cNvSpPr/>
            <p:nvPr/>
          </p:nvSpPr>
          <p:spPr>
            <a:xfrm>
              <a:off x="7971678" y="3401441"/>
              <a:ext cx="236847" cy="188236"/>
            </a:xfrm>
            <a:custGeom>
              <a:avLst/>
              <a:gdLst/>
              <a:ahLst/>
              <a:cxnLst/>
              <a:rect l="l" t="t" r="r" b="b"/>
              <a:pathLst>
                <a:path w="6066" h="4821" extrusionOk="0">
                  <a:moveTo>
                    <a:pt x="6066" y="0"/>
                  </a:moveTo>
                  <a:cubicBezTo>
                    <a:pt x="2833" y="1153"/>
                    <a:pt x="727" y="1429"/>
                    <a:pt x="1" y="1504"/>
                  </a:cubicBezTo>
                  <a:cubicBezTo>
                    <a:pt x="201" y="2356"/>
                    <a:pt x="477" y="3559"/>
                    <a:pt x="778" y="4812"/>
                  </a:cubicBezTo>
                  <a:cubicBezTo>
                    <a:pt x="906" y="4818"/>
                    <a:pt x="1035" y="4821"/>
                    <a:pt x="1165" y="4821"/>
                  </a:cubicBezTo>
                  <a:cubicBezTo>
                    <a:pt x="2707" y="4821"/>
                    <a:pt x="4326" y="4424"/>
                    <a:pt x="5690" y="3985"/>
                  </a:cubicBezTo>
                  <a:cubicBezTo>
                    <a:pt x="5740" y="2957"/>
                    <a:pt x="5840" y="2030"/>
                    <a:pt x="5941" y="1103"/>
                  </a:cubicBezTo>
                  <a:cubicBezTo>
                    <a:pt x="5991" y="752"/>
                    <a:pt x="6016" y="376"/>
                    <a:pt x="6066"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2"/>
            <p:cNvSpPr/>
            <p:nvPr/>
          </p:nvSpPr>
          <p:spPr>
            <a:xfrm>
              <a:off x="8343533" y="4359425"/>
              <a:ext cx="203581" cy="240751"/>
            </a:xfrm>
            <a:custGeom>
              <a:avLst/>
              <a:gdLst/>
              <a:ahLst/>
              <a:cxnLst/>
              <a:rect l="l" t="t" r="r" b="b"/>
              <a:pathLst>
                <a:path w="5214" h="6166" extrusionOk="0">
                  <a:moveTo>
                    <a:pt x="4236" y="1"/>
                  </a:moveTo>
                  <a:lnTo>
                    <a:pt x="4161" y="101"/>
                  </a:lnTo>
                  <a:cubicBezTo>
                    <a:pt x="4161" y="101"/>
                    <a:pt x="4186" y="126"/>
                    <a:pt x="4211" y="151"/>
                  </a:cubicBezTo>
                  <a:cubicBezTo>
                    <a:pt x="4787" y="627"/>
                    <a:pt x="5088" y="1178"/>
                    <a:pt x="5038" y="1705"/>
                  </a:cubicBezTo>
                  <a:cubicBezTo>
                    <a:pt x="5013" y="2131"/>
                    <a:pt x="4737" y="2507"/>
                    <a:pt x="4236" y="2808"/>
                  </a:cubicBezTo>
                  <a:cubicBezTo>
                    <a:pt x="3284" y="3359"/>
                    <a:pt x="2607" y="4061"/>
                    <a:pt x="1905" y="4838"/>
                  </a:cubicBezTo>
                  <a:cubicBezTo>
                    <a:pt x="1655" y="5113"/>
                    <a:pt x="1379" y="5389"/>
                    <a:pt x="1078" y="5690"/>
                  </a:cubicBezTo>
                  <a:cubicBezTo>
                    <a:pt x="855" y="5913"/>
                    <a:pt x="649" y="6037"/>
                    <a:pt x="486" y="6037"/>
                  </a:cubicBezTo>
                  <a:cubicBezTo>
                    <a:pt x="447" y="6037"/>
                    <a:pt x="410" y="6030"/>
                    <a:pt x="376" y="6016"/>
                  </a:cubicBezTo>
                  <a:cubicBezTo>
                    <a:pt x="226" y="5940"/>
                    <a:pt x="126" y="5690"/>
                    <a:pt x="151" y="5364"/>
                  </a:cubicBezTo>
                  <a:cubicBezTo>
                    <a:pt x="176" y="4888"/>
                    <a:pt x="427" y="4311"/>
                    <a:pt x="903" y="4136"/>
                  </a:cubicBezTo>
                  <a:cubicBezTo>
                    <a:pt x="928" y="4136"/>
                    <a:pt x="953" y="4111"/>
                    <a:pt x="953" y="4086"/>
                  </a:cubicBezTo>
                  <a:cubicBezTo>
                    <a:pt x="953" y="4086"/>
                    <a:pt x="928" y="3685"/>
                    <a:pt x="1479" y="2306"/>
                  </a:cubicBezTo>
                  <a:cubicBezTo>
                    <a:pt x="1504" y="2206"/>
                    <a:pt x="1529" y="2081"/>
                    <a:pt x="1554" y="1955"/>
                  </a:cubicBezTo>
                  <a:lnTo>
                    <a:pt x="1454" y="1730"/>
                  </a:lnTo>
                  <a:cubicBezTo>
                    <a:pt x="1454" y="1930"/>
                    <a:pt x="1404" y="2106"/>
                    <a:pt x="1354" y="2256"/>
                  </a:cubicBezTo>
                  <a:cubicBezTo>
                    <a:pt x="878" y="3434"/>
                    <a:pt x="828" y="3885"/>
                    <a:pt x="828" y="4036"/>
                  </a:cubicBezTo>
                  <a:cubicBezTo>
                    <a:pt x="301" y="4236"/>
                    <a:pt x="51" y="4838"/>
                    <a:pt x="26" y="5339"/>
                  </a:cubicBezTo>
                  <a:cubicBezTo>
                    <a:pt x="0" y="5740"/>
                    <a:pt x="126" y="6016"/>
                    <a:pt x="326" y="6116"/>
                  </a:cubicBezTo>
                  <a:cubicBezTo>
                    <a:pt x="376" y="6141"/>
                    <a:pt x="427" y="6166"/>
                    <a:pt x="502" y="6166"/>
                  </a:cubicBezTo>
                  <a:cubicBezTo>
                    <a:pt x="652" y="6166"/>
                    <a:pt x="878" y="6066"/>
                    <a:pt x="1178" y="5790"/>
                  </a:cubicBezTo>
                  <a:cubicBezTo>
                    <a:pt x="1454" y="5489"/>
                    <a:pt x="1730" y="5189"/>
                    <a:pt x="2006" y="4913"/>
                  </a:cubicBezTo>
                  <a:cubicBezTo>
                    <a:pt x="2707" y="4161"/>
                    <a:pt x="3359" y="3459"/>
                    <a:pt x="4286" y="2908"/>
                  </a:cubicBezTo>
                  <a:cubicBezTo>
                    <a:pt x="4838" y="2607"/>
                    <a:pt x="5138" y="2181"/>
                    <a:pt x="5188" y="1705"/>
                  </a:cubicBezTo>
                  <a:cubicBezTo>
                    <a:pt x="5214" y="1153"/>
                    <a:pt x="4913" y="552"/>
                    <a:pt x="4311" y="51"/>
                  </a:cubicBezTo>
                  <a:cubicBezTo>
                    <a:pt x="4286" y="51"/>
                    <a:pt x="4261" y="26"/>
                    <a:pt x="4236" y="1"/>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42"/>
            <p:cNvSpPr/>
            <p:nvPr/>
          </p:nvSpPr>
          <p:spPr>
            <a:xfrm>
              <a:off x="7955045" y="3054770"/>
              <a:ext cx="266209" cy="405404"/>
            </a:xfrm>
            <a:custGeom>
              <a:avLst/>
              <a:gdLst/>
              <a:ahLst/>
              <a:cxnLst/>
              <a:rect l="l" t="t" r="r" b="b"/>
              <a:pathLst>
                <a:path w="6818" h="10383" extrusionOk="0">
                  <a:moveTo>
                    <a:pt x="2114" y="0"/>
                  </a:moveTo>
                  <a:cubicBezTo>
                    <a:pt x="1360" y="0"/>
                    <a:pt x="815" y="132"/>
                    <a:pt x="803" y="132"/>
                  </a:cubicBezTo>
                  <a:cubicBezTo>
                    <a:pt x="778" y="132"/>
                    <a:pt x="752" y="157"/>
                    <a:pt x="752" y="182"/>
                  </a:cubicBezTo>
                  <a:lnTo>
                    <a:pt x="1" y="9004"/>
                  </a:lnTo>
                  <a:cubicBezTo>
                    <a:pt x="1" y="9004"/>
                    <a:pt x="1" y="9029"/>
                    <a:pt x="1" y="9029"/>
                  </a:cubicBezTo>
                  <a:cubicBezTo>
                    <a:pt x="1" y="9054"/>
                    <a:pt x="101" y="9581"/>
                    <a:pt x="301" y="10383"/>
                  </a:cubicBezTo>
                  <a:lnTo>
                    <a:pt x="427" y="10383"/>
                  </a:lnTo>
                  <a:cubicBezTo>
                    <a:pt x="251" y="9606"/>
                    <a:pt x="126" y="9080"/>
                    <a:pt x="126" y="9004"/>
                  </a:cubicBezTo>
                  <a:lnTo>
                    <a:pt x="878" y="257"/>
                  </a:lnTo>
                  <a:cubicBezTo>
                    <a:pt x="1025" y="224"/>
                    <a:pt x="1508" y="129"/>
                    <a:pt x="2134" y="129"/>
                  </a:cubicBezTo>
                  <a:cubicBezTo>
                    <a:pt x="2897" y="129"/>
                    <a:pt x="3873" y="270"/>
                    <a:pt x="4712" y="834"/>
                  </a:cubicBezTo>
                  <a:cubicBezTo>
                    <a:pt x="5665" y="1511"/>
                    <a:pt x="6266" y="2588"/>
                    <a:pt x="6442" y="4067"/>
                  </a:cubicBezTo>
                  <a:cubicBezTo>
                    <a:pt x="6692" y="5947"/>
                    <a:pt x="6617" y="7425"/>
                    <a:pt x="6492" y="8879"/>
                  </a:cubicBezTo>
                  <a:cubicBezTo>
                    <a:pt x="6517" y="8879"/>
                    <a:pt x="6567" y="8854"/>
                    <a:pt x="6617" y="8829"/>
                  </a:cubicBezTo>
                  <a:cubicBezTo>
                    <a:pt x="6742" y="7400"/>
                    <a:pt x="6818" y="5922"/>
                    <a:pt x="6567" y="4067"/>
                  </a:cubicBezTo>
                  <a:cubicBezTo>
                    <a:pt x="6392" y="2538"/>
                    <a:pt x="5765" y="1410"/>
                    <a:pt x="4788" y="734"/>
                  </a:cubicBezTo>
                  <a:cubicBezTo>
                    <a:pt x="3916" y="144"/>
                    <a:pt x="2901" y="0"/>
                    <a:pt x="2114" y="0"/>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42"/>
            <p:cNvSpPr/>
            <p:nvPr/>
          </p:nvSpPr>
          <p:spPr>
            <a:xfrm>
              <a:off x="7644841" y="4014003"/>
              <a:ext cx="280890" cy="502041"/>
            </a:xfrm>
            <a:custGeom>
              <a:avLst/>
              <a:gdLst/>
              <a:ahLst/>
              <a:cxnLst/>
              <a:rect l="l" t="t" r="r" b="b"/>
              <a:pathLst>
                <a:path w="7194" h="12858" extrusionOk="0">
                  <a:moveTo>
                    <a:pt x="3334" y="0"/>
                  </a:moveTo>
                  <a:cubicBezTo>
                    <a:pt x="2933" y="4136"/>
                    <a:pt x="2081" y="9474"/>
                    <a:pt x="1504" y="10502"/>
                  </a:cubicBezTo>
                  <a:cubicBezTo>
                    <a:pt x="1128" y="11153"/>
                    <a:pt x="677" y="11705"/>
                    <a:pt x="176" y="12156"/>
                  </a:cubicBezTo>
                  <a:lnTo>
                    <a:pt x="1" y="12858"/>
                  </a:lnTo>
                  <a:lnTo>
                    <a:pt x="3760" y="12858"/>
                  </a:lnTo>
                  <a:cubicBezTo>
                    <a:pt x="3710" y="12482"/>
                    <a:pt x="3610" y="12081"/>
                    <a:pt x="3484" y="11629"/>
                  </a:cubicBezTo>
                  <a:cubicBezTo>
                    <a:pt x="3134" y="10477"/>
                    <a:pt x="4111" y="8572"/>
                    <a:pt x="5139" y="6517"/>
                  </a:cubicBezTo>
                  <a:cubicBezTo>
                    <a:pt x="6116" y="4587"/>
                    <a:pt x="7144" y="2582"/>
                    <a:pt x="7169" y="978"/>
                  </a:cubicBezTo>
                  <a:cubicBezTo>
                    <a:pt x="7194" y="752"/>
                    <a:pt x="7194" y="502"/>
                    <a:pt x="7194" y="276"/>
                  </a:cubicBezTo>
                  <a:lnTo>
                    <a:pt x="7194" y="276"/>
                  </a:lnTo>
                  <a:cubicBezTo>
                    <a:pt x="6665" y="328"/>
                    <a:pt x="6193" y="349"/>
                    <a:pt x="5773" y="349"/>
                  </a:cubicBezTo>
                  <a:cubicBezTo>
                    <a:pt x="4560" y="349"/>
                    <a:pt x="3781" y="168"/>
                    <a:pt x="3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42"/>
            <p:cNvSpPr/>
            <p:nvPr/>
          </p:nvSpPr>
          <p:spPr>
            <a:xfrm>
              <a:off x="7642888" y="4012051"/>
              <a:ext cx="284794" cy="505945"/>
            </a:xfrm>
            <a:custGeom>
              <a:avLst/>
              <a:gdLst/>
              <a:ahLst/>
              <a:cxnLst/>
              <a:rect l="l" t="t" r="r" b="b"/>
              <a:pathLst>
                <a:path w="7294" h="12958" extrusionOk="0">
                  <a:moveTo>
                    <a:pt x="3459" y="151"/>
                  </a:moveTo>
                  <a:cubicBezTo>
                    <a:pt x="3897" y="284"/>
                    <a:pt x="4684" y="461"/>
                    <a:pt x="5894" y="461"/>
                  </a:cubicBezTo>
                  <a:cubicBezTo>
                    <a:pt x="6276" y="461"/>
                    <a:pt x="6700" y="443"/>
                    <a:pt x="7168" y="401"/>
                  </a:cubicBezTo>
                  <a:cubicBezTo>
                    <a:pt x="7168" y="602"/>
                    <a:pt x="7168" y="802"/>
                    <a:pt x="7168" y="1028"/>
                  </a:cubicBezTo>
                  <a:cubicBezTo>
                    <a:pt x="7118" y="2607"/>
                    <a:pt x="6116" y="4612"/>
                    <a:pt x="5113" y="6542"/>
                  </a:cubicBezTo>
                  <a:cubicBezTo>
                    <a:pt x="4086" y="8597"/>
                    <a:pt x="3108" y="10527"/>
                    <a:pt x="3459" y="11705"/>
                  </a:cubicBezTo>
                  <a:cubicBezTo>
                    <a:pt x="3585" y="12106"/>
                    <a:pt x="3685" y="12482"/>
                    <a:pt x="3735" y="12832"/>
                  </a:cubicBezTo>
                  <a:lnTo>
                    <a:pt x="151" y="12832"/>
                  </a:lnTo>
                  <a:lnTo>
                    <a:pt x="276" y="12231"/>
                  </a:lnTo>
                  <a:cubicBezTo>
                    <a:pt x="803" y="11755"/>
                    <a:pt x="1279" y="11203"/>
                    <a:pt x="1605" y="10577"/>
                  </a:cubicBezTo>
                  <a:cubicBezTo>
                    <a:pt x="2181" y="9574"/>
                    <a:pt x="3008" y="4386"/>
                    <a:pt x="3459" y="151"/>
                  </a:cubicBezTo>
                  <a:close/>
                  <a:moveTo>
                    <a:pt x="3359" y="0"/>
                  </a:moveTo>
                  <a:cubicBezTo>
                    <a:pt x="3334" y="25"/>
                    <a:pt x="3334" y="25"/>
                    <a:pt x="3334" y="50"/>
                  </a:cubicBezTo>
                  <a:cubicBezTo>
                    <a:pt x="2908" y="4211"/>
                    <a:pt x="2056" y="9524"/>
                    <a:pt x="1504" y="10527"/>
                  </a:cubicBezTo>
                  <a:cubicBezTo>
                    <a:pt x="1153" y="11128"/>
                    <a:pt x="702" y="11679"/>
                    <a:pt x="176" y="12156"/>
                  </a:cubicBezTo>
                  <a:cubicBezTo>
                    <a:pt x="176" y="12156"/>
                    <a:pt x="151" y="12181"/>
                    <a:pt x="151" y="12181"/>
                  </a:cubicBezTo>
                  <a:lnTo>
                    <a:pt x="1" y="12883"/>
                  </a:lnTo>
                  <a:cubicBezTo>
                    <a:pt x="1" y="12908"/>
                    <a:pt x="1" y="12933"/>
                    <a:pt x="1" y="12933"/>
                  </a:cubicBezTo>
                  <a:cubicBezTo>
                    <a:pt x="26" y="12958"/>
                    <a:pt x="51" y="12958"/>
                    <a:pt x="51" y="12958"/>
                  </a:cubicBezTo>
                  <a:lnTo>
                    <a:pt x="3860" y="12958"/>
                  </a:lnTo>
                  <a:cubicBezTo>
                    <a:pt x="3885" y="12933"/>
                    <a:pt x="3885" y="12908"/>
                    <a:pt x="3885" y="12883"/>
                  </a:cubicBezTo>
                  <a:cubicBezTo>
                    <a:pt x="3810" y="12507"/>
                    <a:pt x="3710" y="12106"/>
                    <a:pt x="3585" y="11654"/>
                  </a:cubicBezTo>
                  <a:cubicBezTo>
                    <a:pt x="3234" y="10527"/>
                    <a:pt x="4211" y="8622"/>
                    <a:pt x="5239" y="6617"/>
                  </a:cubicBezTo>
                  <a:cubicBezTo>
                    <a:pt x="6216" y="4662"/>
                    <a:pt x="7244" y="2632"/>
                    <a:pt x="7294" y="1028"/>
                  </a:cubicBezTo>
                  <a:cubicBezTo>
                    <a:pt x="7294" y="802"/>
                    <a:pt x="7294" y="552"/>
                    <a:pt x="7294" y="326"/>
                  </a:cubicBezTo>
                  <a:cubicBezTo>
                    <a:pt x="7294" y="326"/>
                    <a:pt x="7294" y="301"/>
                    <a:pt x="7294" y="276"/>
                  </a:cubicBezTo>
                  <a:lnTo>
                    <a:pt x="7244" y="276"/>
                  </a:lnTo>
                  <a:cubicBezTo>
                    <a:pt x="6733" y="325"/>
                    <a:pt x="6276" y="346"/>
                    <a:pt x="5867" y="346"/>
                  </a:cubicBezTo>
                  <a:cubicBezTo>
                    <a:pt x="4612" y="346"/>
                    <a:pt x="3825" y="152"/>
                    <a:pt x="34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42"/>
            <p:cNvSpPr/>
            <p:nvPr/>
          </p:nvSpPr>
          <p:spPr>
            <a:xfrm>
              <a:off x="7795550" y="3440563"/>
              <a:ext cx="258361" cy="154228"/>
            </a:xfrm>
            <a:custGeom>
              <a:avLst/>
              <a:gdLst/>
              <a:ahLst/>
              <a:cxnLst/>
              <a:rect l="l" t="t" r="r" b="b"/>
              <a:pathLst>
                <a:path w="6617" h="3950" extrusionOk="0">
                  <a:moveTo>
                    <a:pt x="502" y="1"/>
                  </a:moveTo>
                  <a:cubicBezTo>
                    <a:pt x="401" y="702"/>
                    <a:pt x="301" y="1379"/>
                    <a:pt x="226" y="1981"/>
                  </a:cubicBezTo>
                  <a:cubicBezTo>
                    <a:pt x="151" y="2507"/>
                    <a:pt x="76" y="2983"/>
                    <a:pt x="0" y="3434"/>
                  </a:cubicBezTo>
                  <a:cubicBezTo>
                    <a:pt x="0" y="3434"/>
                    <a:pt x="0" y="3459"/>
                    <a:pt x="0" y="3484"/>
                  </a:cubicBezTo>
                  <a:cubicBezTo>
                    <a:pt x="1327" y="3837"/>
                    <a:pt x="2773" y="3949"/>
                    <a:pt x="4056" y="3949"/>
                  </a:cubicBezTo>
                  <a:cubicBezTo>
                    <a:pt x="4325" y="3949"/>
                    <a:pt x="4586" y="3944"/>
                    <a:pt x="4837" y="3935"/>
                  </a:cubicBezTo>
                  <a:cubicBezTo>
                    <a:pt x="4938" y="3685"/>
                    <a:pt x="5063" y="3459"/>
                    <a:pt x="5213" y="3184"/>
                  </a:cubicBezTo>
                  <a:cubicBezTo>
                    <a:pt x="5665" y="2281"/>
                    <a:pt x="6166" y="1304"/>
                    <a:pt x="6617" y="251"/>
                  </a:cubicBezTo>
                  <a:lnTo>
                    <a:pt x="6617" y="251"/>
                  </a:lnTo>
                  <a:cubicBezTo>
                    <a:pt x="5950" y="280"/>
                    <a:pt x="5329" y="293"/>
                    <a:pt x="4752" y="293"/>
                  </a:cubicBezTo>
                  <a:cubicBezTo>
                    <a:pt x="2856" y="293"/>
                    <a:pt x="1443" y="154"/>
                    <a:pt x="502"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42"/>
            <p:cNvSpPr/>
            <p:nvPr/>
          </p:nvSpPr>
          <p:spPr>
            <a:xfrm>
              <a:off x="7810231" y="3054691"/>
              <a:ext cx="304356" cy="395721"/>
            </a:xfrm>
            <a:custGeom>
              <a:avLst/>
              <a:gdLst/>
              <a:ahLst/>
              <a:cxnLst/>
              <a:rect l="l" t="t" r="r" b="b"/>
              <a:pathLst>
                <a:path w="7795" h="10135" extrusionOk="0">
                  <a:moveTo>
                    <a:pt x="2224" y="0"/>
                  </a:moveTo>
                  <a:cubicBezTo>
                    <a:pt x="1954" y="0"/>
                    <a:pt x="1672" y="3"/>
                    <a:pt x="1379" y="9"/>
                  </a:cubicBezTo>
                  <a:cubicBezTo>
                    <a:pt x="1354" y="9"/>
                    <a:pt x="1329" y="34"/>
                    <a:pt x="1329" y="84"/>
                  </a:cubicBezTo>
                  <a:cubicBezTo>
                    <a:pt x="1329" y="134"/>
                    <a:pt x="602" y="5498"/>
                    <a:pt x="0" y="9884"/>
                  </a:cubicBezTo>
                  <a:lnTo>
                    <a:pt x="126" y="9884"/>
                  </a:lnTo>
                  <a:cubicBezTo>
                    <a:pt x="702" y="5748"/>
                    <a:pt x="1379" y="711"/>
                    <a:pt x="1454" y="134"/>
                  </a:cubicBezTo>
                  <a:cubicBezTo>
                    <a:pt x="1743" y="129"/>
                    <a:pt x="2019" y="126"/>
                    <a:pt x="2284" y="126"/>
                  </a:cubicBezTo>
                  <a:cubicBezTo>
                    <a:pt x="4478" y="126"/>
                    <a:pt x="5865" y="337"/>
                    <a:pt x="6692" y="1187"/>
                  </a:cubicBezTo>
                  <a:cubicBezTo>
                    <a:pt x="7394" y="1914"/>
                    <a:pt x="7669" y="3066"/>
                    <a:pt x="7594" y="4921"/>
                  </a:cubicBezTo>
                  <a:cubicBezTo>
                    <a:pt x="7519" y="6726"/>
                    <a:pt x="6943" y="8505"/>
                    <a:pt x="6241" y="10134"/>
                  </a:cubicBezTo>
                  <a:lnTo>
                    <a:pt x="6366" y="10134"/>
                  </a:lnTo>
                  <a:cubicBezTo>
                    <a:pt x="7068" y="8505"/>
                    <a:pt x="7644" y="6726"/>
                    <a:pt x="7720" y="4921"/>
                  </a:cubicBezTo>
                  <a:cubicBezTo>
                    <a:pt x="7795" y="3041"/>
                    <a:pt x="7519" y="1838"/>
                    <a:pt x="6792" y="1112"/>
                  </a:cubicBezTo>
                  <a:cubicBezTo>
                    <a:pt x="5919" y="216"/>
                    <a:pt x="4486" y="0"/>
                    <a:pt x="2224" y="0"/>
                  </a:cubicBez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42"/>
            <p:cNvSpPr/>
            <p:nvPr/>
          </p:nvSpPr>
          <p:spPr>
            <a:xfrm>
              <a:off x="7527435" y="4479798"/>
              <a:ext cx="274994" cy="122367"/>
            </a:xfrm>
            <a:custGeom>
              <a:avLst/>
              <a:gdLst/>
              <a:ahLst/>
              <a:cxnLst/>
              <a:rect l="l" t="t" r="r" b="b"/>
              <a:pathLst>
                <a:path w="7043" h="3134" extrusionOk="0">
                  <a:moveTo>
                    <a:pt x="3233" y="0"/>
                  </a:moveTo>
                  <a:cubicBezTo>
                    <a:pt x="2431" y="727"/>
                    <a:pt x="1579" y="1128"/>
                    <a:pt x="927" y="1128"/>
                  </a:cubicBezTo>
                  <a:cubicBezTo>
                    <a:pt x="451" y="1128"/>
                    <a:pt x="50" y="1504"/>
                    <a:pt x="25" y="1955"/>
                  </a:cubicBezTo>
                  <a:cubicBezTo>
                    <a:pt x="0" y="2156"/>
                    <a:pt x="75" y="2882"/>
                    <a:pt x="1504" y="3058"/>
                  </a:cubicBezTo>
                  <a:cubicBezTo>
                    <a:pt x="1905" y="3133"/>
                    <a:pt x="2231" y="3133"/>
                    <a:pt x="2531" y="3133"/>
                  </a:cubicBezTo>
                  <a:cubicBezTo>
                    <a:pt x="3033" y="3133"/>
                    <a:pt x="3434" y="3083"/>
                    <a:pt x="3810" y="3033"/>
                  </a:cubicBezTo>
                  <a:cubicBezTo>
                    <a:pt x="4125" y="2992"/>
                    <a:pt x="4419" y="2950"/>
                    <a:pt x="4735" y="2950"/>
                  </a:cubicBezTo>
                  <a:cubicBezTo>
                    <a:pt x="4995" y="2950"/>
                    <a:pt x="5272" y="2979"/>
                    <a:pt x="5589" y="3058"/>
                  </a:cubicBezTo>
                  <a:cubicBezTo>
                    <a:pt x="5746" y="3102"/>
                    <a:pt x="5891" y="3124"/>
                    <a:pt x="6024" y="3124"/>
                  </a:cubicBezTo>
                  <a:cubicBezTo>
                    <a:pt x="6273" y="3124"/>
                    <a:pt x="6478" y="3046"/>
                    <a:pt x="6642" y="2882"/>
                  </a:cubicBezTo>
                  <a:cubicBezTo>
                    <a:pt x="6968" y="2532"/>
                    <a:pt x="7043" y="1855"/>
                    <a:pt x="6892" y="928"/>
                  </a:cubicBezTo>
                  <a:lnTo>
                    <a:pt x="6767" y="928"/>
                  </a:lnTo>
                  <a:cubicBezTo>
                    <a:pt x="6917" y="1830"/>
                    <a:pt x="6842" y="2481"/>
                    <a:pt x="6542" y="2782"/>
                  </a:cubicBezTo>
                  <a:cubicBezTo>
                    <a:pt x="6413" y="2927"/>
                    <a:pt x="6232" y="3000"/>
                    <a:pt x="6013" y="3000"/>
                  </a:cubicBezTo>
                  <a:cubicBezTo>
                    <a:pt x="5891" y="3000"/>
                    <a:pt x="5757" y="2977"/>
                    <a:pt x="5614" y="2933"/>
                  </a:cubicBezTo>
                  <a:cubicBezTo>
                    <a:pt x="5285" y="2853"/>
                    <a:pt x="5003" y="2825"/>
                    <a:pt x="4736" y="2825"/>
                  </a:cubicBezTo>
                  <a:cubicBezTo>
                    <a:pt x="4413" y="2825"/>
                    <a:pt x="4114" y="2866"/>
                    <a:pt x="3785" y="2908"/>
                  </a:cubicBezTo>
                  <a:cubicBezTo>
                    <a:pt x="3427" y="2954"/>
                    <a:pt x="3040" y="3011"/>
                    <a:pt x="2552" y="3011"/>
                  </a:cubicBezTo>
                  <a:cubicBezTo>
                    <a:pt x="2254" y="3011"/>
                    <a:pt x="1918" y="2990"/>
                    <a:pt x="1529" y="2933"/>
                  </a:cubicBezTo>
                  <a:cubicBezTo>
                    <a:pt x="476" y="2807"/>
                    <a:pt x="125" y="2331"/>
                    <a:pt x="151" y="1955"/>
                  </a:cubicBezTo>
                  <a:cubicBezTo>
                    <a:pt x="176" y="1579"/>
                    <a:pt x="526" y="1253"/>
                    <a:pt x="927" y="1253"/>
                  </a:cubicBezTo>
                  <a:cubicBezTo>
                    <a:pt x="1554" y="1253"/>
                    <a:pt x="2406" y="877"/>
                    <a:pt x="3183" y="226"/>
                  </a:cubicBezTo>
                  <a:lnTo>
                    <a:pt x="3233" y="0"/>
                  </a:lnTo>
                  <a:close/>
                </a:path>
              </a:pathLst>
            </a:custGeom>
            <a:solidFill>
              <a:srgbClr val="510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2"/>
            <p:cNvSpPr/>
            <p:nvPr/>
          </p:nvSpPr>
          <p:spPr>
            <a:xfrm>
              <a:off x="7846425" y="2445605"/>
              <a:ext cx="318061" cy="711751"/>
            </a:xfrm>
            <a:custGeom>
              <a:avLst/>
              <a:gdLst/>
              <a:ahLst/>
              <a:cxnLst/>
              <a:rect l="l" t="t" r="r" b="b"/>
              <a:pathLst>
                <a:path w="8146" h="18229" extrusionOk="0">
                  <a:moveTo>
                    <a:pt x="4272" y="0"/>
                  </a:moveTo>
                  <a:cubicBezTo>
                    <a:pt x="3295" y="0"/>
                    <a:pt x="2377" y="549"/>
                    <a:pt x="1880" y="1724"/>
                  </a:cubicBezTo>
                  <a:cubicBezTo>
                    <a:pt x="1880" y="1724"/>
                    <a:pt x="377" y="3905"/>
                    <a:pt x="176" y="7138"/>
                  </a:cubicBezTo>
                  <a:cubicBezTo>
                    <a:pt x="1" y="10371"/>
                    <a:pt x="176" y="17839"/>
                    <a:pt x="176" y="17839"/>
                  </a:cubicBezTo>
                  <a:cubicBezTo>
                    <a:pt x="176" y="17839"/>
                    <a:pt x="1301" y="18229"/>
                    <a:pt x="2935" y="18229"/>
                  </a:cubicBezTo>
                  <a:cubicBezTo>
                    <a:pt x="4376" y="18229"/>
                    <a:pt x="6212" y="17926"/>
                    <a:pt x="8021" y="16787"/>
                  </a:cubicBezTo>
                  <a:cubicBezTo>
                    <a:pt x="6542" y="12451"/>
                    <a:pt x="8146" y="9519"/>
                    <a:pt x="8021" y="4757"/>
                  </a:cubicBezTo>
                  <a:cubicBezTo>
                    <a:pt x="7925" y="1728"/>
                    <a:pt x="6004" y="0"/>
                    <a:pt x="42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42"/>
            <p:cNvSpPr/>
            <p:nvPr/>
          </p:nvSpPr>
          <p:spPr>
            <a:xfrm>
              <a:off x="7843496" y="2443301"/>
              <a:ext cx="320013" cy="716476"/>
            </a:xfrm>
            <a:custGeom>
              <a:avLst/>
              <a:gdLst/>
              <a:ahLst/>
              <a:cxnLst/>
              <a:rect l="l" t="t" r="r" b="b"/>
              <a:pathLst>
                <a:path w="8196" h="18350" extrusionOk="0">
                  <a:moveTo>
                    <a:pt x="4346" y="132"/>
                  </a:moveTo>
                  <a:cubicBezTo>
                    <a:pt x="4507" y="132"/>
                    <a:pt x="4671" y="148"/>
                    <a:pt x="4838" y="179"/>
                  </a:cubicBezTo>
                  <a:cubicBezTo>
                    <a:pt x="6316" y="455"/>
                    <a:pt x="7945" y="2009"/>
                    <a:pt x="8021" y="4816"/>
                  </a:cubicBezTo>
                  <a:cubicBezTo>
                    <a:pt x="8071" y="6620"/>
                    <a:pt x="7870" y="8124"/>
                    <a:pt x="7695" y="9603"/>
                  </a:cubicBezTo>
                  <a:cubicBezTo>
                    <a:pt x="7394" y="11933"/>
                    <a:pt x="7118" y="14139"/>
                    <a:pt x="8021" y="16821"/>
                  </a:cubicBezTo>
                  <a:cubicBezTo>
                    <a:pt x="6260" y="17924"/>
                    <a:pt x="4462" y="18218"/>
                    <a:pt x="3044" y="18218"/>
                  </a:cubicBezTo>
                  <a:cubicBezTo>
                    <a:pt x="1595" y="18218"/>
                    <a:pt x="542" y="17912"/>
                    <a:pt x="326" y="17848"/>
                  </a:cubicBezTo>
                  <a:cubicBezTo>
                    <a:pt x="301" y="17222"/>
                    <a:pt x="126" y="10254"/>
                    <a:pt x="326" y="7197"/>
                  </a:cubicBezTo>
                  <a:cubicBezTo>
                    <a:pt x="502" y="4014"/>
                    <a:pt x="2005" y="1833"/>
                    <a:pt x="2005" y="1808"/>
                  </a:cubicBezTo>
                  <a:lnTo>
                    <a:pt x="2030" y="1808"/>
                  </a:lnTo>
                  <a:cubicBezTo>
                    <a:pt x="2484" y="728"/>
                    <a:pt x="3347" y="132"/>
                    <a:pt x="4346" y="132"/>
                  </a:cubicBezTo>
                  <a:close/>
                  <a:moveTo>
                    <a:pt x="4330" y="1"/>
                  </a:moveTo>
                  <a:cubicBezTo>
                    <a:pt x="3276" y="1"/>
                    <a:pt x="2378" y="639"/>
                    <a:pt x="1905" y="1758"/>
                  </a:cubicBezTo>
                  <a:cubicBezTo>
                    <a:pt x="1830" y="1883"/>
                    <a:pt x="376" y="4064"/>
                    <a:pt x="201" y="7197"/>
                  </a:cubicBezTo>
                  <a:cubicBezTo>
                    <a:pt x="0" y="10380"/>
                    <a:pt x="176" y="17823"/>
                    <a:pt x="201" y="17898"/>
                  </a:cubicBezTo>
                  <a:cubicBezTo>
                    <a:pt x="201" y="17923"/>
                    <a:pt x="201" y="17949"/>
                    <a:pt x="226" y="17949"/>
                  </a:cubicBezTo>
                  <a:cubicBezTo>
                    <a:pt x="251" y="17949"/>
                    <a:pt x="1404" y="18350"/>
                    <a:pt x="3033" y="18350"/>
                  </a:cubicBezTo>
                  <a:cubicBezTo>
                    <a:pt x="4487" y="18350"/>
                    <a:pt x="6316" y="18049"/>
                    <a:pt x="8121" y="16896"/>
                  </a:cubicBezTo>
                  <a:cubicBezTo>
                    <a:pt x="8146" y="16896"/>
                    <a:pt x="8146" y="16846"/>
                    <a:pt x="8146" y="16821"/>
                  </a:cubicBezTo>
                  <a:cubicBezTo>
                    <a:pt x="7244" y="14139"/>
                    <a:pt x="7519" y="12034"/>
                    <a:pt x="7820" y="9603"/>
                  </a:cubicBezTo>
                  <a:cubicBezTo>
                    <a:pt x="8021" y="8149"/>
                    <a:pt x="8196" y="6620"/>
                    <a:pt x="8146" y="4816"/>
                  </a:cubicBezTo>
                  <a:cubicBezTo>
                    <a:pt x="8071" y="1933"/>
                    <a:pt x="6391" y="329"/>
                    <a:pt x="4863" y="54"/>
                  </a:cubicBezTo>
                  <a:cubicBezTo>
                    <a:pt x="4682" y="18"/>
                    <a:pt x="4503" y="1"/>
                    <a:pt x="4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42"/>
            <p:cNvSpPr/>
            <p:nvPr/>
          </p:nvSpPr>
          <p:spPr>
            <a:xfrm>
              <a:off x="7799767" y="2460051"/>
              <a:ext cx="329071" cy="487711"/>
            </a:xfrm>
            <a:custGeom>
              <a:avLst/>
              <a:gdLst/>
              <a:ahLst/>
              <a:cxnLst/>
              <a:rect l="l" t="t" r="r" b="b"/>
              <a:pathLst>
                <a:path w="8428" h="12491" extrusionOk="0">
                  <a:moveTo>
                    <a:pt x="4253" y="1"/>
                  </a:moveTo>
                  <a:lnTo>
                    <a:pt x="4253" y="1"/>
                  </a:lnTo>
                  <a:cubicBezTo>
                    <a:pt x="4115" y="106"/>
                    <a:pt x="3958" y="297"/>
                    <a:pt x="3792" y="556"/>
                  </a:cubicBezTo>
                  <a:lnTo>
                    <a:pt x="3792" y="556"/>
                  </a:lnTo>
                  <a:cubicBezTo>
                    <a:pt x="3944" y="358"/>
                    <a:pt x="4098" y="173"/>
                    <a:pt x="4253" y="1"/>
                  </a:cubicBezTo>
                  <a:close/>
                  <a:moveTo>
                    <a:pt x="3792" y="556"/>
                  </a:moveTo>
                  <a:lnTo>
                    <a:pt x="3792" y="556"/>
                  </a:lnTo>
                  <a:cubicBezTo>
                    <a:pt x="1662" y="3329"/>
                    <a:pt x="1" y="8487"/>
                    <a:pt x="2925" y="11504"/>
                  </a:cubicBezTo>
                  <a:cubicBezTo>
                    <a:pt x="3706" y="12177"/>
                    <a:pt x="4421" y="12491"/>
                    <a:pt x="5042" y="12491"/>
                  </a:cubicBezTo>
                  <a:cubicBezTo>
                    <a:pt x="7429" y="12491"/>
                    <a:pt x="8428" y="7851"/>
                    <a:pt x="6459" y="1128"/>
                  </a:cubicBezTo>
                  <a:lnTo>
                    <a:pt x="6459" y="1128"/>
                  </a:lnTo>
                  <a:cubicBezTo>
                    <a:pt x="6459" y="1130"/>
                    <a:pt x="7947" y="11889"/>
                    <a:pt x="5075" y="11889"/>
                  </a:cubicBezTo>
                  <a:cubicBezTo>
                    <a:pt x="4635" y="11889"/>
                    <a:pt x="4092" y="11636"/>
                    <a:pt x="3426" y="11053"/>
                  </a:cubicBezTo>
                  <a:cubicBezTo>
                    <a:pt x="408" y="9488"/>
                    <a:pt x="2416" y="2698"/>
                    <a:pt x="3792" y="5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42"/>
            <p:cNvSpPr/>
            <p:nvPr/>
          </p:nvSpPr>
          <p:spPr>
            <a:xfrm>
              <a:off x="7816088" y="2457357"/>
              <a:ext cx="301427" cy="493021"/>
            </a:xfrm>
            <a:custGeom>
              <a:avLst/>
              <a:gdLst/>
              <a:ahLst/>
              <a:cxnLst/>
              <a:rect l="l" t="t" r="r" b="b"/>
              <a:pathLst>
                <a:path w="7720" h="12627" extrusionOk="0">
                  <a:moveTo>
                    <a:pt x="2833" y="1523"/>
                  </a:moveTo>
                  <a:cubicBezTo>
                    <a:pt x="2006" y="3278"/>
                    <a:pt x="1204" y="6110"/>
                    <a:pt x="1404" y="8290"/>
                  </a:cubicBezTo>
                  <a:cubicBezTo>
                    <a:pt x="1529" y="9719"/>
                    <a:pt x="2081" y="10696"/>
                    <a:pt x="2983" y="11172"/>
                  </a:cubicBezTo>
                  <a:cubicBezTo>
                    <a:pt x="3638" y="11736"/>
                    <a:pt x="4200" y="12023"/>
                    <a:pt x="4680" y="12023"/>
                  </a:cubicBezTo>
                  <a:cubicBezTo>
                    <a:pt x="4861" y="12023"/>
                    <a:pt x="5030" y="11982"/>
                    <a:pt x="5189" y="11899"/>
                  </a:cubicBezTo>
                  <a:cubicBezTo>
                    <a:pt x="7018" y="10897"/>
                    <a:pt x="6467" y="4380"/>
                    <a:pt x="6216" y="2025"/>
                  </a:cubicBezTo>
                  <a:lnTo>
                    <a:pt x="6216" y="2025"/>
                  </a:lnTo>
                  <a:cubicBezTo>
                    <a:pt x="7720" y="7739"/>
                    <a:pt x="6943" y="11323"/>
                    <a:pt x="5514" y="12250"/>
                  </a:cubicBezTo>
                  <a:cubicBezTo>
                    <a:pt x="5246" y="12418"/>
                    <a:pt x="4951" y="12502"/>
                    <a:pt x="4636" y="12502"/>
                  </a:cubicBezTo>
                  <a:cubicBezTo>
                    <a:pt x="4009" y="12502"/>
                    <a:pt x="3298" y="12173"/>
                    <a:pt x="2532" y="11523"/>
                  </a:cubicBezTo>
                  <a:cubicBezTo>
                    <a:pt x="1" y="8917"/>
                    <a:pt x="978" y="4456"/>
                    <a:pt x="2833" y="1523"/>
                  </a:cubicBezTo>
                  <a:close/>
                  <a:moveTo>
                    <a:pt x="3848" y="1"/>
                  </a:moveTo>
                  <a:cubicBezTo>
                    <a:pt x="3835" y="1"/>
                    <a:pt x="3823" y="7"/>
                    <a:pt x="3810" y="20"/>
                  </a:cubicBezTo>
                  <a:cubicBezTo>
                    <a:pt x="3660" y="120"/>
                    <a:pt x="3509" y="295"/>
                    <a:pt x="3359" y="546"/>
                  </a:cubicBezTo>
                  <a:cubicBezTo>
                    <a:pt x="2281" y="1924"/>
                    <a:pt x="1404" y="3804"/>
                    <a:pt x="1053" y="5558"/>
                  </a:cubicBezTo>
                  <a:cubicBezTo>
                    <a:pt x="702" y="7313"/>
                    <a:pt x="652" y="9769"/>
                    <a:pt x="2457" y="11624"/>
                  </a:cubicBezTo>
                  <a:cubicBezTo>
                    <a:pt x="3334" y="12375"/>
                    <a:pt x="4061" y="12626"/>
                    <a:pt x="4612" y="12626"/>
                  </a:cubicBezTo>
                  <a:cubicBezTo>
                    <a:pt x="5013" y="12626"/>
                    <a:pt x="5339" y="12501"/>
                    <a:pt x="5590" y="12350"/>
                  </a:cubicBezTo>
                  <a:cubicBezTo>
                    <a:pt x="7469" y="11122"/>
                    <a:pt x="7670" y="6536"/>
                    <a:pt x="6091" y="1172"/>
                  </a:cubicBezTo>
                  <a:cubicBezTo>
                    <a:pt x="6091" y="1147"/>
                    <a:pt x="6066" y="1122"/>
                    <a:pt x="6016" y="1122"/>
                  </a:cubicBezTo>
                  <a:cubicBezTo>
                    <a:pt x="5991" y="1147"/>
                    <a:pt x="5966" y="1172"/>
                    <a:pt x="5966" y="1197"/>
                  </a:cubicBezTo>
                  <a:cubicBezTo>
                    <a:pt x="5991" y="1298"/>
                    <a:pt x="7269" y="10621"/>
                    <a:pt x="5113" y="11774"/>
                  </a:cubicBezTo>
                  <a:cubicBezTo>
                    <a:pt x="4977" y="11849"/>
                    <a:pt x="4825" y="11887"/>
                    <a:pt x="4659" y="11887"/>
                  </a:cubicBezTo>
                  <a:cubicBezTo>
                    <a:pt x="4218" y="11887"/>
                    <a:pt x="3678" y="11619"/>
                    <a:pt x="3058" y="11072"/>
                  </a:cubicBezTo>
                  <a:cubicBezTo>
                    <a:pt x="2181" y="10596"/>
                    <a:pt x="1655" y="9669"/>
                    <a:pt x="1529" y="8265"/>
                  </a:cubicBezTo>
                  <a:cubicBezTo>
                    <a:pt x="1304" y="5659"/>
                    <a:pt x="2507" y="2100"/>
                    <a:pt x="3434" y="646"/>
                  </a:cubicBezTo>
                  <a:cubicBezTo>
                    <a:pt x="3585" y="471"/>
                    <a:pt x="3735" y="270"/>
                    <a:pt x="3885" y="95"/>
                  </a:cubicBezTo>
                  <a:cubicBezTo>
                    <a:pt x="3910" y="70"/>
                    <a:pt x="3910" y="45"/>
                    <a:pt x="3885" y="20"/>
                  </a:cubicBezTo>
                  <a:cubicBezTo>
                    <a:pt x="3873" y="7"/>
                    <a:pt x="3860" y="1"/>
                    <a:pt x="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2"/>
            <p:cNvSpPr/>
            <p:nvPr/>
          </p:nvSpPr>
          <p:spPr>
            <a:xfrm>
              <a:off x="7600799" y="2469968"/>
              <a:ext cx="471742" cy="730922"/>
            </a:xfrm>
            <a:custGeom>
              <a:avLst/>
              <a:gdLst/>
              <a:ahLst/>
              <a:cxnLst/>
              <a:rect l="l" t="t" r="r" b="b"/>
              <a:pathLst>
                <a:path w="12082" h="18720" extrusionOk="0">
                  <a:moveTo>
                    <a:pt x="10283" y="0"/>
                  </a:moveTo>
                  <a:cubicBezTo>
                    <a:pt x="10028" y="0"/>
                    <a:pt x="9767" y="71"/>
                    <a:pt x="9525" y="223"/>
                  </a:cubicBezTo>
                  <a:cubicBezTo>
                    <a:pt x="9023" y="574"/>
                    <a:pt x="8497" y="1250"/>
                    <a:pt x="8196" y="2604"/>
                  </a:cubicBezTo>
                  <a:cubicBezTo>
                    <a:pt x="7470" y="5937"/>
                    <a:pt x="6868" y="9897"/>
                    <a:pt x="6868" y="9897"/>
                  </a:cubicBezTo>
                  <a:cubicBezTo>
                    <a:pt x="6868" y="9897"/>
                    <a:pt x="1104" y="16063"/>
                    <a:pt x="1" y="18218"/>
                  </a:cubicBezTo>
                  <a:lnTo>
                    <a:pt x="803" y="18719"/>
                  </a:lnTo>
                  <a:cubicBezTo>
                    <a:pt x="803" y="18719"/>
                    <a:pt x="7069" y="14108"/>
                    <a:pt x="8848" y="12178"/>
                  </a:cubicBezTo>
                  <a:cubicBezTo>
                    <a:pt x="10327" y="10599"/>
                    <a:pt x="12081" y="4057"/>
                    <a:pt x="11680" y="1225"/>
                  </a:cubicBezTo>
                  <a:cubicBezTo>
                    <a:pt x="11571" y="482"/>
                    <a:pt x="10950" y="0"/>
                    <a:pt x="10283" y="0"/>
                  </a:cubicBez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42"/>
            <p:cNvSpPr/>
            <p:nvPr/>
          </p:nvSpPr>
          <p:spPr>
            <a:xfrm>
              <a:off x="7597871" y="2467626"/>
              <a:ext cx="476622" cy="736193"/>
            </a:xfrm>
            <a:custGeom>
              <a:avLst/>
              <a:gdLst/>
              <a:ahLst/>
              <a:cxnLst/>
              <a:rect l="l" t="t" r="r" b="b"/>
              <a:pathLst>
                <a:path w="12207" h="18855" extrusionOk="0">
                  <a:moveTo>
                    <a:pt x="10352" y="120"/>
                  </a:moveTo>
                  <a:cubicBezTo>
                    <a:pt x="10535" y="120"/>
                    <a:pt x="10721" y="158"/>
                    <a:pt x="10903" y="233"/>
                  </a:cubicBezTo>
                  <a:cubicBezTo>
                    <a:pt x="11329" y="433"/>
                    <a:pt x="11605" y="809"/>
                    <a:pt x="11680" y="1285"/>
                  </a:cubicBezTo>
                  <a:cubicBezTo>
                    <a:pt x="12131" y="4218"/>
                    <a:pt x="10301" y="10684"/>
                    <a:pt x="8873" y="12188"/>
                  </a:cubicBezTo>
                  <a:cubicBezTo>
                    <a:pt x="7194" y="14017"/>
                    <a:pt x="1379" y="18328"/>
                    <a:pt x="878" y="18704"/>
                  </a:cubicBezTo>
                  <a:lnTo>
                    <a:pt x="151" y="18253"/>
                  </a:lnTo>
                  <a:cubicBezTo>
                    <a:pt x="1304" y="16097"/>
                    <a:pt x="6943" y="10057"/>
                    <a:pt x="6993" y="10007"/>
                  </a:cubicBezTo>
                  <a:cubicBezTo>
                    <a:pt x="6993" y="10007"/>
                    <a:pt x="7018" y="9982"/>
                    <a:pt x="7018" y="9982"/>
                  </a:cubicBezTo>
                  <a:cubicBezTo>
                    <a:pt x="7018" y="9932"/>
                    <a:pt x="7620" y="5972"/>
                    <a:pt x="8347" y="2664"/>
                  </a:cubicBezTo>
                  <a:cubicBezTo>
                    <a:pt x="8597" y="1536"/>
                    <a:pt x="9023" y="734"/>
                    <a:pt x="9650" y="333"/>
                  </a:cubicBezTo>
                  <a:cubicBezTo>
                    <a:pt x="9866" y="189"/>
                    <a:pt x="10106" y="120"/>
                    <a:pt x="10352" y="120"/>
                  </a:cubicBezTo>
                  <a:close/>
                  <a:moveTo>
                    <a:pt x="10340" y="1"/>
                  </a:moveTo>
                  <a:cubicBezTo>
                    <a:pt x="10069" y="1"/>
                    <a:pt x="9802" y="77"/>
                    <a:pt x="9575" y="233"/>
                  </a:cubicBezTo>
                  <a:cubicBezTo>
                    <a:pt x="8923" y="659"/>
                    <a:pt x="8472" y="1461"/>
                    <a:pt x="8221" y="2639"/>
                  </a:cubicBezTo>
                  <a:cubicBezTo>
                    <a:pt x="7519" y="5822"/>
                    <a:pt x="6943" y="9631"/>
                    <a:pt x="6893" y="9932"/>
                  </a:cubicBezTo>
                  <a:cubicBezTo>
                    <a:pt x="6567" y="10283"/>
                    <a:pt x="1078" y="16173"/>
                    <a:pt x="1" y="18253"/>
                  </a:cubicBezTo>
                  <a:cubicBezTo>
                    <a:pt x="1" y="18278"/>
                    <a:pt x="1" y="18303"/>
                    <a:pt x="26" y="18328"/>
                  </a:cubicBezTo>
                  <a:lnTo>
                    <a:pt x="853" y="18829"/>
                  </a:lnTo>
                  <a:cubicBezTo>
                    <a:pt x="853" y="18854"/>
                    <a:pt x="878" y="18854"/>
                    <a:pt x="878" y="18854"/>
                  </a:cubicBezTo>
                  <a:cubicBezTo>
                    <a:pt x="903" y="18854"/>
                    <a:pt x="903" y="18854"/>
                    <a:pt x="928" y="18829"/>
                  </a:cubicBezTo>
                  <a:cubicBezTo>
                    <a:pt x="978" y="18779"/>
                    <a:pt x="7194" y="14193"/>
                    <a:pt x="8973" y="12288"/>
                  </a:cubicBezTo>
                  <a:cubicBezTo>
                    <a:pt x="10527" y="10634"/>
                    <a:pt x="12206" y="4042"/>
                    <a:pt x="11805" y="1260"/>
                  </a:cubicBezTo>
                  <a:cubicBezTo>
                    <a:pt x="11730" y="759"/>
                    <a:pt x="11404" y="333"/>
                    <a:pt x="10953" y="132"/>
                  </a:cubicBezTo>
                  <a:cubicBezTo>
                    <a:pt x="10757" y="45"/>
                    <a:pt x="10547" y="1"/>
                    <a:pt x="10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42"/>
            <p:cNvSpPr/>
            <p:nvPr/>
          </p:nvSpPr>
          <p:spPr>
            <a:xfrm>
              <a:off x="7758342" y="3057971"/>
              <a:ext cx="527498" cy="482870"/>
            </a:xfrm>
            <a:custGeom>
              <a:avLst/>
              <a:gdLst/>
              <a:ahLst/>
              <a:cxnLst/>
              <a:rect l="l" t="t" r="r" b="b"/>
              <a:pathLst>
                <a:path w="13510" h="12367" extrusionOk="0">
                  <a:moveTo>
                    <a:pt x="9951" y="0"/>
                  </a:moveTo>
                  <a:cubicBezTo>
                    <a:pt x="8029" y="605"/>
                    <a:pt x="6363" y="777"/>
                    <a:pt x="5089" y="777"/>
                  </a:cubicBezTo>
                  <a:cubicBezTo>
                    <a:pt x="3406" y="777"/>
                    <a:pt x="2407" y="476"/>
                    <a:pt x="2407" y="476"/>
                  </a:cubicBezTo>
                  <a:cubicBezTo>
                    <a:pt x="2407" y="476"/>
                    <a:pt x="803" y="5263"/>
                    <a:pt x="1" y="11704"/>
                  </a:cubicBezTo>
                  <a:cubicBezTo>
                    <a:pt x="1810" y="12182"/>
                    <a:pt x="3494" y="12367"/>
                    <a:pt x="5017" y="12367"/>
                  </a:cubicBezTo>
                  <a:cubicBezTo>
                    <a:pt x="10200" y="12367"/>
                    <a:pt x="13510" y="10226"/>
                    <a:pt x="13510" y="10226"/>
                  </a:cubicBezTo>
                  <a:cubicBezTo>
                    <a:pt x="13510" y="10226"/>
                    <a:pt x="13510" y="4662"/>
                    <a:pt x="9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42"/>
            <p:cNvSpPr/>
            <p:nvPr/>
          </p:nvSpPr>
          <p:spPr>
            <a:xfrm>
              <a:off x="7756389" y="3055004"/>
              <a:ext cx="532379" cy="488375"/>
            </a:xfrm>
            <a:custGeom>
              <a:avLst/>
              <a:gdLst/>
              <a:ahLst/>
              <a:cxnLst/>
              <a:rect l="l" t="t" r="r" b="b"/>
              <a:pathLst>
                <a:path w="13635" h="12508" extrusionOk="0">
                  <a:moveTo>
                    <a:pt x="9976" y="151"/>
                  </a:moveTo>
                  <a:cubicBezTo>
                    <a:pt x="13309" y="4537"/>
                    <a:pt x="13485" y="9775"/>
                    <a:pt x="13510" y="10252"/>
                  </a:cubicBezTo>
                  <a:cubicBezTo>
                    <a:pt x="13163" y="10463"/>
                    <a:pt x="9895" y="12387"/>
                    <a:pt x="4995" y="12387"/>
                  </a:cubicBezTo>
                  <a:cubicBezTo>
                    <a:pt x="3510" y="12387"/>
                    <a:pt x="1875" y="12210"/>
                    <a:pt x="126" y="11755"/>
                  </a:cubicBezTo>
                  <a:cubicBezTo>
                    <a:pt x="878" y="5765"/>
                    <a:pt x="2307" y="1179"/>
                    <a:pt x="2482" y="627"/>
                  </a:cubicBezTo>
                  <a:cubicBezTo>
                    <a:pt x="2725" y="681"/>
                    <a:pt x="3701" y="910"/>
                    <a:pt x="5183" y="910"/>
                  </a:cubicBezTo>
                  <a:cubicBezTo>
                    <a:pt x="6456" y="910"/>
                    <a:pt x="8101" y="742"/>
                    <a:pt x="9976" y="151"/>
                  </a:cubicBezTo>
                  <a:close/>
                  <a:moveTo>
                    <a:pt x="9976" y="1"/>
                  </a:moveTo>
                  <a:cubicBezTo>
                    <a:pt x="8086" y="605"/>
                    <a:pt x="6439" y="777"/>
                    <a:pt x="5172" y="777"/>
                  </a:cubicBezTo>
                  <a:cubicBezTo>
                    <a:pt x="3497" y="777"/>
                    <a:pt x="2486" y="477"/>
                    <a:pt x="2457" y="477"/>
                  </a:cubicBezTo>
                  <a:cubicBezTo>
                    <a:pt x="2432" y="477"/>
                    <a:pt x="2407" y="477"/>
                    <a:pt x="2382" y="527"/>
                  </a:cubicBezTo>
                  <a:cubicBezTo>
                    <a:pt x="2382" y="577"/>
                    <a:pt x="778" y="5389"/>
                    <a:pt x="1" y="11780"/>
                  </a:cubicBezTo>
                  <a:cubicBezTo>
                    <a:pt x="1" y="11805"/>
                    <a:pt x="1" y="11856"/>
                    <a:pt x="51" y="11856"/>
                  </a:cubicBezTo>
                  <a:cubicBezTo>
                    <a:pt x="1830" y="12332"/>
                    <a:pt x="3510" y="12507"/>
                    <a:pt x="5013" y="12507"/>
                  </a:cubicBezTo>
                  <a:cubicBezTo>
                    <a:pt x="10176" y="12507"/>
                    <a:pt x="13560" y="10377"/>
                    <a:pt x="13610" y="10352"/>
                  </a:cubicBezTo>
                  <a:cubicBezTo>
                    <a:pt x="13610" y="10327"/>
                    <a:pt x="13635" y="10327"/>
                    <a:pt x="13635" y="10302"/>
                  </a:cubicBezTo>
                  <a:cubicBezTo>
                    <a:pt x="13635" y="10252"/>
                    <a:pt x="13585" y="4663"/>
                    <a:pt x="10051" y="26"/>
                  </a:cubicBezTo>
                  <a:cubicBezTo>
                    <a:pt x="10026" y="1"/>
                    <a:pt x="10001" y="1"/>
                    <a:pt x="99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42"/>
            <p:cNvSpPr/>
            <p:nvPr/>
          </p:nvSpPr>
          <p:spPr>
            <a:xfrm>
              <a:off x="7455009" y="4462501"/>
              <a:ext cx="373856" cy="158367"/>
            </a:xfrm>
            <a:custGeom>
              <a:avLst/>
              <a:gdLst/>
              <a:ahLst/>
              <a:cxnLst/>
              <a:rect l="l" t="t" r="r" b="b"/>
              <a:pathLst>
                <a:path w="9575" h="4056" extrusionOk="0">
                  <a:moveTo>
                    <a:pt x="5330" y="0"/>
                  </a:moveTo>
                  <a:cubicBezTo>
                    <a:pt x="4943" y="0"/>
                    <a:pt x="4487" y="368"/>
                    <a:pt x="4487" y="368"/>
                  </a:cubicBezTo>
                  <a:cubicBezTo>
                    <a:pt x="4487" y="368"/>
                    <a:pt x="3559" y="1145"/>
                    <a:pt x="2356" y="1346"/>
                  </a:cubicBezTo>
                  <a:cubicBezTo>
                    <a:pt x="1279" y="1521"/>
                    <a:pt x="0" y="2523"/>
                    <a:pt x="1053" y="3401"/>
                  </a:cubicBezTo>
                  <a:cubicBezTo>
                    <a:pt x="1329" y="3651"/>
                    <a:pt x="1680" y="3777"/>
                    <a:pt x="2056" y="3827"/>
                  </a:cubicBezTo>
                  <a:cubicBezTo>
                    <a:pt x="3820" y="4029"/>
                    <a:pt x="5059" y="4056"/>
                    <a:pt x="6306" y="4056"/>
                  </a:cubicBezTo>
                  <a:cubicBezTo>
                    <a:pt x="6759" y="4056"/>
                    <a:pt x="7214" y="4052"/>
                    <a:pt x="7695" y="4052"/>
                  </a:cubicBezTo>
                  <a:cubicBezTo>
                    <a:pt x="9574" y="4052"/>
                    <a:pt x="9199" y="919"/>
                    <a:pt x="8597" y="594"/>
                  </a:cubicBezTo>
                  <a:cubicBezTo>
                    <a:pt x="8503" y="537"/>
                    <a:pt x="8431" y="513"/>
                    <a:pt x="8372" y="513"/>
                  </a:cubicBezTo>
                  <a:cubicBezTo>
                    <a:pt x="8064" y="513"/>
                    <a:pt x="8079" y="1145"/>
                    <a:pt x="7093" y="1145"/>
                  </a:cubicBezTo>
                  <a:cubicBezTo>
                    <a:pt x="5940" y="1145"/>
                    <a:pt x="6041" y="669"/>
                    <a:pt x="5790" y="368"/>
                  </a:cubicBezTo>
                  <a:cubicBezTo>
                    <a:pt x="5698" y="92"/>
                    <a:pt x="5523" y="0"/>
                    <a:pt x="5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42"/>
            <p:cNvSpPr/>
            <p:nvPr/>
          </p:nvSpPr>
          <p:spPr>
            <a:xfrm>
              <a:off x="7476522" y="4460393"/>
              <a:ext cx="341566" cy="163286"/>
            </a:xfrm>
            <a:custGeom>
              <a:avLst/>
              <a:gdLst/>
              <a:ahLst/>
              <a:cxnLst/>
              <a:rect l="l" t="t" r="r" b="b"/>
              <a:pathLst>
                <a:path w="8748" h="4182" extrusionOk="0">
                  <a:moveTo>
                    <a:pt x="4771" y="131"/>
                  </a:moveTo>
                  <a:cubicBezTo>
                    <a:pt x="4812" y="131"/>
                    <a:pt x="4851" y="136"/>
                    <a:pt x="4888" y="146"/>
                  </a:cubicBezTo>
                  <a:cubicBezTo>
                    <a:pt x="5038" y="171"/>
                    <a:pt x="5114" y="272"/>
                    <a:pt x="5189" y="447"/>
                  </a:cubicBezTo>
                  <a:cubicBezTo>
                    <a:pt x="5189" y="472"/>
                    <a:pt x="5189" y="472"/>
                    <a:pt x="5189" y="472"/>
                  </a:cubicBezTo>
                  <a:cubicBezTo>
                    <a:pt x="5239" y="522"/>
                    <a:pt x="5289" y="597"/>
                    <a:pt x="5314" y="673"/>
                  </a:cubicBezTo>
                  <a:cubicBezTo>
                    <a:pt x="5465" y="948"/>
                    <a:pt x="5615" y="1274"/>
                    <a:pt x="6542" y="1274"/>
                  </a:cubicBezTo>
                  <a:cubicBezTo>
                    <a:pt x="7219" y="1274"/>
                    <a:pt x="7445" y="999"/>
                    <a:pt x="7595" y="798"/>
                  </a:cubicBezTo>
                  <a:cubicBezTo>
                    <a:pt x="7692" y="700"/>
                    <a:pt x="7748" y="634"/>
                    <a:pt x="7836" y="634"/>
                  </a:cubicBezTo>
                  <a:cubicBezTo>
                    <a:pt x="7884" y="634"/>
                    <a:pt x="7942" y="654"/>
                    <a:pt x="8021" y="698"/>
                  </a:cubicBezTo>
                  <a:cubicBezTo>
                    <a:pt x="8347" y="873"/>
                    <a:pt x="8622" y="2051"/>
                    <a:pt x="8372" y="2978"/>
                  </a:cubicBezTo>
                  <a:cubicBezTo>
                    <a:pt x="8247" y="3480"/>
                    <a:pt x="7921" y="4056"/>
                    <a:pt x="7144" y="4056"/>
                  </a:cubicBezTo>
                  <a:lnTo>
                    <a:pt x="6517" y="4056"/>
                  </a:lnTo>
                  <a:cubicBezTo>
                    <a:pt x="4963" y="4056"/>
                    <a:pt x="3610" y="4056"/>
                    <a:pt x="1505" y="3806"/>
                  </a:cubicBezTo>
                  <a:cubicBezTo>
                    <a:pt x="1129" y="3780"/>
                    <a:pt x="803" y="3630"/>
                    <a:pt x="552" y="3405"/>
                  </a:cubicBezTo>
                  <a:cubicBezTo>
                    <a:pt x="226" y="3154"/>
                    <a:pt x="126" y="2878"/>
                    <a:pt x="201" y="2577"/>
                  </a:cubicBezTo>
                  <a:cubicBezTo>
                    <a:pt x="352" y="2026"/>
                    <a:pt x="1154" y="1575"/>
                    <a:pt x="1805" y="1475"/>
                  </a:cubicBezTo>
                  <a:cubicBezTo>
                    <a:pt x="3008" y="1274"/>
                    <a:pt x="3936" y="522"/>
                    <a:pt x="3961" y="472"/>
                  </a:cubicBezTo>
                  <a:cubicBezTo>
                    <a:pt x="3983" y="472"/>
                    <a:pt x="4427" y="131"/>
                    <a:pt x="4771" y="131"/>
                  </a:cubicBezTo>
                  <a:close/>
                  <a:moveTo>
                    <a:pt x="4777" y="0"/>
                  </a:moveTo>
                  <a:cubicBezTo>
                    <a:pt x="4361" y="0"/>
                    <a:pt x="3908" y="372"/>
                    <a:pt x="3886" y="372"/>
                  </a:cubicBezTo>
                  <a:cubicBezTo>
                    <a:pt x="3886" y="397"/>
                    <a:pt x="2958" y="1149"/>
                    <a:pt x="1780" y="1349"/>
                  </a:cubicBezTo>
                  <a:cubicBezTo>
                    <a:pt x="1079" y="1450"/>
                    <a:pt x="252" y="1926"/>
                    <a:pt x="76" y="2552"/>
                  </a:cubicBezTo>
                  <a:cubicBezTo>
                    <a:pt x="1" y="2778"/>
                    <a:pt x="26" y="3154"/>
                    <a:pt x="452" y="3505"/>
                  </a:cubicBezTo>
                  <a:cubicBezTo>
                    <a:pt x="728" y="3755"/>
                    <a:pt x="1104" y="3881"/>
                    <a:pt x="1505" y="3931"/>
                  </a:cubicBezTo>
                  <a:cubicBezTo>
                    <a:pt x="3334" y="4156"/>
                    <a:pt x="4587" y="4181"/>
                    <a:pt x="5891" y="4181"/>
                  </a:cubicBezTo>
                  <a:lnTo>
                    <a:pt x="7144" y="4181"/>
                  </a:lnTo>
                  <a:cubicBezTo>
                    <a:pt x="7820" y="4181"/>
                    <a:pt x="8297" y="3755"/>
                    <a:pt x="8497" y="3029"/>
                  </a:cubicBezTo>
                  <a:cubicBezTo>
                    <a:pt x="8748" y="2076"/>
                    <a:pt x="8472" y="798"/>
                    <a:pt x="8096" y="572"/>
                  </a:cubicBezTo>
                  <a:cubicBezTo>
                    <a:pt x="7994" y="517"/>
                    <a:pt x="7911" y="494"/>
                    <a:pt x="7842" y="494"/>
                  </a:cubicBezTo>
                  <a:cubicBezTo>
                    <a:pt x="7691" y="494"/>
                    <a:pt x="7606" y="603"/>
                    <a:pt x="7520" y="723"/>
                  </a:cubicBezTo>
                  <a:cubicBezTo>
                    <a:pt x="7344" y="898"/>
                    <a:pt x="7144" y="1149"/>
                    <a:pt x="6542" y="1149"/>
                  </a:cubicBezTo>
                  <a:cubicBezTo>
                    <a:pt x="5690" y="1149"/>
                    <a:pt x="5565" y="873"/>
                    <a:pt x="5439" y="623"/>
                  </a:cubicBezTo>
                  <a:cubicBezTo>
                    <a:pt x="5389" y="547"/>
                    <a:pt x="5364" y="472"/>
                    <a:pt x="5289" y="397"/>
                  </a:cubicBezTo>
                  <a:cubicBezTo>
                    <a:pt x="5214" y="196"/>
                    <a:pt x="5089" y="71"/>
                    <a:pt x="4938" y="21"/>
                  </a:cubicBezTo>
                  <a:cubicBezTo>
                    <a:pt x="4886" y="6"/>
                    <a:pt x="4832" y="0"/>
                    <a:pt x="47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42"/>
            <p:cNvSpPr/>
            <p:nvPr/>
          </p:nvSpPr>
          <p:spPr>
            <a:xfrm>
              <a:off x="8312766" y="4317765"/>
              <a:ext cx="297367" cy="290651"/>
            </a:xfrm>
            <a:custGeom>
              <a:avLst/>
              <a:gdLst/>
              <a:ahLst/>
              <a:cxnLst/>
              <a:rect l="l" t="t" r="r" b="b"/>
              <a:pathLst>
                <a:path w="7616" h="7444" extrusionOk="0">
                  <a:moveTo>
                    <a:pt x="4605" y="0"/>
                  </a:moveTo>
                  <a:cubicBezTo>
                    <a:pt x="4565" y="0"/>
                    <a:pt x="4529" y="5"/>
                    <a:pt x="4498" y="15"/>
                  </a:cubicBezTo>
                  <a:cubicBezTo>
                    <a:pt x="3846" y="215"/>
                    <a:pt x="4673" y="641"/>
                    <a:pt x="3871" y="1494"/>
                  </a:cubicBezTo>
                  <a:cubicBezTo>
                    <a:pt x="3470" y="1920"/>
                    <a:pt x="3201" y="2026"/>
                    <a:pt x="2985" y="2026"/>
                  </a:cubicBezTo>
                  <a:cubicBezTo>
                    <a:pt x="2768" y="2026"/>
                    <a:pt x="2606" y="1920"/>
                    <a:pt x="2418" y="1920"/>
                  </a:cubicBezTo>
                  <a:cubicBezTo>
                    <a:pt x="2316" y="1872"/>
                    <a:pt x="2227" y="1852"/>
                    <a:pt x="2147" y="1852"/>
                  </a:cubicBezTo>
                  <a:cubicBezTo>
                    <a:pt x="1592" y="1852"/>
                    <a:pt x="1515" y="2847"/>
                    <a:pt x="1515" y="2847"/>
                  </a:cubicBezTo>
                  <a:cubicBezTo>
                    <a:pt x="1515" y="2847"/>
                    <a:pt x="1440" y="4050"/>
                    <a:pt x="738" y="5078"/>
                  </a:cubicBezTo>
                  <a:cubicBezTo>
                    <a:pt x="163" y="5917"/>
                    <a:pt x="0" y="7443"/>
                    <a:pt x="1171" y="7443"/>
                  </a:cubicBezTo>
                  <a:cubicBezTo>
                    <a:pt x="1225" y="7443"/>
                    <a:pt x="1281" y="7440"/>
                    <a:pt x="1340" y="7433"/>
                  </a:cubicBezTo>
                  <a:cubicBezTo>
                    <a:pt x="1716" y="7383"/>
                    <a:pt x="2067" y="7233"/>
                    <a:pt x="2342" y="6982"/>
                  </a:cubicBezTo>
                  <a:cubicBezTo>
                    <a:pt x="4197" y="5454"/>
                    <a:pt x="5149" y="4376"/>
                    <a:pt x="6377" y="3073"/>
                  </a:cubicBezTo>
                  <a:cubicBezTo>
                    <a:pt x="7616" y="1763"/>
                    <a:pt x="5369"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42"/>
            <p:cNvSpPr/>
            <p:nvPr/>
          </p:nvSpPr>
          <p:spPr>
            <a:xfrm>
              <a:off x="8315148" y="4314798"/>
              <a:ext cx="268161" cy="296156"/>
            </a:xfrm>
            <a:custGeom>
              <a:avLst/>
              <a:gdLst/>
              <a:ahLst/>
              <a:cxnLst/>
              <a:rect l="l" t="t" r="r" b="b"/>
              <a:pathLst>
                <a:path w="6868" h="7585" extrusionOk="0">
                  <a:moveTo>
                    <a:pt x="4525" y="130"/>
                  </a:moveTo>
                  <a:cubicBezTo>
                    <a:pt x="4939" y="130"/>
                    <a:pt x="5879" y="703"/>
                    <a:pt x="6367" y="1469"/>
                  </a:cubicBezTo>
                  <a:cubicBezTo>
                    <a:pt x="6617" y="1895"/>
                    <a:pt x="6818" y="2522"/>
                    <a:pt x="6266" y="3098"/>
                  </a:cubicBezTo>
                  <a:cubicBezTo>
                    <a:pt x="6141" y="3249"/>
                    <a:pt x="5991" y="3399"/>
                    <a:pt x="5840" y="3550"/>
                  </a:cubicBezTo>
                  <a:cubicBezTo>
                    <a:pt x="4788" y="4677"/>
                    <a:pt x="3860" y="5655"/>
                    <a:pt x="2231" y="7008"/>
                  </a:cubicBezTo>
                  <a:cubicBezTo>
                    <a:pt x="1956" y="7259"/>
                    <a:pt x="1605" y="7409"/>
                    <a:pt x="1279" y="7459"/>
                  </a:cubicBezTo>
                  <a:cubicBezTo>
                    <a:pt x="1239" y="7462"/>
                    <a:pt x="1201" y="7463"/>
                    <a:pt x="1163" y="7463"/>
                  </a:cubicBezTo>
                  <a:cubicBezTo>
                    <a:pt x="824" y="7463"/>
                    <a:pt x="585" y="7359"/>
                    <a:pt x="427" y="7134"/>
                  </a:cubicBezTo>
                  <a:cubicBezTo>
                    <a:pt x="151" y="6632"/>
                    <a:pt x="352" y="5730"/>
                    <a:pt x="727" y="5179"/>
                  </a:cubicBezTo>
                  <a:cubicBezTo>
                    <a:pt x="1429" y="4176"/>
                    <a:pt x="1504" y="2998"/>
                    <a:pt x="1504" y="2948"/>
                  </a:cubicBezTo>
                  <a:cubicBezTo>
                    <a:pt x="1504" y="2923"/>
                    <a:pt x="1580" y="2246"/>
                    <a:pt x="1905" y="2046"/>
                  </a:cubicBezTo>
                  <a:cubicBezTo>
                    <a:pt x="1968" y="2008"/>
                    <a:pt x="2031" y="1989"/>
                    <a:pt x="2100" y="1989"/>
                  </a:cubicBezTo>
                  <a:cubicBezTo>
                    <a:pt x="2169" y="1989"/>
                    <a:pt x="2244" y="2008"/>
                    <a:pt x="2332" y="2046"/>
                  </a:cubicBezTo>
                  <a:cubicBezTo>
                    <a:pt x="2432" y="2046"/>
                    <a:pt x="2507" y="2071"/>
                    <a:pt x="2582" y="2096"/>
                  </a:cubicBezTo>
                  <a:cubicBezTo>
                    <a:pt x="2690" y="2132"/>
                    <a:pt x="2801" y="2168"/>
                    <a:pt x="2930" y="2168"/>
                  </a:cubicBezTo>
                  <a:cubicBezTo>
                    <a:pt x="3159" y="2168"/>
                    <a:pt x="3443" y="2053"/>
                    <a:pt x="3860" y="1620"/>
                  </a:cubicBezTo>
                  <a:cubicBezTo>
                    <a:pt x="4311" y="1144"/>
                    <a:pt x="4261" y="768"/>
                    <a:pt x="4236" y="517"/>
                  </a:cubicBezTo>
                  <a:cubicBezTo>
                    <a:pt x="4211" y="316"/>
                    <a:pt x="4211" y="216"/>
                    <a:pt x="4437" y="141"/>
                  </a:cubicBezTo>
                  <a:cubicBezTo>
                    <a:pt x="4462" y="134"/>
                    <a:pt x="4492" y="130"/>
                    <a:pt x="4525" y="130"/>
                  </a:cubicBezTo>
                  <a:close/>
                  <a:moveTo>
                    <a:pt x="4528" y="1"/>
                  </a:moveTo>
                  <a:cubicBezTo>
                    <a:pt x="4485" y="1"/>
                    <a:pt x="4446" y="6"/>
                    <a:pt x="4412" y="16"/>
                  </a:cubicBezTo>
                  <a:cubicBezTo>
                    <a:pt x="4061" y="141"/>
                    <a:pt x="4086" y="316"/>
                    <a:pt x="4111" y="542"/>
                  </a:cubicBezTo>
                  <a:cubicBezTo>
                    <a:pt x="4136" y="793"/>
                    <a:pt x="4186" y="1093"/>
                    <a:pt x="3760" y="1519"/>
                  </a:cubicBezTo>
                  <a:cubicBezTo>
                    <a:pt x="3385" y="1927"/>
                    <a:pt x="3127" y="2038"/>
                    <a:pt x="2916" y="2038"/>
                  </a:cubicBezTo>
                  <a:cubicBezTo>
                    <a:pt x="2803" y="2038"/>
                    <a:pt x="2704" y="2006"/>
                    <a:pt x="2607" y="1971"/>
                  </a:cubicBezTo>
                  <a:cubicBezTo>
                    <a:pt x="2532" y="1946"/>
                    <a:pt x="2457" y="1920"/>
                    <a:pt x="2357" y="1920"/>
                  </a:cubicBezTo>
                  <a:cubicBezTo>
                    <a:pt x="2256" y="1883"/>
                    <a:pt x="2162" y="1864"/>
                    <a:pt x="2075" y="1864"/>
                  </a:cubicBezTo>
                  <a:cubicBezTo>
                    <a:pt x="1987" y="1864"/>
                    <a:pt x="1905" y="1883"/>
                    <a:pt x="1830" y="1920"/>
                  </a:cubicBezTo>
                  <a:cubicBezTo>
                    <a:pt x="1454" y="2171"/>
                    <a:pt x="1379" y="2898"/>
                    <a:pt x="1379" y="2923"/>
                  </a:cubicBezTo>
                  <a:cubicBezTo>
                    <a:pt x="1379" y="2948"/>
                    <a:pt x="1304" y="4126"/>
                    <a:pt x="627" y="5103"/>
                  </a:cubicBezTo>
                  <a:cubicBezTo>
                    <a:pt x="226" y="5705"/>
                    <a:pt x="1" y="6632"/>
                    <a:pt x="326" y="7184"/>
                  </a:cubicBezTo>
                  <a:cubicBezTo>
                    <a:pt x="452" y="7384"/>
                    <a:pt x="677" y="7585"/>
                    <a:pt x="1103" y="7585"/>
                  </a:cubicBezTo>
                  <a:lnTo>
                    <a:pt x="1304" y="7585"/>
                  </a:lnTo>
                  <a:cubicBezTo>
                    <a:pt x="1655" y="7535"/>
                    <a:pt x="2006" y="7384"/>
                    <a:pt x="2332" y="7108"/>
                  </a:cubicBezTo>
                  <a:cubicBezTo>
                    <a:pt x="3961" y="5755"/>
                    <a:pt x="4888" y="4778"/>
                    <a:pt x="5941" y="3650"/>
                  </a:cubicBezTo>
                  <a:cubicBezTo>
                    <a:pt x="6091" y="3499"/>
                    <a:pt x="6216" y="3349"/>
                    <a:pt x="6367" y="3199"/>
                  </a:cubicBezTo>
                  <a:cubicBezTo>
                    <a:pt x="6843" y="2697"/>
                    <a:pt x="6868" y="2046"/>
                    <a:pt x="6467" y="1394"/>
                  </a:cubicBezTo>
                  <a:cubicBezTo>
                    <a:pt x="5983" y="634"/>
                    <a:pt x="5012" y="1"/>
                    <a:pt x="4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42"/>
            <p:cNvSpPr/>
            <p:nvPr/>
          </p:nvSpPr>
          <p:spPr>
            <a:xfrm>
              <a:off x="7437400" y="3147968"/>
              <a:ext cx="215333" cy="257580"/>
            </a:xfrm>
            <a:custGeom>
              <a:avLst/>
              <a:gdLst/>
              <a:ahLst/>
              <a:cxnLst/>
              <a:rect l="l" t="t" r="r" b="b"/>
              <a:pathLst>
                <a:path w="5515" h="6597" extrusionOk="0">
                  <a:moveTo>
                    <a:pt x="1504" y="3585"/>
                  </a:moveTo>
                  <a:lnTo>
                    <a:pt x="1504" y="3585"/>
                  </a:lnTo>
                  <a:cubicBezTo>
                    <a:pt x="1348" y="3841"/>
                    <a:pt x="1216" y="4081"/>
                    <a:pt x="1106" y="4303"/>
                  </a:cubicBezTo>
                  <a:lnTo>
                    <a:pt x="1106" y="4303"/>
                  </a:lnTo>
                  <a:cubicBezTo>
                    <a:pt x="1220" y="4042"/>
                    <a:pt x="1351" y="3787"/>
                    <a:pt x="1504" y="3585"/>
                  </a:cubicBezTo>
                  <a:close/>
                  <a:moveTo>
                    <a:pt x="4687" y="1"/>
                  </a:moveTo>
                  <a:cubicBezTo>
                    <a:pt x="4687" y="1"/>
                    <a:pt x="2005" y="1906"/>
                    <a:pt x="1404" y="2708"/>
                  </a:cubicBezTo>
                  <a:cubicBezTo>
                    <a:pt x="802" y="3510"/>
                    <a:pt x="0" y="5464"/>
                    <a:pt x="401" y="5615"/>
                  </a:cubicBezTo>
                  <a:cubicBezTo>
                    <a:pt x="412" y="5618"/>
                    <a:pt x="422" y="5620"/>
                    <a:pt x="432" y="5620"/>
                  </a:cubicBezTo>
                  <a:cubicBezTo>
                    <a:pt x="540" y="5620"/>
                    <a:pt x="643" y="5433"/>
                    <a:pt x="757" y="5161"/>
                  </a:cubicBezTo>
                  <a:lnTo>
                    <a:pt x="757" y="5161"/>
                  </a:lnTo>
                  <a:cubicBezTo>
                    <a:pt x="619" y="5639"/>
                    <a:pt x="662" y="5925"/>
                    <a:pt x="852" y="5966"/>
                  </a:cubicBezTo>
                  <a:cubicBezTo>
                    <a:pt x="864" y="5969"/>
                    <a:pt x="875" y="5971"/>
                    <a:pt x="886" y="5971"/>
                  </a:cubicBezTo>
                  <a:cubicBezTo>
                    <a:pt x="1183" y="5971"/>
                    <a:pt x="1259" y="4682"/>
                    <a:pt x="2081" y="3835"/>
                  </a:cubicBezTo>
                  <a:lnTo>
                    <a:pt x="2081" y="3835"/>
                  </a:lnTo>
                  <a:cubicBezTo>
                    <a:pt x="1454" y="5339"/>
                    <a:pt x="1379" y="6517"/>
                    <a:pt x="1730" y="6517"/>
                  </a:cubicBezTo>
                  <a:cubicBezTo>
                    <a:pt x="2081" y="6517"/>
                    <a:pt x="1955" y="4662"/>
                    <a:pt x="2832" y="3886"/>
                  </a:cubicBezTo>
                  <a:lnTo>
                    <a:pt x="2832" y="3886"/>
                  </a:lnTo>
                  <a:cubicBezTo>
                    <a:pt x="2398" y="5648"/>
                    <a:pt x="2591" y="6596"/>
                    <a:pt x="2852" y="6596"/>
                  </a:cubicBezTo>
                  <a:cubicBezTo>
                    <a:pt x="2862" y="6596"/>
                    <a:pt x="2872" y="6595"/>
                    <a:pt x="2883" y="6592"/>
                  </a:cubicBezTo>
                  <a:cubicBezTo>
                    <a:pt x="3183" y="6517"/>
                    <a:pt x="3033" y="5089"/>
                    <a:pt x="3509" y="4086"/>
                  </a:cubicBezTo>
                  <a:cubicBezTo>
                    <a:pt x="3985" y="3058"/>
                    <a:pt x="5514" y="2507"/>
                    <a:pt x="5439" y="928"/>
                  </a:cubicBezTo>
                  <a:lnTo>
                    <a:pt x="4687" y="1"/>
                  </a:ln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42"/>
            <p:cNvSpPr/>
            <p:nvPr/>
          </p:nvSpPr>
          <p:spPr>
            <a:xfrm>
              <a:off x="7441304" y="3145274"/>
              <a:ext cx="212405" cy="263046"/>
            </a:xfrm>
            <a:custGeom>
              <a:avLst/>
              <a:gdLst/>
              <a:ahLst/>
              <a:cxnLst/>
              <a:rect l="l" t="t" r="r" b="b"/>
              <a:pathLst>
                <a:path w="5440" h="6737" extrusionOk="0">
                  <a:moveTo>
                    <a:pt x="4609" y="1"/>
                  </a:moveTo>
                  <a:cubicBezTo>
                    <a:pt x="4593" y="1"/>
                    <a:pt x="4575" y="7"/>
                    <a:pt x="4562" y="20"/>
                  </a:cubicBezTo>
                  <a:cubicBezTo>
                    <a:pt x="4437" y="95"/>
                    <a:pt x="1855" y="1924"/>
                    <a:pt x="1254" y="2726"/>
                  </a:cubicBezTo>
                  <a:cubicBezTo>
                    <a:pt x="727" y="3428"/>
                    <a:pt x="1" y="5082"/>
                    <a:pt x="151" y="5584"/>
                  </a:cubicBezTo>
                  <a:cubicBezTo>
                    <a:pt x="176" y="5684"/>
                    <a:pt x="251" y="5709"/>
                    <a:pt x="276" y="5734"/>
                  </a:cubicBezTo>
                  <a:cubicBezTo>
                    <a:pt x="300" y="5740"/>
                    <a:pt x="322" y="5743"/>
                    <a:pt x="343" y="5743"/>
                  </a:cubicBezTo>
                  <a:cubicBezTo>
                    <a:pt x="412" y="5743"/>
                    <a:pt x="469" y="5710"/>
                    <a:pt x="527" y="5634"/>
                  </a:cubicBezTo>
                  <a:lnTo>
                    <a:pt x="527" y="5634"/>
                  </a:lnTo>
                  <a:cubicBezTo>
                    <a:pt x="502" y="5759"/>
                    <a:pt x="527" y="5859"/>
                    <a:pt x="552" y="5934"/>
                  </a:cubicBezTo>
                  <a:cubicBezTo>
                    <a:pt x="577" y="6010"/>
                    <a:pt x="652" y="6085"/>
                    <a:pt x="727" y="6085"/>
                  </a:cubicBezTo>
                  <a:cubicBezTo>
                    <a:pt x="750" y="6093"/>
                    <a:pt x="771" y="6097"/>
                    <a:pt x="791" y="6097"/>
                  </a:cubicBezTo>
                  <a:cubicBezTo>
                    <a:pt x="951" y="6097"/>
                    <a:pt x="1048" y="5837"/>
                    <a:pt x="1204" y="5458"/>
                  </a:cubicBezTo>
                  <a:cubicBezTo>
                    <a:pt x="1329" y="5107"/>
                    <a:pt x="1479" y="4656"/>
                    <a:pt x="1780" y="4255"/>
                  </a:cubicBezTo>
                  <a:lnTo>
                    <a:pt x="1780" y="4255"/>
                  </a:lnTo>
                  <a:cubicBezTo>
                    <a:pt x="1379" y="5308"/>
                    <a:pt x="1254" y="6235"/>
                    <a:pt x="1429" y="6536"/>
                  </a:cubicBezTo>
                  <a:cubicBezTo>
                    <a:pt x="1479" y="6611"/>
                    <a:pt x="1555" y="6636"/>
                    <a:pt x="1630" y="6636"/>
                  </a:cubicBezTo>
                  <a:cubicBezTo>
                    <a:pt x="1830" y="6636"/>
                    <a:pt x="1905" y="6335"/>
                    <a:pt x="1981" y="5859"/>
                  </a:cubicBezTo>
                  <a:cubicBezTo>
                    <a:pt x="2106" y="5308"/>
                    <a:pt x="2256" y="4606"/>
                    <a:pt x="2632" y="4155"/>
                  </a:cubicBezTo>
                  <a:lnTo>
                    <a:pt x="2632" y="4155"/>
                  </a:lnTo>
                  <a:cubicBezTo>
                    <a:pt x="2306" y="5559"/>
                    <a:pt x="2382" y="6436"/>
                    <a:pt x="2607" y="6661"/>
                  </a:cubicBezTo>
                  <a:cubicBezTo>
                    <a:pt x="2657" y="6711"/>
                    <a:pt x="2707" y="6736"/>
                    <a:pt x="2758" y="6736"/>
                  </a:cubicBezTo>
                  <a:cubicBezTo>
                    <a:pt x="2783" y="6736"/>
                    <a:pt x="2783" y="6736"/>
                    <a:pt x="2808" y="6711"/>
                  </a:cubicBezTo>
                  <a:cubicBezTo>
                    <a:pt x="2983" y="6686"/>
                    <a:pt x="3008" y="6361"/>
                    <a:pt x="3083" y="5859"/>
                  </a:cubicBezTo>
                  <a:cubicBezTo>
                    <a:pt x="3133" y="5333"/>
                    <a:pt x="3234" y="4706"/>
                    <a:pt x="3459" y="4180"/>
                  </a:cubicBezTo>
                  <a:cubicBezTo>
                    <a:pt x="3635" y="3829"/>
                    <a:pt x="3935" y="3503"/>
                    <a:pt x="4261" y="3203"/>
                  </a:cubicBezTo>
                  <a:cubicBezTo>
                    <a:pt x="4838" y="2626"/>
                    <a:pt x="5439" y="2025"/>
                    <a:pt x="5389" y="997"/>
                  </a:cubicBezTo>
                  <a:cubicBezTo>
                    <a:pt x="5389" y="972"/>
                    <a:pt x="5364" y="947"/>
                    <a:pt x="5314" y="947"/>
                  </a:cubicBezTo>
                  <a:cubicBezTo>
                    <a:pt x="5289" y="947"/>
                    <a:pt x="5264" y="972"/>
                    <a:pt x="5264" y="1022"/>
                  </a:cubicBezTo>
                  <a:cubicBezTo>
                    <a:pt x="5314" y="1975"/>
                    <a:pt x="4737" y="2551"/>
                    <a:pt x="4186" y="3102"/>
                  </a:cubicBezTo>
                  <a:cubicBezTo>
                    <a:pt x="3835" y="3428"/>
                    <a:pt x="3534" y="3754"/>
                    <a:pt x="3359" y="4130"/>
                  </a:cubicBezTo>
                  <a:cubicBezTo>
                    <a:pt x="3108" y="4681"/>
                    <a:pt x="3008" y="5308"/>
                    <a:pt x="2958" y="5834"/>
                  </a:cubicBezTo>
                  <a:cubicBezTo>
                    <a:pt x="2908" y="6185"/>
                    <a:pt x="2858" y="6586"/>
                    <a:pt x="2783" y="6611"/>
                  </a:cubicBezTo>
                  <a:cubicBezTo>
                    <a:pt x="2758" y="6611"/>
                    <a:pt x="2732" y="6611"/>
                    <a:pt x="2707" y="6561"/>
                  </a:cubicBezTo>
                  <a:cubicBezTo>
                    <a:pt x="2532" y="6411"/>
                    <a:pt x="2407" y="5533"/>
                    <a:pt x="2808" y="3955"/>
                  </a:cubicBezTo>
                  <a:cubicBezTo>
                    <a:pt x="2808" y="3929"/>
                    <a:pt x="2808" y="3904"/>
                    <a:pt x="2783" y="3879"/>
                  </a:cubicBezTo>
                  <a:cubicBezTo>
                    <a:pt x="2758" y="3879"/>
                    <a:pt x="2732" y="3879"/>
                    <a:pt x="2707" y="3904"/>
                  </a:cubicBezTo>
                  <a:cubicBezTo>
                    <a:pt x="2156" y="4356"/>
                    <a:pt x="1981" y="5208"/>
                    <a:pt x="1855" y="5834"/>
                  </a:cubicBezTo>
                  <a:cubicBezTo>
                    <a:pt x="1805" y="6135"/>
                    <a:pt x="1730" y="6511"/>
                    <a:pt x="1630" y="6511"/>
                  </a:cubicBezTo>
                  <a:cubicBezTo>
                    <a:pt x="1605" y="6511"/>
                    <a:pt x="1580" y="6511"/>
                    <a:pt x="1555" y="6461"/>
                  </a:cubicBezTo>
                  <a:cubicBezTo>
                    <a:pt x="1379" y="6210"/>
                    <a:pt x="1504" y="5183"/>
                    <a:pt x="2031" y="3929"/>
                  </a:cubicBezTo>
                  <a:cubicBezTo>
                    <a:pt x="2056" y="3904"/>
                    <a:pt x="2031" y="3854"/>
                    <a:pt x="2006" y="3854"/>
                  </a:cubicBezTo>
                  <a:cubicBezTo>
                    <a:pt x="1993" y="3842"/>
                    <a:pt x="1981" y="3835"/>
                    <a:pt x="1968" y="3835"/>
                  </a:cubicBezTo>
                  <a:cubicBezTo>
                    <a:pt x="1956" y="3835"/>
                    <a:pt x="1943" y="3842"/>
                    <a:pt x="1930" y="3854"/>
                  </a:cubicBezTo>
                  <a:cubicBezTo>
                    <a:pt x="1479" y="4356"/>
                    <a:pt x="1229" y="4957"/>
                    <a:pt x="1078" y="5408"/>
                  </a:cubicBezTo>
                  <a:cubicBezTo>
                    <a:pt x="958" y="5720"/>
                    <a:pt x="861" y="5986"/>
                    <a:pt x="765" y="5986"/>
                  </a:cubicBezTo>
                  <a:cubicBezTo>
                    <a:pt x="761" y="5986"/>
                    <a:pt x="757" y="5986"/>
                    <a:pt x="752" y="5985"/>
                  </a:cubicBezTo>
                  <a:cubicBezTo>
                    <a:pt x="727" y="5960"/>
                    <a:pt x="677" y="5934"/>
                    <a:pt x="677" y="5884"/>
                  </a:cubicBezTo>
                  <a:cubicBezTo>
                    <a:pt x="627" y="5759"/>
                    <a:pt x="627" y="5559"/>
                    <a:pt x="727" y="5208"/>
                  </a:cubicBezTo>
                  <a:cubicBezTo>
                    <a:pt x="778" y="5132"/>
                    <a:pt x="803" y="5032"/>
                    <a:pt x="853" y="4932"/>
                  </a:cubicBezTo>
                  <a:cubicBezTo>
                    <a:pt x="903" y="4782"/>
                    <a:pt x="953" y="4656"/>
                    <a:pt x="1003" y="4506"/>
                  </a:cubicBezTo>
                  <a:cubicBezTo>
                    <a:pt x="1128" y="4280"/>
                    <a:pt x="1279" y="4005"/>
                    <a:pt x="1454" y="3704"/>
                  </a:cubicBezTo>
                  <a:cubicBezTo>
                    <a:pt x="1479" y="3679"/>
                    <a:pt x="1479" y="3629"/>
                    <a:pt x="1454" y="3604"/>
                  </a:cubicBezTo>
                  <a:cubicBezTo>
                    <a:pt x="1429" y="3604"/>
                    <a:pt x="1379" y="3604"/>
                    <a:pt x="1354" y="3629"/>
                  </a:cubicBezTo>
                  <a:cubicBezTo>
                    <a:pt x="1179" y="3854"/>
                    <a:pt x="1028" y="4155"/>
                    <a:pt x="903" y="4456"/>
                  </a:cubicBezTo>
                  <a:cubicBezTo>
                    <a:pt x="778" y="4731"/>
                    <a:pt x="677" y="4957"/>
                    <a:pt x="602" y="5183"/>
                  </a:cubicBezTo>
                  <a:cubicBezTo>
                    <a:pt x="508" y="5419"/>
                    <a:pt x="413" y="5611"/>
                    <a:pt x="339" y="5611"/>
                  </a:cubicBezTo>
                  <a:cubicBezTo>
                    <a:pt x="335" y="5611"/>
                    <a:pt x="331" y="5610"/>
                    <a:pt x="326" y="5609"/>
                  </a:cubicBezTo>
                  <a:cubicBezTo>
                    <a:pt x="326" y="5609"/>
                    <a:pt x="301" y="5609"/>
                    <a:pt x="276" y="5533"/>
                  </a:cubicBezTo>
                  <a:cubicBezTo>
                    <a:pt x="151" y="5132"/>
                    <a:pt x="828" y="3528"/>
                    <a:pt x="1354" y="2802"/>
                  </a:cubicBezTo>
                  <a:cubicBezTo>
                    <a:pt x="1930" y="2025"/>
                    <a:pt x="4612" y="120"/>
                    <a:pt x="4637" y="120"/>
                  </a:cubicBezTo>
                  <a:cubicBezTo>
                    <a:pt x="4662" y="95"/>
                    <a:pt x="4662" y="45"/>
                    <a:pt x="4637" y="20"/>
                  </a:cubicBezTo>
                  <a:cubicBezTo>
                    <a:pt x="4637" y="7"/>
                    <a:pt x="4625" y="1"/>
                    <a:pt x="46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42"/>
            <p:cNvSpPr/>
            <p:nvPr/>
          </p:nvSpPr>
          <p:spPr>
            <a:xfrm>
              <a:off x="7849353" y="2101901"/>
              <a:ext cx="128224" cy="281866"/>
            </a:xfrm>
            <a:custGeom>
              <a:avLst/>
              <a:gdLst/>
              <a:ahLst/>
              <a:cxnLst/>
              <a:rect l="l" t="t" r="r" b="b"/>
              <a:pathLst>
                <a:path w="3284" h="7219" extrusionOk="0">
                  <a:moveTo>
                    <a:pt x="1028" y="1"/>
                  </a:moveTo>
                  <a:cubicBezTo>
                    <a:pt x="1028" y="1"/>
                    <a:pt x="1" y="5189"/>
                    <a:pt x="2206" y="7219"/>
                  </a:cubicBezTo>
                  <a:cubicBezTo>
                    <a:pt x="3284" y="3434"/>
                    <a:pt x="1029" y="1"/>
                    <a:pt x="1028" y="1"/>
                  </a:cubicBez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42"/>
            <p:cNvSpPr/>
            <p:nvPr/>
          </p:nvSpPr>
          <p:spPr>
            <a:xfrm>
              <a:off x="7847401" y="2098972"/>
              <a:ext cx="132167" cy="287723"/>
            </a:xfrm>
            <a:custGeom>
              <a:avLst/>
              <a:gdLst/>
              <a:ahLst/>
              <a:cxnLst/>
              <a:rect l="l" t="t" r="r" b="b"/>
              <a:pathLst>
                <a:path w="3385" h="7369" extrusionOk="0">
                  <a:moveTo>
                    <a:pt x="1103" y="251"/>
                  </a:moveTo>
                  <a:lnTo>
                    <a:pt x="1103" y="251"/>
                  </a:lnTo>
                  <a:cubicBezTo>
                    <a:pt x="1504" y="928"/>
                    <a:pt x="3108" y="3935"/>
                    <a:pt x="2231" y="7168"/>
                  </a:cubicBezTo>
                  <a:cubicBezTo>
                    <a:pt x="377" y="5339"/>
                    <a:pt x="953" y="1128"/>
                    <a:pt x="1103" y="251"/>
                  </a:cubicBezTo>
                  <a:close/>
                  <a:moveTo>
                    <a:pt x="1053" y="0"/>
                  </a:moveTo>
                  <a:cubicBezTo>
                    <a:pt x="1028" y="0"/>
                    <a:pt x="1003" y="26"/>
                    <a:pt x="1003" y="51"/>
                  </a:cubicBezTo>
                  <a:cubicBezTo>
                    <a:pt x="978" y="276"/>
                    <a:pt x="1" y="5314"/>
                    <a:pt x="2206" y="7344"/>
                  </a:cubicBezTo>
                  <a:cubicBezTo>
                    <a:pt x="2231" y="7344"/>
                    <a:pt x="2256" y="7369"/>
                    <a:pt x="2256" y="7369"/>
                  </a:cubicBezTo>
                  <a:lnTo>
                    <a:pt x="2281" y="7369"/>
                  </a:lnTo>
                  <a:cubicBezTo>
                    <a:pt x="2306" y="7344"/>
                    <a:pt x="2306" y="7344"/>
                    <a:pt x="2332" y="7319"/>
                  </a:cubicBezTo>
                  <a:cubicBezTo>
                    <a:pt x="3384" y="3559"/>
                    <a:pt x="1154" y="76"/>
                    <a:pt x="1128" y="26"/>
                  </a:cubicBezTo>
                  <a:cubicBezTo>
                    <a:pt x="1103" y="0"/>
                    <a:pt x="1078" y="0"/>
                    <a:pt x="10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42"/>
            <p:cNvSpPr/>
            <p:nvPr/>
          </p:nvSpPr>
          <p:spPr>
            <a:xfrm>
              <a:off x="7923732" y="2613689"/>
              <a:ext cx="323058" cy="431838"/>
            </a:xfrm>
            <a:custGeom>
              <a:avLst/>
              <a:gdLst/>
              <a:ahLst/>
              <a:cxnLst/>
              <a:rect l="l" t="t" r="r" b="b"/>
              <a:pathLst>
                <a:path w="8274" h="11060" extrusionOk="0">
                  <a:moveTo>
                    <a:pt x="5013" y="1"/>
                  </a:moveTo>
                  <a:cubicBezTo>
                    <a:pt x="5013" y="1"/>
                    <a:pt x="3083" y="527"/>
                    <a:pt x="3184" y="3760"/>
                  </a:cubicBezTo>
                  <a:cubicBezTo>
                    <a:pt x="3259" y="6993"/>
                    <a:pt x="1" y="10101"/>
                    <a:pt x="3534" y="10828"/>
                  </a:cubicBezTo>
                  <a:cubicBezTo>
                    <a:pt x="4265" y="10979"/>
                    <a:pt x="4905" y="11060"/>
                    <a:pt x="5452" y="11060"/>
                  </a:cubicBezTo>
                  <a:cubicBezTo>
                    <a:pt x="7535" y="11060"/>
                    <a:pt x="8274" y="9891"/>
                    <a:pt x="7519" y="6993"/>
                  </a:cubicBezTo>
                  <a:cubicBezTo>
                    <a:pt x="6542" y="3334"/>
                    <a:pt x="7945" y="126"/>
                    <a:pt x="5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42"/>
            <p:cNvSpPr/>
            <p:nvPr/>
          </p:nvSpPr>
          <p:spPr>
            <a:xfrm>
              <a:off x="7986358" y="2610761"/>
              <a:ext cx="251528" cy="437460"/>
            </a:xfrm>
            <a:custGeom>
              <a:avLst/>
              <a:gdLst/>
              <a:ahLst/>
              <a:cxnLst/>
              <a:rect l="l" t="t" r="r" b="b"/>
              <a:pathLst>
                <a:path w="6442" h="11204" extrusionOk="0">
                  <a:moveTo>
                    <a:pt x="3409" y="126"/>
                  </a:moveTo>
                  <a:cubicBezTo>
                    <a:pt x="5264" y="226"/>
                    <a:pt x="5314" y="1554"/>
                    <a:pt x="5414" y="3559"/>
                  </a:cubicBezTo>
                  <a:cubicBezTo>
                    <a:pt x="5464" y="4637"/>
                    <a:pt x="5514" y="5815"/>
                    <a:pt x="5840" y="7093"/>
                  </a:cubicBezTo>
                  <a:cubicBezTo>
                    <a:pt x="6291" y="8772"/>
                    <a:pt x="6241" y="9900"/>
                    <a:pt x="5665" y="10502"/>
                  </a:cubicBezTo>
                  <a:cubicBezTo>
                    <a:pt x="5279" y="10887"/>
                    <a:pt x="4685" y="11083"/>
                    <a:pt x="3834" y="11083"/>
                  </a:cubicBezTo>
                  <a:cubicBezTo>
                    <a:pt x="3303" y="11083"/>
                    <a:pt x="2672" y="11007"/>
                    <a:pt x="1930" y="10853"/>
                  </a:cubicBezTo>
                  <a:cubicBezTo>
                    <a:pt x="1204" y="10702"/>
                    <a:pt x="727" y="10426"/>
                    <a:pt x="502" y="10025"/>
                  </a:cubicBezTo>
                  <a:cubicBezTo>
                    <a:pt x="126" y="9374"/>
                    <a:pt x="477" y="8371"/>
                    <a:pt x="878" y="7243"/>
                  </a:cubicBezTo>
                  <a:cubicBezTo>
                    <a:pt x="1254" y="6191"/>
                    <a:pt x="1680" y="5038"/>
                    <a:pt x="1630" y="3835"/>
                  </a:cubicBezTo>
                  <a:cubicBezTo>
                    <a:pt x="1554" y="802"/>
                    <a:pt x="3284" y="176"/>
                    <a:pt x="3409" y="126"/>
                  </a:cubicBezTo>
                  <a:close/>
                  <a:moveTo>
                    <a:pt x="3384" y="0"/>
                  </a:moveTo>
                  <a:cubicBezTo>
                    <a:pt x="3359" y="25"/>
                    <a:pt x="1429" y="577"/>
                    <a:pt x="1504" y="3835"/>
                  </a:cubicBezTo>
                  <a:cubicBezTo>
                    <a:pt x="1554" y="5013"/>
                    <a:pt x="1128" y="6166"/>
                    <a:pt x="778" y="7193"/>
                  </a:cubicBezTo>
                  <a:cubicBezTo>
                    <a:pt x="351" y="8371"/>
                    <a:pt x="1" y="9374"/>
                    <a:pt x="402" y="10101"/>
                  </a:cubicBezTo>
                  <a:cubicBezTo>
                    <a:pt x="627" y="10527"/>
                    <a:pt x="1128" y="10802"/>
                    <a:pt x="1905" y="10978"/>
                  </a:cubicBezTo>
                  <a:cubicBezTo>
                    <a:pt x="2657" y="11128"/>
                    <a:pt x="3309" y="11203"/>
                    <a:pt x="3860" y="11203"/>
                  </a:cubicBezTo>
                  <a:cubicBezTo>
                    <a:pt x="4737" y="11203"/>
                    <a:pt x="5364" y="11003"/>
                    <a:pt x="5740" y="10577"/>
                  </a:cubicBezTo>
                  <a:cubicBezTo>
                    <a:pt x="6367" y="9950"/>
                    <a:pt x="6442" y="8797"/>
                    <a:pt x="5966" y="7068"/>
                  </a:cubicBezTo>
                  <a:cubicBezTo>
                    <a:pt x="5640" y="5815"/>
                    <a:pt x="5590" y="4612"/>
                    <a:pt x="5539" y="3559"/>
                  </a:cubicBezTo>
                  <a:cubicBezTo>
                    <a:pt x="5464" y="1554"/>
                    <a:pt x="5389" y="101"/>
                    <a:pt x="34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42"/>
            <p:cNvSpPr/>
            <p:nvPr/>
          </p:nvSpPr>
          <p:spPr>
            <a:xfrm>
              <a:off x="8046057" y="2876534"/>
              <a:ext cx="207524" cy="134940"/>
            </a:xfrm>
            <a:custGeom>
              <a:avLst/>
              <a:gdLst/>
              <a:ahLst/>
              <a:cxnLst/>
              <a:rect l="l" t="t" r="r" b="b"/>
              <a:pathLst>
                <a:path w="5315" h="3456" extrusionOk="0">
                  <a:moveTo>
                    <a:pt x="4165" y="0"/>
                  </a:moveTo>
                  <a:cubicBezTo>
                    <a:pt x="4122" y="0"/>
                    <a:pt x="4079" y="4"/>
                    <a:pt x="4036" y="10"/>
                  </a:cubicBezTo>
                  <a:cubicBezTo>
                    <a:pt x="3413" y="106"/>
                    <a:pt x="2859" y="139"/>
                    <a:pt x="2382" y="139"/>
                  </a:cubicBezTo>
                  <a:cubicBezTo>
                    <a:pt x="1860" y="139"/>
                    <a:pt x="1430" y="100"/>
                    <a:pt x="1103" y="61"/>
                  </a:cubicBezTo>
                  <a:cubicBezTo>
                    <a:pt x="1057" y="53"/>
                    <a:pt x="1011" y="50"/>
                    <a:pt x="966" y="50"/>
                  </a:cubicBezTo>
                  <a:cubicBezTo>
                    <a:pt x="543" y="50"/>
                    <a:pt x="169" y="357"/>
                    <a:pt x="101" y="787"/>
                  </a:cubicBezTo>
                  <a:cubicBezTo>
                    <a:pt x="25" y="1289"/>
                    <a:pt x="0" y="1915"/>
                    <a:pt x="126" y="2492"/>
                  </a:cubicBezTo>
                  <a:cubicBezTo>
                    <a:pt x="201" y="2817"/>
                    <a:pt x="452" y="3068"/>
                    <a:pt x="777" y="3143"/>
                  </a:cubicBezTo>
                  <a:cubicBezTo>
                    <a:pt x="1619" y="3349"/>
                    <a:pt x="2339" y="3456"/>
                    <a:pt x="2937" y="3456"/>
                  </a:cubicBezTo>
                  <a:cubicBezTo>
                    <a:pt x="4601" y="3456"/>
                    <a:pt x="5315" y="2625"/>
                    <a:pt x="5038" y="762"/>
                  </a:cubicBezTo>
                  <a:cubicBezTo>
                    <a:pt x="4970" y="330"/>
                    <a:pt x="4591" y="0"/>
                    <a:pt x="4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42"/>
            <p:cNvSpPr/>
            <p:nvPr/>
          </p:nvSpPr>
          <p:spPr>
            <a:xfrm>
              <a:off x="8044104" y="2874581"/>
              <a:ext cx="207485" cy="139391"/>
            </a:xfrm>
            <a:custGeom>
              <a:avLst/>
              <a:gdLst/>
              <a:ahLst/>
              <a:cxnLst/>
              <a:rect l="l" t="t" r="r" b="b"/>
              <a:pathLst>
                <a:path w="5314" h="3570" extrusionOk="0">
                  <a:moveTo>
                    <a:pt x="4235" y="125"/>
                  </a:moveTo>
                  <a:cubicBezTo>
                    <a:pt x="4616" y="125"/>
                    <a:pt x="4970" y="428"/>
                    <a:pt x="5038" y="812"/>
                  </a:cubicBezTo>
                  <a:cubicBezTo>
                    <a:pt x="5188" y="1865"/>
                    <a:pt x="5038" y="2567"/>
                    <a:pt x="4562" y="2993"/>
                  </a:cubicBezTo>
                  <a:cubicBezTo>
                    <a:pt x="4231" y="3296"/>
                    <a:pt x="3711" y="3448"/>
                    <a:pt x="2996" y="3448"/>
                  </a:cubicBezTo>
                  <a:cubicBezTo>
                    <a:pt x="2412" y="3448"/>
                    <a:pt x="1698" y="3346"/>
                    <a:pt x="852" y="3143"/>
                  </a:cubicBezTo>
                  <a:cubicBezTo>
                    <a:pt x="552" y="3068"/>
                    <a:pt x="326" y="2842"/>
                    <a:pt x="251" y="2542"/>
                  </a:cubicBezTo>
                  <a:cubicBezTo>
                    <a:pt x="126" y="2065"/>
                    <a:pt x="126" y="1489"/>
                    <a:pt x="226" y="837"/>
                  </a:cubicBezTo>
                  <a:cubicBezTo>
                    <a:pt x="276" y="436"/>
                    <a:pt x="627" y="161"/>
                    <a:pt x="1028" y="161"/>
                  </a:cubicBezTo>
                  <a:lnTo>
                    <a:pt x="1153" y="161"/>
                  </a:lnTo>
                  <a:cubicBezTo>
                    <a:pt x="1467" y="213"/>
                    <a:pt x="1898" y="252"/>
                    <a:pt x="2427" y="252"/>
                  </a:cubicBezTo>
                  <a:cubicBezTo>
                    <a:pt x="2910" y="252"/>
                    <a:pt x="3476" y="219"/>
                    <a:pt x="4111" y="136"/>
                  </a:cubicBezTo>
                  <a:cubicBezTo>
                    <a:pt x="4152" y="128"/>
                    <a:pt x="4193" y="125"/>
                    <a:pt x="4235" y="125"/>
                  </a:cubicBezTo>
                  <a:close/>
                  <a:moveTo>
                    <a:pt x="4221" y="0"/>
                  </a:moveTo>
                  <a:cubicBezTo>
                    <a:pt x="4176" y="0"/>
                    <a:pt x="4131" y="3"/>
                    <a:pt x="4086" y="10"/>
                  </a:cubicBezTo>
                  <a:cubicBezTo>
                    <a:pt x="3451" y="94"/>
                    <a:pt x="2897" y="126"/>
                    <a:pt x="2425" y="126"/>
                  </a:cubicBezTo>
                  <a:cubicBezTo>
                    <a:pt x="1909" y="126"/>
                    <a:pt x="1492" y="88"/>
                    <a:pt x="1178" y="35"/>
                  </a:cubicBezTo>
                  <a:cubicBezTo>
                    <a:pt x="1131" y="29"/>
                    <a:pt x="1083" y="25"/>
                    <a:pt x="1037" y="25"/>
                  </a:cubicBezTo>
                  <a:cubicBezTo>
                    <a:pt x="569" y="25"/>
                    <a:pt x="169" y="359"/>
                    <a:pt x="101" y="837"/>
                  </a:cubicBezTo>
                  <a:cubicBezTo>
                    <a:pt x="0" y="1489"/>
                    <a:pt x="0" y="2065"/>
                    <a:pt x="126" y="2567"/>
                  </a:cubicBezTo>
                  <a:cubicBezTo>
                    <a:pt x="201" y="2918"/>
                    <a:pt x="476" y="3193"/>
                    <a:pt x="827" y="3268"/>
                  </a:cubicBezTo>
                  <a:cubicBezTo>
                    <a:pt x="1679" y="3469"/>
                    <a:pt x="2381" y="3569"/>
                    <a:pt x="2983" y="3569"/>
                  </a:cubicBezTo>
                  <a:cubicBezTo>
                    <a:pt x="3735" y="3569"/>
                    <a:pt x="4286" y="3419"/>
                    <a:pt x="4662" y="3068"/>
                  </a:cubicBezTo>
                  <a:cubicBezTo>
                    <a:pt x="5163" y="2617"/>
                    <a:pt x="5314" y="1890"/>
                    <a:pt x="5163" y="812"/>
                  </a:cubicBezTo>
                  <a:cubicBezTo>
                    <a:pt x="5072" y="334"/>
                    <a:pt x="4670" y="0"/>
                    <a:pt x="4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42"/>
            <p:cNvSpPr/>
            <p:nvPr/>
          </p:nvSpPr>
          <p:spPr>
            <a:xfrm>
              <a:off x="8060737" y="2700211"/>
              <a:ext cx="165238" cy="160943"/>
            </a:xfrm>
            <a:custGeom>
              <a:avLst/>
              <a:gdLst/>
              <a:ahLst/>
              <a:cxnLst/>
              <a:rect l="l" t="t" r="r" b="b"/>
              <a:pathLst>
                <a:path w="4232" h="4122" extrusionOk="0">
                  <a:moveTo>
                    <a:pt x="3344" y="0"/>
                  </a:moveTo>
                  <a:cubicBezTo>
                    <a:pt x="3308" y="0"/>
                    <a:pt x="3271" y="5"/>
                    <a:pt x="3233" y="15"/>
                  </a:cubicBezTo>
                  <a:cubicBezTo>
                    <a:pt x="2744" y="120"/>
                    <a:pt x="2314" y="160"/>
                    <a:pt x="1941" y="160"/>
                  </a:cubicBezTo>
                  <a:cubicBezTo>
                    <a:pt x="1512" y="160"/>
                    <a:pt x="1159" y="107"/>
                    <a:pt x="878" y="40"/>
                  </a:cubicBezTo>
                  <a:cubicBezTo>
                    <a:pt x="847" y="34"/>
                    <a:pt x="817" y="31"/>
                    <a:pt x="787" y="31"/>
                  </a:cubicBezTo>
                  <a:cubicBezTo>
                    <a:pt x="447" y="31"/>
                    <a:pt x="147" y="411"/>
                    <a:pt x="101" y="917"/>
                  </a:cubicBezTo>
                  <a:cubicBezTo>
                    <a:pt x="25" y="1519"/>
                    <a:pt x="0" y="2271"/>
                    <a:pt x="101" y="2973"/>
                  </a:cubicBezTo>
                  <a:cubicBezTo>
                    <a:pt x="176" y="3348"/>
                    <a:pt x="376" y="3649"/>
                    <a:pt x="627" y="3749"/>
                  </a:cubicBezTo>
                  <a:cubicBezTo>
                    <a:pt x="1294" y="3994"/>
                    <a:pt x="1866" y="4122"/>
                    <a:pt x="2340" y="4122"/>
                  </a:cubicBezTo>
                  <a:cubicBezTo>
                    <a:pt x="3665" y="4122"/>
                    <a:pt x="4232" y="3125"/>
                    <a:pt x="4010" y="892"/>
                  </a:cubicBezTo>
                  <a:cubicBezTo>
                    <a:pt x="3965" y="395"/>
                    <a:pt x="3676" y="0"/>
                    <a:pt x="3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42"/>
            <p:cNvSpPr/>
            <p:nvPr/>
          </p:nvSpPr>
          <p:spPr>
            <a:xfrm>
              <a:off x="8058785" y="2697478"/>
              <a:ext cx="167347" cy="165785"/>
            </a:xfrm>
            <a:custGeom>
              <a:avLst/>
              <a:gdLst/>
              <a:ahLst/>
              <a:cxnLst/>
              <a:rect l="l" t="t" r="r" b="b"/>
              <a:pathLst>
                <a:path w="4286" h="4246" extrusionOk="0">
                  <a:moveTo>
                    <a:pt x="3372" y="126"/>
                  </a:moveTo>
                  <a:cubicBezTo>
                    <a:pt x="3467" y="126"/>
                    <a:pt x="3558" y="159"/>
                    <a:pt x="3634" y="235"/>
                  </a:cubicBezTo>
                  <a:cubicBezTo>
                    <a:pt x="3835" y="361"/>
                    <a:pt x="3985" y="662"/>
                    <a:pt x="4010" y="987"/>
                  </a:cubicBezTo>
                  <a:cubicBezTo>
                    <a:pt x="4161" y="2466"/>
                    <a:pt x="3960" y="3393"/>
                    <a:pt x="3384" y="3845"/>
                  </a:cubicBezTo>
                  <a:cubicBezTo>
                    <a:pt x="3136" y="4033"/>
                    <a:pt x="2811" y="4128"/>
                    <a:pt x="2402" y="4128"/>
                  </a:cubicBezTo>
                  <a:cubicBezTo>
                    <a:pt x="1943" y="4128"/>
                    <a:pt x="1379" y="4008"/>
                    <a:pt x="702" y="3769"/>
                  </a:cubicBezTo>
                  <a:cubicBezTo>
                    <a:pt x="476" y="3669"/>
                    <a:pt x="276" y="3393"/>
                    <a:pt x="226" y="3043"/>
                  </a:cubicBezTo>
                  <a:cubicBezTo>
                    <a:pt x="126" y="2466"/>
                    <a:pt x="126" y="1764"/>
                    <a:pt x="201" y="1012"/>
                  </a:cubicBezTo>
                  <a:cubicBezTo>
                    <a:pt x="226" y="687"/>
                    <a:pt x="376" y="411"/>
                    <a:pt x="577" y="261"/>
                  </a:cubicBezTo>
                  <a:cubicBezTo>
                    <a:pt x="652" y="210"/>
                    <a:pt x="752" y="160"/>
                    <a:pt x="827" y="160"/>
                  </a:cubicBezTo>
                  <a:cubicBezTo>
                    <a:pt x="852" y="160"/>
                    <a:pt x="902" y="185"/>
                    <a:pt x="928" y="185"/>
                  </a:cubicBezTo>
                  <a:cubicBezTo>
                    <a:pt x="1175" y="237"/>
                    <a:pt x="1516" y="283"/>
                    <a:pt x="1935" y="283"/>
                  </a:cubicBezTo>
                  <a:cubicBezTo>
                    <a:pt x="2323" y="283"/>
                    <a:pt x="2777" y="244"/>
                    <a:pt x="3283" y="135"/>
                  </a:cubicBezTo>
                  <a:cubicBezTo>
                    <a:pt x="3313" y="129"/>
                    <a:pt x="3343" y="126"/>
                    <a:pt x="3372" y="126"/>
                  </a:cubicBezTo>
                  <a:close/>
                  <a:moveTo>
                    <a:pt x="3368" y="1"/>
                  </a:moveTo>
                  <a:cubicBezTo>
                    <a:pt x="3331" y="1"/>
                    <a:pt x="3294" y="4"/>
                    <a:pt x="3258" y="10"/>
                  </a:cubicBezTo>
                  <a:cubicBezTo>
                    <a:pt x="2764" y="118"/>
                    <a:pt x="2322" y="157"/>
                    <a:pt x="1943" y="157"/>
                  </a:cubicBezTo>
                  <a:cubicBezTo>
                    <a:pt x="1535" y="157"/>
                    <a:pt x="1200" y="112"/>
                    <a:pt x="953" y="60"/>
                  </a:cubicBezTo>
                  <a:cubicBezTo>
                    <a:pt x="912" y="47"/>
                    <a:pt x="870" y="40"/>
                    <a:pt x="828" y="40"/>
                  </a:cubicBezTo>
                  <a:cubicBezTo>
                    <a:pt x="712" y="40"/>
                    <a:pt x="593" y="87"/>
                    <a:pt x="501" y="160"/>
                  </a:cubicBezTo>
                  <a:cubicBezTo>
                    <a:pt x="276" y="311"/>
                    <a:pt x="126" y="636"/>
                    <a:pt x="75" y="987"/>
                  </a:cubicBezTo>
                  <a:cubicBezTo>
                    <a:pt x="0" y="1764"/>
                    <a:pt x="0" y="2466"/>
                    <a:pt x="100" y="3068"/>
                  </a:cubicBezTo>
                  <a:cubicBezTo>
                    <a:pt x="151" y="3469"/>
                    <a:pt x="376" y="3769"/>
                    <a:pt x="652" y="3895"/>
                  </a:cubicBezTo>
                  <a:cubicBezTo>
                    <a:pt x="1354" y="4120"/>
                    <a:pt x="1930" y="4246"/>
                    <a:pt x="2406" y="4246"/>
                  </a:cubicBezTo>
                  <a:cubicBezTo>
                    <a:pt x="2832" y="4246"/>
                    <a:pt x="3183" y="4145"/>
                    <a:pt x="3459" y="3945"/>
                  </a:cubicBezTo>
                  <a:cubicBezTo>
                    <a:pt x="4060" y="3469"/>
                    <a:pt x="4286" y="2491"/>
                    <a:pt x="4136" y="962"/>
                  </a:cubicBezTo>
                  <a:cubicBezTo>
                    <a:pt x="4085" y="611"/>
                    <a:pt x="3935" y="286"/>
                    <a:pt x="3710" y="110"/>
                  </a:cubicBezTo>
                  <a:cubicBezTo>
                    <a:pt x="3614" y="34"/>
                    <a:pt x="3489" y="1"/>
                    <a:pt x="3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42"/>
            <p:cNvSpPr/>
            <p:nvPr/>
          </p:nvSpPr>
          <p:spPr>
            <a:xfrm>
              <a:off x="7853296" y="1996052"/>
              <a:ext cx="469594" cy="738068"/>
            </a:xfrm>
            <a:custGeom>
              <a:avLst/>
              <a:gdLst/>
              <a:ahLst/>
              <a:cxnLst/>
              <a:rect l="l" t="t" r="r" b="b"/>
              <a:pathLst>
                <a:path w="12027" h="18903" extrusionOk="0">
                  <a:moveTo>
                    <a:pt x="4985" y="1"/>
                  </a:moveTo>
                  <a:cubicBezTo>
                    <a:pt x="4911" y="1"/>
                    <a:pt x="4837" y="2"/>
                    <a:pt x="4762" y="5"/>
                  </a:cubicBezTo>
                  <a:cubicBezTo>
                    <a:pt x="4762" y="5"/>
                    <a:pt x="3083" y="5"/>
                    <a:pt x="1554" y="1584"/>
                  </a:cubicBezTo>
                  <a:cubicBezTo>
                    <a:pt x="0" y="3163"/>
                    <a:pt x="50" y="5418"/>
                    <a:pt x="326" y="6321"/>
                  </a:cubicBezTo>
                  <a:cubicBezTo>
                    <a:pt x="1228" y="5769"/>
                    <a:pt x="1504" y="4240"/>
                    <a:pt x="1504" y="4240"/>
                  </a:cubicBezTo>
                  <a:cubicBezTo>
                    <a:pt x="2657" y="5769"/>
                    <a:pt x="2657" y="8752"/>
                    <a:pt x="1504" y="11835"/>
                  </a:cubicBezTo>
                  <a:cubicBezTo>
                    <a:pt x="376" y="14917"/>
                    <a:pt x="326" y="16571"/>
                    <a:pt x="326" y="16571"/>
                  </a:cubicBezTo>
                  <a:cubicBezTo>
                    <a:pt x="326" y="16571"/>
                    <a:pt x="952" y="14040"/>
                    <a:pt x="2882" y="12486"/>
                  </a:cubicBezTo>
                  <a:cubicBezTo>
                    <a:pt x="3167" y="12262"/>
                    <a:pt x="3502" y="12156"/>
                    <a:pt x="3833" y="12156"/>
                  </a:cubicBezTo>
                  <a:cubicBezTo>
                    <a:pt x="4462" y="12156"/>
                    <a:pt x="5075" y="12539"/>
                    <a:pt x="5288" y="13213"/>
                  </a:cubicBezTo>
                  <a:cubicBezTo>
                    <a:pt x="6642" y="17273"/>
                    <a:pt x="7694" y="18902"/>
                    <a:pt x="9348" y="18902"/>
                  </a:cubicBezTo>
                  <a:cubicBezTo>
                    <a:pt x="8597" y="17424"/>
                    <a:pt x="8797" y="14291"/>
                    <a:pt x="10426" y="9103"/>
                  </a:cubicBezTo>
                  <a:cubicBezTo>
                    <a:pt x="12026" y="4032"/>
                    <a:pt x="9057" y="1"/>
                    <a:pt x="4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42"/>
            <p:cNvSpPr/>
            <p:nvPr/>
          </p:nvSpPr>
          <p:spPr>
            <a:xfrm>
              <a:off x="7851305" y="1994100"/>
              <a:ext cx="443356" cy="742948"/>
            </a:xfrm>
            <a:custGeom>
              <a:avLst/>
              <a:gdLst/>
              <a:ahLst/>
              <a:cxnLst/>
              <a:rect l="l" t="t" r="r" b="b"/>
              <a:pathLst>
                <a:path w="11355" h="19028" extrusionOk="0">
                  <a:moveTo>
                    <a:pt x="5055" y="125"/>
                  </a:moveTo>
                  <a:cubicBezTo>
                    <a:pt x="6841" y="125"/>
                    <a:pt x="8471" y="921"/>
                    <a:pt x="9550" y="2336"/>
                  </a:cubicBezTo>
                  <a:cubicBezTo>
                    <a:pt x="10903" y="4115"/>
                    <a:pt x="11229" y="6596"/>
                    <a:pt x="10427" y="9153"/>
                  </a:cubicBezTo>
                  <a:cubicBezTo>
                    <a:pt x="8923" y="13890"/>
                    <a:pt x="8547" y="17248"/>
                    <a:pt x="9299" y="18902"/>
                  </a:cubicBezTo>
                  <a:cubicBezTo>
                    <a:pt x="7795" y="18827"/>
                    <a:pt x="6793" y="17373"/>
                    <a:pt x="5414" y="13238"/>
                  </a:cubicBezTo>
                  <a:cubicBezTo>
                    <a:pt x="5239" y="12737"/>
                    <a:pt x="4863" y="12361"/>
                    <a:pt x="4337" y="12210"/>
                  </a:cubicBezTo>
                  <a:cubicBezTo>
                    <a:pt x="4186" y="12160"/>
                    <a:pt x="4036" y="12135"/>
                    <a:pt x="3886" y="12135"/>
                  </a:cubicBezTo>
                  <a:cubicBezTo>
                    <a:pt x="3535" y="12135"/>
                    <a:pt x="3184" y="12260"/>
                    <a:pt x="2883" y="12486"/>
                  </a:cubicBezTo>
                  <a:cubicBezTo>
                    <a:pt x="1530" y="13589"/>
                    <a:pt x="803" y="15143"/>
                    <a:pt x="502" y="15995"/>
                  </a:cubicBezTo>
                  <a:cubicBezTo>
                    <a:pt x="602" y="15268"/>
                    <a:pt x="903" y="13890"/>
                    <a:pt x="1630" y="11910"/>
                  </a:cubicBezTo>
                  <a:cubicBezTo>
                    <a:pt x="2783" y="8802"/>
                    <a:pt x="2783" y="5794"/>
                    <a:pt x="1605" y="4265"/>
                  </a:cubicBezTo>
                  <a:cubicBezTo>
                    <a:pt x="1605" y="4240"/>
                    <a:pt x="1580" y="4240"/>
                    <a:pt x="1555" y="4240"/>
                  </a:cubicBezTo>
                  <a:cubicBezTo>
                    <a:pt x="1530" y="4240"/>
                    <a:pt x="1505" y="4265"/>
                    <a:pt x="1505" y="4290"/>
                  </a:cubicBezTo>
                  <a:cubicBezTo>
                    <a:pt x="1505" y="4290"/>
                    <a:pt x="1229" y="5719"/>
                    <a:pt x="402" y="6270"/>
                  </a:cubicBezTo>
                  <a:cubicBezTo>
                    <a:pt x="151" y="5218"/>
                    <a:pt x="252" y="3113"/>
                    <a:pt x="1630" y="1684"/>
                  </a:cubicBezTo>
                  <a:cubicBezTo>
                    <a:pt x="3134" y="130"/>
                    <a:pt x="4788" y="130"/>
                    <a:pt x="4813" y="130"/>
                  </a:cubicBezTo>
                  <a:cubicBezTo>
                    <a:pt x="4894" y="127"/>
                    <a:pt x="4975" y="125"/>
                    <a:pt x="5055" y="125"/>
                  </a:cubicBezTo>
                  <a:close/>
                  <a:moveTo>
                    <a:pt x="5055" y="0"/>
                  </a:moveTo>
                  <a:cubicBezTo>
                    <a:pt x="4974" y="0"/>
                    <a:pt x="4894" y="2"/>
                    <a:pt x="4813" y="5"/>
                  </a:cubicBezTo>
                  <a:cubicBezTo>
                    <a:pt x="4738" y="5"/>
                    <a:pt x="3059" y="30"/>
                    <a:pt x="1555" y="1609"/>
                  </a:cubicBezTo>
                  <a:cubicBezTo>
                    <a:pt x="76" y="3113"/>
                    <a:pt x="1" y="5343"/>
                    <a:pt x="302" y="6396"/>
                  </a:cubicBezTo>
                  <a:cubicBezTo>
                    <a:pt x="302" y="6396"/>
                    <a:pt x="327" y="6421"/>
                    <a:pt x="352" y="6421"/>
                  </a:cubicBezTo>
                  <a:lnTo>
                    <a:pt x="402" y="6421"/>
                  </a:lnTo>
                  <a:cubicBezTo>
                    <a:pt x="1179" y="5970"/>
                    <a:pt x="1505" y="4842"/>
                    <a:pt x="1605" y="4441"/>
                  </a:cubicBezTo>
                  <a:lnTo>
                    <a:pt x="1605" y="4441"/>
                  </a:lnTo>
                  <a:cubicBezTo>
                    <a:pt x="2633" y="5995"/>
                    <a:pt x="2607" y="8877"/>
                    <a:pt x="1505" y="11859"/>
                  </a:cubicBezTo>
                  <a:cubicBezTo>
                    <a:pt x="377" y="14917"/>
                    <a:pt x="302" y="16596"/>
                    <a:pt x="302" y="16596"/>
                  </a:cubicBezTo>
                  <a:cubicBezTo>
                    <a:pt x="302" y="16646"/>
                    <a:pt x="327" y="16672"/>
                    <a:pt x="352" y="16672"/>
                  </a:cubicBezTo>
                  <a:cubicBezTo>
                    <a:pt x="402" y="16672"/>
                    <a:pt x="427" y="16646"/>
                    <a:pt x="427" y="16621"/>
                  </a:cubicBezTo>
                  <a:cubicBezTo>
                    <a:pt x="427" y="16596"/>
                    <a:pt x="1079" y="14115"/>
                    <a:pt x="2983" y="12586"/>
                  </a:cubicBezTo>
                  <a:cubicBezTo>
                    <a:pt x="3243" y="12379"/>
                    <a:pt x="3550" y="12267"/>
                    <a:pt x="3872" y="12267"/>
                  </a:cubicBezTo>
                  <a:cubicBezTo>
                    <a:pt x="4017" y="12267"/>
                    <a:pt x="4164" y="12289"/>
                    <a:pt x="4312" y="12336"/>
                  </a:cubicBezTo>
                  <a:cubicBezTo>
                    <a:pt x="4788" y="12461"/>
                    <a:pt x="5139" y="12812"/>
                    <a:pt x="5289" y="13263"/>
                  </a:cubicBezTo>
                  <a:cubicBezTo>
                    <a:pt x="6718" y="17574"/>
                    <a:pt x="7770" y="19027"/>
                    <a:pt x="9399" y="19027"/>
                  </a:cubicBezTo>
                  <a:cubicBezTo>
                    <a:pt x="9425" y="19027"/>
                    <a:pt x="9450" y="19002"/>
                    <a:pt x="9475" y="19002"/>
                  </a:cubicBezTo>
                  <a:cubicBezTo>
                    <a:pt x="9475" y="18977"/>
                    <a:pt x="9475" y="18952"/>
                    <a:pt x="9475" y="18927"/>
                  </a:cubicBezTo>
                  <a:cubicBezTo>
                    <a:pt x="8648" y="17348"/>
                    <a:pt x="9024" y="13990"/>
                    <a:pt x="10552" y="9178"/>
                  </a:cubicBezTo>
                  <a:cubicBezTo>
                    <a:pt x="11354" y="6596"/>
                    <a:pt x="11029" y="4090"/>
                    <a:pt x="9650" y="2260"/>
                  </a:cubicBezTo>
                  <a:cubicBezTo>
                    <a:pt x="8545" y="820"/>
                    <a:pt x="6889" y="0"/>
                    <a:pt x="50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42"/>
            <p:cNvSpPr/>
            <p:nvPr/>
          </p:nvSpPr>
          <p:spPr>
            <a:xfrm>
              <a:off x="8159557" y="2151799"/>
              <a:ext cx="144857" cy="560764"/>
            </a:xfrm>
            <a:custGeom>
              <a:avLst/>
              <a:gdLst/>
              <a:ahLst/>
              <a:cxnLst/>
              <a:rect l="l" t="t" r="r" b="b"/>
              <a:pathLst>
                <a:path w="3710" h="14362" extrusionOk="0">
                  <a:moveTo>
                    <a:pt x="1981" y="1"/>
                  </a:moveTo>
                  <a:lnTo>
                    <a:pt x="276" y="10678"/>
                  </a:lnTo>
                  <a:cubicBezTo>
                    <a:pt x="276" y="10678"/>
                    <a:pt x="276" y="14362"/>
                    <a:pt x="2632" y="14362"/>
                  </a:cubicBezTo>
                  <a:cubicBezTo>
                    <a:pt x="1" y="10527"/>
                    <a:pt x="3710" y="4537"/>
                    <a:pt x="1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42"/>
            <p:cNvSpPr/>
            <p:nvPr/>
          </p:nvSpPr>
          <p:spPr>
            <a:xfrm>
              <a:off x="8168381" y="2149456"/>
              <a:ext cx="102766" cy="565059"/>
            </a:xfrm>
            <a:custGeom>
              <a:avLst/>
              <a:gdLst/>
              <a:ahLst/>
              <a:cxnLst/>
              <a:rect l="l" t="t" r="r" b="b"/>
              <a:pathLst>
                <a:path w="2632" h="14472" extrusionOk="0">
                  <a:moveTo>
                    <a:pt x="1756" y="0"/>
                  </a:moveTo>
                  <a:cubicBezTo>
                    <a:pt x="1746" y="0"/>
                    <a:pt x="1737" y="3"/>
                    <a:pt x="1730" y="11"/>
                  </a:cubicBezTo>
                  <a:cubicBezTo>
                    <a:pt x="1705" y="11"/>
                    <a:pt x="1679" y="61"/>
                    <a:pt x="1679" y="86"/>
                  </a:cubicBezTo>
                  <a:cubicBezTo>
                    <a:pt x="2481" y="2191"/>
                    <a:pt x="2131" y="4597"/>
                    <a:pt x="1755" y="6953"/>
                  </a:cubicBezTo>
                  <a:cubicBezTo>
                    <a:pt x="1354" y="9710"/>
                    <a:pt x="953" y="12292"/>
                    <a:pt x="2281" y="14347"/>
                  </a:cubicBezTo>
                  <a:cubicBezTo>
                    <a:pt x="151" y="14221"/>
                    <a:pt x="126" y="10763"/>
                    <a:pt x="126" y="10738"/>
                  </a:cubicBezTo>
                  <a:cubicBezTo>
                    <a:pt x="126" y="10713"/>
                    <a:pt x="101" y="10687"/>
                    <a:pt x="75" y="10687"/>
                  </a:cubicBezTo>
                  <a:cubicBezTo>
                    <a:pt x="25" y="10687"/>
                    <a:pt x="0" y="10713"/>
                    <a:pt x="0" y="10738"/>
                  </a:cubicBezTo>
                  <a:cubicBezTo>
                    <a:pt x="0" y="10788"/>
                    <a:pt x="25" y="14472"/>
                    <a:pt x="2406" y="14472"/>
                  </a:cubicBezTo>
                  <a:cubicBezTo>
                    <a:pt x="2431" y="14472"/>
                    <a:pt x="2456" y="14472"/>
                    <a:pt x="2481" y="14447"/>
                  </a:cubicBezTo>
                  <a:cubicBezTo>
                    <a:pt x="2481" y="14422"/>
                    <a:pt x="2481" y="14397"/>
                    <a:pt x="2456" y="14372"/>
                  </a:cubicBezTo>
                  <a:cubicBezTo>
                    <a:pt x="1078" y="12342"/>
                    <a:pt x="1454" y="9735"/>
                    <a:pt x="1880" y="6978"/>
                  </a:cubicBezTo>
                  <a:cubicBezTo>
                    <a:pt x="2256" y="4622"/>
                    <a:pt x="2632" y="2166"/>
                    <a:pt x="1805" y="36"/>
                  </a:cubicBezTo>
                  <a:cubicBezTo>
                    <a:pt x="1805" y="18"/>
                    <a:pt x="1780" y="0"/>
                    <a:pt x="1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42"/>
            <p:cNvSpPr/>
            <p:nvPr/>
          </p:nvSpPr>
          <p:spPr>
            <a:xfrm>
              <a:off x="7867938" y="2087220"/>
              <a:ext cx="381704" cy="64776"/>
            </a:xfrm>
            <a:custGeom>
              <a:avLst/>
              <a:gdLst/>
              <a:ahLst/>
              <a:cxnLst/>
              <a:rect l="l" t="t" r="r" b="b"/>
              <a:pathLst>
                <a:path w="9776" h="1659" extrusionOk="0">
                  <a:moveTo>
                    <a:pt x="9174" y="1"/>
                  </a:moveTo>
                  <a:cubicBezTo>
                    <a:pt x="8522" y="502"/>
                    <a:pt x="7019" y="1304"/>
                    <a:pt x="3961" y="1354"/>
                  </a:cubicBezTo>
                  <a:cubicBezTo>
                    <a:pt x="3870" y="1355"/>
                    <a:pt x="3780" y="1356"/>
                    <a:pt x="3692" y="1356"/>
                  </a:cubicBezTo>
                  <a:cubicBezTo>
                    <a:pt x="2059" y="1356"/>
                    <a:pt x="940" y="1141"/>
                    <a:pt x="227" y="903"/>
                  </a:cubicBezTo>
                  <a:cubicBezTo>
                    <a:pt x="126" y="1129"/>
                    <a:pt x="76" y="1354"/>
                    <a:pt x="1" y="1580"/>
                  </a:cubicBezTo>
                  <a:cubicBezTo>
                    <a:pt x="853" y="1605"/>
                    <a:pt x="2131" y="1630"/>
                    <a:pt x="3986" y="1655"/>
                  </a:cubicBezTo>
                  <a:cubicBezTo>
                    <a:pt x="4151" y="1657"/>
                    <a:pt x="4312" y="1659"/>
                    <a:pt x="4469" y="1659"/>
                  </a:cubicBezTo>
                  <a:cubicBezTo>
                    <a:pt x="7490" y="1659"/>
                    <a:pt x="9108" y="1218"/>
                    <a:pt x="9775" y="1003"/>
                  </a:cubicBezTo>
                  <a:cubicBezTo>
                    <a:pt x="9600" y="652"/>
                    <a:pt x="9400" y="327"/>
                    <a:pt x="9174"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42"/>
            <p:cNvSpPr/>
            <p:nvPr/>
          </p:nvSpPr>
          <p:spPr>
            <a:xfrm>
              <a:off x="7885586" y="2022641"/>
              <a:ext cx="71452" cy="197724"/>
            </a:xfrm>
            <a:custGeom>
              <a:avLst/>
              <a:gdLst/>
              <a:ahLst/>
              <a:cxnLst/>
              <a:rect l="l" t="t" r="r" b="b"/>
              <a:pathLst>
                <a:path w="1830" h="5064" extrusionOk="0">
                  <a:moveTo>
                    <a:pt x="1830" y="1"/>
                  </a:moveTo>
                  <a:cubicBezTo>
                    <a:pt x="1830" y="1"/>
                    <a:pt x="1829" y="1"/>
                    <a:pt x="1829" y="1"/>
                  </a:cubicBezTo>
                  <a:lnTo>
                    <a:pt x="1829" y="1"/>
                  </a:lnTo>
                  <a:cubicBezTo>
                    <a:pt x="1829" y="1"/>
                    <a:pt x="1830" y="1"/>
                    <a:pt x="1830" y="1"/>
                  </a:cubicBezTo>
                  <a:close/>
                  <a:moveTo>
                    <a:pt x="1829" y="1"/>
                  </a:moveTo>
                  <a:lnTo>
                    <a:pt x="1829" y="1"/>
                  </a:lnTo>
                  <a:cubicBezTo>
                    <a:pt x="1824" y="6"/>
                    <a:pt x="1796" y="28"/>
                    <a:pt x="1729" y="51"/>
                  </a:cubicBezTo>
                  <a:cubicBezTo>
                    <a:pt x="551" y="552"/>
                    <a:pt x="0" y="1930"/>
                    <a:pt x="476" y="3108"/>
                  </a:cubicBezTo>
                  <a:cubicBezTo>
                    <a:pt x="652" y="3559"/>
                    <a:pt x="927" y="4186"/>
                    <a:pt x="1328" y="5063"/>
                  </a:cubicBezTo>
                  <a:cubicBezTo>
                    <a:pt x="415" y="1360"/>
                    <a:pt x="1787" y="40"/>
                    <a:pt x="1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42"/>
            <p:cNvSpPr/>
            <p:nvPr/>
          </p:nvSpPr>
          <p:spPr>
            <a:xfrm>
              <a:off x="7882619" y="2020689"/>
              <a:ext cx="77348" cy="202605"/>
            </a:xfrm>
            <a:custGeom>
              <a:avLst/>
              <a:gdLst/>
              <a:ahLst/>
              <a:cxnLst/>
              <a:rect l="l" t="t" r="r" b="b"/>
              <a:pathLst>
                <a:path w="1981" h="5189" extrusionOk="0">
                  <a:moveTo>
                    <a:pt x="1680" y="226"/>
                  </a:moveTo>
                  <a:cubicBezTo>
                    <a:pt x="1354" y="702"/>
                    <a:pt x="703" y="1980"/>
                    <a:pt x="1204" y="4537"/>
                  </a:cubicBezTo>
                  <a:cubicBezTo>
                    <a:pt x="978" y="3985"/>
                    <a:pt x="778" y="3534"/>
                    <a:pt x="602" y="3133"/>
                  </a:cubicBezTo>
                  <a:cubicBezTo>
                    <a:pt x="151" y="2031"/>
                    <a:pt x="653" y="752"/>
                    <a:pt x="1680" y="226"/>
                  </a:cubicBezTo>
                  <a:close/>
                  <a:moveTo>
                    <a:pt x="1881" y="0"/>
                  </a:moveTo>
                  <a:cubicBezTo>
                    <a:pt x="1881" y="0"/>
                    <a:pt x="1856" y="26"/>
                    <a:pt x="1780" y="51"/>
                  </a:cubicBezTo>
                  <a:cubicBezTo>
                    <a:pt x="577" y="552"/>
                    <a:pt x="1" y="1955"/>
                    <a:pt x="502" y="3183"/>
                  </a:cubicBezTo>
                  <a:cubicBezTo>
                    <a:pt x="703" y="3710"/>
                    <a:pt x="978" y="4361"/>
                    <a:pt x="1354" y="5138"/>
                  </a:cubicBezTo>
                  <a:cubicBezTo>
                    <a:pt x="1354" y="5163"/>
                    <a:pt x="1379" y="5188"/>
                    <a:pt x="1404" y="5188"/>
                  </a:cubicBezTo>
                  <a:lnTo>
                    <a:pt x="1430" y="5188"/>
                  </a:lnTo>
                  <a:cubicBezTo>
                    <a:pt x="1455" y="5163"/>
                    <a:pt x="1480" y="5138"/>
                    <a:pt x="1455" y="5088"/>
                  </a:cubicBezTo>
                  <a:cubicBezTo>
                    <a:pt x="552" y="1429"/>
                    <a:pt x="1931" y="126"/>
                    <a:pt x="1956" y="101"/>
                  </a:cubicBezTo>
                  <a:cubicBezTo>
                    <a:pt x="1981" y="101"/>
                    <a:pt x="1981" y="51"/>
                    <a:pt x="1956" y="26"/>
                  </a:cubicBezTo>
                  <a:cubicBezTo>
                    <a:pt x="1956" y="0"/>
                    <a:pt x="1931" y="0"/>
                    <a:pt x="1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42"/>
            <p:cNvSpPr/>
            <p:nvPr/>
          </p:nvSpPr>
          <p:spPr>
            <a:xfrm>
              <a:off x="7964845" y="2313285"/>
              <a:ext cx="177147" cy="378737"/>
            </a:xfrm>
            <a:custGeom>
              <a:avLst/>
              <a:gdLst/>
              <a:ahLst/>
              <a:cxnLst/>
              <a:rect l="l" t="t" r="r" b="b"/>
              <a:pathLst>
                <a:path w="4537" h="9700" extrusionOk="0">
                  <a:moveTo>
                    <a:pt x="4211" y="0"/>
                  </a:moveTo>
                  <a:lnTo>
                    <a:pt x="2030" y="978"/>
                  </a:lnTo>
                  <a:cubicBezTo>
                    <a:pt x="2030" y="978"/>
                    <a:pt x="0" y="8146"/>
                    <a:pt x="4537" y="9700"/>
                  </a:cubicBezTo>
                  <a:cubicBezTo>
                    <a:pt x="2882" y="6642"/>
                    <a:pt x="4211" y="0"/>
                    <a:pt x="42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42"/>
            <p:cNvSpPr/>
            <p:nvPr/>
          </p:nvSpPr>
          <p:spPr>
            <a:xfrm>
              <a:off x="7963869" y="2310356"/>
              <a:ext cx="181052" cy="384593"/>
            </a:xfrm>
            <a:custGeom>
              <a:avLst/>
              <a:gdLst/>
              <a:ahLst/>
              <a:cxnLst/>
              <a:rect l="l" t="t" r="r" b="b"/>
              <a:pathLst>
                <a:path w="4637" h="9850" extrusionOk="0">
                  <a:moveTo>
                    <a:pt x="4261" y="0"/>
                  </a:moveTo>
                  <a:cubicBezTo>
                    <a:pt x="4211" y="0"/>
                    <a:pt x="4186" y="25"/>
                    <a:pt x="4186" y="50"/>
                  </a:cubicBezTo>
                  <a:cubicBezTo>
                    <a:pt x="4161" y="125"/>
                    <a:pt x="2907" y="6566"/>
                    <a:pt x="4436" y="9674"/>
                  </a:cubicBezTo>
                  <a:cubicBezTo>
                    <a:pt x="201" y="8020"/>
                    <a:pt x="2080" y="1153"/>
                    <a:pt x="2105" y="1078"/>
                  </a:cubicBezTo>
                  <a:cubicBezTo>
                    <a:pt x="2105" y="1053"/>
                    <a:pt x="2105" y="1003"/>
                    <a:pt x="2055" y="1003"/>
                  </a:cubicBezTo>
                  <a:cubicBezTo>
                    <a:pt x="2030" y="1003"/>
                    <a:pt x="2005" y="1003"/>
                    <a:pt x="1980" y="1053"/>
                  </a:cubicBezTo>
                  <a:cubicBezTo>
                    <a:pt x="1955" y="1128"/>
                    <a:pt x="0" y="8271"/>
                    <a:pt x="4536" y="9850"/>
                  </a:cubicBezTo>
                  <a:lnTo>
                    <a:pt x="4562" y="9850"/>
                  </a:lnTo>
                  <a:cubicBezTo>
                    <a:pt x="4587" y="9850"/>
                    <a:pt x="4612" y="9850"/>
                    <a:pt x="4612" y="9825"/>
                  </a:cubicBezTo>
                  <a:cubicBezTo>
                    <a:pt x="4637" y="9800"/>
                    <a:pt x="4637" y="9775"/>
                    <a:pt x="4612" y="9749"/>
                  </a:cubicBezTo>
                  <a:cubicBezTo>
                    <a:pt x="3008" y="6742"/>
                    <a:pt x="4286" y="150"/>
                    <a:pt x="4311" y="75"/>
                  </a:cubicBezTo>
                  <a:cubicBezTo>
                    <a:pt x="4311" y="50"/>
                    <a:pt x="4286" y="25"/>
                    <a:pt x="4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42"/>
            <p:cNvSpPr/>
            <p:nvPr/>
          </p:nvSpPr>
          <p:spPr>
            <a:xfrm>
              <a:off x="7595919" y="4498383"/>
              <a:ext cx="22529" cy="44082"/>
            </a:xfrm>
            <a:custGeom>
              <a:avLst/>
              <a:gdLst/>
              <a:ahLst/>
              <a:cxnLst/>
              <a:rect l="l" t="t" r="r" b="b"/>
              <a:pathLst>
                <a:path w="577" h="1129" extrusionOk="0">
                  <a:moveTo>
                    <a:pt x="1" y="0"/>
                  </a:moveTo>
                  <a:lnTo>
                    <a:pt x="577" y="1128"/>
                  </a:lnTo>
                </a:path>
              </a:pathLst>
            </a:custGeom>
            <a:solidFill>
              <a:srgbClr val="FFC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42"/>
            <p:cNvSpPr/>
            <p:nvPr/>
          </p:nvSpPr>
          <p:spPr>
            <a:xfrm>
              <a:off x="7592990" y="4496431"/>
              <a:ext cx="27449" cy="47986"/>
            </a:xfrm>
            <a:custGeom>
              <a:avLst/>
              <a:gdLst/>
              <a:ahLst/>
              <a:cxnLst/>
              <a:rect l="l" t="t" r="r" b="b"/>
              <a:pathLst>
                <a:path w="703" h="1229" extrusionOk="0">
                  <a:moveTo>
                    <a:pt x="50" y="0"/>
                  </a:moveTo>
                  <a:cubicBezTo>
                    <a:pt x="0" y="25"/>
                    <a:pt x="0" y="50"/>
                    <a:pt x="25" y="101"/>
                  </a:cubicBezTo>
                  <a:lnTo>
                    <a:pt x="577" y="1203"/>
                  </a:lnTo>
                  <a:cubicBezTo>
                    <a:pt x="602" y="1228"/>
                    <a:pt x="627" y="1228"/>
                    <a:pt x="652" y="1228"/>
                  </a:cubicBezTo>
                  <a:lnTo>
                    <a:pt x="677" y="1228"/>
                  </a:lnTo>
                  <a:cubicBezTo>
                    <a:pt x="702" y="1203"/>
                    <a:pt x="702" y="1178"/>
                    <a:pt x="702" y="1153"/>
                  </a:cubicBezTo>
                  <a:lnTo>
                    <a:pt x="126" y="25"/>
                  </a:lnTo>
                  <a:cubicBezTo>
                    <a:pt x="101" y="0"/>
                    <a:pt x="76" y="0"/>
                    <a:pt x="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42"/>
            <p:cNvSpPr/>
            <p:nvPr/>
          </p:nvSpPr>
          <p:spPr>
            <a:xfrm>
              <a:off x="7617432" y="4485654"/>
              <a:ext cx="27449" cy="45058"/>
            </a:xfrm>
            <a:custGeom>
              <a:avLst/>
              <a:gdLst/>
              <a:ahLst/>
              <a:cxnLst/>
              <a:rect l="l" t="t" r="r" b="b"/>
              <a:pathLst>
                <a:path w="703" h="1154" extrusionOk="0">
                  <a:moveTo>
                    <a:pt x="1" y="1"/>
                  </a:moveTo>
                  <a:lnTo>
                    <a:pt x="703" y="1154"/>
                  </a:lnTo>
                </a:path>
              </a:pathLst>
            </a:custGeom>
            <a:solidFill>
              <a:srgbClr val="FFC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42"/>
            <p:cNvSpPr/>
            <p:nvPr/>
          </p:nvSpPr>
          <p:spPr>
            <a:xfrm>
              <a:off x="7615480" y="4483702"/>
              <a:ext cx="32329" cy="48962"/>
            </a:xfrm>
            <a:custGeom>
              <a:avLst/>
              <a:gdLst/>
              <a:ahLst/>
              <a:cxnLst/>
              <a:rect l="l" t="t" r="r" b="b"/>
              <a:pathLst>
                <a:path w="828" h="1254" extrusionOk="0">
                  <a:moveTo>
                    <a:pt x="26" y="0"/>
                  </a:moveTo>
                  <a:cubicBezTo>
                    <a:pt x="1" y="26"/>
                    <a:pt x="1" y="76"/>
                    <a:pt x="1" y="101"/>
                  </a:cubicBezTo>
                  <a:lnTo>
                    <a:pt x="703" y="1229"/>
                  </a:lnTo>
                  <a:cubicBezTo>
                    <a:pt x="728" y="1254"/>
                    <a:pt x="753" y="1254"/>
                    <a:pt x="753" y="1254"/>
                  </a:cubicBezTo>
                  <a:lnTo>
                    <a:pt x="803" y="1254"/>
                  </a:lnTo>
                  <a:cubicBezTo>
                    <a:pt x="828" y="1229"/>
                    <a:pt x="828" y="1204"/>
                    <a:pt x="828" y="1153"/>
                  </a:cubicBezTo>
                  <a:lnTo>
                    <a:pt x="126" y="26"/>
                  </a:lnTo>
                  <a:cubicBezTo>
                    <a:pt x="101" y="0"/>
                    <a:pt x="51" y="0"/>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42"/>
            <p:cNvSpPr/>
            <p:nvPr/>
          </p:nvSpPr>
          <p:spPr>
            <a:xfrm>
              <a:off x="7638008" y="4471950"/>
              <a:ext cx="31353" cy="44082"/>
            </a:xfrm>
            <a:custGeom>
              <a:avLst/>
              <a:gdLst/>
              <a:ahLst/>
              <a:cxnLst/>
              <a:rect l="l" t="t" r="r" b="b"/>
              <a:pathLst>
                <a:path w="803" h="1129" extrusionOk="0">
                  <a:moveTo>
                    <a:pt x="0" y="1"/>
                  </a:moveTo>
                  <a:lnTo>
                    <a:pt x="802" y="1129"/>
                  </a:lnTo>
                </a:path>
              </a:pathLst>
            </a:custGeom>
            <a:solidFill>
              <a:srgbClr val="FFC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42"/>
            <p:cNvSpPr/>
            <p:nvPr/>
          </p:nvSpPr>
          <p:spPr>
            <a:xfrm>
              <a:off x="7635080" y="4469022"/>
              <a:ext cx="37210" cy="48962"/>
            </a:xfrm>
            <a:custGeom>
              <a:avLst/>
              <a:gdLst/>
              <a:ahLst/>
              <a:cxnLst/>
              <a:rect l="l" t="t" r="r" b="b"/>
              <a:pathLst>
                <a:path w="953" h="1254" extrusionOk="0">
                  <a:moveTo>
                    <a:pt x="50" y="1"/>
                  </a:moveTo>
                  <a:cubicBezTo>
                    <a:pt x="25" y="26"/>
                    <a:pt x="0" y="76"/>
                    <a:pt x="25" y="101"/>
                  </a:cubicBezTo>
                  <a:lnTo>
                    <a:pt x="827" y="1229"/>
                  </a:lnTo>
                  <a:cubicBezTo>
                    <a:pt x="827" y="1254"/>
                    <a:pt x="852" y="1254"/>
                    <a:pt x="877" y="1254"/>
                  </a:cubicBezTo>
                  <a:lnTo>
                    <a:pt x="902" y="1254"/>
                  </a:lnTo>
                  <a:cubicBezTo>
                    <a:pt x="927" y="1229"/>
                    <a:pt x="952" y="1204"/>
                    <a:pt x="927" y="1153"/>
                  </a:cubicBezTo>
                  <a:lnTo>
                    <a:pt x="125" y="26"/>
                  </a:lnTo>
                  <a:cubicBezTo>
                    <a:pt x="125" y="1"/>
                    <a:pt x="75"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42"/>
            <p:cNvSpPr/>
            <p:nvPr/>
          </p:nvSpPr>
          <p:spPr>
            <a:xfrm>
              <a:off x="8358213" y="4485654"/>
              <a:ext cx="58763" cy="7887"/>
            </a:xfrm>
            <a:custGeom>
              <a:avLst/>
              <a:gdLst/>
              <a:ahLst/>
              <a:cxnLst/>
              <a:rect l="l" t="t" r="r" b="b"/>
              <a:pathLst>
                <a:path w="1505" h="202" extrusionOk="0">
                  <a:moveTo>
                    <a:pt x="0" y="1"/>
                  </a:moveTo>
                  <a:lnTo>
                    <a:pt x="1504" y="201"/>
                  </a:lnTo>
                </a:path>
              </a:pathLst>
            </a:custGeom>
            <a:solidFill>
              <a:srgbClr val="FFC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42"/>
            <p:cNvSpPr/>
            <p:nvPr/>
          </p:nvSpPr>
          <p:spPr>
            <a:xfrm>
              <a:off x="8355285" y="4483702"/>
              <a:ext cx="63643" cy="12768"/>
            </a:xfrm>
            <a:custGeom>
              <a:avLst/>
              <a:gdLst/>
              <a:ahLst/>
              <a:cxnLst/>
              <a:rect l="l" t="t" r="r" b="b"/>
              <a:pathLst>
                <a:path w="1630" h="327" extrusionOk="0">
                  <a:moveTo>
                    <a:pt x="75" y="0"/>
                  </a:moveTo>
                  <a:cubicBezTo>
                    <a:pt x="25" y="0"/>
                    <a:pt x="0" y="26"/>
                    <a:pt x="0" y="51"/>
                  </a:cubicBezTo>
                  <a:cubicBezTo>
                    <a:pt x="0" y="76"/>
                    <a:pt x="25" y="126"/>
                    <a:pt x="50" y="126"/>
                  </a:cubicBezTo>
                  <a:lnTo>
                    <a:pt x="1554" y="326"/>
                  </a:lnTo>
                  <a:lnTo>
                    <a:pt x="1579" y="326"/>
                  </a:lnTo>
                  <a:cubicBezTo>
                    <a:pt x="1604" y="326"/>
                    <a:pt x="1629" y="301"/>
                    <a:pt x="1629" y="276"/>
                  </a:cubicBezTo>
                  <a:cubicBezTo>
                    <a:pt x="1629" y="226"/>
                    <a:pt x="1604" y="201"/>
                    <a:pt x="1579" y="201"/>
                  </a:cubicBezTo>
                  <a:lnTo>
                    <a:pt x="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42"/>
            <p:cNvSpPr/>
            <p:nvPr/>
          </p:nvSpPr>
          <p:spPr>
            <a:xfrm>
              <a:off x="8366998" y="4458246"/>
              <a:ext cx="55834" cy="4959"/>
            </a:xfrm>
            <a:custGeom>
              <a:avLst/>
              <a:gdLst/>
              <a:ahLst/>
              <a:cxnLst/>
              <a:rect l="l" t="t" r="r" b="b"/>
              <a:pathLst>
                <a:path w="1430" h="127" extrusionOk="0">
                  <a:moveTo>
                    <a:pt x="1" y="1"/>
                  </a:moveTo>
                  <a:lnTo>
                    <a:pt x="1430" y="126"/>
                  </a:lnTo>
                </a:path>
              </a:pathLst>
            </a:custGeom>
            <a:solidFill>
              <a:srgbClr val="FFC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42"/>
            <p:cNvSpPr/>
            <p:nvPr/>
          </p:nvSpPr>
          <p:spPr>
            <a:xfrm>
              <a:off x="8365046" y="4455317"/>
              <a:ext cx="60715" cy="9839"/>
            </a:xfrm>
            <a:custGeom>
              <a:avLst/>
              <a:gdLst/>
              <a:ahLst/>
              <a:cxnLst/>
              <a:rect l="l" t="t" r="r" b="b"/>
              <a:pathLst>
                <a:path w="1555" h="252" extrusionOk="0">
                  <a:moveTo>
                    <a:pt x="76" y="1"/>
                  </a:moveTo>
                  <a:cubicBezTo>
                    <a:pt x="26" y="1"/>
                    <a:pt x="1" y="26"/>
                    <a:pt x="1" y="51"/>
                  </a:cubicBezTo>
                  <a:cubicBezTo>
                    <a:pt x="1" y="101"/>
                    <a:pt x="26" y="126"/>
                    <a:pt x="51" y="126"/>
                  </a:cubicBezTo>
                  <a:lnTo>
                    <a:pt x="1480" y="251"/>
                  </a:lnTo>
                  <a:cubicBezTo>
                    <a:pt x="1530" y="251"/>
                    <a:pt x="1555" y="226"/>
                    <a:pt x="1555" y="201"/>
                  </a:cubicBezTo>
                  <a:cubicBezTo>
                    <a:pt x="1555" y="151"/>
                    <a:pt x="1530" y="126"/>
                    <a:pt x="1480" y="126"/>
                  </a:cubicBezTo>
                  <a:lnTo>
                    <a:pt x="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42"/>
            <p:cNvSpPr/>
            <p:nvPr/>
          </p:nvSpPr>
          <p:spPr>
            <a:xfrm>
              <a:off x="8370942" y="4434780"/>
              <a:ext cx="51891" cy="39"/>
            </a:xfrm>
            <a:custGeom>
              <a:avLst/>
              <a:gdLst/>
              <a:ahLst/>
              <a:cxnLst/>
              <a:rect l="l" t="t" r="r" b="b"/>
              <a:pathLst>
                <a:path w="1329" h="1" extrusionOk="0">
                  <a:moveTo>
                    <a:pt x="0" y="0"/>
                  </a:moveTo>
                  <a:lnTo>
                    <a:pt x="1329" y="0"/>
                  </a:lnTo>
                </a:path>
              </a:pathLst>
            </a:custGeom>
            <a:solidFill>
              <a:srgbClr val="FFC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42"/>
            <p:cNvSpPr/>
            <p:nvPr/>
          </p:nvSpPr>
          <p:spPr>
            <a:xfrm>
              <a:off x="8368989" y="4431852"/>
              <a:ext cx="56771" cy="4920"/>
            </a:xfrm>
            <a:custGeom>
              <a:avLst/>
              <a:gdLst/>
              <a:ahLst/>
              <a:cxnLst/>
              <a:rect l="l" t="t" r="r" b="b"/>
              <a:pathLst>
                <a:path w="1454" h="126" extrusionOk="0">
                  <a:moveTo>
                    <a:pt x="50" y="0"/>
                  </a:moveTo>
                  <a:cubicBezTo>
                    <a:pt x="25" y="0"/>
                    <a:pt x="0" y="25"/>
                    <a:pt x="0" y="75"/>
                  </a:cubicBezTo>
                  <a:cubicBezTo>
                    <a:pt x="0" y="100"/>
                    <a:pt x="25" y="125"/>
                    <a:pt x="50" y="125"/>
                  </a:cubicBezTo>
                  <a:lnTo>
                    <a:pt x="1379" y="125"/>
                  </a:lnTo>
                  <a:cubicBezTo>
                    <a:pt x="1429" y="125"/>
                    <a:pt x="1454" y="100"/>
                    <a:pt x="1454" y="75"/>
                  </a:cubicBezTo>
                  <a:cubicBezTo>
                    <a:pt x="1454" y="25"/>
                    <a:pt x="142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42"/>
            <p:cNvSpPr/>
            <p:nvPr/>
          </p:nvSpPr>
          <p:spPr>
            <a:xfrm>
              <a:off x="7821983" y="3081046"/>
              <a:ext cx="69500" cy="451555"/>
            </a:xfrm>
            <a:custGeom>
              <a:avLst/>
              <a:gdLst/>
              <a:ahLst/>
              <a:cxnLst/>
              <a:rect l="l" t="t" r="r" b="b"/>
              <a:pathLst>
                <a:path w="1780" h="11565" extrusionOk="0">
                  <a:moveTo>
                    <a:pt x="1694" y="1"/>
                  </a:moveTo>
                  <a:cubicBezTo>
                    <a:pt x="1668" y="1"/>
                    <a:pt x="1654" y="24"/>
                    <a:pt x="1654" y="61"/>
                  </a:cubicBezTo>
                  <a:cubicBezTo>
                    <a:pt x="251" y="5975"/>
                    <a:pt x="0" y="11439"/>
                    <a:pt x="0" y="11489"/>
                  </a:cubicBezTo>
                  <a:cubicBezTo>
                    <a:pt x="0" y="11539"/>
                    <a:pt x="25" y="11564"/>
                    <a:pt x="75" y="11564"/>
                  </a:cubicBezTo>
                  <a:cubicBezTo>
                    <a:pt x="100" y="11564"/>
                    <a:pt x="125" y="11539"/>
                    <a:pt x="125" y="11489"/>
                  </a:cubicBezTo>
                  <a:cubicBezTo>
                    <a:pt x="125" y="11439"/>
                    <a:pt x="401" y="6001"/>
                    <a:pt x="1779" y="86"/>
                  </a:cubicBezTo>
                  <a:cubicBezTo>
                    <a:pt x="1779" y="36"/>
                    <a:pt x="1754" y="11"/>
                    <a:pt x="1729" y="11"/>
                  </a:cubicBezTo>
                  <a:cubicBezTo>
                    <a:pt x="1716" y="4"/>
                    <a:pt x="1704" y="1"/>
                    <a:pt x="16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42"/>
            <p:cNvSpPr/>
            <p:nvPr/>
          </p:nvSpPr>
          <p:spPr>
            <a:xfrm>
              <a:off x="7906123" y="3085341"/>
              <a:ext cx="30377" cy="457061"/>
            </a:xfrm>
            <a:custGeom>
              <a:avLst/>
              <a:gdLst/>
              <a:ahLst/>
              <a:cxnLst/>
              <a:rect l="l" t="t" r="r" b="b"/>
              <a:pathLst>
                <a:path w="778" h="11706" extrusionOk="0">
                  <a:moveTo>
                    <a:pt x="727" y="1"/>
                  </a:moveTo>
                  <a:cubicBezTo>
                    <a:pt x="677" y="1"/>
                    <a:pt x="652" y="26"/>
                    <a:pt x="652" y="51"/>
                  </a:cubicBezTo>
                  <a:cubicBezTo>
                    <a:pt x="176" y="5991"/>
                    <a:pt x="0" y="11580"/>
                    <a:pt x="0" y="11630"/>
                  </a:cubicBezTo>
                  <a:cubicBezTo>
                    <a:pt x="0" y="11680"/>
                    <a:pt x="25" y="11705"/>
                    <a:pt x="76" y="11705"/>
                  </a:cubicBezTo>
                  <a:cubicBezTo>
                    <a:pt x="101" y="11705"/>
                    <a:pt x="126" y="11680"/>
                    <a:pt x="126" y="11630"/>
                  </a:cubicBezTo>
                  <a:cubicBezTo>
                    <a:pt x="151" y="11580"/>
                    <a:pt x="301" y="5991"/>
                    <a:pt x="777" y="76"/>
                  </a:cubicBezTo>
                  <a:cubicBezTo>
                    <a:pt x="777" y="26"/>
                    <a:pt x="752" y="1"/>
                    <a:pt x="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42"/>
            <p:cNvSpPr/>
            <p:nvPr/>
          </p:nvSpPr>
          <p:spPr>
            <a:xfrm>
              <a:off x="8093027" y="3069294"/>
              <a:ext cx="78324" cy="441794"/>
            </a:xfrm>
            <a:custGeom>
              <a:avLst/>
              <a:gdLst/>
              <a:ahLst/>
              <a:cxnLst/>
              <a:rect l="l" t="t" r="r" b="b"/>
              <a:pathLst>
                <a:path w="2006" h="11315" extrusionOk="0">
                  <a:moveTo>
                    <a:pt x="73" y="0"/>
                  </a:moveTo>
                  <a:cubicBezTo>
                    <a:pt x="65" y="0"/>
                    <a:pt x="58" y="3"/>
                    <a:pt x="51" y="11"/>
                  </a:cubicBezTo>
                  <a:cubicBezTo>
                    <a:pt x="0" y="11"/>
                    <a:pt x="0" y="61"/>
                    <a:pt x="0" y="86"/>
                  </a:cubicBezTo>
                  <a:cubicBezTo>
                    <a:pt x="1604" y="5073"/>
                    <a:pt x="1880" y="11189"/>
                    <a:pt x="1880" y="11239"/>
                  </a:cubicBezTo>
                  <a:cubicBezTo>
                    <a:pt x="1880" y="11264"/>
                    <a:pt x="1905" y="11314"/>
                    <a:pt x="1955" y="11314"/>
                  </a:cubicBezTo>
                  <a:cubicBezTo>
                    <a:pt x="1980" y="11289"/>
                    <a:pt x="2005" y="11264"/>
                    <a:pt x="2005" y="11239"/>
                  </a:cubicBezTo>
                  <a:cubicBezTo>
                    <a:pt x="2005" y="11164"/>
                    <a:pt x="1730" y="5048"/>
                    <a:pt x="126" y="36"/>
                  </a:cubicBezTo>
                  <a:cubicBezTo>
                    <a:pt x="108" y="18"/>
                    <a:pt x="90"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42"/>
            <p:cNvSpPr/>
            <p:nvPr/>
          </p:nvSpPr>
          <p:spPr>
            <a:xfrm>
              <a:off x="8126292" y="3060470"/>
              <a:ext cx="126272" cy="418289"/>
            </a:xfrm>
            <a:custGeom>
              <a:avLst/>
              <a:gdLst/>
              <a:ahLst/>
              <a:cxnLst/>
              <a:rect l="l" t="t" r="r" b="b"/>
              <a:pathLst>
                <a:path w="3234" h="10713" extrusionOk="0">
                  <a:moveTo>
                    <a:pt x="78" y="1"/>
                  </a:moveTo>
                  <a:cubicBezTo>
                    <a:pt x="68" y="1"/>
                    <a:pt x="58" y="4"/>
                    <a:pt x="51" y="11"/>
                  </a:cubicBezTo>
                  <a:cubicBezTo>
                    <a:pt x="26" y="11"/>
                    <a:pt x="1" y="61"/>
                    <a:pt x="26" y="86"/>
                  </a:cubicBezTo>
                  <a:cubicBezTo>
                    <a:pt x="2306" y="4974"/>
                    <a:pt x="3108" y="10613"/>
                    <a:pt x="3108" y="10663"/>
                  </a:cubicBezTo>
                  <a:cubicBezTo>
                    <a:pt x="3108" y="10688"/>
                    <a:pt x="3133" y="10713"/>
                    <a:pt x="3184" y="10713"/>
                  </a:cubicBezTo>
                  <a:cubicBezTo>
                    <a:pt x="3209" y="10713"/>
                    <a:pt x="3234" y="10663"/>
                    <a:pt x="3234" y="10638"/>
                  </a:cubicBezTo>
                  <a:cubicBezTo>
                    <a:pt x="3234" y="10588"/>
                    <a:pt x="2432" y="4949"/>
                    <a:pt x="151" y="36"/>
                  </a:cubicBezTo>
                  <a:cubicBezTo>
                    <a:pt x="133" y="19"/>
                    <a:pt x="103" y="1"/>
                    <a:pt x="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42"/>
            <p:cNvSpPr/>
            <p:nvPr/>
          </p:nvSpPr>
          <p:spPr>
            <a:xfrm>
              <a:off x="8048985" y="3077532"/>
              <a:ext cx="43106" cy="453117"/>
            </a:xfrm>
            <a:custGeom>
              <a:avLst/>
              <a:gdLst/>
              <a:ahLst/>
              <a:cxnLst/>
              <a:rect l="l" t="t" r="r" b="b"/>
              <a:pathLst>
                <a:path w="1104" h="11605" extrusionOk="0">
                  <a:moveTo>
                    <a:pt x="76" y="0"/>
                  </a:moveTo>
                  <a:cubicBezTo>
                    <a:pt x="26" y="25"/>
                    <a:pt x="1" y="50"/>
                    <a:pt x="1" y="75"/>
                  </a:cubicBezTo>
                  <a:cubicBezTo>
                    <a:pt x="778" y="5364"/>
                    <a:pt x="978" y="11479"/>
                    <a:pt x="978" y="11554"/>
                  </a:cubicBezTo>
                  <a:cubicBezTo>
                    <a:pt x="978" y="11579"/>
                    <a:pt x="1003" y="11604"/>
                    <a:pt x="1028" y="11604"/>
                  </a:cubicBezTo>
                  <a:cubicBezTo>
                    <a:pt x="1078" y="11604"/>
                    <a:pt x="1103" y="11579"/>
                    <a:pt x="1103" y="11554"/>
                  </a:cubicBezTo>
                  <a:cubicBezTo>
                    <a:pt x="1103" y="11479"/>
                    <a:pt x="928" y="5339"/>
                    <a:pt x="126" y="75"/>
                  </a:cubicBezTo>
                  <a:cubicBezTo>
                    <a:pt x="126" y="25"/>
                    <a:pt x="101" y="0"/>
                    <a:pt x="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42"/>
            <p:cNvSpPr/>
            <p:nvPr/>
          </p:nvSpPr>
          <p:spPr>
            <a:xfrm>
              <a:off x="7985382" y="3085341"/>
              <a:ext cx="10815" cy="457061"/>
            </a:xfrm>
            <a:custGeom>
              <a:avLst/>
              <a:gdLst/>
              <a:ahLst/>
              <a:cxnLst/>
              <a:rect l="l" t="t" r="r" b="b"/>
              <a:pathLst>
                <a:path w="277" h="11706" extrusionOk="0">
                  <a:moveTo>
                    <a:pt x="201" y="1"/>
                  </a:moveTo>
                  <a:cubicBezTo>
                    <a:pt x="176" y="1"/>
                    <a:pt x="151" y="26"/>
                    <a:pt x="151" y="51"/>
                  </a:cubicBezTo>
                  <a:cubicBezTo>
                    <a:pt x="101" y="5840"/>
                    <a:pt x="1" y="11605"/>
                    <a:pt x="1" y="11655"/>
                  </a:cubicBezTo>
                  <a:cubicBezTo>
                    <a:pt x="1" y="11680"/>
                    <a:pt x="26" y="11705"/>
                    <a:pt x="51" y="11705"/>
                  </a:cubicBezTo>
                  <a:cubicBezTo>
                    <a:pt x="101" y="11705"/>
                    <a:pt x="126" y="11680"/>
                    <a:pt x="126" y="11655"/>
                  </a:cubicBezTo>
                  <a:cubicBezTo>
                    <a:pt x="126" y="11605"/>
                    <a:pt x="226" y="5840"/>
                    <a:pt x="276" y="51"/>
                  </a:cubicBezTo>
                  <a:cubicBezTo>
                    <a:pt x="276" y="26"/>
                    <a:pt x="226" y="1"/>
                    <a:pt x="2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6" name="Google Shape;3506;p42"/>
          <p:cNvGrpSpPr/>
          <p:nvPr/>
        </p:nvGrpSpPr>
        <p:grpSpPr>
          <a:xfrm rot="-2370016">
            <a:off x="7106635" y="183092"/>
            <a:ext cx="507304" cy="595543"/>
            <a:chOff x="780782" y="766491"/>
            <a:chExt cx="713278" cy="837344"/>
          </a:xfrm>
        </p:grpSpPr>
        <p:sp>
          <p:nvSpPr>
            <p:cNvPr id="3507" name="Google Shape;3507;p42"/>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42"/>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42"/>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42"/>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42"/>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42"/>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42"/>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42"/>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42"/>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42"/>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42"/>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42"/>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42"/>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42"/>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42"/>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42"/>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42"/>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42"/>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42"/>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6" name="Google Shape;3526;p42"/>
          <p:cNvGrpSpPr/>
          <p:nvPr/>
        </p:nvGrpSpPr>
        <p:grpSpPr>
          <a:xfrm rot="-1298509">
            <a:off x="4773753" y="4109311"/>
            <a:ext cx="877243" cy="769044"/>
            <a:chOff x="3656813" y="4101238"/>
            <a:chExt cx="877250" cy="769050"/>
          </a:xfrm>
        </p:grpSpPr>
        <p:sp>
          <p:nvSpPr>
            <p:cNvPr id="3527" name="Google Shape;3527;p42"/>
            <p:cNvSpPr/>
            <p:nvPr/>
          </p:nvSpPr>
          <p:spPr>
            <a:xfrm>
              <a:off x="3656813" y="4130988"/>
              <a:ext cx="877250" cy="739300"/>
            </a:xfrm>
            <a:custGeom>
              <a:avLst/>
              <a:gdLst/>
              <a:ahLst/>
              <a:cxnLst/>
              <a:rect l="l" t="t" r="r" b="b"/>
              <a:pathLst>
                <a:path w="35090" h="29572" extrusionOk="0">
                  <a:moveTo>
                    <a:pt x="4335" y="5066"/>
                  </a:moveTo>
                  <a:lnTo>
                    <a:pt x="4333" y="5068"/>
                  </a:lnTo>
                  <a:cubicBezTo>
                    <a:pt x="4333" y="5067"/>
                    <a:pt x="4333" y="5066"/>
                    <a:pt x="4335" y="5066"/>
                  </a:cubicBezTo>
                  <a:close/>
                  <a:moveTo>
                    <a:pt x="213" y="1"/>
                  </a:moveTo>
                  <a:cubicBezTo>
                    <a:pt x="155" y="1"/>
                    <a:pt x="98" y="27"/>
                    <a:pt x="59" y="74"/>
                  </a:cubicBezTo>
                  <a:cubicBezTo>
                    <a:pt x="7" y="138"/>
                    <a:pt x="0" y="228"/>
                    <a:pt x="40" y="300"/>
                  </a:cubicBezTo>
                  <a:lnTo>
                    <a:pt x="3874" y="6863"/>
                  </a:lnTo>
                  <a:cubicBezTo>
                    <a:pt x="3877" y="6871"/>
                    <a:pt x="3886" y="6873"/>
                    <a:pt x="3892" y="6880"/>
                  </a:cubicBezTo>
                  <a:cubicBezTo>
                    <a:pt x="3901" y="6892"/>
                    <a:pt x="3907" y="6906"/>
                    <a:pt x="3919" y="6915"/>
                  </a:cubicBezTo>
                  <a:lnTo>
                    <a:pt x="27422" y="26249"/>
                  </a:lnTo>
                  <a:lnTo>
                    <a:pt x="29127" y="27651"/>
                  </a:lnTo>
                  <a:lnTo>
                    <a:pt x="31407" y="29528"/>
                  </a:lnTo>
                  <a:cubicBezTo>
                    <a:pt x="31444" y="29558"/>
                    <a:pt x="31489" y="29572"/>
                    <a:pt x="31533" y="29572"/>
                  </a:cubicBezTo>
                  <a:cubicBezTo>
                    <a:pt x="31560" y="29572"/>
                    <a:pt x="31589" y="29567"/>
                    <a:pt x="31613" y="29555"/>
                  </a:cubicBezTo>
                  <a:cubicBezTo>
                    <a:pt x="33354" y="28780"/>
                    <a:pt x="34648" y="27208"/>
                    <a:pt x="35073" y="25350"/>
                  </a:cubicBezTo>
                  <a:cubicBezTo>
                    <a:pt x="35090" y="25276"/>
                    <a:pt x="35063" y="25201"/>
                    <a:pt x="35005" y="25153"/>
                  </a:cubicBezTo>
                  <a:lnTo>
                    <a:pt x="32726" y="23277"/>
                  </a:lnTo>
                  <a:lnTo>
                    <a:pt x="31020" y="21873"/>
                  </a:lnTo>
                  <a:lnTo>
                    <a:pt x="7518" y="2542"/>
                  </a:lnTo>
                  <a:cubicBezTo>
                    <a:pt x="7512" y="2539"/>
                    <a:pt x="7506" y="2537"/>
                    <a:pt x="7500" y="2532"/>
                  </a:cubicBezTo>
                  <a:cubicBezTo>
                    <a:pt x="7486" y="2524"/>
                    <a:pt x="7473" y="2514"/>
                    <a:pt x="7456" y="2508"/>
                  </a:cubicBezTo>
                  <a:lnTo>
                    <a:pt x="277" y="12"/>
                  </a:lnTo>
                  <a:cubicBezTo>
                    <a:pt x="256" y="4"/>
                    <a:pt x="235" y="1"/>
                    <a:pt x="213"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42"/>
            <p:cNvSpPr/>
            <p:nvPr/>
          </p:nvSpPr>
          <p:spPr>
            <a:xfrm>
              <a:off x="4424213" y="4783413"/>
              <a:ext cx="24025" cy="18800"/>
            </a:xfrm>
            <a:custGeom>
              <a:avLst/>
              <a:gdLst/>
              <a:ahLst/>
              <a:cxnLst/>
              <a:rect l="l" t="t" r="r" b="b"/>
              <a:pathLst>
                <a:path w="961" h="752" extrusionOk="0">
                  <a:moveTo>
                    <a:pt x="113" y="1"/>
                  </a:moveTo>
                  <a:cubicBezTo>
                    <a:pt x="83" y="1"/>
                    <a:pt x="53" y="14"/>
                    <a:pt x="34" y="40"/>
                  </a:cubicBezTo>
                  <a:cubicBezTo>
                    <a:pt x="0" y="85"/>
                    <a:pt x="10" y="147"/>
                    <a:pt x="53" y="179"/>
                  </a:cubicBezTo>
                  <a:lnTo>
                    <a:pt x="788" y="732"/>
                  </a:lnTo>
                  <a:cubicBezTo>
                    <a:pt x="804" y="746"/>
                    <a:pt x="825" y="752"/>
                    <a:pt x="847" y="752"/>
                  </a:cubicBezTo>
                  <a:cubicBezTo>
                    <a:pt x="877" y="752"/>
                    <a:pt x="905" y="738"/>
                    <a:pt x="926" y="711"/>
                  </a:cubicBezTo>
                  <a:cubicBezTo>
                    <a:pt x="960" y="668"/>
                    <a:pt x="951" y="606"/>
                    <a:pt x="908" y="573"/>
                  </a:cubicBezTo>
                  <a:lnTo>
                    <a:pt x="173" y="20"/>
                  </a:lnTo>
                  <a:cubicBezTo>
                    <a:pt x="155" y="7"/>
                    <a:pt x="134"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42"/>
            <p:cNvSpPr/>
            <p:nvPr/>
          </p:nvSpPr>
          <p:spPr>
            <a:xfrm>
              <a:off x="4395613" y="4693813"/>
              <a:ext cx="129775" cy="137975"/>
            </a:xfrm>
            <a:custGeom>
              <a:avLst/>
              <a:gdLst/>
              <a:ahLst/>
              <a:cxnLst/>
              <a:rect l="l" t="t" r="r" b="b"/>
              <a:pathLst>
                <a:path w="5191" h="5519" extrusionOk="0">
                  <a:moveTo>
                    <a:pt x="3728" y="991"/>
                  </a:moveTo>
                  <a:lnTo>
                    <a:pt x="4038" y="1247"/>
                  </a:lnTo>
                  <a:lnTo>
                    <a:pt x="4043" y="1272"/>
                  </a:lnTo>
                  <a:lnTo>
                    <a:pt x="4101" y="1319"/>
                  </a:lnTo>
                  <a:lnTo>
                    <a:pt x="4041" y="1274"/>
                  </a:lnTo>
                  <a:lnTo>
                    <a:pt x="3728" y="991"/>
                  </a:lnTo>
                  <a:close/>
                  <a:moveTo>
                    <a:pt x="3396" y="1907"/>
                  </a:moveTo>
                  <a:lnTo>
                    <a:pt x="3799" y="2031"/>
                  </a:lnTo>
                  <a:lnTo>
                    <a:pt x="3804" y="2061"/>
                  </a:lnTo>
                  <a:cubicBezTo>
                    <a:pt x="3800" y="2066"/>
                    <a:pt x="3795" y="2068"/>
                    <a:pt x="3790" y="2068"/>
                  </a:cubicBezTo>
                  <a:cubicBezTo>
                    <a:pt x="3788" y="2068"/>
                    <a:pt x="3786" y="2068"/>
                    <a:pt x="3784" y="2067"/>
                  </a:cubicBezTo>
                  <a:lnTo>
                    <a:pt x="3396" y="1907"/>
                  </a:lnTo>
                  <a:close/>
                  <a:moveTo>
                    <a:pt x="2899" y="2632"/>
                  </a:moveTo>
                  <a:lnTo>
                    <a:pt x="3200" y="2828"/>
                  </a:lnTo>
                  <a:lnTo>
                    <a:pt x="3202" y="2856"/>
                  </a:lnTo>
                  <a:cubicBezTo>
                    <a:pt x="3198" y="2861"/>
                    <a:pt x="3193" y="2864"/>
                    <a:pt x="3187" y="2864"/>
                  </a:cubicBezTo>
                  <a:cubicBezTo>
                    <a:pt x="3183" y="2864"/>
                    <a:pt x="3179" y="2862"/>
                    <a:pt x="3175" y="2858"/>
                  </a:cubicBezTo>
                  <a:lnTo>
                    <a:pt x="2899" y="2632"/>
                  </a:lnTo>
                  <a:close/>
                  <a:moveTo>
                    <a:pt x="2380" y="3388"/>
                  </a:moveTo>
                  <a:lnTo>
                    <a:pt x="2380" y="3388"/>
                  </a:lnTo>
                  <a:cubicBezTo>
                    <a:pt x="2564" y="3507"/>
                    <a:pt x="2769" y="3614"/>
                    <a:pt x="2984" y="3652"/>
                  </a:cubicBezTo>
                  <a:lnTo>
                    <a:pt x="2999" y="3684"/>
                  </a:lnTo>
                  <a:cubicBezTo>
                    <a:pt x="2996" y="3688"/>
                    <a:pt x="2987" y="3691"/>
                    <a:pt x="2976" y="3693"/>
                  </a:cubicBezTo>
                  <a:cubicBezTo>
                    <a:pt x="2755" y="3649"/>
                    <a:pt x="2542" y="3540"/>
                    <a:pt x="2380" y="3388"/>
                  </a:cubicBezTo>
                  <a:close/>
                  <a:moveTo>
                    <a:pt x="1269" y="3670"/>
                  </a:moveTo>
                  <a:lnTo>
                    <a:pt x="2002" y="4221"/>
                  </a:lnTo>
                  <a:lnTo>
                    <a:pt x="2007" y="4246"/>
                  </a:lnTo>
                  <a:cubicBezTo>
                    <a:pt x="2001" y="4254"/>
                    <a:pt x="1995" y="4257"/>
                    <a:pt x="1990" y="4257"/>
                  </a:cubicBezTo>
                  <a:cubicBezTo>
                    <a:pt x="1985" y="4257"/>
                    <a:pt x="1981" y="4254"/>
                    <a:pt x="1978" y="4252"/>
                  </a:cubicBezTo>
                  <a:lnTo>
                    <a:pt x="1244" y="3700"/>
                  </a:lnTo>
                  <a:lnTo>
                    <a:pt x="1269" y="3670"/>
                  </a:lnTo>
                  <a:close/>
                  <a:moveTo>
                    <a:pt x="3158" y="0"/>
                  </a:moveTo>
                  <a:cubicBezTo>
                    <a:pt x="3151" y="0"/>
                    <a:pt x="3145" y="1"/>
                    <a:pt x="3138" y="3"/>
                  </a:cubicBezTo>
                  <a:cubicBezTo>
                    <a:pt x="3122" y="10"/>
                    <a:pt x="3111" y="17"/>
                    <a:pt x="3101" y="29"/>
                  </a:cubicBezTo>
                  <a:cubicBezTo>
                    <a:pt x="3094" y="38"/>
                    <a:pt x="3085" y="48"/>
                    <a:pt x="3084" y="63"/>
                  </a:cubicBezTo>
                  <a:cubicBezTo>
                    <a:pt x="3007" y="354"/>
                    <a:pt x="2915" y="637"/>
                    <a:pt x="2797" y="905"/>
                  </a:cubicBezTo>
                  <a:cubicBezTo>
                    <a:pt x="2586" y="1410"/>
                    <a:pt x="2307" y="1874"/>
                    <a:pt x="1968" y="2288"/>
                  </a:cubicBezTo>
                  <a:cubicBezTo>
                    <a:pt x="1623" y="2707"/>
                    <a:pt x="1251" y="3033"/>
                    <a:pt x="915" y="3275"/>
                  </a:cubicBezTo>
                  <a:cubicBezTo>
                    <a:pt x="568" y="3520"/>
                    <a:pt x="260" y="3683"/>
                    <a:pt x="50" y="3782"/>
                  </a:cubicBezTo>
                  <a:cubicBezTo>
                    <a:pt x="37" y="3785"/>
                    <a:pt x="29" y="3795"/>
                    <a:pt x="21" y="3804"/>
                  </a:cubicBezTo>
                  <a:cubicBezTo>
                    <a:pt x="13" y="3814"/>
                    <a:pt x="6" y="3828"/>
                    <a:pt x="5" y="3842"/>
                  </a:cubicBezTo>
                  <a:cubicBezTo>
                    <a:pt x="0" y="3869"/>
                    <a:pt x="11" y="3898"/>
                    <a:pt x="32" y="3916"/>
                  </a:cubicBezTo>
                  <a:lnTo>
                    <a:pt x="1959" y="5501"/>
                  </a:lnTo>
                  <a:cubicBezTo>
                    <a:pt x="1974" y="5513"/>
                    <a:pt x="1992" y="5519"/>
                    <a:pt x="2010" y="5519"/>
                  </a:cubicBezTo>
                  <a:cubicBezTo>
                    <a:pt x="2022" y="5519"/>
                    <a:pt x="2033" y="5516"/>
                    <a:pt x="2044" y="5511"/>
                  </a:cubicBezTo>
                  <a:cubicBezTo>
                    <a:pt x="2365" y="5358"/>
                    <a:pt x="2678" y="5173"/>
                    <a:pt x="2967" y="4964"/>
                  </a:cubicBezTo>
                  <a:cubicBezTo>
                    <a:pt x="3364" y="4675"/>
                    <a:pt x="3726" y="4336"/>
                    <a:pt x="4039" y="3956"/>
                  </a:cubicBezTo>
                  <a:cubicBezTo>
                    <a:pt x="4375" y="3548"/>
                    <a:pt x="4658" y="3093"/>
                    <a:pt x="4869" y="2610"/>
                  </a:cubicBezTo>
                  <a:cubicBezTo>
                    <a:pt x="4999" y="2315"/>
                    <a:pt x="5105" y="2012"/>
                    <a:pt x="5181" y="1700"/>
                  </a:cubicBezTo>
                  <a:cubicBezTo>
                    <a:pt x="5190" y="1670"/>
                    <a:pt x="5181" y="1637"/>
                    <a:pt x="5157" y="1617"/>
                  </a:cubicBezTo>
                  <a:lnTo>
                    <a:pt x="3213" y="18"/>
                  </a:lnTo>
                  <a:cubicBezTo>
                    <a:pt x="3197" y="6"/>
                    <a:pt x="3178" y="0"/>
                    <a:pt x="3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42"/>
            <p:cNvSpPr/>
            <p:nvPr/>
          </p:nvSpPr>
          <p:spPr>
            <a:xfrm>
              <a:off x="3671038" y="4113313"/>
              <a:ext cx="49225" cy="45000"/>
            </a:xfrm>
            <a:custGeom>
              <a:avLst/>
              <a:gdLst/>
              <a:ahLst/>
              <a:cxnLst/>
              <a:rect l="l" t="t" r="r" b="b"/>
              <a:pathLst>
                <a:path w="1969" h="1800" extrusionOk="0">
                  <a:moveTo>
                    <a:pt x="88" y="1"/>
                  </a:moveTo>
                  <a:cubicBezTo>
                    <a:pt x="64" y="1"/>
                    <a:pt x="41" y="11"/>
                    <a:pt x="26" y="29"/>
                  </a:cubicBezTo>
                  <a:cubicBezTo>
                    <a:pt x="5" y="54"/>
                    <a:pt x="1" y="91"/>
                    <a:pt x="19" y="120"/>
                  </a:cubicBezTo>
                  <a:lnTo>
                    <a:pt x="976" y="1760"/>
                  </a:lnTo>
                  <a:cubicBezTo>
                    <a:pt x="991" y="1785"/>
                    <a:pt x="1018" y="1799"/>
                    <a:pt x="1045" y="1799"/>
                  </a:cubicBezTo>
                  <a:cubicBezTo>
                    <a:pt x="1057" y="1799"/>
                    <a:pt x="1069" y="1797"/>
                    <a:pt x="1080" y="1791"/>
                  </a:cubicBezTo>
                  <a:cubicBezTo>
                    <a:pt x="1296" y="1687"/>
                    <a:pt x="1485" y="1541"/>
                    <a:pt x="1637" y="1354"/>
                  </a:cubicBezTo>
                  <a:cubicBezTo>
                    <a:pt x="1790" y="1169"/>
                    <a:pt x="1897" y="957"/>
                    <a:pt x="1958" y="723"/>
                  </a:cubicBezTo>
                  <a:cubicBezTo>
                    <a:pt x="1969" y="684"/>
                    <a:pt x="1947" y="642"/>
                    <a:pt x="1907" y="628"/>
                  </a:cubicBezTo>
                  <a:lnTo>
                    <a:pt x="112" y="5"/>
                  </a:lnTo>
                  <a:cubicBezTo>
                    <a:pt x="104" y="2"/>
                    <a:pt x="96"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42"/>
            <p:cNvSpPr/>
            <p:nvPr/>
          </p:nvSpPr>
          <p:spPr>
            <a:xfrm>
              <a:off x="3700088" y="4132138"/>
              <a:ext cx="136625" cy="132800"/>
            </a:xfrm>
            <a:custGeom>
              <a:avLst/>
              <a:gdLst/>
              <a:ahLst/>
              <a:cxnLst/>
              <a:rect l="l" t="t" r="r" b="b"/>
              <a:pathLst>
                <a:path w="5465" h="5312" extrusionOk="0">
                  <a:moveTo>
                    <a:pt x="2124" y="1889"/>
                  </a:moveTo>
                  <a:lnTo>
                    <a:pt x="2701" y="2569"/>
                  </a:lnTo>
                  <a:lnTo>
                    <a:pt x="2706" y="2594"/>
                  </a:lnTo>
                  <a:lnTo>
                    <a:pt x="2761" y="2640"/>
                  </a:lnTo>
                  <a:lnTo>
                    <a:pt x="2758" y="2642"/>
                  </a:lnTo>
                  <a:lnTo>
                    <a:pt x="2703" y="2598"/>
                  </a:lnTo>
                  <a:lnTo>
                    <a:pt x="2095" y="1912"/>
                  </a:lnTo>
                  <a:lnTo>
                    <a:pt x="2124" y="1889"/>
                  </a:lnTo>
                  <a:close/>
                  <a:moveTo>
                    <a:pt x="1369" y="1975"/>
                  </a:moveTo>
                  <a:lnTo>
                    <a:pt x="1369" y="1975"/>
                  </a:lnTo>
                  <a:cubicBezTo>
                    <a:pt x="1725" y="2592"/>
                    <a:pt x="2111" y="3197"/>
                    <a:pt x="2545" y="3755"/>
                  </a:cubicBezTo>
                  <a:lnTo>
                    <a:pt x="2545" y="3780"/>
                  </a:lnTo>
                  <a:lnTo>
                    <a:pt x="2603" y="3827"/>
                  </a:lnTo>
                  <a:lnTo>
                    <a:pt x="2601" y="3831"/>
                  </a:lnTo>
                  <a:lnTo>
                    <a:pt x="2540" y="3785"/>
                  </a:lnTo>
                  <a:cubicBezTo>
                    <a:pt x="2080" y="3217"/>
                    <a:pt x="1693" y="2612"/>
                    <a:pt x="1369" y="1975"/>
                  </a:cubicBezTo>
                  <a:close/>
                  <a:moveTo>
                    <a:pt x="1096" y="1"/>
                  </a:moveTo>
                  <a:cubicBezTo>
                    <a:pt x="1083" y="1"/>
                    <a:pt x="1070" y="4"/>
                    <a:pt x="1059" y="11"/>
                  </a:cubicBezTo>
                  <a:cubicBezTo>
                    <a:pt x="1048" y="17"/>
                    <a:pt x="1040" y="21"/>
                    <a:pt x="1032" y="31"/>
                  </a:cubicBezTo>
                  <a:cubicBezTo>
                    <a:pt x="1024" y="40"/>
                    <a:pt x="1020" y="52"/>
                    <a:pt x="1018" y="59"/>
                  </a:cubicBezTo>
                  <a:cubicBezTo>
                    <a:pt x="946" y="315"/>
                    <a:pt x="825" y="549"/>
                    <a:pt x="656" y="754"/>
                  </a:cubicBezTo>
                  <a:cubicBezTo>
                    <a:pt x="488" y="959"/>
                    <a:pt x="283" y="1120"/>
                    <a:pt x="48" y="1240"/>
                  </a:cubicBezTo>
                  <a:cubicBezTo>
                    <a:pt x="38" y="1247"/>
                    <a:pt x="27" y="1253"/>
                    <a:pt x="19" y="1262"/>
                  </a:cubicBezTo>
                  <a:cubicBezTo>
                    <a:pt x="13" y="1269"/>
                    <a:pt x="12" y="1277"/>
                    <a:pt x="9" y="1285"/>
                  </a:cubicBezTo>
                  <a:lnTo>
                    <a:pt x="7" y="1289"/>
                  </a:lnTo>
                  <a:cubicBezTo>
                    <a:pt x="1" y="1309"/>
                    <a:pt x="3" y="1331"/>
                    <a:pt x="13" y="1351"/>
                  </a:cubicBezTo>
                  <a:lnTo>
                    <a:pt x="2304" y="5274"/>
                  </a:lnTo>
                  <a:cubicBezTo>
                    <a:pt x="2314" y="5293"/>
                    <a:pt x="2335" y="5304"/>
                    <a:pt x="2355" y="5311"/>
                  </a:cubicBezTo>
                  <a:cubicBezTo>
                    <a:pt x="2360" y="5311"/>
                    <a:pt x="2365" y="5312"/>
                    <a:pt x="2371" y="5312"/>
                  </a:cubicBezTo>
                  <a:cubicBezTo>
                    <a:pt x="2388" y="5312"/>
                    <a:pt x="2406" y="5306"/>
                    <a:pt x="2418" y="5296"/>
                  </a:cubicBezTo>
                  <a:cubicBezTo>
                    <a:pt x="2558" y="5189"/>
                    <a:pt x="2698" y="5080"/>
                    <a:pt x="2834" y="4966"/>
                  </a:cubicBezTo>
                  <a:cubicBezTo>
                    <a:pt x="3311" y="4562"/>
                    <a:pt x="3755" y="4115"/>
                    <a:pt x="4154" y="3631"/>
                  </a:cubicBezTo>
                  <a:cubicBezTo>
                    <a:pt x="4575" y="3119"/>
                    <a:pt x="4945" y="2570"/>
                    <a:pt x="5258" y="1990"/>
                  </a:cubicBezTo>
                  <a:cubicBezTo>
                    <a:pt x="5328" y="1862"/>
                    <a:pt x="5391" y="1735"/>
                    <a:pt x="5454" y="1607"/>
                  </a:cubicBezTo>
                  <a:cubicBezTo>
                    <a:pt x="5464" y="1589"/>
                    <a:pt x="5465" y="1563"/>
                    <a:pt x="5456" y="1542"/>
                  </a:cubicBezTo>
                  <a:cubicBezTo>
                    <a:pt x="5449" y="1520"/>
                    <a:pt x="5430" y="1504"/>
                    <a:pt x="5409" y="1498"/>
                  </a:cubicBezTo>
                  <a:lnTo>
                    <a:pt x="1599" y="172"/>
                  </a:lnTo>
                  <a:lnTo>
                    <a:pt x="1120" y="4"/>
                  </a:lnTo>
                  <a:cubicBezTo>
                    <a:pt x="1112" y="2"/>
                    <a:pt x="1104"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42"/>
            <p:cNvSpPr/>
            <p:nvPr/>
          </p:nvSpPr>
          <p:spPr>
            <a:xfrm>
              <a:off x="3764063" y="4174513"/>
              <a:ext cx="661850" cy="575500"/>
            </a:xfrm>
            <a:custGeom>
              <a:avLst/>
              <a:gdLst/>
              <a:ahLst/>
              <a:cxnLst/>
              <a:rect l="l" t="t" r="r" b="b"/>
              <a:pathLst>
                <a:path w="26474" h="23020" extrusionOk="0">
                  <a:moveTo>
                    <a:pt x="4910" y="5313"/>
                  </a:moveTo>
                  <a:lnTo>
                    <a:pt x="6776" y="6747"/>
                  </a:lnTo>
                  <a:lnTo>
                    <a:pt x="6779" y="6774"/>
                  </a:lnTo>
                  <a:cubicBezTo>
                    <a:pt x="6774" y="6780"/>
                    <a:pt x="6769" y="6782"/>
                    <a:pt x="6764" y="6782"/>
                  </a:cubicBezTo>
                  <a:cubicBezTo>
                    <a:pt x="6759" y="6782"/>
                    <a:pt x="6755" y="6781"/>
                    <a:pt x="6752" y="6777"/>
                  </a:cubicBezTo>
                  <a:lnTo>
                    <a:pt x="4884" y="5343"/>
                  </a:lnTo>
                  <a:lnTo>
                    <a:pt x="4910" y="5313"/>
                  </a:lnTo>
                  <a:close/>
                  <a:moveTo>
                    <a:pt x="1930" y="4351"/>
                  </a:moveTo>
                  <a:lnTo>
                    <a:pt x="10181" y="10709"/>
                  </a:lnTo>
                  <a:lnTo>
                    <a:pt x="10248" y="10784"/>
                  </a:lnTo>
                  <a:lnTo>
                    <a:pt x="10248" y="10784"/>
                  </a:lnTo>
                  <a:lnTo>
                    <a:pt x="10196" y="10730"/>
                  </a:lnTo>
                  <a:cubicBezTo>
                    <a:pt x="10196" y="10730"/>
                    <a:pt x="10179" y="10742"/>
                    <a:pt x="10167" y="10742"/>
                  </a:cubicBezTo>
                  <a:cubicBezTo>
                    <a:pt x="10163" y="10742"/>
                    <a:pt x="10160" y="10742"/>
                    <a:pt x="10158" y="10739"/>
                  </a:cubicBezTo>
                  <a:lnTo>
                    <a:pt x="1906" y="4382"/>
                  </a:lnTo>
                  <a:lnTo>
                    <a:pt x="1930" y="4351"/>
                  </a:lnTo>
                  <a:close/>
                  <a:moveTo>
                    <a:pt x="20393" y="17014"/>
                  </a:moveTo>
                  <a:lnTo>
                    <a:pt x="21653" y="17999"/>
                  </a:lnTo>
                  <a:lnTo>
                    <a:pt x="21656" y="18026"/>
                  </a:lnTo>
                  <a:cubicBezTo>
                    <a:pt x="21651" y="18031"/>
                    <a:pt x="21645" y="18033"/>
                    <a:pt x="21639" y="18033"/>
                  </a:cubicBezTo>
                  <a:cubicBezTo>
                    <a:pt x="21635" y="18033"/>
                    <a:pt x="21630" y="18032"/>
                    <a:pt x="21628" y="18029"/>
                  </a:cubicBezTo>
                  <a:lnTo>
                    <a:pt x="20393" y="17014"/>
                  </a:lnTo>
                  <a:close/>
                  <a:moveTo>
                    <a:pt x="17895" y="13587"/>
                  </a:moveTo>
                  <a:lnTo>
                    <a:pt x="24335" y="18694"/>
                  </a:lnTo>
                  <a:lnTo>
                    <a:pt x="24337" y="18721"/>
                  </a:lnTo>
                  <a:cubicBezTo>
                    <a:pt x="24332" y="18726"/>
                    <a:pt x="24327" y="18729"/>
                    <a:pt x="24321" y="18729"/>
                  </a:cubicBezTo>
                  <a:cubicBezTo>
                    <a:pt x="24317" y="18729"/>
                    <a:pt x="24313" y="18727"/>
                    <a:pt x="24310" y="18724"/>
                  </a:cubicBezTo>
                  <a:lnTo>
                    <a:pt x="17870" y="13616"/>
                  </a:lnTo>
                  <a:lnTo>
                    <a:pt x="17895" y="13587"/>
                  </a:lnTo>
                  <a:close/>
                  <a:moveTo>
                    <a:pt x="3176" y="0"/>
                  </a:moveTo>
                  <a:cubicBezTo>
                    <a:pt x="3169" y="0"/>
                    <a:pt x="3162" y="1"/>
                    <a:pt x="3155" y="2"/>
                  </a:cubicBezTo>
                  <a:cubicBezTo>
                    <a:pt x="3138" y="4"/>
                    <a:pt x="3119" y="15"/>
                    <a:pt x="3110" y="26"/>
                  </a:cubicBezTo>
                  <a:cubicBezTo>
                    <a:pt x="3105" y="33"/>
                    <a:pt x="3106" y="38"/>
                    <a:pt x="3100" y="44"/>
                  </a:cubicBezTo>
                  <a:cubicBezTo>
                    <a:pt x="3038" y="169"/>
                    <a:pt x="2975" y="296"/>
                    <a:pt x="2906" y="418"/>
                  </a:cubicBezTo>
                  <a:cubicBezTo>
                    <a:pt x="2588" y="1010"/>
                    <a:pt x="2208" y="1570"/>
                    <a:pt x="1784" y="2089"/>
                  </a:cubicBezTo>
                  <a:cubicBezTo>
                    <a:pt x="1379" y="2580"/>
                    <a:pt x="931" y="3032"/>
                    <a:pt x="444" y="3443"/>
                  </a:cubicBezTo>
                  <a:cubicBezTo>
                    <a:pt x="308" y="3558"/>
                    <a:pt x="170" y="3669"/>
                    <a:pt x="31" y="3775"/>
                  </a:cubicBezTo>
                  <a:cubicBezTo>
                    <a:pt x="26" y="3783"/>
                    <a:pt x="21" y="3783"/>
                    <a:pt x="15" y="3789"/>
                  </a:cubicBezTo>
                  <a:cubicBezTo>
                    <a:pt x="5" y="3801"/>
                    <a:pt x="1" y="3818"/>
                    <a:pt x="1" y="3839"/>
                  </a:cubicBezTo>
                  <a:cubicBezTo>
                    <a:pt x="1" y="3864"/>
                    <a:pt x="8" y="3886"/>
                    <a:pt x="27" y="3901"/>
                  </a:cubicBezTo>
                  <a:lnTo>
                    <a:pt x="23247" y="23003"/>
                  </a:lnTo>
                  <a:cubicBezTo>
                    <a:pt x="23261" y="23014"/>
                    <a:pt x="23279" y="23020"/>
                    <a:pt x="23297" y="23020"/>
                  </a:cubicBezTo>
                  <a:cubicBezTo>
                    <a:pt x="23307" y="23020"/>
                    <a:pt x="23317" y="23018"/>
                    <a:pt x="23325" y="23014"/>
                  </a:cubicBezTo>
                  <a:cubicBezTo>
                    <a:pt x="23530" y="22941"/>
                    <a:pt x="23726" y="22851"/>
                    <a:pt x="23917" y="22751"/>
                  </a:cubicBezTo>
                  <a:cubicBezTo>
                    <a:pt x="24491" y="22447"/>
                    <a:pt x="25003" y="22031"/>
                    <a:pt x="25416" y="21529"/>
                  </a:cubicBezTo>
                  <a:cubicBezTo>
                    <a:pt x="25854" y="20996"/>
                    <a:pt x="26175" y="20375"/>
                    <a:pt x="26356" y="19706"/>
                  </a:cubicBezTo>
                  <a:cubicBezTo>
                    <a:pt x="26406" y="19538"/>
                    <a:pt x="26443" y="19368"/>
                    <a:pt x="26471" y="19190"/>
                  </a:cubicBezTo>
                  <a:cubicBezTo>
                    <a:pt x="26474" y="19165"/>
                    <a:pt x="26463" y="19135"/>
                    <a:pt x="26441" y="19118"/>
                  </a:cubicBezTo>
                  <a:lnTo>
                    <a:pt x="3221" y="16"/>
                  </a:lnTo>
                  <a:cubicBezTo>
                    <a:pt x="3208" y="4"/>
                    <a:pt x="3193" y="0"/>
                    <a:pt x="3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42"/>
            <p:cNvSpPr/>
            <p:nvPr/>
          </p:nvSpPr>
          <p:spPr>
            <a:xfrm>
              <a:off x="4353163" y="4659188"/>
              <a:ext cx="115275" cy="125925"/>
            </a:xfrm>
            <a:custGeom>
              <a:avLst/>
              <a:gdLst/>
              <a:ahLst/>
              <a:cxnLst/>
              <a:rect l="l" t="t" r="r" b="b"/>
              <a:pathLst>
                <a:path w="4611" h="5037" extrusionOk="0">
                  <a:moveTo>
                    <a:pt x="3178" y="1"/>
                  </a:moveTo>
                  <a:cubicBezTo>
                    <a:pt x="3169" y="1"/>
                    <a:pt x="3159" y="2"/>
                    <a:pt x="3150" y="5"/>
                  </a:cubicBezTo>
                  <a:cubicBezTo>
                    <a:pt x="3136" y="9"/>
                    <a:pt x="3125" y="16"/>
                    <a:pt x="3115" y="29"/>
                  </a:cubicBezTo>
                  <a:cubicBezTo>
                    <a:pt x="3107" y="38"/>
                    <a:pt x="3103" y="50"/>
                    <a:pt x="3098" y="61"/>
                  </a:cubicBezTo>
                  <a:cubicBezTo>
                    <a:pt x="3034" y="358"/>
                    <a:pt x="2949" y="649"/>
                    <a:pt x="2839" y="928"/>
                  </a:cubicBezTo>
                  <a:cubicBezTo>
                    <a:pt x="2641" y="1423"/>
                    <a:pt x="2368" y="1886"/>
                    <a:pt x="2034" y="2295"/>
                  </a:cubicBezTo>
                  <a:cubicBezTo>
                    <a:pt x="1720" y="2675"/>
                    <a:pt x="1351" y="3012"/>
                    <a:pt x="940" y="3286"/>
                  </a:cubicBezTo>
                  <a:cubicBezTo>
                    <a:pt x="660" y="3477"/>
                    <a:pt x="362" y="3639"/>
                    <a:pt x="51" y="3768"/>
                  </a:cubicBezTo>
                  <a:cubicBezTo>
                    <a:pt x="40" y="3775"/>
                    <a:pt x="30" y="3781"/>
                    <a:pt x="19" y="3793"/>
                  </a:cubicBezTo>
                  <a:cubicBezTo>
                    <a:pt x="11" y="3802"/>
                    <a:pt x="5" y="3817"/>
                    <a:pt x="3" y="3832"/>
                  </a:cubicBezTo>
                  <a:cubicBezTo>
                    <a:pt x="0" y="3860"/>
                    <a:pt x="9" y="3886"/>
                    <a:pt x="30" y="3905"/>
                  </a:cubicBezTo>
                  <a:lnTo>
                    <a:pt x="1383" y="5019"/>
                  </a:lnTo>
                  <a:cubicBezTo>
                    <a:pt x="1397" y="5031"/>
                    <a:pt x="1415" y="5037"/>
                    <a:pt x="1435" y="5037"/>
                  </a:cubicBezTo>
                  <a:cubicBezTo>
                    <a:pt x="1445" y="5037"/>
                    <a:pt x="1456" y="5035"/>
                    <a:pt x="1467" y="5032"/>
                  </a:cubicBezTo>
                  <a:cubicBezTo>
                    <a:pt x="1619" y="4970"/>
                    <a:pt x="1979" y="4806"/>
                    <a:pt x="2413" y="4500"/>
                  </a:cubicBezTo>
                  <a:cubicBezTo>
                    <a:pt x="2753" y="4260"/>
                    <a:pt x="3139" y="3936"/>
                    <a:pt x="3494" y="3503"/>
                  </a:cubicBezTo>
                  <a:cubicBezTo>
                    <a:pt x="3832" y="3093"/>
                    <a:pt x="4105" y="2635"/>
                    <a:pt x="4308" y="2139"/>
                  </a:cubicBezTo>
                  <a:cubicBezTo>
                    <a:pt x="4430" y="1843"/>
                    <a:pt x="4528" y="1534"/>
                    <a:pt x="4602" y="1209"/>
                  </a:cubicBezTo>
                  <a:cubicBezTo>
                    <a:pt x="4611" y="1176"/>
                    <a:pt x="4599" y="1148"/>
                    <a:pt x="4578" y="1129"/>
                  </a:cubicBezTo>
                  <a:lnTo>
                    <a:pt x="3226" y="17"/>
                  </a:lnTo>
                  <a:cubicBezTo>
                    <a:pt x="3213" y="6"/>
                    <a:pt x="3196" y="1"/>
                    <a:pt x="3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42"/>
            <p:cNvSpPr/>
            <p:nvPr/>
          </p:nvSpPr>
          <p:spPr>
            <a:xfrm>
              <a:off x="3764038" y="4260563"/>
              <a:ext cx="597925" cy="489450"/>
            </a:xfrm>
            <a:custGeom>
              <a:avLst/>
              <a:gdLst/>
              <a:ahLst/>
              <a:cxnLst/>
              <a:rect l="l" t="t" r="r" b="b"/>
              <a:pathLst>
                <a:path w="23917" h="19578" extrusionOk="0">
                  <a:moveTo>
                    <a:pt x="445" y="1"/>
                  </a:moveTo>
                  <a:cubicBezTo>
                    <a:pt x="309" y="116"/>
                    <a:pt x="171" y="227"/>
                    <a:pt x="32" y="333"/>
                  </a:cubicBezTo>
                  <a:cubicBezTo>
                    <a:pt x="25" y="341"/>
                    <a:pt x="19" y="341"/>
                    <a:pt x="14" y="347"/>
                  </a:cubicBezTo>
                  <a:cubicBezTo>
                    <a:pt x="4" y="359"/>
                    <a:pt x="0" y="377"/>
                    <a:pt x="0" y="398"/>
                  </a:cubicBezTo>
                  <a:cubicBezTo>
                    <a:pt x="0" y="422"/>
                    <a:pt x="8" y="445"/>
                    <a:pt x="27" y="459"/>
                  </a:cubicBezTo>
                  <a:lnTo>
                    <a:pt x="23247" y="19561"/>
                  </a:lnTo>
                  <a:cubicBezTo>
                    <a:pt x="23261" y="19572"/>
                    <a:pt x="23279" y="19578"/>
                    <a:pt x="23297" y="19578"/>
                  </a:cubicBezTo>
                  <a:cubicBezTo>
                    <a:pt x="23307" y="19578"/>
                    <a:pt x="23316" y="19576"/>
                    <a:pt x="23325" y="19572"/>
                  </a:cubicBezTo>
                  <a:cubicBezTo>
                    <a:pt x="23528" y="19499"/>
                    <a:pt x="23726" y="19409"/>
                    <a:pt x="23917" y="19309"/>
                  </a:cubicBezTo>
                  <a:lnTo>
                    <a:pt x="44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42"/>
            <p:cNvSpPr/>
            <p:nvPr/>
          </p:nvSpPr>
          <p:spPr>
            <a:xfrm>
              <a:off x="4395613" y="4775738"/>
              <a:ext cx="74225" cy="56100"/>
            </a:xfrm>
            <a:custGeom>
              <a:avLst/>
              <a:gdLst/>
              <a:ahLst/>
              <a:cxnLst/>
              <a:rect l="l" t="t" r="r" b="b"/>
              <a:pathLst>
                <a:path w="2969" h="2244" extrusionOk="0">
                  <a:moveTo>
                    <a:pt x="916" y="0"/>
                  </a:moveTo>
                  <a:cubicBezTo>
                    <a:pt x="570" y="244"/>
                    <a:pt x="262" y="407"/>
                    <a:pt x="52" y="506"/>
                  </a:cubicBezTo>
                  <a:cubicBezTo>
                    <a:pt x="38" y="511"/>
                    <a:pt x="31" y="519"/>
                    <a:pt x="22" y="528"/>
                  </a:cubicBezTo>
                  <a:cubicBezTo>
                    <a:pt x="15" y="538"/>
                    <a:pt x="7" y="553"/>
                    <a:pt x="6" y="566"/>
                  </a:cubicBezTo>
                  <a:cubicBezTo>
                    <a:pt x="0" y="592"/>
                    <a:pt x="12" y="622"/>
                    <a:pt x="33" y="640"/>
                  </a:cubicBezTo>
                  <a:lnTo>
                    <a:pt x="1960" y="2226"/>
                  </a:lnTo>
                  <a:cubicBezTo>
                    <a:pt x="1975" y="2237"/>
                    <a:pt x="1993" y="2243"/>
                    <a:pt x="2011" y="2243"/>
                  </a:cubicBezTo>
                  <a:cubicBezTo>
                    <a:pt x="2023" y="2243"/>
                    <a:pt x="2035" y="2240"/>
                    <a:pt x="2046" y="2235"/>
                  </a:cubicBezTo>
                  <a:cubicBezTo>
                    <a:pt x="2367" y="2082"/>
                    <a:pt x="2679" y="1897"/>
                    <a:pt x="2968" y="1689"/>
                  </a:cubicBezTo>
                  <a:lnTo>
                    <a:pt x="91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42"/>
            <p:cNvSpPr/>
            <p:nvPr/>
          </p:nvSpPr>
          <p:spPr>
            <a:xfrm>
              <a:off x="4353163" y="4741288"/>
              <a:ext cx="60325" cy="43750"/>
            </a:xfrm>
            <a:custGeom>
              <a:avLst/>
              <a:gdLst/>
              <a:ahLst/>
              <a:cxnLst/>
              <a:rect l="l" t="t" r="r" b="b"/>
              <a:pathLst>
                <a:path w="2413" h="1750" extrusionOk="0">
                  <a:moveTo>
                    <a:pt x="939" y="0"/>
                  </a:moveTo>
                  <a:cubicBezTo>
                    <a:pt x="658" y="191"/>
                    <a:pt x="361" y="353"/>
                    <a:pt x="50" y="481"/>
                  </a:cubicBezTo>
                  <a:cubicBezTo>
                    <a:pt x="39" y="489"/>
                    <a:pt x="29" y="495"/>
                    <a:pt x="18" y="507"/>
                  </a:cubicBezTo>
                  <a:cubicBezTo>
                    <a:pt x="13" y="516"/>
                    <a:pt x="5" y="532"/>
                    <a:pt x="3" y="544"/>
                  </a:cubicBezTo>
                  <a:cubicBezTo>
                    <a:pt x="0" y="574"/>
                    <a:pt x="9" y="600"/>
                    <a:pt x="30" y="618"/>
                  </a:cubicBezTo>
                  <a:lnTo>
                    <a:pt x="1383" y="1733"/>
                  </a:lnTo>
                  <a:cubicBezTo>
                    <a:pt x="1397" y="1744"/>
                    <a:pt x="1415" y="1750"/>
                    <a:pt x="1435" y="1750"/>
                  </a:cubicBezTo>
                  <a:cubicBezTo>
                    <a:pt x="1445" y="1750"/>
                    <a:pt x="1456" y="1748"/>
                    <a:pt x="1467" y="1744"/>
                  </a:cubicBezTo>
                  <a:cubicBezTo>
                    <a:pt x="1619" y="1684"/>
                    <a:pt x="1979" y="1520"/>
                    <a:pt x="2413" y="1213"/>
                  </a:cubicBezTo>
                  <a:lnTo>
                    <a:pt x="939"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42"/>
            <p:cNvSpPr/>
            <p:nvPr/>
          </p:nvSpPr>
          <p:spPr>
            <a:xfrm>
              <a:off x="3700113" y="4164238"/>
              <a:ext cx="70875" cy="100675"/>
            </a:xfrm>
            <a:custGeom>
              <a:avLst/>
              <a:gdLst/>
              <a:ahLst/>
              <a:cxnLst/>
              <a:rect l="l" t="t" r="r" b="b"/>
              <a:pathLst>
                <a:path w="2835" h="4027" extrusionOk="0">
                  <a:moveTo>
                    <a:pt x="10" y="0"/>
                  </a:moveTo>
                  <a:lnTo>
                    <a:pt x="7" y="4"/>
                  </a:lnTo>
                  <a:cubicBezTo>
                    <a:pt x="1" y="23"/>
                    <a:pt x="3" y="46"/>
                    <a:pt x="13" y="65"/>
                  </a:cubicBezTo>
                  <a:lnTo>
                    <a:pt x="2305" y="3989"/>
                  </a:lnTo>
                  <a:cubicBezTo>
                    <a:pt x="2315" y="4007"/>
                    <a:pt x="2336" y="4019"/>
                    <a:pt x="2355" y="4025"/>
                  </a:cubicBezTo>
                  <a:cubicBezTo>
                    <a:pt x="2361" y="4026"/>
                    <a:pt x="2366" y="4027"/>
                    <a:pt x="2371" y="4027"/>
                  </a:cubicBezTo>
                  <a:cubicBezTo>
                    <a:pt x="2389" y="4027"/>
                    <a:pt x="2406" y="4021"/>
                    <a:pt x="2419" y="4011"/>
                  </a:cubicBezTo>
                  <a:cubicBezTo>
                    <a:pt x="2557" y="3905"/>
                    <a:pt x="2700" y="3795"/>
                    <a:pt x="2834" y="3680"/>
                  </a:cubicBezTo>
                  <a:lnTo>
                    <a:pt x="10"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42"/>
            <p:cNvSpPr/>
            <p:nvPr/>
          </p:nvSpPr>
          <p:spPr>
            <a:xfrm>
              <a:off x="3740063" y="4136413"/>
              <a:ext cx="96650" cy="45450"/>
            </a:xfrm>
            <a:custGeom>
              <a:avLst/>
              <a:gdLst/>
              <a:ahLst/>
              <a:cxnLst/>
              <a:rect l="l" t="t" r="r" b="b"/>
              <a:pathLst>
                <a:path w="3866" h="1818" extrusionOk="0">
                  <a:moveTo>
                    <a:pt x="1" y="1"/>
                  </a:moveTo>
                  <a:lnTo>
                    <a:pt x="3658" y="1818"/>
                  </a:lnTo>
                  <a:cubicBezTo>
                    <a:pt x="3729" y="1690"/>
                    <a:pt x="3792" y="1562"/>
                    <a:pt x="3855" y="1434"/>
                  </a:cubicBezTo>
                  <a:cubicBezTo>
                    <a:pt x="3863" y="1418"/>
                    <a:pt x="3866" y="1392"/>
                    <a:pt x="3857" y="1370"/>
                  </a:cubicBezTo>
                  <a:cubicBezTo>
                    <a:pt x="3850" y="1347"/>
                    <a:pt x="3831" y="1333"/>
                    <a:pt x="3811" y="1327"/>
                  </a:cubicBezTo>
                  <a:lnTo>
                    <a:pt x="1"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42"/>
            <p:cNvSpPr/>
            <p:nvPr/>
          </p:nvSpPr>
          <p:spPr>
            <a:xfrm>
              <a:off x="4465513" y="4693813"/>
              <a:ext cx="59875" cy="65200"/>
            </a:xfrm>
            <a:custGeom>
              <a:avLst/>
              <a:gdLst/>
              <a:ahLst/>
              <a:cxnLst/>
              <a:rect l="l" t="t" r="r" b="b"/>
              <a:pathLst>
                <a:path w="2395" h="2608" extrusionOk="0">
                  <a:moveTo>
                    <a:pt x="362" y="0"/>
                  </a:moveTo>
                  <a:cubicBezTo>
                    <a:pt x="355" y="0"/>
                    <a:pt x="349" y="1"/>
                    <a:pt x="342" y="3"/>
                  </a:cubicBezTo>
                  <a:cubicBezTo>
                    <a:pt x="326" y="10"/>
                    <a:pt x="315" y="17"/>
                    <a:pt x="305" y="29"/>
                  </a:cubicBezTo>
                  <a:cubicBezTo>
                    <a:pt x="298" y="38"/>
                    <a:pt x="289" y="48"/>
                    <a:pt x="288" y="63"/>
                  </a:cubicBezTo>
                  <a:cubicBezTo>
                    <a:pt x="211" y="354"/>
                    <a:pt x="119" y="637"/>
                    <a:pt x="1" y="905"/>
                  </a:cubicBezTo>
                  <a:lnTo>
                    <a:pt x="2072" y="2608"/>
                  </a:lnTo>
                  <a:cubicBezTo>
                    <a:pt x="2201" y="2314"/>
                    <a:pt x="2308" y="2011"/>
                    <a:pt x="2384" y="1699"/>
                  </a:cubicBezTo>
                  <a:cubicBezTo>
                    <a:pt x="2394" y="1670"/>
                    <a:pt x="2385" y="1637"/>
                    <a:pt x="2361" y="1617"/>
                  </a:cubicBezTo>
                  <a:lnTo>
                    <a:pt x="417" y="18"/>
                  </a:lnTo>
                  <a:cubicBezTo>
                    <a:pt x="401" y="6"/>
                    <a:pt x="382" y="0"/>
                    <a:pt x="362"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42"/>
            <p:cNvSpPr/>
            <p:nvPr/>
          </p:nvSpPr>
          <p:spPr>
            <a:xfrm>
              <a:off x="4424138" y="4659188"/>
              <a:ext cx="44300" cy="53450"/>
            </a:xfrm>
            <a:custGeom>
              <a:avLst/>
              <a:gdLst/>
              <a:ahLst/>
              <a:cxnLst/>
              <a:rect l="l" t="t" r="r" b="b"/>
              <a:pathLst>
                <a:path w="1772" h="2138" extrusionOk="0">
                  <a:moveTo>
                    <a:pt x="339" y="1"/>
                  </a:moveTo>
                  <a:cubicBezTo>
                    <a:pt x="330" y="1"/>
                    <a:pt x="320" y="2"/>
                    <a:pt x="311" y="5"/>
                  </a:cubicBezTo>
                  <a:cubicBezTo>
                    <a:pt x="297" y="9"/>
                    <a:pt x="286" y="16"/>
                    <a:pt x="276" y="29"/>
                  </a:cubicBezTo>
                  <a:cubicBezTo>
                    <a:pt x="268" y="38"/>
                    <a:pt x="264" y="50"/>
                    <a:pt x="259" y="61"/>
                  </a:cubicBezTo>
                  <a:cubicBezTo>
                    <a:pt x="195" y="358"/>
                    <a:pt x="110" y="649"/>
                    <a:pt x="0" y="928"/>
                  </a:cubicBezTo>
                  <a:lnTo>
                    <a:pt x="1471" y="2138"/>
                  </a:lnTo>
                  <a:cubicBezTo>
                    <a:pt x="1592" y="1842"/>
                    <a:pt x="1691" y="1533"/>
                    <a:pt x="1764" y="1208"/>
                  </a:cubicBezTo>
                  <a:cubicBezTo>
                    <a:pt x="1772" y="1176"/>
                    <a:pt x="1760" y="1148"/>
                    <a:pt x="1739" y="1129"/>
                  </a:cubicBezTo>
                  <a:lnTo>
                    <a:pt x="387" y="17"/>
                  </a:lnTo>
                  <a:cubicBezTo>
                    <a:pt x="374" y="6"/>
                    <a:pt x="357" y="1"/>
                    <a:pt x="339" y="1"/>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42"/>
            <p:cNvSpPr/>
            <p:nvPr/>
          </p:nvSpPr>
          <p:spPr>
            <a:xfrm>
              <a:off x="3836688" y="4174513"/>
              <a:ext cx="589225" cy="492675"/>
            </a:xfrm>
            <a:custGeom>
              <a:avLst/>
              <a:gdLst/>
              <a:ahLst/>
              <a:cxnLst/>
              <a:rect l="l" t="t" r="r" b="b"/>
              <a:pathLst>
                <a:path w="23569" h="19707" extrusionOk="0">
                  <a:moveTo>
                    <a:pt x="271" y="0"/>
                  </a:moveTo>
                  <a:cubicBezTo>
                    <a:pt x="264" y="0"/>
                    <a:pt x="257" y="1"/>
                    <a:pt x="250" y="2"/>
                  </a:cubicBezTo>
                  <a:cubicBezTo>
                    <a:pt x="233" y="4"/>
                    <a:pt x="214" y="15"/>
                    <a:pt x="205" y="26"/>
                  </a:cubicBezTo>
                  <a:cubicBezTo>
                    <a:pt x="200" y="33"/>
                    <a:pt x="201" y="38"/>
                    <a:pt x="195" y="44"/>
                  </a:cubicBezTo>
                  <a:cubicBezTo>
                    <a:pt x="133" y="169"/>
                    <a:pt x="70" y="296"/>
                    <a:pt x="1" y="418"/>
                  </a:cubicBezTo>
                  <a:lnTo>
                    <a:pt x="23448" y="19706"/>
                  </a:lnTo>
                  <a:cubicBezTo>
                    <a:pt x="23499" y="19538"/>
                    <a:pt x="23536" y="19368"/>
                    <a:pt x="23563" y="19190"/>
                  </a:cubicBezTo>
                  <a:cubicBezTo>
                    <a:pt x="23569" y="19165"/>
                    <a:pt x="23558" y="19135"/>
                    <a:pt x="23536" y="19118"/>
                  </a:cubicBezTo>
                  <a:lnTo>
                    <a:pt x="316" y="16"/>
                  </a:lnTo>
                  <a:cubicBezTo>
                    <a:pt x="303" y="4"/>
                    <a:pt x="288" y="0"/>
                    <a:pt x="271"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42"/>
            <p:cNvSpPr/>
            <p:nvPr/>
          </p:nvSpPr>
          <p:spPr>
            <a:xfrm>
              <a:off x="3752938" y="4163613"/>
              <a:ext cx="681400" cy="594975"/>
            </a:xfrm>
            <a:custGeom>
              <a:avLst/>
              <a:gdLst/>
              <a:ahLst/>
              <a:cxnLst/>
              <a:rect l="l" t="t" r="r" b="b"/>
              <a:pathLst>
                <a:path w="27256" h="23799" extrusionOk="0">
                  <a:moveTo>
                    <a:pt x="3618" y="514"/>
                  </a:moveTo>
                  <a:lnTo>
                    <a:pt x="26835" y="19614"/>
                  </a:lnTo>
                  <a:cubicBezTo>
                    <a:pt x="26552" y="21340"/>
                    <a:pt x="25381" y="22766"/>
                    <a:pt x="23741" y="23376"/>
                  </a:cubicBezTo>
                  <a:lnTo>
                    <a:pt x="523" y="4276"/>
                  </a:lnTo>
                  <a:cubicBezTo>
                    <a:pt x="1831" y="3280"/>
                    <a:pt x="2894" y="1988"/>
                    <a:pt x="3618" y="514"/>
                  </a:cubicBezTo>
                  <a:close/>
                  <a:moveTo>
                    <a:pt x="3545" y="0"/>
                  </a:moveTo>
                  <a:cubicBezTo>
                    <a:pt x="3531" y="0"/>
                    <a:pt x="3516" y="2"/>
                    <a:pt x="3501" y="5"/>
                  </a:cubicBezTo>
                  <a:cubicBezTo>
                    <a:pt x="3442" y="19"/>
                    <a:pt x="3393" y="61"/>
                    <a:pt x="3366" y="116"/>
                  </a:cubicBezTo>
                  <a:cubicBezTo>
                    <a:pt x="2635" y="1703"/>
                    <a:pt x="1500" y="3082"/>
                    <a:pt x="83" y="4105"/>
                  </a:cubicBezTo>
                  <a:cubicBezTo>
                    <a:pt x="33" y="4142"/>
                    <a:pt x="3" y="4199"/>
                    <a:pt x="2" y="4261"/>
                  </a:cubicBezTo>
                  <a:cubicBezTo>
                    <a:pt x="0" y="4323"/>
                    <a:pt x="27" y="4382"/>
                    <a:pt x="74" y="4420"/>
                  </a:cubicBezTo>
                  <a:lnTo>
                    <a:pt x="23577" y="23755"/>
                  </a:lnTo>
                  <a:cubicBezTo>
                    <a:pt x="23614" y="23783"/>
                    <a:pt x="23659" y="23799"/>
                    <a:pt x="23703" y="23799"/>
                  </a:cubicBezTo>
                  <a:cubicBezTo>
                    <a:pt x="23724" y="23799"/>
                    <a:pt x="23746" y="23796"/>
                    <a:pt x="23767" y="23787"/>
                  </a:cubicBezTo>
                  <a:cubicBezTo>
                    <a:pt x="25638" y="23140"/>
                    <a:pt x="26969" y="21519"/>
                    <a:pt x="27245" y="19560"/>
                  </a:cubicBezTo>
                  <a:cubicBezTo>
                    <a:pt x="27255" y="19492"/>
                    <a:pt x="27228" y="19423"/>
                    <a:pt x="27175" y="19380"/>
                  </a:cubicBezTo>
                  <a:lnTo>
                    <a:pt x="3673" y="46"/>
                  </a:lnTo>
                  <a:cubicBezTo>
                    <a:pt x="3636" y="17"/>
                    <a:pt x="3591"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42"/>
            <p:cNvSpPr/>
            <p:nvPr/>
          </p:nvSpPr>
          <p:spPr>
            <a:xfrm>
              <a:off x="3656813" y="4101238"/>
              <a:ext cx="190400" cy="174050"/>
            </a:xfrm>
            <a:custGeom>
              <a:avLst/>
              <a:gdLst/>
              <a:ahLst/>
              <a:cxnLst/>
              <a:rect l="l" t="t" r="r" b="b"/>
              <a:pathLst>
                <a:path w="7616" h="6962" extrusionOk="0">
                  <a:moveTo>
                    <a:pt x="215" y="1"/>
                  </a:moveTo>
                  <a:cubicBezTo>
                    <a:pt x="156" y="1"/>
                    <a:pt x="99" y="26"/>
                    <a:pt x="60" y="73"/>
                  </a:cubicBezTo>
                  <a:cubicBezTo>
                    <a:pt x="8" y="137"/>
                    <a:pt x="0" y="229"/>
                    <a:pt x="42" y="299"/>
                  </a:cubicBezTo>
                  <a:lnTo>
                    <a:pt x="3875" y="6862"/>
                  </a:lnTo>
                  <a:cubicBezTo>
                    <a:pt x="3912" y="6925"/>
                    <a:pt x="3977" y="6961"/>
                    <a:pt x="4045" y="6961"/>
                  </a:cubicBezTo>
                  <a:cubicBezTo>
                    <a:pt x="4080" y="6961"/>
                    <a:pt x="4114" y="6952"/>
                    <a:pt x="4145" y="6934"/>
                  </a:cubicBezTo>
                  <a:cubicBezTo>
                    <a:pt x="4240" y="6878"/>
                    <a:pt x="4272" y="6757"/>
                    <a:pt x="4217" y="6662"/>
                  </a:cubicBezTo>
                  <a:lnTo>
                    <a:pt x="655" y="563"/>
                  </a:lnTo>
                  <a:lnTo>
                    <a:pt x="7327" y="2883"/>
                  </a:lnTo>
                  <a:cubicBezTo>
                    <a:pt x="7349" y="2890"/>
                    <a:pt x="7371" y="2893"/>
                    <a:pt x="7392" y="2893"/>
                  </a:cubicBezTo>
                  <a:cubicBezTo>
                    <a:pt x="7475" y="2893"/>
                    <a:pt x="7551" y="2842"/>
                    <a:pt x="7580" y="2760"/>
                  </a:cubicBezTo>
                  <a:cubicBezTo>
                    <a:pt x="7616" y="2656"/>
                    <a:pt x="7561" y="2543"/>
                    <a:pt x="7458" y="2508"/>
                  </a:cubicBezTo>
                  <a:lnTo>
                    <a:pt x="279" y="11"/>
                  </a:lnTo>
                  <a:cubicBezTo>
                    <a:pt x="258" y="4"/>
                    <a:pt x="237"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42"/>
            <p:cNvSpPr/>
            <p:nvPr/>
          </p:nvSpPr>
          <p:spPr>
            <a:xfrm>
              <a:off x="3689463" y="4122688"/>
              <a:ext cx="39675" cy="44900"/>
            </a:xfrm>
            <a:custGeom>
              <a:avLst/>
              <a:gdLst/>
              <a:ahLst/>
              <a:cxnLst/>
              <a:rect l="l" t="t" r="r" b="b"/>
              <a:pathLst>
                <a:path w="1587" h="1796" extrusionOk="0">
                  <a:moveTo>
                    <a:pt x="1377" y="1"/>
                  </a:moveTo>
                  <a:cubicBezTo>
                    <a:pt x="1279" y="1"/>
                    <a:pt x="1194" y="71"/>
                    <a:pt x="1178" y="169"/>
                  </a:cubicBezTo>
                  <a:cubicBezTo>
                    <a:pt x="1091" y="740"/>
                    <a:pt x="700" y="1215"/>
                    <a:pt x="157" y="1410"/>
                  </a:cubicBezTo>
                  <a:cubicBezTo>
                    <a:pt x="54" y="1447"/>
                    <a:pt x="0" y="1561"/>
                    <a:pt x="37" y="1663"/>
                  </a:cubicBezTo>
                  <a:cubicBezTo>
                    <a:pt x="66" y="1745"/>
                    <a:pt x="143" y="1795"/>
                    <a:pt x="224" y="1795"/>
                  </a:cubicBezTo>
                  <a:cubicBezTo>
                    <a:pt x="247" y="1795"/>
                    <a:pt x="269" y="1792"/>
                    <a:pt x="291" y="1782"/>
                  </a:cubicBezTo>
                  <a:cubicBezTo>
                    <a:pt x="973" y="1539"/>
                    <a:pt x="1464" y="945"/>
                    <a:pt x="1571" y="227"/>
                  </a:cubicBezTo>
                  <a:cubicBezTo>
                    <a:pt x="1587" y="119"/>
                    <a:pt x="1512" y="18"/>
                    <a:pt x="1405" y="3"/>
                  </a:cubicBezTo>
                  <a:cubicBezTo>
                    <a:pt x="1395" y="1"/>
                    <a:pt x="1386" y="1"/>
                    <a:pt x="1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42"/>
            <p:cNvSpPr/>
            <p:nvPr/>
          </p:nvSpPr>
          <p:spPr>
            <a:xfrm>
              <a:off x="4339913" y="4646963"/>
              <a:ext cx="137075" cy="146700"/>
            </a:xfrm>
            <a:custGeom>
              <a:avLst/>
              <a:gdLst/>
              <a:ahLst/>
              <a:cxnLst/>
              <a:rect l="l" t="t" r="r" b="b"/>
              <a:pathLst>
                <a:path w="5483" h="5868" extrusionOk="0">
                  <a:moveTo>
                    <a:pt x="3571" y="1"/>
                  </a:moveTo>
                  <a:cubicBezTo>
                    <a:pt x="3513" y="1"/>
                    <a:pt x="3456" y="26"/>
                    <a:pt x="3416" y="73"/>
                  </a:cubicBezTo>
                  <a:cubicBezTo>
                    <a:pt x="3348" y="158"/>
                    <a:pt x="3360" y="283"/>
                    <a:pt x="3444" y="352"/>
                  </a:cubicBezTo>
                  <a:lnTo>
                    <a:pt x="5055" y="1679"/>
                  </a:lnTo>
                  <a:cubicBezTo>
                    <a:pt x="4469" y="4275"/>
                    <a:pt x="2440" y="5248"/>
                    <a:pt x="1966" y="5443"/>
                  </a:cubicBezTo>
                  <a:lnTo>
                    <a:pt x="349" y="4113"/>
                  </a:lnTo>
                  <a:cubicBezTo>
                    <a:pt x="313" y="4083"/>
                    <a:pt x="269" y="4069"/>
                    <a:pt x="225" y="4069"/>
                  </a:cubicBezTo>
                  <a:cubicBezTo>
                    <a:pt x="167" y="4069"/>
                    <a:pt x="110" y="4094"/>
                    <a:pt x="70" y="4142"/>
                  </a:cubicBezTo>
                  <a:cubicBezTo>
                    <a:pt x="1" y="4226"/>
                    <a:pt x="14" y="4351"/>
                    <a:pt x="98" y="4421"/>
                  </a:cubicBezTo>
                  <a:lnTo>
                    <a:pt x="1803" y="5823"/>
                  </a:lnTo>
                  <a:cubicBezTo>
                    <a:pt x="1840" y="5852"/>
                    <a:pt x="1885" y="5868"/>
                    <a:pt x="1929" y="5868"/>
                  </a:cubicBezTo>
                  <a:cubicBezTo>
                    <a:pt x="1950" y="5868"/>
                    <a:pt x="1970" y="5865"/>
                    <a:pt x="1990" y="5857"/>
                  </a:cubicBezTo>
                  <a:cubicBezTo>
                    <a:pt x="2104" y="5821"/>
                    <a:pt x="4798" y="4900"/>
                    <a:pt x="5469" y="1642"/>
                  </a:cubicBezTo>
                  <a:cubicBezTo>
                    <a:pt x="5483" y="1569"/>
                    <a:pt x="5456" y="1494"/>
                    <a:pt x="5401" y="1448"/>
                  </a:cubicBezTo>
                  <a:lnTo>
                    <a:pt x="3695" y="45"/>
                  </a:lnTo>
                  <a:cubicBezTo>
                    <a:pt x="3659" y="15"/>
                    <a:pt x="3615" y="1"/>
                    <a:pt x="3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42"/>
            <p:cNvSpPr/>
            <p:nvPr/>
          </p:nvSpPr>
          <p:spPr>
            <a:xfrm>
              <a:off x="4382588" y="4682038"/>
              <a:ext cx="151425" cy="158525"/>
            </a:xfrm>
            <a:custGeom>
              <a:avLst/>
              <a:gdLst/>
              <a:ahLst/>
              <a:cxnLst/>
              <a:rect l="l" t="t" r="r" b="b"/>
              <a:pathLst>
                <a:path w="6057" h="6341" extrusionOk="0">
                  <a:moveTo>
                    <a:pt x="3566" y="0"/>
                  </a:moveTo>
                  <a:cubicBezTo>
                    <a:pt x="3509" y="0"/>
                    <a:pt x="3452" y="25"/>
                    <a:pt x="3412" y="72"/>
                  </a:cubicBezTo>
                  <a:cubicBezTo>
                    <a:pt x="3344" y="157"/>
                    <a:pt x="3356" y="282"/>
                    <a:pt x="3440" y="351"/>
                  </a:cubicBezTo>
                  <a:lnTo>
                    <a:pt x="5626" y="2149"/>
                  </a:lnTo>
                  <a:cubicBezTo>
                    <a:pt x="5211" y="3795"/>
                    <a:pt x="4066" y="5187"/>
                    <a:pt x="2532" y="5911"/>
                  </a:cubicBezTo>
                  <a:lnTo>
                    <a:pt x="347" y="4113"/>
                  </a:lnTo>
                  <a:cubicBezTo>
                    <a:pt x="311" y="4083"/>
                    <a:pt x="266" y="4068"/>
                    <a:pt x="222" y="4068"/>
                  </a:cubicBezTo>
                  <a:cubicBezTo>
                    <a:pt x="165" y="4068"/>
                    <a:pt x="108" y="4093"/>
                    <a:pt x="68" y="4141"/>
                  </a:cubicBezTo>
                  <a:cubicBezTo>
                    <a:pt x="0" y="4225"/>
                    <a:pt x="12" y="4350"/>
                    <a:pt x="96" y="4420"/>
                  </a:cubicBezTo>
                  <a:lnTo>
                    <a:pt x="2376" y="6296"/>
                  </a:lnTo>
                  <a:cubicBezTo>
                    <a:pt x="2413" y="6325"/>
                    <a:pt x="2458" y="6341"/>
                    <a:pt x="2502" y="6341"/>
                  </a:cubicBezTo>
                  <a:cubicBezTo>
                    <a:pt x="2530" y="6341"/>
                    <a:pt x="2558" y="6335"/>
                    <a:pt x="2580" y="6324"/>
                  </a:cubicBezTo>
                  <a:cubicBezTo>
                    <a:pt x="4321" y="5549"/>
                    <a:pt x="5613" y="3976"/>
                    <a:pt x="6039" y="2119"/>
                  </a:cubicBezTo>
                  <a:cubicBezTo>
                    <a:pt x="6057" y="2045"/>
                    <a:pt x="6030" y="1969"/>
                    <a:pt x="5971" y="1921"/>
                  </a:cubicBezTo>
                  <a:lnTo>
                    <a:pt x="3691" y="45"/>
                  </a:lnTo>
                  <a:cubicBezTo>
                    <a:pt x="3655" y="15"/>
                    <a:pt x="3610" y="0"/>
                    <a:pt x="3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42"/>
            <p:cNvSpPr/>
            <p:nvPr/>
          </p:nvSpPr>
          <p:spPr>
            <a:xfrm>
              <a:off x="4486438" y="4715738"/>
              <a:ext cx="12525" cy="12075"/>
            </a:xfrm>
            <a:custGeom>
              <a:avLst/>
              <a:gdLst/>
              <a:ahLst/>
              <a:cxnLst/>
              <a:rect l="l" t="t" r="r" b="b"/>
              <a:pathLst>
                <a:path w="501" h="483" extrusionOk="0">
                  <a:moveTo>
                    <a:pt x="109" y="0"/>
                  </a:moveTo>
                  <a:cubicBezTo>
                    <a:pt x="83" y="0"/>
                    <a:pt x="58" y="10"/>
                    <a:pt x="38" y="29"/>
                  </a:cubicBezTo>
                  <a:cubicBezTo>
                    <a:pt x="1" y="69"/>
                    <a:pt x="1" y="130"/>
                    <a:pt x="38" y="170"/>
                  </a:cubicBezTo>
                  <a:lnTo>
                    <a:pt x="322" y="454"/>
                  </a:lnTo>
                  <a:cubicBezTo>
                    <a:pt x="342" y="474"/>
                    <a:pt x="368" y="482"/>
                    <a:pt x="393" y="482"/>
                  </a:cubicBezTo>
                  <a:cubicBezTo>
                    <a:pt x="418" y="482"/>
                    <a:pt x="443" y="474"/>
                    <a:pt x="463" y="454"/>
                  </a:cubicBezTo>
                  <a:cubicBezTo>
                    <a:pt x="501" y="414"/>
                    <a:pt x="501" y="351"/>
                    <a:pt x="463" y="313"/>
                  </a:cubicBezTo>
                  <a:lnTo>
                    <a:pt x="179" y="29"/>
                  </a:lnTo>
                  <a:cubicBezTo>
                    <a:pt x="160" y="10"/>
                    <a:pt x="134" y="0"/>
                    <a:pt x="1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42"/>
            <p:cNvSpPr/>
            <p:nvPr/>
          </p:nvSpPr>
          <p:spPr>
            <a:xfrm>
              <a:off x="3731888" y="4178888"/>
              <a:ext cx="34300" cy="49975"/>
            </a:xfrm>
            <a:custGeom>
              <a:avLst/>
              <a:gdLst/>
              <a:ahLst/>
              <a:cxnLst/>
              <a:rect l="l" t="t" r="r" b="b"/>
              <a:pathLst>
                <a:path w="1372" h="1999" extrusionOk="0">
                  <a:moveTo>
                    <a:pt x="114" y="0"/>
                  </a:moveTo>
                  <a:cubicBezTo>
                    <a:pt x="99" y="0"/>
                    <a:pt x="83" y="3"/>
                    <a:pt x="69" y="10"/>
                  </a:cubicBezTo>
                  <a:cubicBezTo>
                    <a:pt x="20" y="35"/>
                    <a:pt x="0" y="94"/>
                    <a:pt x="25" y="143"/>
                  </a:cubicBezTo>
                  <a:cubicBezTo>
                    <a:pt x="352" y="782"/>
                    <a:pt x="740" y="1393"/>
                    <a:pt x="1181" y="1961"/>
                  </a:cubicBezTo>
                  <a:cubicBezTo>
                    <a:pt x="1199" y="1985"/>
                    <a:pt x="1230" y="1998"/>
                    <a:pt x="1258" y="1998"/>
                  </a:cubicBezTo>
                  <a:cubicBezTo>
                    <a:pt x="1281" y="1998"/>
                    <a:pt x="1302" y="1992"/>
                    <a:pt x="1320" y="1978"/>
                  </a:cubicBezTo>
                  <a:cubicBezTo>
                    <a:pt x="1363" y="1945"/>
                    <a:pt x="1372" y="1883"/>
                    <a:pt x="1337" y="1840"/>
                  </a:cubicBezTo>
                  <a:cubicBezTo>
                    <a:pt x="903" y="1282"/>
                    <a:pt x="521" y="682"/>
                    <a:pt x="202" y="53"/>
                  </a:cubicBezTo>
                  <a:cubicBezTo>
                    <a:pt x="185" y="19"/>
                    <a:pt x="15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42"/>
            <p:cNvSpPr/>
            <p:nvPr/>
          </p:nvSpPr>
          <p:spPr>
            <a:xfrm>
              <a:off x="3750038" y="4177163"/>
              <a:ext cx="20000" cy="22000"/>
            </a:xfrm>
            <a:custGeom>
              <a:avLst/>
              <a:gdLst/>
              <a:ahLst/>
              <a:cxnLst/>
              <a:rect l="l" t="t" r="r" b="b"/>
              <a:pathLst>
                <a:path w="800" h="880" extrusionOk="0">
                  <a:moveTo>
                    <a:pt x="112" y="1"/>
                  </a:moveTo>
                  <a:cubicBezTo>
                    <a:pt x="90" y="1"/>
                    <a:pt x="67" y="8"/>
                    <a:pt x="48" y="24"/>
                  </a:cubicBezTo>
                  <a:cubicBezTo>
                    <a:pt x="6" y="59"/>
                    <a:pt x="0" y="121"/>
                    <a:pt x="36" y="163"/>
                  </a:cubicBezTo>
                  <a:lnTo>
                    <a:pt x="613" y="843"/>
                  </a:lnTo>
                  <a:cubicBezTo>
                    <a:pt x="632" y="868"/>
                    <a:pt x="662" y="879"/>
                    <a:pt x="689" y="879"/>
                  </a:cubicBezTo>
                  <a:cubicBezTo>
                    <a:pt x="713" y="879"/>
                    <a:pt x="735" y="872"/>
                    <a:pt x="752" y="856"/>
                  </a:cubicBezTo>
                  <a:cubicBezTo>
                    <a:pt x="794" y="820"/>
                    <a:pt x="799" y="758"/>
                    <a:pt x="764" y="716"/>
                  </a:cubicBezTo>
                  <a:lnTo>
                    <a:pt x="188" y="36"/>
                  </a:lnTo>
                  <a:cubicBezTo>
                    <a:pt x="169" y="13"/>
                    <a:pt x="141"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42"/>
            <p:cNvSpPr/>
            <p:nvPr/>
          </p:nvSpPr>
          <p:spPr>
            <a:xfrm>
              <a:off x="3809163" y="4281213"/>
              <a:ext cx="211925" cy="163950"/>
            </a:xfrm>
            <a:custGeom>
              <a:avLst/>
              <a:gdLst/>
              <a:ahLst/>
              <a:cxnLst/>
              <a:rect l="l" t="t" r="r" b="b"/>
              <a:pathLst>
                <a:path w="8477" h="6558" extrusionOk="0">
                  <a:moveTo>
                    <a:pt x="112" y="1"/>
                  </a:moveTo>
                  <a:cubicBezTo>
                    <a:pt x="82" y="1"/>
                    <a:pt x="53" y="14"/>
                    <a:pt x="33" y="39"/>
                  </a:cubicBezTo>
                  <a:cubicBezTo>
                    <a:pt x="1" y="83"/>
                    <a:pt x="8" y="146"/>
                    <a:pt x="51" y="179"/>
                  </a:cubicBezTo>
                  <a:lnTo>
                    <a:pt x="8305" y="6537"/>
                  </a:lnTo>
                  <a:cubicBezTo>
                    <a:pt x="8323" y="6551"/>
                    <a:pt x="8344" y="6558"/>
                    <a:pt x="8365" y="6558"/>
                  </a:cubicBezTo>
                  <a:cubicBezTo>
                    <a:pt x="8396" y="6558"/>
                    <a:pt x="8424" y="6545"/>
                    <a:pt x="8444" y="6519"/>
                  </a:cubicBezTo>
                  <a:cubicBezTo>
                    <a:pt x="8477" y="6474"/>
                    <a:pt x="8470" y="6411"/>
                    <a:pt x="8426" y="6379"/>
                  </a:cubicBezTo>
                  <a:lnTo>
                    <a:pt x="172" y="21"/>
                  </a:lnTo>
                  <a:cubicBezTo>
                    <a:pt x="154" y="8"/>
                    <a:pt x="133"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42"/>
            <p:cNvSpPr/>
            <p:nvPr/>
          </p:nvSpPr>
          <p:spPr>
            <a:xfrm>
              <a:off x="3883638" y="4305238"/>
              <a:ext cx="52325" cy="40850"/>
            </a:xfrm>
            <a:custGeom>
              <a:avLst/>
              <a:gdLst/>
              <a:ahLst/>
              <a:cxnLst/>
              <a:rect l="l" t="t" r="r" b="b"/>
              <a:pathLst>
                <a:path w="2093" h="1634" extrusionOk="0">
                  <a:moveTo>
                    <a:pt x="112" y="0"/>
                  </a:moveTo>
                  <a:cubicBezTo>
                    <a:pt x="82" y="0"/>
                    <a:pt x="53" y="14"/>
                    <a:pt x="33" y="39"/>
                  </a:cubicBezTo>
                  <a:cubicBezTo>
                    <a:pt x="0" y="82"/>
                    <a:pt x="8" y="145"/>
                    <a:pt x="51" y="179"/>
                  </a:cubicBezTo>
                  <a:lnTo>
                    <a:pt x="1921" y="1613"/>
                  </a:lnTo>
                  <a:cubicBezTo>
                    <a:pt x="1939" y="1627"/>
                    <a:pt x="1960" y="1634"/>
                    <a:pt x="1981" y="1634"/>
                  </a:cubicBezTo>
                  <a:cubicBezTo>
                    <a:pt x="2011" y="1634"/>
                    <a:pt x="2040" y="1621"/>
                    <a:pt x="2060" y="1595"/>
                  </a:cubicBezTo>
                  <a:cubicBezTo>
                    <a:pt x="2093" y="1551"/>
                    <a:pt x="2086" y="1487"/>
                    <a:pt x="2042" y="1455"/>
                  </a:cubicBezTo>
                  <a:lnTo>
                    <a:pt x="172" y="21"/>
                  </a:lnTo>
                  <a:cubicBezTo>
                    <a:pt x="154" y="7"/>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42"/>
            <p:cNvSpPr/>
            <p:nvPr/>
          </p:nvSpPr>
          <p:spPr>
            <a:xfrm>
              <a:off x="4208263" y="4512038"/>
              <a:ext cx="166625" cy="132725"/>
            </a:xfrm>
            <a:custGeom>
              <a:avLst/>
              <a:gdLst/>
              <a:ahLst/>
              <a:cxnLst/>
              <a:rect l="l" t="t" r="r" b="b"/>
              <a:pathLst>
                <a:path w="6665" h="5309" extrusionOk="0">
                  <a:moveTo>
                    <a:pt x="112" y="0"/>
                  </a:moveTo>
                  <a:cubicBezTo>
                    <a:pt x="83" y="0"/>
                    <a:pt x="55" y="13"/>
                    <a:pt x="36" y="38"/>
                  </a:cubicBezTo>
                  <a:cubicBezTo>
                    <a:pt x="1" y="81"/>
                    <a:pt x="7" y="143"/>
                    <a:pt x="51" y="177"/>
                  </a:cubicBezTo>
                  <a:lnTo>
                    <a:pt x="6491" y="5287"/>
                  </a:lnTo>
                  <a:cubicBezTo>
                    <a:pt x="6510" y="5302"/>
                    <a:pt x="6532" y="5308"/>
                    <a:pt x="6553" y="5308"/>
                  </a:cubicBezTo>
                  <a:cubicBezTo>
                    <a:pt x="6583" y="5308"/>
                    <a:pt x="6611" y="5296"/>
                    <a:pt x="6631" y="5272"/>
                  </a:cubicBezTo>
                  <a:cubicBezTo>
                    <a:pt x="6665" y="5228"/>
                    <a:pt x="6658" y="5166"/>
                    <a:pt x="6615" y="5132"/>
                  </a:cubicBezTo>
                  <a:lnTo>
                    <a:pt x="175" y="22"/>
                  </a:lnTo>
                  <a:cubicBezTo>
                    <a:pt x="156" y="7"/>
                    <a:pt x="134"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42"/>
            <p:cNvSpPr/>
            <p:nvPr/>
          </p:nvSpPr>
          <p:spPr>
            <a:xfrm>
              <a:off x="4271438" y="4597013"/>
              <a:ext cx="36425" cy="30350"/>
            </a:xfrm>
            <a:custGeom>
              <a:avLst/>
              <a:gdLst/>
              <a:ahLst/>
              <a:cxnLst/>
              <a:rect l="l" t="t" r="r" b="b"/>
              <a:pathLst>
                <a:path w="1457" h="1214" extrusionOk="0">
                  <a:moveTo>
                    <a:pt x="111" y="1"/>
                  </a:moveTo>
                  <a:cubicBezTo>
                    <a:pt x="83" y="1"/>
                    <a:pt x="55" y="13"/>
                    <a:pt x="36" y="37"/>
                  </a:cubicBezTo>
                  <a:cubicBezTo>
                    <a:pt x="0" y="79"/>
                    <a:pt x="6" y="141"/>
                    <a:pt x="48" y="177"/>
                  </a:cubicBezTo>
                  <a:lnTo>
                    <a:pt x="1282" y="1190"/>
                  </a:lnTo>
                  <a:cubicBezTo>
                    <a:pt x="1300" y="1205"/>
                    <a:pt x="1322" y="1214"/>
                    <a:pt x="1345" y="1214"/>
                  </a:cubicBezTo>
                  <a:cubicBezTo>
                    <a:pt x="1373" y="1214"/>
                    <a:pt x="1401" y="1200"/>
                    <a:pt x="1421" y="1178"/>
                  </a:cubicBezTo>
                  <a:cubicBezTo>
                    <a:pt x="1457" y="1136"/>
                    <a:pt x="1449" y="1074"/>
                    <a:pt x="1408" y="1038"/>
                  </a:cubicBezTo>
                  <a:lnTo>
                    <a:pt x="175" y="24"/>
                  </a:lnTo>
                  <a:cubicBezTo>
                    <a:pt x="156" y="8"/>
                    <a:pt x="134"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42"/>
            <p:cNvSpPr/>
            <p:nvPr/>
          </p:nvSpPr>
          <p:spPr>
            <a:xfrm>
              <a:off x="4452738" y="4775563"/>
              <a:ext cx="20125" cy="12550"/>
            </a:xfrm>
            <a:custGeom>
              <a:avLst/>
              <a:gdLst/>
              <a:ahLst/>
              <a:cxnLst/>
              <a:rect l="l" t="t" r="r" b="b"/>
              <a:pathLst>
                <a:path w="805" h="502" extrusionOk="0">
                  <a:moveTo>
                    <a:pt x="110" y="1"/>
                  </a:moveTo>
                  <a:cubicBezTo>
                    <a:pt x="84" y="1"/>
                    <a:pt x="58" y="10"/>
                    <a:pt x="38" y="30"/>
                  </a:cubicBezTo>
                  <a:cubicBezTo>
                    <a:pt x="0" y="70"/>
                    <a:pt x="0" y="133"/>
                    <a:pt x="39" y="171"/>
                  </a:cubicBezTo>
                  <a:cubicBezTo>
                    <a:pt x="213" y="340"/>
                    <a:pt x="439" y="457"/>
                    <a:pt x="678" y="500"/>
                  </a:cubicBezTo>
                  <a:cubicBezTo>
                    <a:pt x="684" y="502"/>
                    <a:pt x="690" y="502"/>
                    <a:pt x="696" y="502"/>
                  </a:cubicBezTo>
                  <a:cubicBezTo>
                    <a:pt x="742" y="502"/>
                    <a:pt x="784" y="468"/>
                    <a:pt x="795" y="420"/>
                  </a:cubicBezTo>
                  <a:cubicBezTo>
                    <a:pt x="804" y="366"/>
                    <a:pt x="769" y="314"/>
                    <a:pt x="715" y="304"/>
                  </a:cubicBezTo>
                  <a:cubicBezTo>
                    <a:pt x="515" y="267"/>
                    <a:pt x="323" y="168"/>
                    <a:pt x="179" y="27"/>
                  </a:cubicBezTo>
                  <a:cubicBezTo>
                    <a:pt x="160" y="10"/>
                    <a:pt x="135"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42"/>
            <p:cNvSpPr/>
            <p:nvPr/>
          </p:nvSpPr>
          <p:spPr>
            <a:xfrm>
              <a:off x="4465563" y="4756738"/>
              <a:ext cx="12550" cy="10675"/>
            </a:xfrm>
            <a:custGeom>
              <a:avLst/>
              <a:gdLst/>
              <a:ahLst/>
              <a:cxnLst/>
              <a:rect l="l" t="t" r="r" b="b"/>
              <a:pathLst>
                <a:path w="502" h="427" extrusionOk="0">
                  <a:moveTo>
                    <a:pt x="112" y="1"/>
                  </a:moveTo>
                  <a:cubicBezTo>
                    <a:pt x="84" y="1"/>
                    <a:pt x="56" y="13"/>
                    <a:pt x="36" y="37"/>
                  </a:cubicBezTo>
                  <a:cubicBezTo>
                    <a:pt x="1" y="79"/>
                    <a:pt x="7" y="141"/>
                    <a:pt x="49" y="177"/>
                  </a:cubicBezTo>
                  <a:lnTo>
                    <a:pt x="327" y="404"/>
                  </a:lnTo>
                  <a:cubicBezTo>
                    <a:pt x="345" y="419"/>
                    <a:pt x="367" y="426"/>
                    <a:pt x="390" y="426"/>
                  </a:cubicBezTo>
                  <a:cubicBezTo>
                    <a:pt x="418" y="426"/>
                    <a:pt x="446" y="414"/>
                    <a:pt x="466" y="393"/>
                  </a:cubicBezTo>
                  <a:cubicBezTo>
                    <a:pt x="502" y="351"/>
                    <a:pt x="495" y="289"/>
                    <a:pt x="452" y="253"/>
                  </a:cubicBezTo>
                  <a:lnTo>
                    <a:pt x="176" y="24"/>
                  </a:lnTo>
                  <a:cubicBezTo>
                    <a:pt x="157" y="9"/>
                    <a:pt x="135"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42"/>
            <p:cNvSpPr/>
            <p:nvPr/>
          </p:nvSpPr>
          <p:spPr>
            <a:xfrm>
              <a:off x="4477963" y="4738463"/>
              <a:ext cx="15300" cy="9050"/>
            </a:xfrm>
            <a:custGeom>
              <a:avLst/>
              <a:gdLst/>
              <a:ahLst/>
              <a:cxnLst/>
              <a:rect l="l" t="t" r="r" b="b"/>
              <a:pathLst>
                <a:path w="612" h="362" extrusionOk="0">
                  <a:moveTo>
                    <a:pt x="113" y="1"/>
                  </a:moveTo>
                  <a:cubicBezTo>
                    <a:pt x="74" y="1"/>
                    <a:pt x="38" y="24"/>
                    <a:pt x="22" y="62"/>
                  </a:cubicBezTo>
                  <a:cubicBezTo>
                    <a:pt x="1" y="113"/>
                    <a:pt x="24" y="171"/>
                    <a:pt x="74" y="192"/>
                  </a:cubicBezTo>
                  <a:lnTo>
                    <a:pt x="458" y="354"/>
                  </a:lnTo>
                  <a:cubicBezTo>
                    <a:pt x="470" y="360"/>
                    <a:pt x="483" y="362"/>
                    <a:pt x="496" y="362"/>
                  </a:cubicBezTo>
                  <a:cubicBezTo>
                    <a:pt x="535" y="362"/>
                    <a:pt x="571" y="340"/>
                    <a:pt x="589" y="302"/>
                  </a:cubicBezTo>
                  <a:cubicBezTo>
                    <a:pt x="611" y="250"/>
                    <a:pt x="586" y="192"/>
                    <a:pt x="535" y="171"/>
                  </a:cubicBezTo>
                  <a:lnTo>
                    <a:pt x="152" y="9"/>
                  </a:lnTo>
                  <a:cubicBezTo>
                    <a:pt x="139" y="4"/>
                    <a:pt x="1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7" name="Google Shape;3557;p42"/>
          <p:cNvGrpSpPr/>
          <p:nvPr/>
        </p:nvGrpSpPr>
        <p:grpSpPr>
          <a:xfrm rot="-7008787">
            <a:off x="1598405" y="584711"/>
            <a:ext cx="1069070" cy="870226"/>
            <a:chOff x="7573474" y="3466512"/>
            <a:chExt cx="1617164" cy="1316285"/>
          </a:xfrm>
        </p:grpSpPr>
        <p:sp>
          <p:nvSpPr>
            <p:cNvPr id="3558" name="Google Shape;3558;p42"/>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42"/>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42"/>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42"/>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42"/>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42"/>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42"/>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42"/>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42"/>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42"/>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42"/>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42"/>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42"/>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42"/>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42"/>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42"/>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42"/>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42"/>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42"/>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42"/>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42"/>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42"/>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42"/>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42"/>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42"/>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42"/>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42"/>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42"/>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42"/>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42"/>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42"/>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42"/>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42"/>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42"/>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42"/>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42"/>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42"/>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42"/>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42"/>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42"/>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42"/>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42"/>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42"/>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42"/>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42"/>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42"/>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42"/>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42"/>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42"/>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Writing Asian Characters Workshop by Slidesgo">
  <a:themeElements>
    <a:clrScheme name="Simple Light">
      <a:dk1>
        <a:srgbClr val="366CA6"/>
      </a:dk1>
      <a:lt1>
        <a:srgbClr val="FFFFFB"/>
      </a:lt1>
      <a:dk2>
        <a:srgbClr val="191919"/>
      </a:dk2>
      <a:lt2>
        <a:srgbClr val="FA4843"/>
      </a:lt2>
      <a:accent1>
        <a:srgbClr val="FF8487"/>
      </a:accent1>
      <a:accent2>
        <a:srgbClr val="FFE4E6"/>
      </a:accent2>
      <a:accent3>
        <a:srgbClr val="FFC964"/>
      </a:accent3>
      <a:accent4>
        <a:srgbClr val="90331B"/>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TotalTime>
  <Words>802</Words>
  <Application>Microsoft Office PowerPoint</Application>
  <PresentationFormat>On-screen Show (16:9)</PresentationFormat>
  <Paragraphs>93</Paragraphs>
  <Slides>17</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Nanum Pen Script</vt:lpstr>
      <vt:lpstr>#9Slide03 BoosterNextFYBlack</vt:lpstr>
      <vt:lpstr>Cambria</vt:lpstr>
      <vt:lpstr>Baloo Tammudu 2</vt:lpstr>
      <vt:lpstr>Bebas Neue</vt:lpstr>
      <vt:lpstr>Writing Asian Characters Workshop by Slidesgo</vt:lpstr>
      <vt:lpstr>PowerPoint Presentation</vt:lpstr>
      <vt:lpstr>Hs trình bày được</vt:lpstr>
      <vt:lpstr>Trò chơi Làm quen</vt:lpstr>
      <vt:lpstr>NHỮNG YÊU CẦU VỚI BÀI VĂN PHÂN TÍCH ĐẶC ĐIỂM NHÂN VẬT TRONG MỘT TÁC PHẨM VĂN HỌC.</vt:lpstr>
      <vt:lpstr>Nhiệm vụ</vt:lpstr>
      <vt:lpstr>NHIỆM VỤ 1</vt:lpstr>
      <vt:lpstr>Những yêu cầu cần đạt</vt:lpstr>
      <vt:lpstr>Dàn ý gợi ý</vt:lpstr>
      <vt:lpstr>II.  THỰC HÀNH VIẾT THEO CÁC BƯỚC</vt:lpstr>
      <vt:lpstr>1. Trước khi viết</vt:lpstr>
      <vt:lpstr>1. Trước khi viết</vt:lpstr>
      <vt:lpstr>1. Trước khi viết</vt:lpstr>
      <vt:lpstr>2. Viết bài</vt:lpstr>
      <vt:lpstr>HỒ SƠ NHÂN VẬT</vt:lpstr>
      <vt:lpstr>2. Viết bài</vt:lpstr>
      <vt:lpstr>3. Đọc và chỉnh sửa bài viết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Dương Uyên</cp:lastModifiedBy>
  <cp:revision>5</cp:revision>
  <dcterms:modified xsi:type="dcterms:W3CDTF">2022-06-24T04:14:45Z</dcterms:modified>
</cp:coreProperties>
</file>